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0160000" cy="12585700"/>
  <p:notesSz cx="6858000" cy="9144000"/>
  <p:embeddedFontLst>
    <p:embeddedFont>
      <p:font typeface="Calibri" pitchFamily="34" charset="0"/>
      <p:regular r:id="rId33"/>
      <p:bold r:id="rId34"/>
      <p:italic r:id="rId35"/>
      <p:boldItalic r:id="rId3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909727"/>
            <a:ext cx="8636000" cy="2697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131896"/>
            <a:ext cx="7112000" cy="32163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04014"/>
            <a:ext cx="2286000" cy="107386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04014"/>
            <a:ext cx="6688667" cy="107386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087480"/>
            <a:ext cx="8636000" cy="249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334358"/>
            <a:ext cx="8636000" cy="27531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936666"/>
            <a:ext cx="4487333" cy="83059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936666"/>
            <a:ext cx="4487333" cy="83059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817217"/>
            <a:ext cx="4489098" cy="11740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991298"/>
            <a:ext cx="4489098" cy="7251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817217"/>
            <a:ext cx="4490861" cy="11740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991298"/>
            <a:ext cx="4490861" cy="7251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01097"/>
            <a:ext cx="3342570" cy="21325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01100"/>
            <a:ext cx="5679722" cy="10741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633677"/>
            <a:ext cx="3342570" cy="8608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809990"/>
            <a:ext cx="6096000" cy="10400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24556"/>
            <a:ext cx="6096000" cy="75514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850059"/>
            <a:ext cx="6096000" cy="14770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04011"/>
            <a:ext cx="9144000" cy="2097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936666"/>
            <a:ext cx="9144000" cy="8305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665082"/>
            <a:ext cx="2370667" cy="670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3C85-CF3C-43E6-8D19-43216DBF8A7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665082"/>
            <a:ext cx="3217333" cy="670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665082"/>
            <a:ext cx="2370667" cy="670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D17A-CA3D-4248-9BEE-5F9EABE5C7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509000" cy="193899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Comprehensive Algebra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Solving Inequalities with two variables</a:t>
            </a: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November 16, 2011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Today is an  A  day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 </a:t>
            </a:r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393700"/>
            <a:ext cx="95504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 determine boundary line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Put inequality in slope intercept form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If inequality is &lt; or &gt; line will be dashed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5. If inequality is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NBK-896-15f9e29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6300" y="3987800"/>
            <a:ext cx="3479800" cy="2844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6070600" y="4927600"/>
            <a:ext cx="3962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line will be solid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463800"/>
            <a:ext cx="9728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Use y-intercept to graph first point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Use slope to determine second point of line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23900"/>
            <a:ext cx="3073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-3y -2x &lt; 12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749800" y="2667000"/>
            <a:ext cx="4737100" cy="4711700"/>
            <a:chOff x="4749800" y="26670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4914900" y="2806700"/>
              <a:ext cx="4436237" cy="4431666"/>
              <a:chOff x="4914900" y="28067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914900" y="28166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914900" y="28067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930394" y="30281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137530" y="28177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356733" y="28166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579109" y="28177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795136" y="28166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017514" y="28177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240145" y="28188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460490" y="28177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681723" y="28197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896481" y="28177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120381" y="28188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342758" y="28188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563104" y="28188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784592" y="28197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999348" y="28177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222868" y="28188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445245" y="28197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665591" y="28188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885935" y="28188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101963" y="28188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319006" y="28154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927980" y="3249422"/>
                <a:ext cx="4407410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8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929123" y="3468878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927091" y="36845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931536" y="47906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929123" y="45714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929123" y="43500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931536" y="41287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930394" y="39093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927980" y="50086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927091" y="52302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925948" y="54517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927091" y="56709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925948" y="58868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929123" y="69883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929123" y="6772275"/>
                <a:ext cx="4416172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4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925948" y="6551930"/>
                <a:ext cx="4414141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927091" y="63306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927091" y="61116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914900" y="72118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7112000" y="26670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749800" y="49911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558800" y="1257300"/>
            <a:ext cx="3695701" cy="2654301"/>
            <a:chOff x="558800" y="1257300"/>
            <a:chExt cx="3695701" cy="2654301"/>
          </a:xfrm>
        </p:grpSpPr>
        <p:sp>
          <p:nvSpPr>
            <p:cNvPr id="49" name="Freeform 48"/>
            <p:cNvSpPr/>
            <p:nvPr/>
          </p:nvSpPr>
          <p:spPr>
            <a:xfrm>
              <a:off x="673100" y="1638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0400" y="1612900"/>
              <a:ext cx="266701" cy="25401"/>
            </a:xfrm>
            <a:custGeom>
              <a:avLst/>
              <a:gdLst/>
              <a:ahLst/>
              <a:cxnLst/>
              <a:rect l="0" t="0" r="0" b="0"/>
              <a:pathLst>
                <a:path w="266701" h="25401">
                  <a:moveTo>
                    <a:pt x="0" y="25400"/>
                  </a:moveTo>
                  <a:lnTo>
                    <a:pt x="70706" y="25400"/>
                  </a:lnTo>
                  <a:lnTo>
                    <a:pt x="86648" y="23988"/>
                  </a:lnTo>
                  <a:lnTo>
                    <a:pt x="102921" y="21637"/>
                  </a:lnTo>
                  <a:lnTo>
                    <a:pt x="119414" y="18657"/>
                  </a:lnTo>
                  <a:lnTo>
                    <a:pt x="136054" y="16672"/>
                  </a:lnTo>
                  <a:lnTo>
                    <a:pt x="152791" y="15348"/>
                  </a:lnTo>
                  <a:lnTo>
                    <a:pt x="169594" y="14465"/>
                  </a:lnTo>
                  <a:lnTo>
                    <a:pt x="185029" y="12465"/>
                  </a:lnTo>
                  <a:lnTo>
                    <a:pt x="199553" y="9721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41400" y="1465883"/>
              <a:ext cx="76201" cy="7318"/>
            </a:xfrm>
            <a:custGeom>
              <a:avLst/>
              <a:gdLst/>
              <a:ahLst/>
              <a:cxnLst/>
              <a:rect l="0" t="0" r="0" b="0"/>
              <a:pathLst>
                <a:path w="76201" h="7318">
                  <a:moveTo>
                    <a:pt x="0" y="7317"/>
                  </a:moveTo>
                  <a:lnTo>
                    <a:pt x="20225" y="575"/>
                  </a:lnTo>
                  <a:lnTo>
                    <a:pt x="30417" y="0"/>
                  </a:lnTo>
                  <a:lnTo>
                    <a:pt x="41444" y="1027"/>
                  </a:lnTo>
                  <a:lnTo>
                    <a:pt x="762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143000" y="1460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55959" y="1333500"/>
              <a:ext cx="18842" cy="254001"/>
            </a:xfrm>
            <a:custGeom>
              <a:avLst/>
              <a:gdLst/>
              <a:ahLst/>
              <a:cxnLst/>
              <a:rect l="0" t="0" r="0" b="0"/>
              <a:pathLst>
                <a:path w="18842" h="254001">
                  <a:moveTo>
                    <a:pt x="18841" y="0"/>
                  </a:moveTo>
                  <a:lnTo>
                    <a:pt x="12099" y="26967"/>
                  </a:lnTo>
                  <a:lnTo>
                    <a:pt x="8701" y="39145"/>
                  </a:lnTo>
                  <a:lnTo>
                    <a:pt x="1164" y="63964"/>
                  </a:lnTo>
                  <a:lnTo>
                    <a:pt x="0" y="77920"/>
                  </a:lnTo>
                  <a:lnTo>
                    <a:pt x="636" y="92869"/>
                  </a:lnTo>
                  <a:lnTo>
                    <a:pt x="2471" y="108479"/>
                  </a:lnTo>
                  <a:lnTo>
                    <a:pt x="3694" y="124530"/>
                  </a:lnTo>
                  <a:lnTo>
                    <a:pt x="4510" y="140876"/>
                  </a:lnTo>
                  <a:lnTo>
                    <a:pt x="5053" y="157417"/>
                  </a:lnTo>
                  <a:lnTo>
                    <a:pt x="6827" y="174089"/>
                  </a:lnTo>
                  <a:lnTo>
                    <a:pt x="18841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409700" y="14605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0225" y="18658"/>
                  </a:lnTo>
                  <a:lnTo>
                    <a:pt x="31828" y="16672"/>
                  </a:lnTo>
                  <a:lnTo>
                    <a:pt x="45207" y="15348"/>
                  </a:lnTo>
                  <a:lnTo>
                    <a:pt x="59771" y="14465"/>
                  </a:lnTo>
                  <a:lnTo>
                    <a:pt x="76536" y="12465"/>
                  </a:lnTo>
                  <a:lnTo>
                    <a:pt x="94768" y="9721"/>
                  </a:lnTo>
                  <a:lnTo>
                    <a:pt x="113979" y="6481"/>
                  </a:lnTo>
                  <a:lnTo>
                    <a:pt x="132430" y="4320"/>
                  </a:lnTo>
                  <a:lnTo>
                    <a:pt x="150375" y="288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712050" y="1338883"/>
              <a:ext cx="256451" cy="286718"/>
            </a:xfrm>
            <a:custGeom>
              <a:avLst/>
              <a:gdLst/>
              <a:ahLst/>
              <a:cxnLst/>
              <a:rect l="0" t="0" r="0" b="0"/>
              <a:pathLst>
                <a:path w="256451" h="286718">
                  <a:moveTo>
                    <a:pt x="65950" y="7317"/>
                  </a:moveTo>
                  <a:lnTo>
                    <a:pt x="86175" y="574"/>
                  </a:lnTo>
                  <a:lnTo>
                    <a:pt x="96367" y="0"/>
                  </a:lnTo>
                  <a:lnTo>
                    <a:pt x="107394" y="1027"/>
                  </a:lnTo>
                  <a:lnTo>
                    <a:pt x="118979" y="3124"/>
                  </a:lnTo>
                  <a:lnTo>
                    <a:pt x="130936" y="7344"/>
                  </a:lnTo>
                  <a:lnTo>
                    <a:pt x="143141" y="12979"/>
                  </a:lnTo>
                  <a:lnTo>
                    <a:pt x="155510" y="19558"/>
                  </a:lnTo>
                  <a:lnTo>
                    <a:pt x="166579" y="26766"/>
                  </a:lnTo>
                  <a:lnTo>
                    <a:pt x="176780" y="34394"/>
                  </a:lnTo>
                  <a:lnTo>
                    <a:pt x="186403" y="42302"/>
                  </a:lnTo>
                  <a:lnTo>
                    <a:pt x="194230" y="51807"/>
                  </a:lnTo>
                  <a:lnTo>
                    <a:pt x="200859" y="62377"/>
                  </a:lnTo>
                  <a:lnTo>
                    <a:pt x="206689" y="73657"/>
                  </a:lnTo>
                  <a:lnTo>
                    <a:pt x="210576" y="86821"/>
                  </a:lnTo>
                  <a:lnTo>
                    <a:pt x="213167" y="101242"/>
                  </a:lnTo>
                  <a:lnTo>
                    <a:pt x="214894" y="116500"/>
                  </a:lnTo>
                  <a:lnTo>
                    <a:pt x="213224" y="130905"/>
                  </a:lnTo>
                  <a:lnTo>
                    <a:pt x="209288" y="144743"/>
                  </a:lnTo>
                  <a:lnTo>
                    <a:pt x="203842" y="158201"/>
                  </a:lnTo>
                  <a:lnTo>
                    <a:pt x="197389" y="169995"/>
                  </a:lnTo>
                  <a:lnTo>
                    <a:pt x="190265" y="180680"/>
                  </a:lnTo>
                  <a:lnTo>
                    <a:pt x="182693" y="190625"/>
                  </a:lnTo>
                  <a:lnTo>
                    <a:pt x="174823" y="200078"/>
                  </a:lnTo>
                  <a:lnTo>
                    <a:pt x="166754" y="209202"/>
                  </a:lnTo>
                  <a:lnTo>
                    <a:pt x="158553" y="218107"/>
                  </a:lnTo>
                  <a:lnTo>
                    <a:pt x="147440" y="226866"/>
                  </a:lnTo>
                  <a:lnTo>
                    <a:pt x="134388" y="235527"/>
                  </a:lnTo>
                  <a:lnTo>
                    <a:pt x="120042" y="244124"/>
                  </a:lnTo>
                  <a:lnTo>
                    <a:pt x="106244" y="251266"/>
                  </a:lnTo>
                  <a:lnTo>
                    <a:pt x="92813" y="257438"/>
                  </a:lnTo>
                  <a:lnTo>
                    <a:pt x="79625" y="262964"/>
                  </a:lnTo>
                  <a:lnTo>
                    <a:pt x="63778" y="265237"/>
                  </a:lnTo>
                  <a:lnTo>
                    <a:pt x="46157" y="265341"/>
                  </a:lnTo>
                  <a:lnTo>
                    <a:pt x="27355" y="264000"/>
                  </a:lnTo>
                  <a:lnTo>
                    <a:pt x="14819" y="257461"/>
                  </a:lnTo>
                  <a:lnTo>
                    <a:pt x="6463" y="247457"/>
                  </a:lnTo>
                  <a:lnTo>
                    <a:pt x="892" y="235144"/>
                  </a:lnTo>
                  <a:lnTo>
                    <a:pt x="0" y="224112"/>
                  </a:lnTo>
                  <a:lnTo>
                    <a:pt x="2227" y="213936"/>
                  </a:lnTo>
                  <a:lnTo>
                    <a:pt x="6535" y="204329"/>
                  </a:lnTo>
                  <a:lnTo>
                    <a:pt x="13640" y="196514"/>
                  </a:lnTo>
                  <a:lnTo>
                    <a:pt x="22610" y="189893"/>
                  </a:lnTo>
                  <a:lnTo>
                    <a:pt x="32823" y="184067"/>
                  </a:lnTo>
                  <a:lnTo>
                    <a:pt x="45276" y="178773"/>
                  </a:lnTo>
                  <a:lnTo>
                    <a:pt x="59223" y="173832"/>
                  </a:lnTo>
                  <a:lnTo>
                    <a:pt x="74165" y="169127"/>
                  </a:lnTo>
                  <a:lnTo>
                    <a:pt x="88360" y="167401"/>
                  </a:lnTo>
                  <a:lnTo>
                    <a:pt x="102057" y="167662"/>
                  </a:lnTo>
                  <a:lnTo>
                    <a:pt x="115421" y="169247"/>
                  </a:lnTo>
                  <a:lnTo>
                    <a:pt x="128564" y="171714"/>
                  </a:lnTo>
                  <a:lnTo>
                    <a:pt x="141559" y="174771"/>
                  </a:lnTo>
                  <a:lnTo>
                    <a:pt x="154456" y="178219"/>
                  </a:lnTo>
                  <a:lnTo>
                    <a:pt x="165876" y="184752"/>
                  </a:lnTo>
                  <a:lnTo>
                    <a:pt x="176312" y="193340"/>
                  </a:lnTo>
                  <a:lnTo>
                    <a:pt x="208246" y="225653"/>
                  </a:lnTo>
                  <a:lnTo>
                    <a:pt x="256450" y="2867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82800" y="1460500"/>
              <a:ext cx="266701" cy="177801"/>
            </a:xfrm>
            <a:custGeom>
              <a:avLst/>
              <a:gdLst/>
              <a:ahLst/>
              <a:cxnLst/>
              <a:rect l="0" t="0" r="0" b="0"/>
              <a:pathLst>
                <a:path w="266701" h="177801">
                  <a:moveTo>
                    <a:pt x="0" y="0"/>
                  </a:moveTo>
                  <a:lnTo>
                    <a:pt x="6742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4847"/>
                  </a:lnTo>
                  <a:lnTo>
                    <a:pt x="39545" y="63376"/>
                  </a:lnTo>
                  <a:lnTo>
                    <a:pt x="47530" y="71884"/>
                  </a:lnTo>
                  <a:lnTo>
                    <a:pt x="57086" y="80378"/>
                  </a:lnTo>
                  <a:lnTo>
                    <a:pt x="67691" y="88863"/>
                  </a:lnTo>
                  <a:lnTo>
                    <a:pt x="78994" y="97342"/>
                  </a:lnTo>
                  <a:lnTo>
                    <a:pt x="92173" y="105816"/>
                  </a:lnTo>
                  <a:lnTo>
                    <a:pt x="106604" y="114289"/>
                  </a:lnTo>
                  <a:lnTo>
                    <a:pt x="121869" y="122759"/>
                  </a:lnTo>
                  <a:lnTo>
                    <a:pt x="136279" y="129817"/>
                  </a:lnTo>
                  <a:lnTo>
                    <a:pt x="150120" y="135933"/>
                  </a:lnTo>
                  <a:lnTo>
                    <a:pt x="163579" y="141422"/>
                  </a:lnTo>
                  <a:lnTo>
                    <a:pt x="178197" y="146492"/>
                  </a:lnTo>
                  <a:lnTo>
                    <a:pt x="193587" y="151284"/>
                  </a:lnTo>
                  <a:lnTo>
                    <a:pt x="2667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08200" y="14732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152400" y="0"/>
                  </a:moveTo>
                  <a:lnTo>
                    <a:pt x="138915" y="26967"/>
                  </a:lnTo>
                  <a:lnTo>
                    <a:pt x="132121" y="39145"/>
                  </a:lnTo>
                  <a:lnTo>
                    <a:pt x="124770" y="51496"/>
                  </a:lnTo>
                  <a:lnTo>
                    <a:pt x="117046" y="63964"/>
                  </a:lnTo>
                  <a:lnTo>
                    <a:pt x="107664" y="76509"/>
                  </a:lnTo>
                  <a:lnTo>
                    <a:pt x="97176" y="89106"/>
                  </a:lnTo>
                  <a:lnTo>
                    <a:pt x="85950" y="101737"/>
                  </a:lnTo>
                  <a:lnTo>
                    <a:pt x="62189" y="127061"/>
                  </a:lnTo>
                  <a:lnTo>
                    <a:pt x="49926" y="139740"/>
                  </a:lnTo>
                  <a:lnTo>
                    <a:pt x="38928" y="152427"/>
                  </a:lnTo>
                  <a:lnTo>
                    <a:pt x="28774" y="165118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895600" y="139700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5383"/>
                  </a:lnTo>
                  <a:lnTo>
                    <a:pt x="45207" y="6410"/>
                  </a:lnTo>
                  <a:lnTo>
                    <a:pt x="59771" y="8507"/>
                  </a:lnTo>
                  <a:lnTo>
                    <a:pt x="75125" y="9904"/>
                  </a:lnTo>
                  <a:lnTo>
                    <a:pt x="91006" y="10836"/>
                  </a:lnTo>
                  <a:lnTo>
                    <a:pt x="107237" y="11457"/>
                  </a:lnTo>
                  <a:lnTo>
                    <a:pt x="123702" y="10460"/>
                  </a:lnTo>
                  <a:lnTo>
                    <a:pt x="140323" y="8384"/>
                  </a:lnTo>
                  <a:lnTo>
                    <a:pt x="157049" y="5589"/>
                  </a:lnTo>
                  <a:lnTo>
                    <a:pt x="175255" y="3726"/>
                  </a:lnTo>
                  <a:lnTo>
                    <a:pt x="194447" y="2484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984500" y="1333500"/>
              <a:ext cx="58117" cy="228601"/>
            </a:xfrm>
            <a:custGeom>
              <a:avLst/>
              <a:gdLst/>
              <a:ahLst/>
              <a:cxnLst/>
              <a:rect l="0" t="0" r="0" b="0"/>
              <a:pathLst>
                <a:path w="58117" h="228601">
                  <a:moveTo>
                    <a:pt x="50800" y="0"/>
                  </a:moveTo>
                  <a:lnTo>
                    <a:pt x="57542" y="20225"/>
                  </a:lnTo>
                  <a:lnTo>
                    <a:pt x="58116" y="33239"/>
                  </a:lnTo>
                  <a:lnTo>
                    <a:pt x="57088" y="48970"/>
                  </a:lnTo>
                  <a:lnTo>
                    <a:pt x="54992" y="66513"/>
                  </a:lnTo>
                  <a:lnTo>
                    <a:pt x="52184" y="83853"/>
                  </a:lnTo>
                  <a:lnTo>
                    <a:pt x="48900" y="101057"/>
                  </a:lnTo>
                  <a:lnTo>
                    <a:pt x="41489" y="135225"/>
                  </a:lnTo>
                  <a:lnTo>
                    <a:pt x="33491" y="169226"/>
                  </a:lnTo>
                  <a:lnTo>
                    <a:pt x="27971" y="183373"/>
                  </a:lnTo>
                  <a:lnTo>
                    <a:pt x="21470" y="195626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256134" y="1257300"/>
              <a:ext cx="315211" cy="330201"/>
            </a:xfrm>
            <a:custGeom>
              <a:avLst/>
              <a:gdLst/>
              <a:ahLst/>
              <a:cxnLst/>
              <a:rect l="0" t="0" r="0" b="0"/>
              <a:pathLst>
                <a:path w="315211" h="330201">
                  <a:moveTo>
                    <a:pt x="83966" y="0"/>
                  </a:moveTo>
                  <a:lnTo>
                    <a:pt x="110934" y="0"/>
                  </a:lnTo>
                  <a:lnTo>
                    <a:pt x="123111" y="1411"/>
                  </a:lnTo>
                  <a:lnTo>
                    <a:pt x="135462" y="3762"/>
                  </a:lnTo>
                  <a:lnTo>
                    <a:pt x="147930" y="6742"/>
                  </a:lnTo>
                  <a:lnTo>
                    <a:pt x="161886" y="11550"/>
                  </a:lnTo>
                  <a:lnTo>
                    <a:pt x="176835" y="17577"/>
                  </a:lnTo>
                  <a:lnTo>
                    <a:pt x="192445" y="24418"/>
                  </a:lnTo>
                  <a:lnTo>
                    <a:pt x="224842" y="39545"/>
                  </a:lnTo>
                  <a:lnTo>
                    <a:pt x="241383" y="47530"/>
                  </a:lnTo>
                  <a:lnTo>
                    <a:pt x="256644" y="55675"/>
                  </a:lnTo>
                  <a:lnTo>
                    <a:pt x="271051" y="63928"/>
                  </a:lnTo>
                  <a:lnTo>
                    <a:pt x="284889" y="72252"/>
                  </a:lnTo>
                  <a:lnTo>
                    <a:pt x="295526" y="83445"/>
                  </a:lnTo>
                  <a:lnTo>
                    <a:pt x="304028" y="96552"/>
                  </a:lnTo>
                  <a:lnTo>
                    <a:pt x="311107" y="110935"/>
                  </a:lnTo>
                  <a:lnTo>
                    <a:pt x="314415" y="126167"/>
                  </a:lnTo>
                  <a:lnTo>
                    <a:pt x="315210" y="141967"/>
                  </a:lnTo>
                  <a:lnTo>
                    <a:pt x="314329" y="158144"/>
                  </a:lnTo>
                  <a:lnTo>
                    <a:pt x="309508" y="174574"/>
                  </a:lnTo>
                  <a:lnTo>
                    <a:pt x="302060" y="191171"/>
                  </a:lnTo>
                  <a:lnTo>
                    <a:pt x="292862" y="207881"/>
                  </a:lnTo>
                  <a:lnTo>
                    <a:pt x="283908" y="221843"/>
                  </a:lnTo>
                  <a:lnTo>
                    <a:pt x="275115" y="233973"/>
                  </a:lnTo>
                  <a:lnTo>
                    <a:pt x="266432" y="244882"/>
                  </a:lnTo>
                  <a:lnTo>
                    <a:pt x="254999" y="256388"/>
                  </a:lnTo>
                  <a:lnTo>
                    <a:pt x="241732" y="268291"/>
                  </a:lnTo>
                  <a:lnTo>
                    <a:pt x="227243" y="280461"/>
                  </a:lnTo>
                  <a:lnTo>
                    <a:pt x="209118" y="289985"/>
                  </a:lnTo>
                  <a:lnTo>
                    <a:pt x="188567" y="297745"/>
                  </a:lnTo>
                  <a:lnTo>
                    <a:pt x="166400" y="304330"/>
                  </a:lnTo>
                  <a:lnTo>
                    <a:pt x="144566" y="308720"/>
                  </a:lnTo>
                  <a:lnTo>
                    <a:pt x="122955" y="311646"/>
                  </a:lnTo>
                  <a:lnTo>
                    <a:pt x="101492" y="313598"/>
                  </a:lnTo>
                  <a:lnTo>
                    <a:pt x="81539" y="313487"/>
                  </a:lnTo>
                  <a:lnTo>
                    <a:pt x="62592" y="312002"/>
                  </a:lnTo>
                  <a:lnTo>
                    <a:pt x="44316" y="309601"/>
                  </a:lnTo>
                  <a:lnTo>
                    <a:pt x="29311" y="303767"/>
                  </a:lnTo>
                  <a:lnTo>
                    <a:pt x="16484" y="295645"/>
                  </a:lnTo>
                  <a:lnTo>
                    <a:pt x="5111" y="285996"/>
                  </a:lnTo>
                  <a:lnTo>
                    <a:pt x="352" y="276742"/>
                  </a:lnTo>
                  <a:lnTo>
                    <a:pt x="0" y="267750"/>
                  </a:lnTo>
                  <a:lnTo>
                    <a:pt x="2589" y="258933"/>
                  </a:lnTo>
                  <a:lnTo>
                    <a:pt x="9959" y="251644"/>
                  </a:lnTo>
                  <a:lnTo>
                    <a:pt x="20517" y="245374"/>
                  </a:lnTo>
                  <a:lnTo>
                    <a:pt x="33200" y="239782"/>
                  </a:lnTo>
                  <a:lnTo>
                    <a:pt x="47299" y="234644"/>
                  </a:lnTo>
                  <a:lnTo>
                    <a:pt x="62344" y="229807"/>
                  </a:lnTo>
                  <a:lnTo>
                    <a:pt x="78018" y="225171"/>
                  </a:lnTo>
                  <a:lnTo>
                    <a:pt x="94111" y="223492"/>
                  </a:lnTo>
                  <a:lnTo>
                    <a:pt x="110485" y="223783"/>
                  </a:lnTo>
                  <a:lnTo>
                    <a:pt x="127045" y="225389"/>
                  </a:lnTo>
                  <a:lnTo>
                    <a:pt x="142319" y="227870"/>
                  </a:lnTo>
                  <a:lnTo>
                    <a:pt x="156734" y="230935"/>
                  </a:lnTo>
                  <a:lnTo>
                    <a:pt x="170578" y="234390"/>
                  </a:lnTo>
                  <a:lnTo>
                    <a:pt x="184040" y="239516"/>
                  </a:lnTo>
                  <a:lnTo>
                    <a:pt x="197249" y="245755"/>
                  </a:lnTo>
                  <a:lnTo>
                    <a:pt x="210288" y="252736"/>
                  </a:lnTo>
                  <a:lnTo>
                    <a:pt x="221802" y="260213"/>
                  </a:lnTo>
                  <a:lnTo>
                    <a:pt x="232301" y="268019"/>
                  </a:lnTo>
                  <a:lnTo>
                    <a:pt x="242123" y="276046"/>
                  </a:lnTo>
                  <a:lnTo>
                    <a:pt x="251492" y="284219"/>
                  </a:lnTo>
                  <a:lnTo>
                    <a:pt x="260561" y="292491"/>
                  </a:lnTo>
                  <a:lnTo>
                    <a:pt x="299866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733800" y="1397000"/>
              <a:ext cx="215901" cy="241301"/>
            </a:xfrm>
            <a:custGeom>
              <a:avLst/>
              <a:gdLst/>
              <a:ahLst/>
              <a:cxnLst/>
              <a:rect l="0" t="0" r="0" b="0"/>
              <a:pathLst>
                <a:path w="215901" h="241301">
                  <a:moveTo>
                    <a:pt x="0" y="0"/>
                  </a:moveTo>
                  <a:lnTo>
                    <a:pt x="59707" y="89560"/>
                  </a:lnTo>
                  <a:lnTo>
                    <a:pt x="68026" y="100629"/>
                  </a:lnTo>
                  <a:lnTo>
                    <a:pt x="76395" y="110830"/>
                  </a:lnTo>
                  <a:lnTo>
                    <a:pt x="84797" y="120453"/>
                  </a:lnTo>
                  <a:lnTo>
                    <a:pt x="94631" y="131102"/>
                  </a:lnTo>
                  <a:lnTo>
                    <a:pt x="127287" y="164904"/>
                  </a:lnTo>
                  <a:lnTo>
                    <a:pt x="146412" y="184298"/>
                  </a:lnTo>
                  <a:lnTo>
                    <a:pt x="156875" y="193421"/>
                  </a:lnTo>
                  <a:lnTo>
                    <a:pt x="2159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797300" y="14732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165100" y="0"/>
                  </a:moveTo>
                  <a:lnTo>
                    <a:pt x="158357" y="20225"/>
                  </a:lnTo>
                  <a:lnTo>
                    <a:pt x="153549" y="31828"/>
                  </a:lnTo>
                  <a:lnTo>
                    <a:pt x="147522" y="45207"/>
                  </a:lnTo>
                  <a:lnTo>
                    <a:pt x="140681" y="59771"/>
                  </a:lnTo>
                  <a:lnTo>
                    <a:pt x="131887" y="72303"/>
                  </a:lnTo>
                  <a:lnTo>
                    <a:pt x="121791" y="83479"/>
                  </a:lnTo>
                  <a:lnTo>
                    <a:pt x="100696" y="103424"/>
                  </a:lnTo>
                  <a:lnTo>
                    <a:pt x="55471" y="147849"/>
                  </a:lnTo>
                  <a:lnTo>
                    <a:pt x="45448" y="156421"/>
                  </a:lnTo>
                  <a:lnTo>
                    <a:pt x="34532" y="16495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58800" y="1651000"/>
              <a:ext cx="3492501" cy="213200"/>
            </a:xfrm>
            <a:custGeom>
              <a:avLst/>
              <a:gdLst/>
              <a:ahLst/>
              <a:cxnLst/>
              <a:rect l="0" t="0" r="0" b="0"/>
              <a:pathLst>
                <a:path w="3492501" h="213200">
                  <a:moveTo>
                    <a:pt x="0" y="0"/>
                  </a:moveTo>
                  <a:lnTo>
                    <a:pt x="20225" y="6742"/>
                  </a:lnTo>
                  <a:lnTo>
                    <a:pt x="118172" y="12176"/>
                  </a:lnTo>
                  <a:lnTo>
                    <a:pt x="307519" y="12686"/>
                  </a:lnTo>
                  <a:lnTo>
                    <a:pt x="345519" y="16456"/>
                  </a:lnTo>
                  <a:lnTo>
                    <a:pt x="405765" y="22750"/>
                  </a:lnTo>
                  <a:lnTo>
                    <a:pt x="514616" y="24876"/>
                  </a:lnTo>
                  <a:lnTo>
                    <a:pt x="1030598" y="25400"/>
                  </a:lnTo>
                  <a:lnTo>
                    <a:pt x="1069525" y="29162"/>
                  </a:lnTo>
                  <a:lnTo>
                    <a:pt x="1131107" y="35451"/>
                  </a:lnTo>
                  <a:lnTo>
                    <a:pt x="1236239" y="37751"/>
                  </a:lnTo>
                  <a:lnTo>
                    <a:pt x="1412212" y="38086"/>
                  </a:lnTo>
                  <a:lnTo>
                    <a:pt x="1457853" y="41856"/>
                  </a:lnTo>
                  <a:lnTo>
                    <a:pt x="1526978" y="48150"/>
                  </a:lnTo>
                  <a:lnTo>
                    <a:pt x="1619446" y="50276"/>
                  </a:lnTo>
                  <a:lnTo>
                    <a:pt x="1765874" y="50754"/>
                  </a:lnTo>
                  <a:lnTo>
                    <a:pt x="1816355" y="54542"/>
                  </a:lnTo>
                  <a:lnTo>
                    <a:pt x="1892375" y="60845"/>
                  </a:lnTo>
                  <a:lnTo>
                    <a:pt x="1993914" y="62975"/>
                  </a:lnTo>
                  <a:lnTo>
                    <a:pt x="2040943" y="67030"/>
                  </a:lnTo>
                  <a:lnTo>
                    <a:pt x="2086774" y="73535"/>
                  </a:lnTo>
                  <a:lnTo>
                    <a:pt x="2135366" y="81130"/>
                  </a:lnTo>
                  <a:lnTo>
                    <a:pt x="2234137" y="88776"/>
                  </a:lnTo>
                  <a:lnTo>
                    <a:pt x="2279412" y="94959"/>
                  </a:lnTo>
                  <a:lnTo>
                    <a:pt x="2376107" y="101699"/>
                  </a:lnTo>
                  <a:lnTo>
                    <a:pt x="2426236" y="107759"/>
                  </a:lnTo>
                  <a:lnTo>
                    <a:pt x="2450046" y="111350"/>
                  </a:lnTo>
                  <a:lnTo>
                    <a:pt x="2567212" y="131402"/>
                  </a:lnTo>
                  <a:lnTo>
                    <a:pt x="2642136" y="137241"/>
                  </a:lnTo>
                  <a:lnTo>
                    <a:pt x="2688875" y="142370"/>
                  </a:lnTo>
                  <a:lnTo>
                    <a:pt x="2783112" y="157160"/>
                  </a:lnTo>
                  <a:lnTo>
                    <a:pt x="2873118" y="164942"/>
                  </a:lnTo>
                  <a:lnTo>
                    <a:pt x="2916182" y="171144"/>
                  </a:lnTo>
                  <a:lnTo>
                    <a:pt x="3018759" y="176923"/>
                  </a:lnTo>
                  <a:lnTo>
                    <a:pt x="3076025" y="181303"/>
                  </a:lnTo>
                  <a:lnTo>
                    <a:pt x="3133914" y="187775"/>
                  </a:lnTo>
                  <a:lnTo>
                    <a:pt x="3183052" y="193455"/>
                  </a:lnTo>
                  <a:lnTo>
                    <a:pt x="3212445" y="198869"/>
                  </a:lnTo>
                  <a:lnTo>
                    <a:pt x="3263549" y="203327"/>
                  </a:lnTo>
                  <a:lnTo>
                    <a:pt x="3307488" y="209371"/>
                  </a:lnTo>
                  <a:lnTo>
                    <a:pt x="3391722" y="213199"/>
                  </a:lnTo>
                  <a:lnTo>
                    <a:pt x="3408381" y="211277"/>
                  </a:lnTo>
                  <a:lnTo>
                    <a:pt x="34925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76300" y="2057400"/>
              <a:ext cx="266701" cy="12701"/>
            </a:xfrm>
            <a:custGeom>
              <a:avLst/>
              <a:gdLst/>
              <a:ahLst/>
              <a:cxnLst/>
              <a:rect l="0" t="0" r="0" b="0"/>
              <a:pathLst>
                <a:path w="266701" h="12701">
                  <a:moveTo>
                    <a:pt x="0" y="12700"/>
                  </a:moveTo>
                  <a:lnTo>
                    <a:pt x="70706" y="12700"/>
                  </a:lnTo>
                  <a:lnTo>
                    <a:pt x="86648" y="11288"/>
                  </a:lnTo>
                  <a:lnTo>
                    <a:pt x="102921" y="8937"/>
                  </a:lnTo>
                  <a:lnTo>
                    <a:pt x="119414" y="5957"/>
                  </a:lnTo>
                  <a:lnTo>
                    <a:pt x="136054" y="3972"/>
                  </a:lnTo>
                  <a:lnTo>
                    <a:pt x="152791" y="2648"/>
                  </a:lnTo>
                  <a:lnTo>
                    <a:pt x="169594" y="1765"/>
                  </a:lnTo>
                  <a:lnTo>
                    <a:pt x="203315" y="784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219200" y="1906765"/>
              <a:ext cx="232179" cy="366536"/>
            </a:xfrm>
            <a:custGeom>
              <a:avLst/>
              <a:gdLst/>
              <a:ahLst/>
              <a:cxnLst/>
              <a:rect l="0" t="0" r="0" b="0"/>
              <a:pathLst>
                <a:path w="232179" h="366536">
                  <a:moveTo>
                    <a:pt x="0" y="10935"/>
                  </a:moveTo>
                  <a:lnTo>
                    <a:pt x="20225" y="4192"/>
                  </a:lnTo>
                  <a:lnTo>
                    <a:pt x="33239" y="2207"/>
                  </a:lnTo>
                  <a:lnTo>
                    <a:pt x="48970" y="883"/>
                  </a:lnTo>
                  <a:lnTo>
                    <a:pt x="66513" y="0"/>
                  </a:lnTo>
                  <a:lnTo>
                    <a:pt x="85264" y="823"/>
                  </a:lnTo>
                  <a:lnTo>
                    <a:pt x="104821" y="2782"/>
                  </a:lnTo>
                  <a:lnTo>
                    <a:pt x="124913" y="5500"/>
                  </a:lnTo>
                  <a:lnTo>
                    <a:pt x="142542" y="10133"/>
                  </a:lnTo>
                  <a:lnTo>
                    <a:pt x="158528" y="16045"/>
                  </a:lnTo>
                  <a:lnTo>
                    <a:pt x="173418" y="22808"/>
                  </a:lnTo>
                  <a:lnTo>
                    <a:pt x="184757" y="31550"/>
                  </a:lnTo>
                  <a:lnTo>
                    <a:pt x="193726" y="41612"/>
                  </a:lnTo>
                  <a:lnTo>
                    <a:pt x="201117" y="52553"/>
                  </a:lnTo>
                  <a:lnTo>
                    <a:pt x="204634" y="64080"/>
                  </a:lnTo>
                  <a:lnTo>
                    <a:pt x="205567" y="75998"/>
                  </a:lnTo>
                  <a:lnTo>
                    <a:pt x="204778" y="88177"/>
                  </a:lnTo>
                  <a:lnTo>
                    <a:pt x="200018" y="99118"/>
                  </a:lnTo>
                  <a:lnTo>
                    <a:pt x="192612" y="109235"/>
                  </a:lnTo>
                  <a:lnTo>
                    <a:pt x="183441" y="118801"/>
                  </a:lnTo>
                  <a:lnTo>
                    <a:pt x="173094" y="126590"/>
                  </a:lnTo>
                  <a:lnTo>
                    <a:pt x="161962" y="133194"/>
                  </a:lnTo>
                  <a:lnTo>
                    <a:pt x="150308" y="139007"/>
                  </a:lnTo>
                  <a:lnTo>
                    <a:pt x="139716" y="145705"/>
                  </a:lnTo>
                  <a:lnTo>
                    <a:pt x="129833" y="152993"/>
                  </a:lnTo>
                  <a:lnTo>
                    <a:pt x="120422" y="160673"/>
                  </a:lnTo>
                  <a:lnTo>
                    <a:pt x="119792" y="165794"/>
                  </a:lnTo>
                  <a:lnTo>
                    <a:pt x="125017" y="169207"/>
                  </a:lnTo>
                  <a:lnTo>
                    <a:pt x="173959" y="181428"/>
                  </a:lnTo>
                  <a:lnTo>
                    <a:pt x="186528" y="186686"/>
                  </a:lnTo>
                  <a:lnTo>
                    <a:pt x="197729" y="193013"/>
                  </a:lnTo>
                  <a:lnTo>
                    <a:pt x="208019" y="200054"/>
                  </a:lnTo>
                  <a:lnTo>
                    <a:pt x="216291" y="208981"/>
                  </a:lnTo>
                  <a:lnTo>
                    <a:pt x="223216" y="219165"/>
                  </a:lnTo>
                  <a:lnTo>
                    <a:pt x="229244" y="230188"/>
                  </a:lnTo>
                  <a:lnTo>
                    <a:pt x="231851" y="243182"/>
                  </a:lnTo>
                  <a:lnTo>
                    <a:pt x="232178" y="257488"/>
                  </a:lnTo>
                  <a:lnTo>
                    <a:pt x="230985" y="272670"/>
                  </a:lnTo>
                  <a:lnTo>
                    <a:pt x="225957" y="285614"/>
                  </a:lnTo>
                  <a:lnTo>
                    <a:pt x="218371" y="297065"/>
                  </a:lnTo>
                  <a:lnTo>
                    <a:pt x="209081" y="307522"/>
                  </a:lnTo>
                  <a:lnTo>
                    <a:pt x="195831" y="317315"/>
                  </a:lnTo>
                  <a:lnTo>
                    <a:pt x="179943" y="326666"/>
                  </a:lnTo>
                  <a:lnTo>
                    <a:pt x="162295" y="335722"/>
                  </a:lnTo>
                  <a:lnTo>
                    <a:pt x="144886" y="341759"/>
                  </a:lnTo>
                  <a:lnTo>
                    <a:pt x="127635" y="345785"/>
                  </a:lnTo>
                  <a:lnTo>
                    <a:pt x="110490" y="348468"/>
                  </a:lnTo>
                  <a:lnTo>
                    <a:pt x="94826" y="351668"/>
                  </a:lnTo>
                  <a:lnTo>
                    <a:pt x="80151" y="355212"/>
                  </a:lnTo>
                  <a:lnTo>
                    <a:pt x="38100" y="366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563865" y="2057400"/>
              <a:ext cx="246409" cy="546101"/>
            </a:xfrm>
            <a:custGeom>
              <a:avLst/>
              <a:gdLst/>
              <a:ahLst/>
              <a:cxnLst/>
              <a:rect l="0" t="0" r="0" b="0"/>
              <a:pathLst>
                <a:path w="246409" h="546101">
                  <a:moveTo>
                    <a:pt x="10935" y="0"/>
                  </a:moveTo>
                  <a:lnTo>
                    <a:pt x="10935" y="26967"/>
                  </a:lnTo>
                  <a:lnTo>
                    <a:pt x="9523" y="40556"/>
                  </a:lnTo>
                  <a:lnTo>
                    <a:pt x="7172" y="55259"/>
                  </a:lnTo>
                  <a:lnTo>
                    <a:pt x="4193" y="70706"/>
                  </a:lnTo>
                  <a:lnTo>
                    <a:pt x="2207" y="88059"/>
                  </a:lnTo>
                  <a:lnTo>
                    <a:pt x="883" y="106684"/>
                  </a:lnTo>
                  <a:lnTo>
                    <a:pt x="0" y="126156"/>
                  </a:lnTo>
                  <a:lnTo>
                    <a:pt x="823" y="143370"/>
                  </a:lnTo>
                  <a:lnTo>
                    <a:pt x="2782" y="159080"/>
                  </a:lnTo>
                  <a:lnTo>
                    <a:pt x="5500" y="173787"/>
                  </a:lnTo>
                  <a:lnTo>
                    <a:pt x="10133" y="186413"/>
                  </a:lnTo>
                  <a:lnTo>
                    <a:pt x="16045" y="197653"/>
                  </a:lnTo>
                  <a:lnTo>
                    <a:pt x="22808" y="207969"/>
                  </a:lnTo>
                  <a:lnTo>
                    <a:pt x="32961" y="214845"/>
                  </a:lnTo>
                  <a:lnTo>
                    <a:pt x="45375" y="219430"/>
                  </a:lnTo>
                  <a:lnTo>
                    <a:pt x="59295" y="222487"/>
                  </a:lnTo>
                  <a:lnTo>
                    <a:pt x="72808" y="221702"/>
                  </a:lnTo>
                  <a:lnTo>
                    <a:pt x="86050" y="218357"/>
                  </a:lnTo>
                  <a:lnTo>
                    <a:pt x="99112" y="213304"/>
                  </a:lnTo>
                  <a:lnTo>
                    <a:pt x="112053" y="205703"/>
                  </a:lnTo>
                  <a:lnTo>
                    <a:pt x="124913" y="196402"/>
                  </a:lnTo>
                  <a:lnTo>
                    <a:pt x="137720" y="185968"/>
                  </a:lnTo>
                  <a:lnTo>
                    <a:pt x="150492" y="174778"/>
                  </a:lnTo>
                  <a:lnTo>
                    <a:pt x="163239" y="163085"/>
                  </a:lnTo>
                  <a:lnTo>
                    <a:pt x="175971" y="151057"/>
                  </a:lnTo>
                  <a:lnTo>
                    <a:pt x="185870" y="138804"/>
                  </a:lnTo>
                  <a:lnTo>
                    <a:pt x="193880" y="126403"/>
                  </a:lnTo>
                  <a:lnTo>
                    <a:pt x="200632" y="113902"/>
                  </a:lnTo>
                  <a:lnTo>
                    <a:pt x="206544" y="101334"/>
                  </a:lnTo>
                  <a:lnTo>
                    <a:pt x="211896" y="88723"/>
                  </a:lnTo>
                  <a:lnTo>
                    <a:pt x="216876" y="76081"/>
                  </a:lnTo>
                  <a:lnTo>
                    <a:pt x="220195" y="62010"/>
                  </a:lnTo>
                  <a:lnTo>
                    <a:pt x="222408" y="46984"/>
                  </a:lnTo>
                  <a:lnTo>
                    <a:pt x="223884" y="31323"/>
                  </a:lnTo>
                  <a:lnTo>
                    <a:pt x="224867" y="26526"/>
                  </a:lnTo>
                  <a:lnTo>
                    <a:pt x="225523" y="28973"/>
                  </a:lnTo>
                  <a:lnTo>
                    <a:pt x="225960" y="36248"/>
                  </a:lnTo>
                  <a:lnTo>
                    <a:pt x="224841" y="46743"/>
                  </a:lnTo>
                  <a:lnTo>
                    <a:pt x="222683" y="59384"/>
                  </a:lnTo>
                  <a:lnTo>
                    <a:pt x="219834" y="73456"/>
                  </a:lnTo>
                  <a:lnTo>
                    <a:pt x="217934" y="88482"/>
                  </a:lnTo>
                  <a:lnTo>
                    <a:pt x="216667" y="104143"/>
                  </a:lnTo>
                  <a:lnTo>
                    <a:pt x="215823" y="120229"/>
                  </a:lnTo>
                  <a:lnTo>
                    <a:pt x="216671" y="135186"/>
                  </a:lnTo>
                  <a:lnTo>
                    <a:pt x="218648" y="149390"/>
                  </a:lnTo>
                  <a:lnTo>
                    <a:pt x="231959" y="216089"/>
                  </a:lnTo>
                  <a:lnTo>
                    <a:pt x="234484" y="235781"/>
                  </a:lnTo>
                  <a:lnTo>
                    <a:pt x="236168" y="255965"/>
                  </a:lnTo>
                  <a:lnTo>
                    <a:pt x="237290" y="276477"/>
                  </a:lnTo>
                  <a:lnTo>
                    <a:pt x="239449" y="294384"/>
                  </a:lnTo>
                  <a:lnTo>
                    <a:pt x="242300" y="310556"/>
                  </a:lnTo>
                  <a:lnTo>
                    <a:pt x="245611" y="325571"/>
                  </a:lnTo>
                  <a:lnTo>
                    <a:pt x="246408" y="342636"/>
                  </a:lnTo>
                  <a:lnTo>
                    <a:pt x="245528" y="361068"/>
                  </a:lnTo>
                  <a:lnTo>
                    <a:pt x="243530" y="380412"/>
                  </a:lnTo>
                  <a:lnTo>
                    <a:pt x="240787" y="397541"/>
                  </a:lnTo>
                  <a:lnTo>
                    <a:pt x="237547" y="413194"/>
                  </a:lnTo>
                  <a:lnTo>
                    <a:pt x="233977" y="427863"/>
                  </a:lnTo>
                  <a:lnTo>
                    <a:pt x="228774" y="440464"/>
                  </a:lnTo>
                  <a:lnTo>
                    <a:pt x="222483" y="451687"/>
                  </a:lnTo>
                  <a:lnTo>
                    <a:pt x="215467" y="461991"/>
                  </a:lnTo>
                  <a:lnTo>
                    <a:pt x="207967" y="471683"/>
                  </a:lnTo>
                  <a:lnTo>
                    <a:pt x="200145" y="480966"/>
                  </a:lnTo>
                  <a:lnTo>
                    <a:pt x="192108" y="489977"/>
                  </a:lnTo>
                  <a:lnTo>
                    <a:pt x="182517" y="498807"/>
                  </a:lnTo>
                  <a:lnTo>
                    <a:pt x="171890" y="507515"/>
                  </a:lnTo>
                  <a:lnTo>
                    <a:pt x="160571" y="516143"/>
                  </a:lnTo>
                  <a:lnTo>
                    <a:pt x="147381" y="523307"/>
                  </a:lnTo>
                  <a:lnTo>
                    <a:pt x="132943" y="529493"/>
                  </a:lnTo>
                  <a:lnTo>
                    <a:pt x="117674" y="535029"/>
                  </a:lnTo>
                  <a:lnTo>
                    <a:pt x="101849" y="538719"/>
                  </a:lnTo>
                  <a:lnTo>
                    <a:pt x="85656" y="541179"/>
                  </a:lnTo>
                  <a:lnTo>
                    <a:pt x="36335" y="54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46072" y="1943100"/>
              <a:ext cx="151029" cy="241301"/>
            </a:xfrm>
            <a:custGeom>
              <a:avLst/>
              <a:gdLst/>
              <a:ahLst/>
              <a:cxnLst/>
              <a:rect l="0" t="0" r="0" b="0"/>
              <a:pathLst>
                <a:path w="151029" h="241301">
                  <a:moveTo>
                    <a:pt x="125628" y="0"/>
                  </a:moveTo>
                  <a:lnTo>
                    <a:pt x="112143" y="20225"/>
                  </a:lnTo>
                  <a:lnTo>
                    <a:pt x="106760" y="30417"/>
                  </a:lnTo>
                  <a:lnTo>
                    <a:pt x="101761" y="41444"/>
                  </a:lnTo>
                  <a:lnTo>
                    <a:pt x="97016" y="53029"/>
                  </a:lnTo>
                  <a:lnTo>
                    <a:pt x="91031" y="64986"/>
                  </a:lnTo>
                  <a:lnTo>
                    <a:pt x="84219" y="77191"/>
                  </a:lnTo>
                  <a:lnTo>
                    <a:pt x="76855" y="89560"/>
                  </a:lnTo>
                  <a:lnTo>
                    <a:pt x="61147" y="114593"/>
                  </a:lnTo>
                  <a:lnTo>
                    <a:pt x="53007" y="127195"/>
                  </a:lnTo>
                  <a:lnTo>
                    <a:pt x="44758" y="138419"/>
                  </a:lnTo>
                  <a:lnTo>
                    <a:pt x="36437" y="148724"/>
                  </a:lnTo>
                  <a:lnTo>
                    <a:pt x="28067" y="158416"/>
                  </a:lnTo>
                  <a:lnTo>
                    <a:pt x="19665" y="167699"/>
                  </a:lnTo>
                  <a:lnTo>
                    <a:pt x="2803" y="185540"/>
                  </a:lnTo>
                  <a:lnTo>
                    <a:pt x="0" y="194249"/>
                  </a:lnTo>
                  <a:lnTo>
                    <a:pt x="954" y="202877"/>
                  </a:lnTo>
                  <a:lnTo>
                    <a:pt x="4412" y="211451"/>
                  </a:lnTo>
                  <a:lnTo>
                    <a:pt x="13773" y="218578"/>
                  </a:lnTo>
                  <a:lnTo>
                    <a:pt x="27069" y="224741"/>
                  </a:lnTo>
                  <a:lnTo>
                    <a:pt x="42988" y="230260"/>
                  </a:lnTo>
                  <a:lnTo>
                    <a:pt x="59246" y="233940"/>
                  </a:lnTo>
                  <a:lnTo>
                    <a:pt x="75729" y="236393"/>
                  </a:lnTo>
                  <a:lnTo>
                    <a:pt x="151028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438859" y="1944865"/>
              <a:ext cx="253542" cy="353836"/>
            </a:xfrm>
            <a:custGeom>
              <a:avLst/>
              <a:gdLst/>
              <a:ahLst/>
              <a:cxnLst/>
              <a:rect l="0" t="0" r="0" b="0"/>
              <a:pathLst>
                <a:path w="253542" h="353836">
                  <a:moveTo>
                    <a:pt x="12241" y="10935"/>
                  </a:moveTo>
                  <a:lnTo>
                    <a:pt x="32466" y="4192"/>
                  </a:lnTo>
                  <a:lnTo>
                    <a:pt x="44069" y="2207"/>
                  </a:lnTo>
                  <a:lnTo>
                    <a:pt x="57448" y="883"/>
                  </a:lnTo>
                  <a:lnTo>
                    <a:pt x="72012" y="0"/>
                  </a:lnTo>
                  <a:lnTo>
                    <a:pt x="87366" y="823"/>
                  </a:lnTo>
                  <a:lnTo>
                    <a:pt x="103247" y="2782"/>
                  </a:lnTo>
                  <a:lnTo>
                    <a:pt x="119478" y="5500"/>
                  </a:lnTo>
                  <a:lnTo>
                    <a:pt x="134532" y="10133"/>
                  </a:lnTo>
                  <a:lnTo>
                    <a:pt x="148802" y="16045"/>
                  </a:lnTo>
                  <a:lnTo>
                    <a:pt x="162548" y="22808"/>
                  </a:lnTo>
                  <a:lnTo>
                    <a:pt x="174534" y="31550"/>
                  </a:lnTo>
                  <a:lnTo>
                    <a:pt x="185347" y="41612"/>
                  </a:lnTo>
                  <a:lnTo>
                    <a:pt x="195378" y="52553"/>
                  </a:lnTo>
                  <a:lnTo>
                    <a:pt x="204888" y="65491"/>
                  </a:lnTo>
                  <a:lnTo>
                    <a:pt x="214050" y="79761"/>
                  </a:lnTo>
                  <a:lnTo>
                    <a:pt x="222980" y="94919"/>
                  </a:lnTo>
                  <a:lnTo>
                    <a:pt x="228933" y="110669"/>
                  </a:lnTo>
                  <a:lnTo>
                    <a:pt x="232902" y="126813"/>
                  </a:lnTo>
                  <a:lnTo>
                    <a:pt x="235549" y="143220"/>
                  </a:lnTo>
                  <a:lnTo>
                    <a:pt x="234490" y="159803"/>
                  </a:lnTo>
                  <a:lnTo>
                    <a:pt x="230963" y="176502"/>
                  </a:lnTo>
                  <a:lnTo>
                    <a:pt x="216277" y="223210"/>
                  </a:lnTo>
                  <a:lnTo>
                    <a:pt x="211765" y="237118"/>
                  </a:lnTo>
                  <a:lnTo>
                    <a:pt x="205934" y="250624"/>
                  </a:lnTo>
                  <a:lnTo>
                    <a:pt x="199225" y="263861"/>
                  </a:lnTo>
                  <a:lnTo>
                    <a:pt x="191930" y="276919"/>
                  </a:lnTo>
                  <a:lnTo>
                    <a:pt x="184245" y="288446"/>
                  </a:lnTo>
                  <a:lnTo>
                    <a:pt x="176299" y="298953"/>
                  </a:lnTo>
                  <a:lnTo>
                    <a:pt x="168179" y="308780"/>
                  </a:lnTo>
                  <a:lnTo>
                    <a:pt x="158533" y="318154"/>
                  </a:lnTo>
                  <a:lnTo>
                    <a:pt x="147869" y="327225"/>
                  </a:lnTo>
                  <a:lnTo>
                    <a:pt x="136526" y="336095"/>
                  </a:lnTo>
                  <a:lnTo>
                    <a:pt x="123320" y="342008"/>
                  </a:lnTo>
                  <a:lnTo>
                    <a:pt x="108871" y="345950"/>
                  </a:lnTo>
                  <a:lnTo>
                    <a:pt x="93594" y="348578"/>
                  </a:lnTo>
                  <a:lnTo>
                    <a:pt x="77765" y="348919"/>
                  </a:lnTo>
                  <a:lnTo>
                    <a:pt x="61568" y="347735"/>
                  </a:lnTo>
                  <a:lnTo>
                    <a:pt x="45126" y="345535"/>
                  </a:lnTo>
                  <a:lnTo>
                    <a:pt x="31342" y="341246"/>
                  </a:lnTo>
                  <a:lnTo>
                    <a:pt x="19330" y="335564"/>
                  </a:lnTo>
                  <a:lnTo>
                    <a:pt x="8500" y="328954"/>
                  </a:lnTo>
                  <a:lnTo>
                    <a:pt x="2691" y="318903"/>
                  </a:lnTo>
                  <a:lnTo>
                    <a:pt x="230" y="306558"/>
                  </a:lnTo>
                  <a:lnTo>
                    <a:pt x="0" y="292684"/>
                  </a:lnTo>
                  <a:lnTo>
                    <a:pt x="4080" y="282023"/>
                  </a:lnTo>
                  <a:lnTo>
                    <a:pt x="11034" y="273505"/>
                  </a:lnTo>
                  <a:lnTo>
                    <a:pt x="19903" y="266414"/>
                  </a:lnTo>
                  <a:lnTo>
                    <a:pt x="31460" y="261688"/>
                  </a:lnTo>
                  <a:lnTo>
                    <a:pt x="44809" y="258537"/>
                  </a:lnTo>
                  <a:lnTo>
                    <a:pt x="59353" y="256436"/>
                  </a:lnTo>
                  <a:lnTo>
                    <a:pt x="74693" y="256447"/>
                  </a:lnTo>
                  <a:lnTo>
                    <a:pt x="90564" y="257865"/>
                  </a:lnTo>
                  <a:lnTo>
                    <a:pt x="106790" y="260221"/>
                  </a:lnTo>
                  <a:lnTo>
                    <a:pt x="121840" y="263204"/>
                  </a:lnTo>
                  <a:lnTo>
                    <a:pt x="136107" y="266603"/>
                  </a:lnTo>
                  <a:lnTo>
                    <a:pt x="149851" y="270280"/>
                  </a:lnTo>
                  <a:lnTo>
                    <a:pt x="161837" y="275554"/>
                  </a:lnTo>
                  <a:lnTo>
                    <a:pt x="172649" y="281892"/>
                  </a:lnTo>
                  <a:lnTo>
                    <a:pt x="182680" y="288939"/>
                  </a:lnTo>
                  <a:lnTo>
                    <a:pt x="192189" y="297871"/>
                  </a:lnTo>
                  <a:lnTo>
                    <a:pt x="201350" y="308059"/>
                  </a:lnTo>
                  <a:lnTo>
                    <a:pt x="253541" y="353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832100" y="2082800"/>
              <a:ext cx="279401" cy="241301"/>
            </a:xfrm>
            <a:custGeom>
              <a:avLst/>
              <a:gdLst/>
              <a:ahLst/>
              <a:cxnLst/>
              <a:rect l="0" t="0" r="0" b="0"/>
              <a:pathLst>
                <a:path w="279401" h="241301">
                  <a:moveTo>
                    <a:pt x="0" y="0"/>
                  </a:moveTo>
                  <a:lnTo>
                    <a:pt x="35353" y="53029"/>
                  </a:lnTo>
                  <a:lnTo>
                    <a:pt x="44735" y="63575"/>
                  </a:lnTo>
                  <a:lnTo>
                    <a:pt x="55223" y="73428"/>
                  </a:lnTo>
                  <a:lnTo>
                    <a:pt x="66449" y="82818"/>
                  </a:lnTo>
                  <a:lnTo>
                    <a:pt x="76755" y="93312"/>
                  </a:lnTo>
                  <a:lnTo>
                    <a:pt x="86447" y="104541"/>
                  </a:lnTo>
                  <a:lnTo>
                    <a:pt x="95731" y="116261"/>
                  </a:lnTo>
                  <a:lnTo>
                    <a:pt x="106154" y="126896"/>
                  </a:lnTo>
                  <a:lnTo>
                    <a:pt x="117336" y="136808"/>
                  </a:lnTo>
                  <a:lnTo>
                    <a:pt x="129024" y="146239"/>
                  </a:lnTo>
                  <a:lnTo>
                    <a:pt x="141049" y="156759"/>
                  </a:lnTo>
                  <a:lnTo>
                    <a:pt x="153299" y="168006"/>
                  </a:lnTo>
                  <a:lnTo>
                    <a:pt x="187003" y="200298"/>
                  </a:lnTo>
                  <a:lnTo>
                    <a:pt x="196635" y="209732"/>
                  </a:lnTo>
                  <a:lnTo>
                    <a:pt x="207290" y="217432"/>
                  </a:lnTo>
                  <a:lnTo>
                    <a:pt x="218627" y="223977"/>
                  </a:lnTo>
                  <a:lnTo>
                    <a:pt x="2794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844800" y="2082800"/>
              <a:ext cx="177801" cy="254001"/>
            </a:xfrm>
            <a:custGeom>
              <a:avLst/>
              <a:gdLst/>
              <a:ahLst/>
              <a:cxnLst/>
              <a:rect l="0" t="0" r="0" b="0"/>
              <a:pathLst>
                <a:path w="177801" h="254001">
                  <a:moveTo>
                    <a:pt x="177800" y="0"/>
                  </a:moveTo>
                  <a:lnTo>
                    <a:pt x="164316" y="20225"/>
                  </a:lnTo>
                  <a:lnTo>
                    <a:pt x="146407" y="45207"/>
                  </a:lnTo>
                  <a:lnTo>
                    <a:pt x="135704" y="59771"/>
                  </a:lnTo>
                  <a:lnTo>
                    <a:pt x="125747" y="75125"/>
                  </a:lnTo>
                  <a:lnTo>
                    <a:pt x="116287" y="91006"/>
                  </a:lnTo>
                  <a:lnTo>
                    <a:pt x="107158" y="107237"/>
                  </a:lnTo>
                  <a:lnTo>
                    <a:pt x="96838" y="123702"/>
                  </a:lnTo>
                  <a:lnTo>
                    <a:pt x="85725" y="140323"/>
                  </a:lnTo>
                  <a:lnTo>
                    <a:pt x="74084" y="157049"/>
                  </a:lnTo>
                  <a:lnTo>
                    <a:pt x="63500" y="171021"/>
                  </a:lnTo>
                  <a:lnTo>
                    <a:pt x="53622" y="183158"/>
                  </a:lnTo>
                  <a:lnTo>
                    <a:pt x="44215" y="194072"/>
                  </a:lnTo>
                  <a:lnTo>
                    <a:pt x="35121" y="205581"/>
                  </a:lnTo>
                  <a:lnTo>
                    <a:pt x="26236" y="217487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263900" y="2070100"/>
              <a:ext cx="254001" cy="50801"/>
            </a:xfrm>
            <a:custGeom>
              <a:avLst/>
              <a:gdLst/>
              <a:ahLst/>
              <a:cxnLst/>
              <a:rect l="0" t="0" r="0" b="0"/>
              <a:pathLst>
                <a:path w="254001" h="50801">
                  <a:moveTo>
                    <a:pt x="0" y="50800"/>
                  </a:moveTo>
                  <a:lnTo>
                    <a:pt x="20225" y="44057"/>
                  </a:lnTo>
                  <a:lnTo>
                    <a:pt x="31828" y="40660"/>
                  </a:lnTo>
                  <a:lnTo>
                    <a:pt x="59771" y="33123"/>
                  </a:lnTo>
                  <a:lnTo>
                    <a:pt x="94769" y="25069"/>
                  </a:lnTo>
                  <a:lnTo>
                    <a:pt x="113979" y="20946"/>
                  </a:lnTo>
                  <a:lnTo>
                    <a:pt x="132430" y="18197"/>
                  </a:lnTo>
                  <a:lnTo>
                    <a:pt x="150376" y="16365"/>
                  </a:lnTo>
                  <a:lnTo>
                    <a:pt x="167983" y="15143"/>
                  </a:lnTo>
                  <a:lnTo>
                    <a:pt x="183955" y="12917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352800" y="19558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0"/>
                  </a:moveTo>
                  <a:lnTo>
                    <a:pt x="6742" y="26967"/>
                  </a:lnTo>
                  <a:lnTo>
                    <a:pt x="10139" y="39145"/>
                  </a:lnTo>
                  <a:lnTo>
                    <a:pt x="17676" y="63964"/>
                  </a:lnTo>
                  <a:lnTo>
                    <a:pt x="20251" y="77920"/>
                  </a:lnTo>
                  <a:lnTo>
                    <a:pt x="21967" y="92869"/>
                  </a:lnTo>
                  <a:lnTo>
                    <a:pt x="23111" y="108479"/>
                  </a:lnTo>
                  <a:lnTo>
                    <a:pt x="23874" y="125941"/>
                  </a:lnTo>
                  <a:lnTo>
                    <a:pt x="24722" y="164159"/>
                  </a:lnTo>
                  <a:lnTo>
                    <a:pt x="23536" y="182817"/>
                  </a:lnTo>
                  <a:lnTo>
                    <a:pt x="21335" y="200900"/>
                  </a:lnTo>
                  <a:lnTo>
                    <a:pt x="18457" y="218600"/>
                  </a:lnTo>
                  <a:lnTo>
                    <a:pt x="17949" y="236044"/>
                  </a:lnTo>
                  <a:lnTo>
                    <a:pt x="19021" y="253318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772087" y="1968500"/>
              <a:ext cx="19830" cy="393701"/>
            </a:xfrm>
            <a:custGeom>
              <a:avLst/>
              <a:gdLst/>
              <a:ahLst/>
              <a:cxnLst/>
              <a:rect l="0" t="0" r="0" b="0"/>
              <a:pathLst>
                <a:path w="19830" h="393701">
                  <a:moveTo>
                    <a:pt x="12513" y="0"/>
                  </a:moveTo>
                  <a:lnTo>
                    <a:pt x="19255" y="33709"/>
                  </a:lnTo>
                  <a:lnTo>
                    <a:pt x="19829" y="49284"/>
                  </a:lnTo>
                  <a:lnTo>
                    <a:pt x="18802" y="65311"/>
                  </a:lnTo>
                  <a:lnTo>
                    <a:pt x="16705" y="81641"/>
                  </a:lnTo>
                  <a:lnTo>
                    <a:pt x="13897" y="99583"/>
                  </a:lnTo>
                  <a:lnTo>
                    <a:pt x="7013" y="138333"/>
                  </a:lnTo>
                  <a:lnTo>
                    <a:pt x="4613" y="158544"/>
                  </a:lnTo>
                  <a:lnTo>
                    <a:pt x="3013" y="179073"/>
                  </a:lnTo>
                  <a:lnTo>
                    <a:pt x="1946" y="199815"/>
                  </a:lnTo>
                  <a:lnTo>
                    <a:pt x="761" y="237914"/>
                  </a:lnTo>
                  <a:lnTo>
                    <a:pt x="0" y="308364"/>
                  </a:lnTo>
                  <a:lnTo>
                    <a:pt x="1348" y="324109"/>
                  </a:lnTo>
                  <a:lnTo>
                    <a:pt x="12513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949700" y="2020346"/>
              <a:ext cx="304801" cy="392655"/>
            </a:xfrm>
            <a:custGeom>
              <a:avLst/>
              <a:gdLst/>
              <a:ahLst/>
              <a:cxnLst/>
              <a:rect l="0" t="0" r="0" b="0"/>
              <a:pathLst>
                <a:path w="304801" h="392655">
                  <a:moveTo>
                    <a:pt x="0" y="24354"/>
                  </a:moveTo>
                  <a:lnTo>
                    <a:pt x="20225" y="10869"/>
                  </a:lnTo>
                  <a:lnTo>
                    <a:pt x="31828" y="6898"/>
                  </a:lnTo>
                  <a:lnTo>
                    <a:pt x="45208" y="4249"/>
                  </a:lnTo>
                  <a:lnTo>
                    <a:pt x="59771" y="2484"/>
                  </a:lnTo>
                  <a:lnTo>
                    <a:pt x="75125" y="1307"/>
                  </a:lnTo>
                  <a:lnTo>
                    <a:pt x="91006" y="523"/>
                  </a:lnTo>
                  <a:lnTo>
                    <a:pt x="107237" y="0"/>
                  </a:lnTo>
                  <a:lnTo>
                    <a:pt x="122291" y="2473"/>
                  </a:lnTo>
                  <a:lnTo>
                    <a:pt x="136561" y="6944"/>
                  </a:lnTo>
                  <a:lnTo>
                    <a:pt x="150307" y="12747"/>
                  </a:lnTo>
                  <a:lnTo>
                    <a:pt x="165115" y="18027"/>
                  </a:lnTo>
                  <a:lnTo>
                    <a:pt x="180632" y="22958"/>
                  </a:lnTo>
                  <a:lnTo>
                    <a:pt x="196622" y="27657"/>
                  </a:lnTo>
                  <a:lnTo>
                    <a:pt x="211514" y="33611"/>
                  </a:lnTo>
                  <a:lnTo>
                    <a:pt x="225676" y="40403"/>
                  </a:lnTo>
                  <a:lnTo>
                    <a:pt x="239350" y="47753"/>
                  </a:lnTo>
                  <a:lnTo>
                    <a:pt x="251289" y="56887"/>
                  </a:lnTo>
                  <a:lnTo>
                    <a:pt x="262070" y="67209"/>
                  </a:lnTo>
                  <a:lnTo>
                    <a:pt x="272080" y="78324"/>
                  </a:lnTo>
                  <a:lnTo>
                    <a:pt x="280164" y="89967"/>
                  </a:lnTo>
                  <a:lnTo>
                    <a:pt x="286965" y="101963"/>
                  </a:lnTo>
                  <a:lnTo>
                    <a:pt x="292910" y="114193"/>
                  </a:lnTo>
                  <a:lnTo>
                    <a:pt x="295462" y="127991"/>
                  </a:lnTo>
                  <a:lnTo>
                    <a:pt x="295752" y="142834"/>
                  </a:lnTo>
                  <a:lnTo>
                    <a:pt x="294535" y="158374"/>
                  </a:lnTo>
                  <a:lnTo>
                    <a:pt x="290901" y="174378"/>
                  </a:lnTo>
                  <a:lnTo>
                    <a:pt x="285656" y="190692"/>
                  </a:lnTo>
                  <a:lnTo>
                    <a:pt x="279337" y="207213"/>
                  </a:lnTo>
                  <a:lnTo>
                    <a:pt x="270891" y="223871"/>
                  </a:lnTo>
                  <a:lnTo>
                    <a:pt x="261027" y="240621"/>
                  </a:lnTo>
                  <a:lnTo>
                    <a:pt x="250218" y="257432"/>
                  </a:lnTo>
                  <a:lnTo>
                    <a:pt x="237367" y="271461"/>
                  </a:lnTo>
                  <a:lnTo>
                    <a:pt x="223156" y="283636"/>
                  </a:lnTo>
                  <a:lnTo>
                    <a:pt x="208037" y="294575"/>
                  </a:lnTo>
                  <a:lnTo>
                    <a:pt x="192313" y="303279"/>
                  </a:lnTo>
                  <a:lnTo>
                    <a:pt x="176186" y="310493"/>
                  </a:lnTo>
                  <a:lnTo>
                    <a:pt x="159791" y="316713"/>
                  </a:lnTo>
                  <a:lnTo>
                    <a:pt x="143216" y="319449"/>
                  </a:lnTo>
                  <a:lnTo>
                    <a:pt x="126522" y="319861"/>
                  </a:lnTo>
                  <a:lnTo>
                    <a:pt x="109747" y="318725"/>
                  </a:lnTo>
                  <a:lnTo>
                    <a:pt x="94332" y="316557"/>
                  </a:lnTo>
                  <a:lnTo>
                    <a:pt x="79821" y="313700"/>
                  </a:lnTo>
                  <a:lnTo>
                    <a:pt x="65914" y="310385"/>
                  </a:lnTo>
                  <a:lnTo>
                    <a:pt x="53820" y="303941"/>
                  </a:lnTo>
                  <a:lnTo>
                    <a:pt x="42935" y="295412"/>
                  </a:lnTo>
                  <a:lnTo>
                    <a:pt x="32857" y="285492"/>
                  </a:lnTo>
                  <a:lnTo>
                    <a:pt x="27549" y="274646"/>
                  </a:lnTo>
                  <a:lnTo>
                    <a:pt x="25421" y="263182"/>
                  </a:lnTo>
                  <a:lnTo>
                    <a:pt x="25414" y="251306"/>
                  </a:lnTo>
                  <a:lnTo>
                    <a:pt x="29643" y="241977"/>
                  </a:lnTo>
                  <a:lnTo>
                    <a:pt x="36695" y="234347"/>
                  </a:lnTo>
                  <a:lnTo>
                    <a:pt x="45630" y="227849"/>
                  </a:lnTo>
                  <a:lnTo>
                    <a:pt x="57231" y="223517"/>
                  </a:lnTo>
                  <a:lnTo>
                    <a:pt x="70609" y="220629"/>
                  </a:lnTo>
                  <a:lnTo>
                    <a:pt x="85173" y="218704"/>
                  </a:lnTo>
                  <a:lnTo>
                    <a:pt x="100526" y="220243"/>
                  </a:lnTo>
                  <a:lnTo>
                    <a:pt x="116406" y="224091"/>
                  </a:lnTo>
                  <a:lnTo>
                    <a:pt x="132637" y="229478"/>
                  </a:lnTo>
                  <a:lnTo>
                    <a:pt x="149102" y="235892"/>
                  </a:lnTo>
                  <a:lnTo>
                    <a:pt x="165724" y="242991"/>
                  </a:lnTo>
                  <a:lnTo>
                    <a:pt x="182449" y="250545"/>
                  </a:lnTo>
                  <a:lnTo>
                    <a:pt x="196421" y="258403"/>
                  </a:lnTo>
                  <a:lnTo>
                    <a:pt x="208559" y="266464"/>
                  </a:lnTo>
                  <a:lnTo>
                    <a:pt x="219472" y="274661"/>
                  </a:lnTo>
                  <a:lnTo>
                    <a:pt x="229570" y="284358"/>
                  </a:lnTo>
                  <a:lnTo>
                    <a:pt x="239124" y="295057"/>
                  </a:lnTo>
                  <a:lnTo>
                    <a:pt x="248316" y="306422"/>
                  </a:lnTo>
                  <a:lnTo>
                    <a:pt x="257266" y="316822"/>
                  </a:lnTo>
                  <a:lnTo>
                    <a:pt x="266055" y="326577"/>
                  </a:lnTo>
                  <a:lnTo>
                    <a:pt x="274737" y="335902"/>
                  </a:lnTo>
                  <a:lnTo>
                    <a:pt x="281935" y="346353"/>
                  </a:lnTo>
                  <a:lnTo>
                    <a:pt x="288145" y="357553"/>
                  </a:lnTo>
                  <a:lnTo>
                    <a:pt x="304800" y="3926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23900" y="2438400"/>
              <a:ext cx="1028701" cy="63501"/>
            </a:xfrm>
            <a:custGeom>
              <a:avLst/>
              <a:gdLst/>
              <a:ahLst/>
              <a:cxnLst/>
              <a:rect l="0" t="0" r="0" b="0"/>
              <a:pathLst>
                <a:path w="1028701" h="63501">
                  <a:moveTo>
                    <a:pt x="0" y="0"/>
                  </a:moveTo>
                  <a:lnTo>
                    <a:pt x="26967" y="6742"/>
                  </a:lnTo>
                  <a:lnTo>
                    <a:pt x="41967" y="8727"/>
                  </a:lnTo>
                  <a:lnTo>
                    <a:pt x="59022" y="10051"/>
                  </a:lnTo>
                  <a:lnTo>
                    <a:pt x="77448" y="10934"/>
                  </a:lnTo>
                  <a:lnTo>
                    <a:pt x="124262" y="11915"/>
                  </a:lnTo>
                  <a:lnTo>
                    <a:pt x="150574" y="12176"/>
                  </a:lnTo>
                  <a:lnTo>
                    <a:pt x="172349" y="13762"/>
                  </a:lnTo>
                  <a:lnTo>
                    <a:pt x="191099" y="16230"/>
                  </a:lnTo>
                  <a:lnTo>
                    <a:pt x="207833" y="19287"/>
                  </a:lnTo>
                  <a:lnTo>
                    <a:pt x="224633" y="21324"/>
                  </a:lnTo>
                  <a:lnTo>
                    <a:pt x="241477" y="22683"/>
                  </a:lnTo>
                  <a:lnTo>
                    <a:pt x="258351" y="23588"/>
                  </a:lnTo>
                  <a:lnTo>
                    <a:pt x="303441" y="24595"/>
                  </a:lnTo>
                  <a:lnTo>
                    <a:pt x="392647" y="25240"/>
                  </a:lnTo>
                  <a:lnTo>
                    <a:pt x="412753" y="26705"/>
                  </a:lnTo>
                  <a:lnTo>
                    <a:pt x="433213" y="29092"/>
                  </a:lnTo>
                  <a:lnTo>
                    <a:pt x="453909" y="32094"/>
                  </a:lnTo>
                  <a:lnTo>
                    <a:pt x="473350" y="34096"/>
                  </a:lnTo>
                  <a:lnTo>
                    <a:pt x="491955" y="35431"/>
                  </a:lnTo>
                  <a:lnTo>
                    <a:pt x="510003" y="36320"/>
                  </a:lnTo>
                  <a:lnTo>
                    <a:pt x="545109" y="37309"/>
                  </a:lnTo>
                  <a:lnTo>
                    <a:pt x="562372" y="37572"/>
                  </a:lnTo>
                  <a:lnTo>
                    <a:pt x="579526" y="39159"/>
                  </a:lnTo>
                  <a:lnTo>
                    <a:pt x="596606" y="41628"/>
                  </a:lnTo>
                  <a:lnTo>
                    <a:pt x="613637" y="44685"/>
                  </a:lnTo>
                  <a:lnTo>
                    <a:pt x="630636" y="46723"/>
                  </a:lnTo>
                  <a:lnTo>
                    <a:pt x="647612" y="48082"/>
                  </a:lnTo>
                  <a:lnTo>
                    <a:pt x="664575" y="48988"/>
                  </a:lnTo>
                  <a:lnTo>
                    <a:pt x="702237" y="49994"/>
                  </a:lnTo>
                  <a:lnTo>
                    <a:pt x="722158" y="50263"/>
                  </a:lnTo>
                  <a:lnTo>
                    <a:pt x="745316" y="51853"/>
                  </a:lnTo>
                  <a:lnTo>
                    <a:pt x="770633" y="54324"/>
                  </a:lnTo>
                  <a:lnTo>
                    <a:pt x="797388" y="57382"/>
                  </a:lnTo>
                  <a:lnTo>
                    <a:pt x="823692" y="59421"/>
                  </a:lnTo>
                  <a:lnTo>
                    <a:pt x="849695" y="60781"/>
                  </a:lnTo>
                  <a:lnTo>
                    <a:pt x="899753" y="62291"/>
                  </a:lnTo>
                  <a:lnTo>
                    <a:pt x="102870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77900" y="26543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231900" y="2583483"/>
              <a:ext cx="210065" cy="312118"/>
            </a:xfrm>
            <a:custGeom>
              <a:avLst/>
              <a:gdLst/>
              <a:ahLst/>
              <a:cxnLst/>
              <a:rect l="0" t="0" r="0" b="0"/>
              <a:pathLst>
                <a:path w="210065" h="3121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8"/>
                  </a:lnTo>
                  <a:lnTo>
                    <a:pt x="84716" y="9216"/>
                  </a:lnTo>
                  <a:lnTo>
                    <a:pt x="103044" y="12816"/>
                  </a:lnTo>
                  <a:lnTo>
                    <a:pt x="118085" y="18039"/>
                  </a:lnTo>
                  <a:lnTo>
                    <a:pt x="130934" y="24342"/>
                  </a:lnTo>
                  <a:lnTo>
                    <a:pt x="142323" y="31367"/>
                  </a:lnTo>
                  <a:lnTo>
                    <a:pt x="147093" y="41695"/>
                  </a:lnTo>
                  <a:lnTo>
                    <a:pt x="147451" y="54224"/>
                  </a:lnTo>
                  <a:lnTo>
                    <a:pt x="144867" y="68222"/>
                  </a:lnTo>
                  <a:lnTo>
                    <a:pt x="138911" y="80375"/>
                  </a:lnTo>
                  <a:lnTo>
                    <a:pt x="130707" y="91300"/>
                  </a:lnTo>
                  <a:lnTo>
                    <a:pt x="121005" y="101406"/>
                  </a:lnTo>
                  <a:lnTo>
                    <a:pt x="108892" y="108143"/>
                  </a:lnTo>
                  <a:lnTo>
                    <a:pt x="95172" y="112634"/>
                  </a:lnTo>
                  <a:lnTo>
                    <a:pt x="80381" y="115628"/>
                  </a:lnTo>
                  <a:lnTo>
                    <a:pt x="76165" y="117624"/>
                  </a:lnTo>
                  <a:lnTo>
                    <a:pt x="78999" y="118955"/>
                  </a:lnTo>
                  <a:lnTo>
                    <a:pt x="86532" y="119842"/>
                  </a:lnTo>
                  <a:lnTo>
                    <a:pt x="97199" y="123256"/>
                  </a:lnTo>
                  <a:lnTo>
                    <a:pt x="109955" y="128354"/>
                  </a:lnTo>
                  <a:lnTo>
                    <a:pt x="124103" y="134575"/>
                  </a:lnTo>
                  <a:lnTo>
                    <a:pt x="137769" y="142955"/>
                  </a:lnTo>
                  <a:lnTo>
                    <a:pt x="151112" y="152776"/>
                  </a:lnTo>
                  <a:lnTo>
                    <a:pt x="164241" y="163556"/>
                  </a:lnTo>
                  <a:lnTo>
                    <a:pt x="175816" y="176387"/>
                  </a:lnTo>
                  <a:lnTo>
                    <a:pt x="186355" y="190586"/>
                  </a:lnTo>
                  <a:lnTo>
                    <a:pt x="196203" y="205696"/>
                  </a:lnTo>
                  <a:lnTo>
                    <a:pt x="202769" y="221414"/>
                  </a:lnTo>
                  <a:lnTo>
                    <a:pt x="207146" y="237537"/>
                  </a:lnTo>
                  <a:lnTo>
                    <a:pt x="210064" y="253930"/>
                  </a:lnTo>
                  <a:lnTo>
                    <a:pt x="207776" y="267681"/>
                  </a:lnTo>
                  <a:lnTo>
                    <a:pt x="202017" y="279671"/>
                  </a:lnTo>
                  <a:lnTo>
                    <a:pt x="193944" y="290486"/>
                  </a:lnTo>
                  <a:lnTo>
                    <a:pt x="182918" y="297696"/>
                  </a:lnTo>
                  <a:lnTo>
                    <a:pt x="169923" y="302503"/>
                  </a:lnTo>
                  <a:lnTo>
                    <a:pt x="155615" y="305707"/>
                  </a:lnTo>
                  <a:lnTo>
                    <a:pt x="140432" y="307844"/>
                  </a:lnTo>
                  <a:lnTo>
                    <a:pt x="124666" y="309268"/>
                  </a:lnTo>
                  <a:lnTo>
                    <a:pt x="108510" y="310218"/>
                  </a:lnTo>
                  <a:lnTo>
                    <a:pt x="75508" y="311272"/>
                  </a:lnTo>
                  <a:lnTo>
                    <a:pt x="12700" y="3121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425700" y="2456483"/>
              <a:ext cx="469901" cy="7318"/>
            </a:xfrm>
            <a:custGeom>
              <a:avLst/>
              <a:gdLst/>
              <a:ahLst/>
              <a:cxnLst/>
              <a:rect l="0" t="0" r="0" b="0"/>
              <a:pathLst>
                <a:path w="469901" h="7318">
                  <a:moveTo>
                    <a:pt x="0" y="7317"/>
                  </a:moveTo>
                  <a:lnTo>
                    <a:pt x="281896" y="7317"/>
                  </a:lnTo>
                  <a:lnTo>
                    <a:pt x="305053" y="5905"/>
                  </a:lnTo>
                  <a:lnTo>
                    <a:pt x="327546" y="3554"/>
                  </a:lnTo>
                  <a:lnTo>
                    <a:pt x="349597" y="574"/>
                  </a:lnTo>
                  <a:lnTo>
                    <a:pt x="368531" y="0"/>
                  </a:lnTo>
                  <a:lnTo>
                    <a:pt x="4699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501900" y="26670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20225" y="18657"/>
                  </a:lnTo>
                  <a:lnTo>
                    <a:pt x="33239" y="16672"/>
                  </a:lnTo>
                  <a:lnTo>
                    <a:pt x="48970" y="15348"/>
                  </a:lnTo>
                  <a:lnTo>
                    <a:pt x="66513" y="14465"/>
                  </a:lnTo>
                  <a:lnTo>
                    <a:pt x="82442" y="12465"/>
                  </a:lnTo>
                  <a:lnTo>
                    <a:pt x="97295" y="9721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743200" y="2578100"/>
              <a:ext cx="269396" cy="330201"/>
            </a:xfrm>
            <a:custGeom>
              <a:avLst/>
              <a:gdLst/>
              <a:ahLst/>
              <a:cxnLst/>
              <a:rect l="0" t="0" r="0" b="0"/>
              <a:pathLst>
                <a:path w="269396" h="330201">
                  <a:moveTo>
                    <a:pt x="0" y="0"/>
                  </a:moveTo>
                  <a:lnTo>
                    <a:pt x="26967" y="0"/>
                  </a:lnTo>
                  <a:lnTo>
                    <a:pt x="41967" y="1411"/>
                  </a:lnTo>
                  <a:lnTo>
                    <a:pt x="59022" y="3762"/>
                  </a:lnTo>
                  <a:lnTo>
                    <a:pt x="77448" y="6742"/>
                  </a:lnTo>
                  <a:lnTo>
                    <a:pt x="95376" y="10139"/>
                  </a:lnTo>
                  <a:lnTo>
                    <a:pt x="130349" y="17676"/>
                  </a:lnTo>
                  <a:lnTo>
                    <a:pt x="146166" y="21662"/>
                  </a:lnTo>
                  <a:lnTo>
                    <a:pt x="160943" y="25730"/>
                  </a:lnTo>
                  <a:lnTo>
                    <a:pt x="175029" y="29853"/>
                  </a:lnTo>
                  <a:lnTo>
                    <a:pt x="185830" y="36835"/>
                  </a:lnTo>
                  <a:lnTo>
                    <a:pt x="194442" y="45723"/>
                  </a:lnTo>
                  <a:lnTo>
                    <a:pt x="201595" y="55882"/>
                  </a:lnTo>
                  <a:lnTo>
                    <a:pt x="202130" y="65477"/>
                  </a:lnTo>
                  <a:lnTo>
                    <a:pt x="198253" y="74695"/>
                  </a:lnTo>
                  <a:lnTo>
                    <a:pt x="191435" y="83663"/>
                  </a:lnTo>
                  <a:lnTo>
                    <a:pt x="181245" y="92464"/>
                  </a:lnTo>
                  <a:lnTo>
                    <a:pt x="168808" y="101154"/>
                  </a:lnTo>
                  <a:lnTo>
                    <a:pt x="154872" y="109769"/>
                  </a:lnTo>
                  <a:lnTo>
                    <a:pt x="141348" y="116924"/>
                  </a:lnTo>
                  <a:lnTo>
                    <a:pt x="128098" y="123104"/>
                  </a:lnTo>
                  <a:lnTo>
                    <a:pt x="115032" y="128636"/>
                  </a:lnTo>
                  <a:lnTo>
                    <a:pt x="110555" y="135146"/>
                  </a:lnTo>
                  <a:lnTo>
                    <a:pt x="111803" y="142308"/>
                  </a:lnTo>
                  <a:lnTo>
                    <a:pt x="116868" y="149905"/>
                  </a:lnTo>
                  <a:lnTo>
                    <a:pt x="125890" y="156381"/>
                  </a:lnTo>
                  <a:lnTo>
                    <a:pt x="137548" y="162110"/>
                  </a:lnTo>
                  <a:lnTo>
                    <a:pt x="150965" y="167339"/>
                  </a:lnTo>
                  <a:lnTo>
                    <a:pt x="165555" y="173648"/>
                  </a:lnTo>
                  <a:lnTo>
                    <a:pt x="196817" y="188184"/>
                  </a:lnTo>
                  <a:lnTo>
                    <a:pt x="211644" y="194600"/>
                  </a:lnTo>
                  <a:lnTo>
                    <a:pt x="225763" y="200289"/>
                  </a:lnTo>
                  <a:lnTo>
                    <a:pt x="239408" y="205492"/>
                  </a:lnTo>
                  <a:lnTo>
                    <a:pt x="249917" y="213195"/>
                  </a:lnTo>
                  <a:lnTo>
                    <a:pt x="258333" y="222563"/>
                  </a:lnTo>
                  <a:lnTo>
                    <a:pt x="265355" y="233042"/>
                  </a:lnTo>
                  <a:lnTo>
                    <a:pt x="268626" y="244261"/>
                  </a:lnTo>
                  <a:lnTo>
                    <a:pt x="269395" y="255974"/>
                  </a:lnTo>
                  <a:lnTo>
                    <a:pt x="268496" y="268016"/>
                  </a:lnTo>
                  <a:lnTo>
                    <a:pt x="263664" y="278866"/>
                  </a:lnTo>
                  <a:lnTo>
                    <a:pt x="256209" y="288922"/>
                  </a:lnTo>
                  <a:lnTo>
                    <a:pt x="247006" y="298448"/>
                  </a:lnTo>
                  <a:lnTo>
                    <a:pt x="235226" y="306209"/>
                  </a:lnTo>
                  <a:lnTo>
                    <a:pt x="221728" y="312795"/>
                  </a:lnTo>
                  <a:lnTo>
                    <a:pt x="207085" y="318596"/>
                  </a:lnTo>
                  <a:lnTo>
                    <a:pt x="191679" y="322464"/>
                  </a:lnTo>
                  <a:lnTo>
                    <a:pt x="175763" y="325042"/>
                  </a:lnTo>
                  <a:lnTo>
                    <a:pt x="159509" y="326762"/>
                  </a:lnTo>
                  <a:lnTo>
                    <a:pt x="143028" y="327908"/>
                  </a:lnTo>
                  <a:lnTo>
                    <a:pt x="126396" y="328672"/>
                  </a:lnTo>
                  <a:lnTo>
                    <a:pt x="762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721100" y="2501900"/>
              <a:ext cx="508001" cy="12701"/>
            </a:xfrm>
            <a:custGeom>
              <a:avLst/>
              <a:gdLst/>
              <a:ahLst/>
              <a:cxnLst/>
              <a:rect l="0" t="0" r="0" b="0"/>
              <a:pathLst>
                <a:path w="508001" h="12701">
                  <a:moveTo>
                    <a:pt x="0" y="0"/>
                  </a:moveTo>
                  <a:lnTo>
                    <a:pt x="26968" y="6742"/>
                  </a:lnTo>
                  <a:lnTo>
                    <a:pt x="41967" y="8727"/>
                  </a:lnTo>
                  <a:lnTo>
                    <a:pt x="59022" y="10051"/>
                  </a:lnTo>
                  <a:lnTo>
                    <a:pt x="77448" y="10934"/>
                  </a:lnTo>
                  <a:lnTo>
                    <a:pt x="96787" y="10111"/>
                  </a:lnTo>
                  <a:lnTo>
                    <a:pt x="116736" y="8152"/>
                  </a:lnTo>
                  <a:lnTo>
                    <a:pt x="137090" y="5434"/>
                  </a:lnTo>
                  <a:lnTo>
                    <a:pt x="159127" y="3623"/>
                  </a:lnTo>
                  <a:lnTo>
                    <a:pt x="182284" y="2415"/>
                  </a:lnTo>
                  <a:lnTo>
                    <a:pt x="206189" y="1610"/>
                  </a:lnTo>
                  <a:lnTo>
                    <a:pt x="226359" y="2484"/>
                  </a:lnTo>
                  <a:lnTo>
                    <a:pt x="244039" y="4478"/>
                  </a:lnTo>
                  <a:lnTo>
                    <a:pt x="260060" y="7219"/>
                  </a:lnTo>
                  <a:lnTo>
                    <a:pt x="277795" y="9045"/>
                  </a:lnTo>
                  <a:lnTo>
                    <a:pt x="296674" y="10263"/>
                  </a:lnTo>
                  <a:lnTo>
                    <a:pt x="316316" y="11076"/>
                  </a:lnTo>
                  <a:lnTo>
                    <a:pt x="356955" y="11978"/>
                  </a:lnTo>
                  <a:lnTo>
                    <a:pt x="5080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759200" y="26670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797300" y="2641600"/>
              <a:ext cx="441341" cy="339957"/>
            </a:xfrm>
            <a:custGeom>
              <a:avLst/>
              <a:gdLst/>
              <a:ahLst/>
              <a:cxnLst/>
              <a:rect l="0" t="0" r="0" b="0"/>
              <a:pathLst>
                <a:path w="441341" h="339957">
                  <a:moveTo>
                    <a:pt x="292100" y="0"/>
                  </a:moveTo>
                  <a:lnTo>
                    <a:pt x="325809" y="0"/>
                  </a:lnTo>
                  <a:lnTo>
                    <a:pt x="339973" y="2822"/>
                  </a:lnTo>
                  <a:lnTo>
                    <a:pt x="353648" y="7525"/>
                  </a:lnTo>
                  <a:lnTo>
                    <a:pt x="366999" y="13484"/>
                  </a:lnTo>
                  <a:lnTo>
                    <a:pt x="380132" y="18867"/>
                  </a:lnTo>
                  <a:lnTo>
                    <a:pt x="393121" y="23866"/>
                  </a:lnTo>
                  <a:lnTo>
                    <a:pt x="406014" y="28611"/>
                  </a:lnTo>
                  <a:lnTo>
                    <a:pt x="417431" y="34596"/>
                  </a:lnTo>
                  <a:lnTo>
                    <a:pt x="427865" y="41408"/>
                  </a:lnTo>
                  <a:lnTo>
                    <a:pt x="437643" y="48772"/>
                  </a:lnTo>
                  <a:lnTo>
                    <a:pt x="441340" y="59326"/>
                  </a:lnTo>
                  <a:lnTo>
                    <a:pt x="440982" y="72006"/>
                  </a:lnTo>
                  <a:lnTo>
                    <a:pt x="437921" y="86104"/>
                  </a:lnTo>
                  <a:lnTo>
                    <a:pt x="431647" y="96913"/>
                  </a:lnTo>
                  <a:lnTo>
                    <a:pt x="423231" y="105531"/>
                  </a:lnTo>
                  <a:lnTo>
                    <a:pt x="413387" y="112687"/>
                  </a:lnTo>
                  <a:lnTo>
                    <a:pt x="401180" y="117458"/>
                  </a:lnTo>
                  <a:lnTo>
                    <a:pt x="387398" y="120638"/>
                  </a:lnTo>
                  <a:lnTo>
                    <a:pt x="372565" y="122759"/>
                  </a:lnTo>
                  <a:lnTo>
                    <a:pt x="357032" y="124172"/>
                  </a:lnTo>
                  <a:lnTo>
                    <a:pt x="341032" y="125115"/>
                  </a:lnTo>
                  <a:lnTo>
                    <a:pt x="324721" y="125743"/>
                  </a:lnTo>
                  <a:lnTo>
                    <a:pt x="311025" y="128984"/>
                  </a:lnTo>
                  <a:lnTo>
                    <a:pt x="299072" y="133967"/>
                  </a:lnTo>
                  <a:lnTo>
                    <a:pt x="288281" y="140111"/>
                  </a:lnTo>
                  <a:lnTo>
                    <a:pt x="285320" y="147029"/>
                  </a:lnTo>
                  <a:lnTo>
                    <a:pt x="287580" y="154464"/>
                  </a:lnTo>
                  <a:lnTo>
                    <a:pt x="293320" y="162243"/>
                  </a:lnTo>
                  <a:lnTo>
                    <a:pt x="301380" y="170250"/>
                  </a:lnTo>
                  <a:lnTo>
                    <a:pt x="310987" y="178411"/>
                  </a:lnTo>
                  <a:lnTo>
                    <a:pt x="321624" y="186674"/>
                  </a:lnTo>
                  <a:lnTo>
                    <a:pt x="332949" y="196416"/>
                  </a:lnTo>
                  <a:lnTo>
                    <a:pt x="344733" y="207144"/>
                  </a:lnTo>
                  <a:lnTo>
                    <a:pt x="356822" y="218529"/>
                  </a:lnTo>
                  <a:lnTo>
                    <a:pt x="366292" y="230352"/>
                  </a:lnTo>
                  <a:lnTo>
                    <a:pt x="374017" y="242468"/>
                  </a:lnTo>
                  <a:lnTo>
                    <a:pt x="380577" y="254779"/>
                  </a:lnTo>
                  <a:lnTo>
                    <a:pt x="380718" y="267219"/>
                  </a:lnTo>
                  <a:lnTo>
                    <a:pt x="376579" y="279746"/>
                  </a:lnTo>
                  <a:lnTo>
                    <a:pt x="369586" y="292330"/>
                  </a:lnTo>
                  <a:lnTo>
                    <a:pt x="359279" y="302131"/>
                  </a:lnTo>
                  <a:lnTo>
                    <a:pt x="346764" y="310076"/>
                  </a:lnTo>
                  <a:lnTo>
                    <a:pt x="332776" y="316784"/>
                  </a:lnTo>
                  <a:lnTo>
                    <a:pt x="319217" y="322667"/>
                  </a:lnTo>
                  <a:lnTo>
                    <a:pt x="305945" y="328000"/>
                  </a:lnTo>
                  <a:lnTo>
                    <a:pt x="292863" y="332966"/>
                  </a:lnTo>
                  <a:lnTo>
                    <a:pt x="277086" y="336277"/>
                  </a:lnTo>
                  <a:lnTo>
                    <a:pt x="259513" y="338485"/>
                  </a:lnTo>
                  <a:lnTo>
                    <a:pt x="240742" y="339956"/>
                  </a:lnTo>
                  <a:lnTo>
                    <a:pt x="221172" y="339526"/>
                  </a:lnTo>
                  <a:lnTo>
                    <a:pt x="201070" y="337828"/>
                  </a:lnTo>
                  <a:lnTo>
                    <a:pt x="180613" y="335285"/>
                  </a:lnTo>
                  <a:lnTo>
                    <a:pt x="159920" y="333590"/>
                  </a:lnTo>
                  <a:lnTo>
                    <a:pt x="139069" y="332460"/>
                  </a:lnTo>
                  <a:lnTo>
                    <a:pt x="118112" y="331706"/>
                  </a:lnTo>
                  <a:lnTo>
                    <a:pt x="98497" y="329793"/>
                  </a:lnTo>
                  <a:lnTo>
                    <a:pt x="79776" y="327106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168400" y="3098800"/>
              <a:ext cx="276620" cy="812801"/>
            </a:xfrm>
            <a:custGeom>
              <a:avLst/>
              <a:gdLst/>
              <a:ahLst/>
              <a:cxnLst/>
              <a:rect l="0" t="0" r="0" b="0"/>
              <a:pathLst>
                <a:path w="276620" h="812801">
                  <a:moveTo>
                    <a:pt x="76200" y="0"/>
                  </a:moveTo>
                  <a:lnTo>
                    <a:pt x="76200" y="81641"/>
                  </a:lnTo>
                  <a:lnTo>
                    <a:pt x="74788" y="96760"/>
                  </a:lnTo>
                  <a:lnTo>
                    <a:pt x="72437" y="111074"/>
                  </a:lnTo>
                  <a:lnTo>
                    <a:pt x="69457" y="124849"/>
                  </a:lnTo>
                  <a:lnTo>
                    <a:pt x="67472" y="139677"/>
                  </a:lnTo>
                  <a:lnTo>
                    <a:pt x="66147" y="155207"/>
                  </a:lnTo>
                  <a:lnTo>
                    <a:pt x="65265" y="171204"/>
                  </a:lnTo>
                  <a:lnTo>
                    <a:pt x="63265" y="187514"/>
                  </a:lnTo>
                  <a:lnTo>
                    <a:pt x="60521" y="204031"/>
                  </a:lnTo>
                  <a:lnTo>
                    <a:pt x="57281" y="220687"/>
                  </a:lnTo>
                  <a:lnTo>
                    <a:pt x="49917" y="254246"/>
                  </a:lnTo>
                  <a:lnTo>
                    <a:pt x="45978" y="271097"/>
                  </a:lnTo>
                  <a:lnTo>
                    <a:pt x="44763" y="289387"/>
                  </a:lnTo>
                  <a:lnTo>
                    <a:pt x="45364" y="308636"/>
                  </a:lnTo>
                  <a:lnTo>
                    <a:pt x="47176" y="328524"/>
                  </a:lnTo>
                  <a:lnTo>
                    <a:pt x="52617" y="344604"/>
                  </a:lnTo>
                  <a:lnTo>
                    <a:pt x="60478" y="358147"/>
                  </a:lnTo>
                  <a:lnTo>
                    <a:pt x="69952" y="369998"/>
                  </a:lnTo>
                  <a:lnTo>
                    <a:pt x="80501" y="376487"/>
                  </a:lnTo>
                  <a:lnTo>
                    <a:pt x="91767" y="379402"/>
                  </a:lnTo>
                  <a:lnTo>
                    <a:pt x="103511" y="379935"/>
                  </a:lnTo>
                  <a:lnTo>
                    <a:pt x="115574" y="378879"/>
                  </a:lnTo>
                  <a:lnTo>
                    <a:pt x="127849" y="376763"/>
                  </a:lnTo>
                  <a:lnTo>
                    <a:pt x="140266" y="373942"/>
                  </a:lnTo>
                  <a:lnTo>
                    <a:pt x="151366" y="367828"/>
                  </a:lnTo>
                  <a:lnTo>
                    <a:pt x="161588" y="359518"/>
                  </a:lnTo>
                  <a:lnTo>
                    <a:pt x="205015" y="315765"/>
                  </a:lnTo>
                  <a:lnTo>
                    <a:pt x="215698" y="302232"/>
                  </a:lnTo>
                  <a:lnTo>
                    <a:pt x="225643" y="287566"/>
                  </a:lnTo>
                  <a:lnTo>
                    <a:pt x="235095" y="272144"/>
                  </a:lnTo>
                  <a:lnTo>
                    <a:pt x="242808" y="256218"/>
                  </a:lnTo>
                  <a:lnTo>
                    <a:pt x="249361" y="239956"/>
                  </a:lnTo>
                  <a:lnTo>
                    <a:pt x="270016" y="180043"/>
                  </a:lnTo>
                  <a:lnTo>
                    <a:pt x="273144" y="165184"/>
                  </a:lnTo>
                  <a:lnTo>
                    <a:pt x="275229" y="149633"/>
                  </a:lnTo>
                  <a:lnTo>
                    <a:pt x="276619" y="133622"/>
                  </a:lnTo>
                  <a:lnTo>
                    <a:pt x="276135" y="127181"/>
                  </a:lnTo>
                  <a:lnTo>
                    <a:pt x="274401" y="127121"/>
                  </a:lnTo>
                  <a:lnTo>
                    <a:pt x="268711" y="138342"/>
                  </a:lnTo>
                  <a:lnTo>
                    <a:pt x="261479" y="157441"/>
                  </a:lnTo>
                  <a:lnTo>
                    <a:pt x="249474" y="191993"/>
                  </a:lnTo>
                  <a:lnTo>
                    <a:pt x="246749" y="207017"/>
                  </a:lnTo>
                  <a:lnTo>
                    <a:pt x="244932" y="224089"/>
                  </a:lnTo>
                  <a:lnTo>
                    <a:pt x="243721" y="242526"/>
                  </a:lnTo>
                  <a:lnTo>
                    <a:pt x="242914" y="263284"/>
                  </a:lnTo>
                  <a:lnTo>
                    <a:pt x="241778" y="330128"/>
                  </a:lnTo>
                  <a:lnTo>
                    <a:pt x="241512" y="368738"/>
                  </a:lnTo>
                  <a:lnTo>
                    <a:pt x="242852" y="385525"/>
                  </a:lnTo>
                  <a:lnTo>
                    <a:pt x="245157" y="400950"/>
                  </a:lnTo>
                  <a:lnTo>
                    <a:pt x="248105" y="415466"/>
                  </a:lnTo>
                  <a:lnTo>
                    <a:pt x="250070" y="435022"/>
                  </a:lnTo>
                  <a:lnTo>
                    <a:pt x="251380" y="457937"/>
                  </a:lnTo>
                  <a:lnTo>
                    <a:pt x="252253" y="483091"/>
                  </a:lnTo>
                  <a:lnTo>
                    <a:pt x="254246" y="504094"/>
                  </a:lnTo>
                  <a:lnTo>
                    <a:pt x="256986" y="522329"/>
                  </a:lnTo>
                  <a:lnTo>
                    <a:pt x="260224" y="538719"/>
                  </a:lnTo>
                  <a:lnTo>
                    <a:pt x="262382" y="558113"/>
                  </a:lnTo>
                  <a:lnTo>
                    <a:pt x="263821" y="579508"/>
                  </a:lnTo>
                  <a:lnTo>
                    <a:pt x="264781" y="602239"/>
                  </a:lnTo>
                  <a:lnTo>
                    <a:pt x="264009" y="623037"/>
                  </a:lnTo>
                  <a:lnTo>
                    <a:pt x="262084" y="642547"/>
                  </a:lnTo>
                  <a:lnTo>
                    <a:pt x="259389" y="661198"/>
                  </a:lnTo>
                  <a:lnTo>
                    <a:pt x="256181" y="679276"/>
                  </a:lnTo>
                  <a:lnTo>
                    <a:pt x="252632" y="696972"/>
                  </a:lnTo>
                  <a:lnTo>
                    <a:pt x="248854" y="714415"/>
                  </a:lnTo>
                  <a:lnTo>
                    <a:pt x="242103" y="728865"/>
                  </a:lnTo>
                  <a:lnTo>
                    <a:pt x="233368" y="741321"/>
                  </a:lnTo>
                  <a:lnTo>
                    <a:pt x="223312" y="752447"/>
                  </a:lnTo>
                  <a:lnTo>
                    <a:pt x="210963" y="762687"/>
                  </a:lnTo>
                  <a:lnTo>
                    <a:pt x="197087" y="772335"/>
                  </a:lnTo>
                  <a:lnTo>
                    <a:pt x="182191" y="781590"/>
                  </a:lnTo>
                  <a:lnTo>
                    <a:pt x="165205" y="789171"/>
                  </a:lnTo>
                  <a:lnTo>
                    <a:pt x="146825" y="795636"/>
                  </a:lnTo>
                  <a:lnTo>
                    <a:pt x="127517" y="801357"/>
                  </a:lnTo>
                  <a:lnTo>
                    <a:pt x="107589" y="805171"/>
                  </a:lnTo>
                  <a:lnTo>
                    <a:pt x="87248" y="807714"/>
                  </a:lnTo>
                  <a:lnTo>
                    <a:pt x="0" y="812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701800" y="3098800"/>
            <a:ext cx="2229817" cy="825501"/>
            <a:chOff x="1701800" y="3098800"/>
            <a:chExt cx="2229817" cy="825501"/>
          </a:xfrm>
        </p:grpSpPr>
        <p:sp>
          <p:nvSpPr>
            <p:cNvPr id="86" name="Freeform 85"/>
            <p:cNvSpPr/>
            <p:nvPr/>
          </p:nvSpPr>
          <p:spPr>
            <a:xfrm>
              <a:off x="1701800" y="3098800"/>
              <a:ext cx="292101" cy="254001"/>
            </a:xfrm>
            <a:custGeom>
              <a:avLst/>
              <a:gdLst/>
              <a:ahLst/>
              <a:cxnLst/>
              <a:rect l="0" t="0" r="0" b="0"/>
              <a:pathLst>
                <a:path w="292101" h="254001">
                  <a:moveTo>
                    <a:pt x="0" y="0"/>
                  </a:moveTo>
                  <a:lnTo>
                    <a:pt x="6742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3212" y="54847"/>
                  </a:lnTo>
                  <a:lnTo>
                    <a:pt x="43308" y="63375"/>
                  </a:lnTo>
                  <a:lnTo>
                    <a:pt x="54272" y="71883"/>
                  </a:lnTo>
                  <a:lnTo>
                    <a:pt x="65814" y="81789"/>
                  </a:lnTo>
                  <a:lnTo>
                    <a:pt x="77743" y="92626"/>
                  </a:lnTo>
                  <a:lnTo>
                    <a:pt x="89928" y="104084"/>
                  </a:lnTo>
                  <a:lnTo>
                    <a:pt x="102285" y="114544"/>
                  </a:lnTo>
                  <a:lnTo>
                    <a:pt x="114757" y="124341"/>
                  </a:lnTo>
                  <a:lnTo>
                    <a:pt x="127304" y="133693"/>
                  </a:lnTo>
                  <a:lnTo>
                    <a:pt x="138492" y="142751"/>
                  </a:lnTo>
                  <a:lnTo>
                    <a:pt x="148772" y="151612"/>
                  </a:lnTo>
                  <a:lnTo>
                    <a:pt x="158448" y="160341"/>
                  </a:lnTo>
                  <a:lnTo>
                    <a:pt x="169132" y="168983"/>
                  </a:lnTo>
                  <a:lnTo>
                    <a:pt x="180488" y="177566"/>
                  </a:lnTo>
                  <a:lnTo>
                    <a:pt x="204394" y="194629"/>
                  </a:lnTo>
                  <a:lnTo>
                    <a:pt x="229130" y="211620"/>
                  </a:lnTo>
                  <a:lnTo>
                    <a:pt x="240242" y="220102"/>
                  </a:lnTo>
                  <a:lnTo>
                    <a:pt x="250473" y="228579"/>
                  </a:lnTo>
                  <a:lnTo>
                    <a:pt x="2921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765300" y="3365500"/>
              <a:ext cx="266701" cy="203201"/>
            </a:xfrm>
            <a:custGeom>
              <a:avLst/>
              <a:gdLst/>
              <a:ahLst/>
              <a:cxnLst/>
              <a:rect l="0" t="0" r="0" b="0"/>
              <a:pathLst>
                <a:path w="266701" h="203201">
                  <a:moveTo>
                    <a:pt x="266700" y="0"/>
                  </a:moveTo>
                  <a:lnTo>
                    <a:pt x="253215" y="13484"/>
                  </a:lnTo>
                  <a:lnTo>
                    <a:pt x="245010" y="20278"/>
                  </a:lnTo>
                  <a:lnTo>
                    <a:pt x="235307" y="27630"/>
                  </a:lnTo>
                  <a:lnTo>
                    <a:pt x="213236" y="43324"/>
                  </a:lnTo>
                  <a:lnTo>
                    <a:pt x="189316" y="59707"/>
                  </a:lnTo>
                  <a:lnTo>
                    <a:pt x="178421" y="68026"/>
                  </a:lnTo>
                  <a:lnTo>
                    <a:pt x="168336" y="76395"/>
                  </a:lnTo>
                  <a:lnTo>
                    <a:pt x="158791" y="84797"/>
                  </a:lnTo>
                  <a:lnTo>
                    <a:pt x="148194" y="93220"/>
                  </a:lnTo>
                  <a:lnTo>
                    <a:pt x="136896" y="101657"/>
                  </a:lnTo>
                  <a:lnTo>
                    <a:pt x="125130" y="110105"/>
                  </a:lnTo>
                  <a:lnTo>
                    <a:pt x="113053" y="117147"/>
                  </a:lnTo>
                  <a:lnTo>
                    <a:pt x="100769" y="123254"/>
                  </a:lnTo>
                  <a:lnTo>
                    <a:pt x="88346" y="128735"/>
                  </a:lnTo>
                  <a:lnTo>
                    <a:pt x="77241" y="135213"/>
                  </a:lnTo>
                  <a:lnTo>
                    <a:pt x="67016" y="142352"/>
                  </a:lnTo>
                  <a:lnTo>
                    <a:pt x="57377" y="149935"/>
                  </a:lnTo>
                  <a:lnTo>
                    <a:pt x="48129" y="157812"/>
                  </a:lnTo>
                  <a:lnTo>
                    <a:pt x="39141" y="165885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222500" y="3294683"/>
              <a:ext cx="139701" cy="7318"/>
            </a:xfrm>
            <a:custGeom>
              <a:avLst/>
              <a:gdLst/>
              <a:ahLst/>
              <a:cxnLst/>
              <a:rect l="0" t="0" r="0" b="0"/>
              <a:pathLst>
                <a:path w="139701" h="7318">
                  <a:moveTo>
                    <a:pt x="0" y="7317"/>
                  </a:moveTo>
                  <a:lnTo>
                    <a:pt x="26967" y="574"/>
                  </a:lnTo>
                  <a:lnTo>
                    <a:pt x="39145" y="0"/>
                  </a:lnTo>
                  <a:lnTo>
                    <a:pt x="51496" y="1027"/>
                  </a:lnTo>
                  <a:lnTo>
                    <a:pt x="63964" y="3124"/>
                  </a:lnTo>
                  <a:lnTo>
                    <a:pt x="77920" y="4521"/>
                  </a:lnTo>
                  <a:lnTo>
                    <a:pt x="92869" y="5453"/>
                  </a:lnTo>
                  <a:lnTo>
                    <a:pt x="1397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01900" y="3104183"/>
              <a:ext cx="190501" cy="201421"/>
            </a:xfrm>
            <a:custGeom>
              <a:avLst/>
              <a:gdLst/>
              <a:ahLst/>
              <a:cxnLst/>
              <a:rect l="0" t="0" r="0" b="0"/>
              <a:pathLst>
                <a:path w="190501" h="201421">
                  <a:moveTo>
                    <a:pt x="0" y="7317"/>
                  </a:moveTo>
                  <a:lnTo>
                    <a:pt x="20225" y="574"/>
                  </a:lnTo>
                  <a:lnTo>
                    <a:pt x="31828" y="0"/>
                  </a:lnTo>
                  <a:lnTo>
                    <a:pt x="45207" y="1028"/>
                  </a:lnTo>
                  <a:lnTo>
                    <a:pt x="59771" y="3124"/>
                  </a:lnTo>
                  <a:lnTo>
                    <a:pt x="72303" y="7344"/>
                  </a:lnTo>
                  <a:lnTo>
                    <a:pt x="83479" y="12979"/>
                  </a:lnTo>
                  <a:lnTo>
                    <a:pt x="93753" y="19558"/>
                  </a:lnTo>
                  <a:lnTo>
                    <a:pt x="102013" y="28178"/>
                  </a:lnTo>
                  <a:lnTo>
                    <a:pt x="108931" y="38157"/>
                  </a:lnTo>
                  <a:lnTo>
                    <a:pt x="114954" y="49044"/>
                  </a:lnTo>
                  <a:lnTo>
                    <a:pt x="118969" y="63357"/>
                  </a:lnTo>
                  <a:lnTo>
                    <a:pt x="121646" y="79955"/>
                  </a:lnTo>
                  <a:lnTo>
                    <a:pt x="123430" y="98075"/>
                  </a:lnTo>
                  <a:lnTo>
                    <a:pt x="123209" y="114389"/>
                  </a:lnTo>
                  <a:lnTo>
                    <a:pt x="121650" y="129498"/>
                  </a:lnTo>
                  <a:lnTo>
                    <a:pt x="119200" y="143804"/>
                  </a:lnTo>
                  <a:lnTo>
                    <a:pt x="114744" y="156164"/>
                  </a:lnTo>
                  <a:lnTo>
                    <a:pt x="108952" y="167226"/>
                  </a:lnTo>
                  <a:lnTo>
                    <a:pt x="102267" y="177423"/>
                  </a:lnTo>
                  <a:lnTo>
                    <a:pt x="93578" y="185632"/>
                  </a:lnTo>
                  <a:lnTo>
                    <a:pt x="83552" y="192516"/>
                  </a:lnTo>
                  <a:lnTo>
                    <a:pt x="72635" y="198516"/>
                  </a:lnTo>
                  <a:lnTo>
                    <a:pt x="61123" y="201105"/>
                  </a:lnTo>
                  <a:lnTo>
                    <a:pt x="49215" y="201420"/>
                  </a:lnTo>
                  <a:lnTo>
                    <a:pt x="37043" y="200219"/>
                  </a:lnTo>
                  <a:lnTo>
                    <a:pt x="26106" y="196596"/>
                  </a:lnTo>
                  <a:lnTo>
                    <a:pt x="15993" y="191358"/>
                  </a:lnTo>
                  <a:lnTo>
                    <a:pt x="6429" y="185044"/>
                  </a:lnTo>
                  <a:lnTo>
                    <a:pt x="5697" y="179424"/>
                  </a:lnTo>
                  <a:lnTo>
                    <a:pt x="10853" y="174266"/>
                  </a:lnTo>
                  <a:lnTo>
                    <a:pt x="19935" y="169416"/>
                  </a:lnTo>
                  <a:lnTo>
                    <a:pt x="33046" y="166183"/>
                  </a:lnTo>
                  <a:lnTo>
                    <a:pt x="48841" y="164027"/>
                  </a:lnTo>
                  <a:lnTo>
                    <a:pt x="66427" y="162590"/>
                  </a:lnTo>
                  <a:lnTo>
                    <a:pt x="82385" y="163043"/>
                  </a:lnTo>
                  <a:lnTo>
                    <a:pt x="97256" y="164757"/>
                  </a:lnTo>
                  <a:lnTo>
                    <a:pt x="111404" y="167310"/>
                  </a:lnTo>
                  <a:lnTo>
                    <a:pt x="125069" y="170423"/>
                  </a:lnTo>
                  <a:lnTo>
                    <a:pt x="138413" y="173910"/>
                  </a:lnTo>
                  <a:lnTo>
                    <a:pt x="190500" y="197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413000" y="3429155"/>
              <a:ext cx="254001" cy="12546"/>
            </a:xfrm>
            <a:custGeom>
              <a:avLst/>
              <a:gdLst/>
              <a:ahLst/>
              <a:cxnLst/>
              <a:rect l="0" t="0" r="0" b="0"/>
              <a:pathLst>
                <a:path w="254001" h="12546">
                  <a:moveTo>
                    <a:pt x="0" y="12545"/>
                  </a:moveTo>
                  <a:lnTo>
                    <a:pt x="20225" y="5802"/>
                  </a:lnTo>
                  <a:lnTo>
                    <a:pt x="33239" y="3816"/>
                  </a:lnTo>
                  <a:lnTo>
                    <a:pt x="48970" y="2492"/>
                  </a:lnTo>
                  <a:lnTo>
                    <a:pt x="66513" y="1610"/>
                  </a:lnTo>
                  <a:lnTo>
                    <a:pt x="101058" y="629"/>
                  </a:lnTo>
                  <a:lnTo>
                    <a:pt x="169226" y="0"/>
                  </a:lnTo>
                  <a:lnTo>
                    <a:pt x="184784" y="1359"/>
                  </a:lnTo>
                  <a:lnTo>
                    <a:pt x="254000" y="125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62200" y="3517900"/>
              <a:ext cx="259656" cy="249113"/>
            </a:xfrm>
            <a:custGeom>
              <a:avLst/>
              <a:gdLst/>
              <a:ahLst/>
              <a:cxnLst/>
              <a:rect l="0" t="0" r="0" b="0"/>
              <a:pathLst>
                <a:path w="259656" h="249113">
                  <a:moveTo>
                    <a:pt x="101600" y="0"/>
                  </a:moveTo>
                  <a:lnTo>
                    <a:pt x="121825" y="6742"/>
                  </a:lnTo>
                  <a:lnTo>
                    <a:pt x="133428" y="10139"/>
                  </a:lnTo>
                  <a:lnTo>
                    <a:pt x="161371" y="17676"/>
                  </a:lnTo>
                  <a:lnTo>
                    <a:pt x="176725" y="20251"/>
                  </a:lnTo>
                  <a:lnTo>
                    <a:pt x="192606" y="21967"/>
                  </a:lnTo>
                  <a:lnTo>
                    <a:pt x="208837" y="23111"/>
                  </a:lnTo>
                  <a:lnTo>
                    <a:pt x="223891" y="25285"/>
                  </a:lnTo>
                  <a:lnTo>
                    <a:pt x="238161" y="28145"/>
                  </a:lnTo>
                  <a:lnTo>
                    <a:pt x="251907" y="31463"/>
                  </a:lnTo>
                  <a:lnTo>
                    <a:pt x="258249" y="36498"/>
                  </a:lnTo>
                  <a:lnTo>
                    <a:pt x="259655" y="42676"/>
                  </a:lnTo>
                  <a:lnTo>
                    <a:pt x="257770" y="49617"/>
                  </a:lnTo>
                  <a:lnTo>
                    <a:pt x="252280" y="55656"/>
                  </a:lnTo>
                  <a:lnTo>
                    <a:pt x="244386" y="61092"/>
                  </a:lnTo>
                  <a:lnTo>
                    <a:pt x="234891" y="66128"/>
                  </a:lnTo>
                  <a:lnTo>
                    <a:pt x="224327" y="70896"/>
                  </a:lnTo>
                  <a:lnTo>
                    <a:pt x="213051" y="75486"/>
                  </a:lnTo>
                  <a:lnTo>
                    <a:pt x="201301" y="79957"/>
                  </a:lnTo>
                  <a:lnTo>
                    <a:pt x="189233" y="81527"/>
                  </a:lnTo>
                  <a:lnTo>
                    <a:pt x="176955" y="81162"/>
                  </a:lnTo>
                  <a:lnTo>
                    <a:pt x="164537" y="79508"/>
                  </a:lnTo>
                  <a:lnTo>
                    <a:pt x="160491" y="81227"/>
                  </a:lnTo>
                  <a:lnTo>
                    <a:pt x="162027" y="85196"/>
                  </a:lnTo>
                  <a:lnTo>
                    <a:pt x="180652" y="104265"/>
                  </a:lnTo>
                  <a:lnTo>
                    <a:pt x="188168" y="111843"/>
                  </a:lnTo>
                  <a:lnTo>
                    <a:pt x="196001" y="121129"/>
                  </a:lnTo>
                  <a:lnTo>
                    <a:pt x="204045" y="131552"/>
                  </a:lnTo>
                  <a:lnTo>
                    <a:pt x="212230" y="142735"/>
                  </a:lnTo>
                  <a:lnTo>
                    <a:pt x="219097" y="154423"/>
                  </a:lnTo>
                  <a:lnTo>
                    <a:pt x="225087" y="166449"/>
                  </a:lnTo>
                  <a:lnTo>
                    <a:pt x="230491" y="178699"/>
                  </a:lnTo>
                  <a:lnTo>
                    <a:pt x="231272" y="189688"/>
                  </a:lnTo>
                  <a:lnTo>
                    <a:pt x="228970" y="199837"/>
                  </a:lnTo>
                  <a:lnTo>
                    <a:pt x="224613" y="209424"/>
                  </a:lnTo>
                  <a:lnTo>
                    <a:pt x="218886" y="218638"/>
                  </a:lnTo>
                  <a:lnTo>
                    <a:pt x="212246" y="227603"/>
                  </a:lnTo>
                  <a:lnTo>
                    <a:pt x="204997" y="236402"/>
                  </a:lnTo>
                  <a:lnTo>
                    <a:pt x="194520" y="242268"/>
                  </a:lnTo>
                  <a:lnTo>
                    <a:pt x="181891" y="246178"/>
                  </a:lnTo>
                  <a:lnTo>
                    <a:pt x="167827" y="248785"/>
                  </a:lnTo>
                  <a:lnTo>
                    <a:pt x="151396" y="249112"/>
                  </a:lnTo>
                  <a:lnTo>
                    <a:pt x="133386" y="247919"/>
                  </a:lnTo>
                  <a:lnTo>
                    <a:pt x="114324" y="245713"/>
                  </a:lnTo>
                  <a:lnTo>
                    <a:pt x="97382" y="242830"/>
                  </a:lnTo>
                  <a:lnTo>
                    <a:pt x="81855" y="239498"/>
                  </a:lnTo>
                  <a:lnTo>
                    <a:pt x="67270" y="235865"/>
                  </a:lnTo>
                  <a:lnTo>
                    <a:pt x="53313" y="232032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806700" y="3543300"/>
              <a:ext cx="241301" cy="317501"/>
            </a:xfrm>
            <a:custGeom>
              <a:avLst/>
              <a:gdLst/>
              <a:ahLst/>
              <a:cxnLst/>
              <a:rect l="0" t="0" r="0" b="0"/>
              <a:pathLst>
                <a:path w="241301" h="317501">
                  <a:moveTo>
                    <a:pt x="0" y="0"/>
                  </a:moveTo>
                  <a:lnTo>
                    <a:pt x="0" y="26968"/>
                  </a:lnTo>
                  <a:lnTo>
                    <a:pt x="2822" y="39145"/>
                  </a:lnTo>
                  <a:lnTo>
                    <a:pt x="7525" y="51496"/>
                  </a:lnTo>
                  <a:lnTo>
                    <a:pt x="13484" y="63964"/>
                  </a:lnTo>
                  <a:lnTo>
                    <a:pt x="18867" y="76509"/>
                  </a:lnTo>
                  <a:lnTo>
                    <a:pt x="23866" y="89106"/>
                  </a:lnTo>
                  <a:lnTo>
                    <a:pt x="28611" y="101737"/>
                  </a:lnTo>
                  <a:lnTo>
                    <a:pt x="34596" y="112980"/>
                  </a:lnTo>
                  <a:lnTo>
                    <a:pt x="41408" y="123298"/>
                  </a:lnTo>
                  <a:lnTo>
                    <a:pt x="48772" y="132998"/>
                  </a:lnTo>
                  <a:lnTo>
                    <a:pt x="57914" y="143699"/>
                  </a:lnTo>
                  <a:lnTo>
                    <a:pt x="68243" y="155066"/>
                  </a:lnTo>
                  <a:lnTo>
                    <a:pt x="91008" y="178984"/>
                  </a:lnTo>
                  <a:lnTo>
                    <a:pt x="115237" y="203726"/>
                  </a:lnTo>
                  <a:lnTo>
                    <a:pt x="127624" y="214839"/>
                  </a:lnTo>
                  <a:lnTo>
                    <a:pt x="140116" y="225071"/>
                  </a:lnTo>
                  <a:lnTo>
                    <a:pt x="152677" y="234713"/>
                  </a:lnTo>
                  <a:lnTo>
                    <a:pt x="163873" y="245376"/>
                  </a:lnTo>
                  <a:lnTo>
                    <a:pt x="174160" y="256717"/>
                  </a:lnTo>
                  <a:lnTo>
                    <a:pt x="183840" y="268511"/>
                  </a:lnTo>
                  <a:lnTo>
                    <a:pt x="194526" y="279196"/>
                  </a:lnTo>
                  <a:lnTo>
                    <a:pt x="205884" y="289142"/>
                  </a:lnTo>
                  <a:lnTo>
                    <a:pt x="2413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768600" y="3581400"/>
              <a:ext cx="241301" cy="228601"/>
            </a:xfrm>
            <a:custGeom>
              <a:avLst/>
              <a:gdLst/>
              <a:ahLst/>
              <a:cxnLst/>
              <a:rect l="0" t="0" r="0" b="0"/>
              <a:pathLst>
                <a:path w="241301" h="228601">
                  <a:moveTo>
                    <a:pt x="241300" y="0"/>
                  </a:moveTo>
                  <a:lnTo>
                    <a:pt x="227816" y="20225"/>
                  </a:lnTo>
                  <a:lnTo>
                    <a:pt x="219610" y="29005"/>
                  </a:lnTo>
                  <a:lnTo>
                    <a:pt x="209907" y="37681"/>
                  </a:lnTo>
                  <a:lnTo>
                    <a:pt x="199204" y="46287"/>
                  </a:lnTo>
                  <a:lnTo>
                    <a:pt x="189247" y="54847"/>
                  </a:lnTo>
                  <a:lnTo>
                    <a:pt x="179787" y="63375"/>
                  </a:lnTo>
                  <a:lnTo>
                    <a:pt x="170658" y="71883"/>
                  </a:lnTo>
                  <a:lnTo>
                    <a:pt x="137584" y="104083"/>
                  </a:lnTo>
                  <a:lnTo>
                    <a:pt x="125589" y="114544"/>
                  </a:lnTo>
                  <a:lnTo>
                    <a:pt x="113359" y="124341"/>
                  </a:lnTo>
                  <a:lnTo>
                    <a:pt x="100972" y="133694"/>
                  </a:lnTo>
                  <a:lnTo>
                    <a:pt x="89893" y="144162"/>
                  </a:lnTo>
                  <a:lnTo>
                    <a:pt x="79684" y="155375"/>
                  </a:lnTo>
                  <a:lnTo>
                    <a:pt x="70056" y="167083"/>
                  </a:lnTo>
                  <a:lnTo>
                    <a:pt x="59404" y="177711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251200" y="35560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07477" y="3225800"/>
              <a:ext cx="266024" cy="228601"/>
            </a:xfrm>
            <a:custGeom>
              <a:avLst/>
              <a:gdLst/>
              <a:ahLst/>
              <a:cxnLst/>
              <a:rect l="0" t="0" r="0" b="0"/>
              <a:pathLst>
                <a:path w="266024" h="228601">
                  <a:moveTo>
                    <a:pt x="24723" y="0"/>
                  </a:moveTo>
                  <a:lnTo>
                    <a:pt x="17980" y="26968"/>
                  </a:lnTo>
                  <a:lnTo>
                    <a:pt x="14583" y="39145"/>
                  </a:lnTo>
                  <a:lnTo>
                    <a:pt x="7046" y="63964"/>
                  </a:lnTo>
                  <a:lnTo>
                    <a:pt x="4471" y="79331"/>
                  </a:lnTo>
                  <a:lnTo>
                    <a:pt x="2755" y="96632"/>
                  </a:lnTo>
                  <a:lnTo>
                    <a:pt x="1611" y="115221"/>
                  </a:lnTo>
                  <a:lnTo>
                    <a:pt x="339" y="150928"/>
                  </a:lnTo>
                  <a:lnTo>
                    <a:pt x="0" y="168352"/>
                  </a:lnTo>
                  <a:lnTo>
                    <a:pt x="2597" y="177145"/>
                  </a:lnTo>
                  <a:lnTo>
                    <a:pt x="7150" y="180185"/>
                  </a:lnTo>
                  <a:lnTo>
                    <a:pt x="13007" y="179390"/>
                  </a:lnTo>
                  <a:lnTo>
                    <a:pt x="21146" y="177449"/>
                  </a:lnTo>
                  <a:lnTo>
                    <a:pt x="30805" y="174743"/>
                  </a:lnTo>
                  <a:lnTo>
                    <a:pt x="41477" y="171529"/>
                  </a:lnTo>
                  <a:lnTo>
                    <a:pt x="52826" y="170797"/>
                  </a:lnTo>
                  <a:lnTo>
                    <a:pt x="64625" y="171720"/>
                  </a:lnTo>
                  <a:lnTo>
                    <a:pt x="76724" y="173747"/>
                  </a:lnTo>
                  <a:lnTo>
                    <a:pt x="90434" y="176508"/>
                  </a:lnTo>
                  <a:lnTo>
                    <a:pt x="120721" y="183341"/>
                  </a:lnTo>
                  <a:lnTo>
                    <a:pt x="135288" y="187138"/>
                  </a:lnTo>
                  <a:lnTo>
                    <a:pt x="149233" y="191081"/>
                  </a:lnTo>
                  <a:lnTo>
                    <a:pt x="176016" y="199225"/>
                  </a:lnTo>
                  <a:lnTo>
                    <a:pt x="266023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898900" y="3225800"/>
              <a:ext cx="32717" cy="698501"/>
            </a:xfrm>
            <a:custGeom>
              <a:avLst/>
              <a:gdLst/>
              <a:ahLst/>
              <a:cxnLst/>
              <a:rect l="0" t="0" r="0" b="0"/>
              <a:pathLst>
                <a:path w="32717" h="698501">
                  <a:moveTo>
                    <a:pt x="25400" y="0"/>
                  </a:moveTo>
                  <a:lnTo>
                    <a:pt x="25400" y="33709"/>
                  </a:lnTo>
                  <a:lnTo>
                    <a:pt x="26811" y="49284"/>
                  </a:lnTo>
                  <a:lnTo>
                    <a:pt x="29162" y="65311"/>
                  </a:lnTo>
                  <a:lnTo>
                    <a:pt x="32142" y="81641"/>
                  </a:lnTo>
                  <a:lnTo>
                    <a:pt x="32716" y="96760"/>
                  </a:lnTo>
                  <a:lnTo>
                    <a:pt x="31689" y="111073"/>
                  </a:lnTo>
                  <a:lnTo>
                    <a:pt x="29592" y="124849"/>
                  </a:lnTo>
                  <a:lnTo>
                    <a:pt x="28195" y="141088"/>
                  </a:lnTo>
                  <a:lnTo>
                    <a:pt x="27263" y="158970"/>
                  </a:lnTo>
                  <a:lnTo>
                    <a:pt x="26642" y="177946"/>
                  </a:lnTo>
                  <a:lnTo>
                    <a:pt x="24817" y="194831"/>
                  </a:lnTo>
                  <a:lnTo>
                    <a:pt x="22189" y="210320"/>
                  </a:lnTo>
                  <a:lnTo>
                    <a:pt x="19025" y="224880"/>
                  </a:lnTo>
                  <a:lnTo>
                    <a:pt x="16917" y="241642"/>
                  </a:lnTo>
                  <a:lnTo>
                    <a:pt x="15511" y="259872"/>
                  </a:lnTo>
                  <a:lnTo>
                    <a:pt x="14574" y="279081"/>
                  </a:lnTo>
                  <a:lnTo>
                    <a:pt x="12538" y="300354"/>
                  </a:lnTo>
                  <a:lnTo>
                    <a:pt x="9769" y="323003"/>
                  </a:lnTo>
                  <a:lnTo>
                    <a:pt x="6513" y="346568"/>
                  </a:lnTo>
                  <a:lnTo>
                    <a:pt x="5753" y="366512"/>
                  </a:lnTo>
                  <a:lnTo>
                    <a:pt x="6657" y="384041"/>
                  </a:lnTo>
                  <a:lnTo>
                    <a:pt x="8671" y="399961"/>
                  </a:lnTo>
                  <a:lnTo>
                    <a:pt x="8603" y="417629"/>
                  </a:lnTo>
                  <a:lnTo>
                    <a:pt x="7146" y="436464"/>
                  </a:lnTo>
                  <a:lnTo>
                    <a:pt x="4764" y="456076"/>
                  </a:lnTo>
                  <a:lnTo>
                    <a:pt x="3176" y="474795"/>
                  </a:lnTo>
                  <a:lnTo>
                    <a:pt x="2117" y="492919"/>
                  </a:lnTo>
                  <a:lnTo>
                    <a:pt x="1411" y="510645"/>
                  </a:lnTo>
                  <a:lnTo>
                    <a:pt x="627" y="549157"/>
                  </a:lnTo>
                  <a:lnTo>
                    <a:pt x="418" y="569305"/>
                  </a:lnTo>
                  <a:lnTo>
                    <a:pt x="1689" y="586969"/>
                  </a:lnTo>
                  <a:lnTo>
                    <a:pt x="3948" y="602979"/>
                  </a:lnTo>
                  <a:lnTo>
                    <a:pt x="6865" y="617886"/>
                  </a:lnTo>
                  <a:lnTo>
                    <a:pt x="7399" y="633468"/>
                  </a:lnTo>
                  <a:lnTo>
                    <a:pt x="6344" y="649501"/>
                  </a:lnTo>
                  <a:lnTo>
                    <a:pt x="0" y="698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908800" y="5156200"/>
            <a:ext cx="127001" cy="101601"/>
            <a:chOff x="6908800" y="5156200"/>
            <a:chExt cx="127001" cy="101601"/>
          </a:xfrm>
        </p:grpSpPr>
        <p:sp>
          <p:nvSpPr>
            <p:cNvPr id="98" name="Freeform 97"/>
            <p:cNvSpPr/>
            <p:nvPr/>
          </p:nvSpPr>
          <p:spPr>
            <a:xfrm>
              <a:off x="6908800" y="52324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035800" y="5156200"/>
              <a:ext cx="1" cy="101601"/>
            </a:xfrm>
            <a:custGeom>
              <a:avLst/>
              <a:gdLst/>
              <a:ahLst/>
              <a:cxnLst/>
              <a:rect l="0" t="0" r="0" b="0"/>
              <a:pathLst>
                <a:path w="1" h="101601">
                  <a:moveTo>
                    <a:pt x="0" y="0"/>
                  </a:move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832600" y="5613400"/>
            <a:ext cx="343922" cy="389496"/>
            <a:chOff x="6832600" y="5613400"/>
            <a:chExt cx="343922" cy="389496"/>
          </a:xfrm>
        </p:grpSpPr>
        <p:sp>
          <p:nvSpPr>
            <p:cNvPr id="101" name="Freeform 100"/>
            <p:cNvSpPr/>
            <p:nvPr/>
          </p:nvSpPr>
          <p:spPr>
            <a:xfrm>
              <a:off x="6832600" y="57023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921500" y="56134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0" y="12700"/>
                  </a:move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980023" y="5626100"/>
              <a:ext cx="44666" cy="190501"/>
            </a:xfrm>
            <a:custGeom>
              <a:avLst/>
              <a:gdLst/>
              <a:ahLst/>
              <a:cxnLst/>
              <a:rect l="0" t="0" r="0" b="0"/>
              <a:pathLst>
                <a:path w="44666" h="190501">
                  <a:moveTo>
                    <a:pt x="17677" y="0"/>
                  </a:moveTo>
                  <a:lnTo>
                    <a:pt x="0" y="53029"/>
                  </a:lnTo>
                  <a:lnTo>
                    <a:pt x="1659" y="59342"/>
                  </a:lnTo>
                  <a:lnTo>
                    <a:pt x="6998" y="62139"/>
                  </a:lnTo>
                  <a:lnTo>
                    <a:pt x="14791" y="62592"/>
                  </a:lnTo>
                  <a:lnTo>
                    <a:pt x="22808" y="65717"/>
                  </a:lnTo>
                  <a:lnTo>
                    <a:pt x="30975" y="70622"/>
                  </a:lnTo>
                  <a:lnTo>
                    <a:pt x="39243" y="76715"/>
                  </a:lnTo>
                  <a:lnTo>
                    <a:pt x="43342" y="85009"/>
                  </a:lnTo>
                  <a:lnTo>
                    <a:pt x="44665" y="94773"/>
                  </a:lnTo>
                  <a:lnTo>
                    <a:pt x="44135" y="105515"/>
                  </a:lnTo>
                  <a:lnTo>
                    <a:pt x="42371" y="116910"/>
                  </a:lnTo>
                  <a:lnTo>
                    <a:pt x="39784" y="128740"/>
                  </a:lnTo>
                  <a:lnTo>
                    <a:pt x="17677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053600" y="5852904"/>
              <a:ext cx="122922" cy="149992"/>
            </a:xfrm>
            <a:custGeom>
              <a:avLst/>
              <a:gdLst/>
              <a:ahLst/>
              <a:cxnLst/>
              <a:rect l="0" t="0" r="0" b="0"/>
              <a:pathLst>
                <a:path w="122922" h="149992">
                  <a:moveTo>
                    <a:pt x="58400" y="27196"/>
                  </a:moveTo>
                  <a:lnTo>
                    <a:pt x="38174" y="33937"/>
                  </a:lnTo>
                  <a:lnTo>
                    <a:pt x="29394" y="38746"/>
                  </a:lnTo>
                  <a:lnTo>
                    <a:pt x="20718" y="44773"/>
                  </a:lnTo>
                  <a:lnTo>
                    <a:pt x="12112" y="51614"/>
                  </a:lnTo>
                  <a:lnTo>
                    <a:pt x="6374" y="61819"/>
                  </a:lnTo>
                  <a:lnTo>
                    <a:pt x="2549" y="74267"/>
                  </a:lnTo>
                  <a:lnTo>
                    <a:pt x="0" y="88210"/>
                  </a:lnTo>
                  <a:lnTo>
                    <a:pt x="1122" y="100327"/>
                  </a:lnTo>
                  <a:lnTo>
                    <a:pt x="4692" y="111228"/>
                  </a:lnTo>
                  <a:lnTo>
                    <a:pt x="9895" y="121317"/>
                  </a:lnTo>
                  <a:lnTo>
                    <a:pt x="19007" y="128043"/>
                  </a:lnTo>
                  <a:lnTo>
                    <a:pt x="30727" y="132527"/>
                  </a:lnTo>
                  <a:lnTo>
                    <a:pt x="44185" y="135517"/>
                  </a:lnTo>
                  <a:lnTo>
                    <a:pt x="55979" y="134687"/>
                  </a:lnTo>
                  <a:lnTo>
                    <a:pt x="66663" y="131312"/>
                  </a:lnTo>
                  <a:lnTo>
                    <a:pt x="76608" y="126240"/>
                  </a:lnTo>
                  <a:lnTo>
                    <a:pt x="84650" y="118625"/>
                  </a:lnTo>
                  <a:lnTo>
                    <a:pt x="91422" y="109316"/>
                  </a:lnTo>
                  <a:lnTo>
                    <a:pt x="97348" y="98876"/>
                  </a:lnTo>
                  <a:lnTo>
                    <a:pt x="102709" y="86271"/>
                  </a:lnTo>
                  <a:lnTo>
                    <a:pt x="107696" y="72224"/>
                  </a:lnTo>
                  <a:lnTo>
                    <a:pt x="112430" y="57214"/>
                  </a:lnTo>
                  <a:lnTo>
                    <a:pt x="112764" y="44386"/>
                  </a:lnTo>
                  <a:lnTo>
                    <a:pt x="110165" y="33011"/>
                  </a:lnTo>
                  <a:lnTo>
                    <a:pt x="105610" y="22606"/>
                  </a:lnTo>
                  <a:lnTo>
                    <a:pt x="98340" y="14258"/>
                  </a:lnTo>
                  <a:lnTo>
                    <a:pt x="89260" y="7282"/>
                  </a:lnTo>
                  <a:lnTo>
                    <a:pt x="78973" y="1220"/>
                  </a:lnTo>
                  <a:lnTo>
                    <a:pt x="69293" y="0"/>
                  </a:lnTo>
                  <a:lnTo>
                    <a:pt x="60017" y="2010"/>
                  </a:lnTo>
                  <a:lnTo>
                    <a:pt x="51012" y="6172"/>
                  </a:lnTo>
                  <a:lnTo>
                    <a:pt x="42185" y="13180"/>
                  </a:lnTo>
                  <a:lnTo>
                    <a:pt x="33479" y="22085"/>
                  </a:lnTo>
                  <a:lnTo>
                    <a:pt x="24853" y="32255"/>
                  </a:lnTo>
                  <a:lnTo>
                    <a:pt x="19102" y="44680"/>
                  </a:lnTo>
                  <a:lnTo>
                    <a:pt x="15267" y="58607"/>
                  </a:lnTo>
                  <a:lnTo>
                    <a:pt x="12712" y="73536"/>
                  </a:lnTo>
                  <a:lnTo>
                    <a:pt x="13830" y="86312"/>
                  </a:lnTo>
                  <a:lnTo>
                    <a:pt x="17397" y="97651"/>
                  </a:lnTo>
                  <a:lnTo>
                    <a:pt x="22598" y="108032"/>
                  </a:lnTo>
                  <a:lnTo>
                    <a:pt x="31710" y="114954"/>
                  </a:lnTo>
                  <a:lnTo>
                    <a:pt x="43428" y="119567"/>
                  </a:lnTo>
                  <a:lnTo>
                    <a:pt x="56886" y="122644"/>
                  </a:lnTo>
                  <a:lnTo>
                    <a:pt x="68679" y="121872"/>
                  </a:lnTo>
                  <a:lnTo>
                    <a:pt x="79363" y="118535"/>
                  </a:lnTo>
                  <a:lnTo>
                    <a:pt x="89309" y="113489"/>
                  </a:lnTo>
                  <a:lnTo>
                    <a:pt x="98761" y="105891"/>
                  </a:lnTo>
                  <a:lnTo>
                    <a:pt x="107885" y="96593"/>
                  </a:lnTo>
                  <a:lnTo>
                    <a:pt x="116790" y="86161"/>
                  </a:lnTo>
                  <a:lnTo>
                    <a:pt x="121315" y="74972"/>
                  </a:lnTo>
                  <a:lnTo>
                    <a:pt x="122921" y="63280"/>
                  </a:lnTo>
                  <a:lnTo>
                    <a:pt x="122581" y="51252"/>
                  </a:lnTo>
                  <a:lnTo>
                    <a:pt x="119531" y="40411"/>
                  </a:lnTo>
                  <a:lnTo>
                    <a:pt x="114677" y="30362"/>
                  </a:lnTo>
                  <a:lnTo>
                    <a:pt x="108617" y="20840"/>
                  </a:lnTo>
                  <a:lnTo>
                    <a:pt x="98933" y="14492"/>
                  </a:lnTo>
                  <a:lnTo>
                    <a:pt x="86833" y="10259"/>
                  </a:lnTo>
                  <a:lnTo>
                    <a:pt x="73122" y="7438"/>
                  </a:lnTo>
                  <a:lnTo>
                    <a:pt x="62570" y="11202"/>
                  </a:lnTo>
                  <a:lnTo>
                    <a:pt x="54124" y="19355"/>
                  </a:lnTo>
                  <a:lnTo>
                    <a:pt x="47082" y="30435"/>
                  </a:lnTo>
                  <a:lnTo>
                    <a:pt x="40977" y="42055"/>
                  </a:lnTo>
                  <a:lnTo>
                    <a:pt x="35495" y="54036"/>
                  </a:lnTo>
                  <a:lnTo>
                    <a:pt x="30431" y="66256"/>
                  </a:lnTo>
                  <a:lnTo>
                    <a:pt x="27053" y="80047"/>
                  </a:lnTo>
                  <a:lnTo>
                    <a:pt x="24802" y="94886"/>
                  </a:lnTo>
                  <a:lnTo>
                    <a:pt x="23302" y="110422"/>
                  </a:lnTo>
                  <a:lnTo>
                    <a:pt x="25123" y="123602"/>
                  </a:lnTo>
                  <a:lnTo>
                    <a:pt x="29159" y="135211"/>
                  </a:lnTo>
                  <a:lnTo>
                    <a:pt x="34673" y="145772"/>
                  </a:lnTo>
                  <a:lnTo>
                    <a:pt x="42582" y="149991"/>
                  </a:lnTo>
                  <a:lnTo>
                    <a:pt x="52087" y="149981"/>
                  </a:lnTo>
                  <a:lnTo>
                    <a:pt x="62658" y="147153"/>
                  </a:lnTo>
                  <a:lnTo>
                    <a:pt x="72527" y="141034"/>
                  </a:lnTo>
                  <a:lnTo>
                    <a:pt x="81930" y="132721"/>
                  </a:lnTo>
                  <a:lnTo>
                    <a:pt x="91019" y="122946"/>
                  </a:lnTo>
                  <a:lnTo>
                    <a:pt x="95669" y="110785"/>
                  </a:lnTo>
                  <a:lnTo>
                    <a:pt x="97357" y="97032"/>
                  </a:lnTo>
                  <a:lnTo>
                    <a:pt x="97071" y="82220"/>
                  </a:lnTo>
                  <a:lnTo>
                    <a:pt x="92647" y="70934"/>
                  </a:lnTo>
                  <a:lnTo>
                    <a:pt x="85465" y="61999"/>
                  </a:lnTo>
                  <a:lnTo>
                    <a:pt x="76443" y="54631"/>
                  </a:lnTo>
                  <a:lnTo>
                    <a:pt x="67607" y="52542"/>
                  </a:lnTo>
                  <a:lnTo>
                    <a:pt x="58892" y="53971"/>
                  </a:lnTo>
                  <a:lnTo>
                    <a:pt x="50262" y="57746"/>
                  </a:lnTo>
                  <a:lnTo>
                    <a:pt x="43097" y="64496"/>
                  </a:lnTo>
                  <a:lnTo>
                    <a:pt x="36909" y="73229"/>
                  </a:lnTo>
                  <a:lnTo>
                    <a:pt x="31372" y="83284"/>
                  </a:lnTo>
                  <a:lnTo>
                    <a:pt x="29092" y="94221"/>
                  </a:lnTo>
                  <a:lnTo>
                    <a:pt x="28984" y="105747"/>
                  </a:lnTo>
                  <a:lnTo>
                    <a:pt x="33000" y="1414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Freeform 105"/>
          <p:cNvSpPr/>
          <p:nvPr/>
        </p:nvSpPr>
        <p:spPr>
          <a:xfrm>
            <a:off x="7061200" y="63627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768542" y="6279966"/>
            <a:ext cx="46126" cy="108135"/>
          </a:xfrm>
          <a:custGeom>
            <a:avLst/>
            <a:gdLst/>
            <a:ahLst/>
            <a:cxnLst/>
            <a:rect l="0" t="0" r="0" b="0"/>
            <a:pathLst>
              <a:path w="46126" h="108135">
                <a:moveTo>
                  <a:pt x="16558" y="57334"/>
                </a:moveTo>
                <a:lnTo>
                  <a:pt x="9816" y="77559"/>
                </a:lnTo>
                <a:lnTo>
                  <a:pt x="12063" y="80695"/>
                </a:lnTo>
                <a:lnTo>
                  <a:pt x="17795" y="79964"/>
                </a:lnTo>
                <a:lnTo>
                  <a:pt x="25848" y="76654"/>
                </a:lnTo>
                <a:lnTo>
                  <a:pt x="32629" y="68803"/>
                </a:lnTo>
                <a:lnTo>
                  <a:pt x="38562" y="57924"/>
                </a:lnTo>
                <a:lnTo>
                  <a:pt x="43926" y="45027"/>
                </a:lnTo>
                <a:lnTo>
                  <a:pt x="46093" y="32196"/>
                </a:lnTo>
                <a:lnTo>
                  <a:pt x="46125" y="19409"/>
                </a:lnTo>
                <a:lnTo>
                  <a:pt x="44736" y="6650"/>
                </a:lnTo>
                <a:lnTo>
                  <a:pt x="40988" y="967"/>
                </a:lnTo>
                <a:lnTo>
                  <a:pt x="35666" y="0"/>
                </a:lnTo>
                <a:lnTo>
                  <a:pt x="29297" y="2178"/>
                </a:lnTo>
                <a:lnTo>
                  <a:pt x="23639" y="7863"/>
                </a:lnTo>
                <a:lnTo>
                  <a:pt x="18457" y="15887"/>
                </a:lnTo>
                <a:lnTo>
                  <a:pt x="13590" y="25469"/>
                </a:lnTo>
                <a:lnTo>
                  <a:pt x="8935" y="36091"/>
                </a:lnTo>
                <a:lnTo>
                  <a:pt x="4420" y="47405"/>
                </a:lnTo>
                <a:lnTo>
                  <a:pt x="0" y="59181"/>
                </a:lnTo>
                <a:lnTo>
                  <a:pt x="1286" y="64209"/>
                </a:lnTo>
                <a:lnTo>
                  <a:pt x="6376" y="64740"/>
                </a:lnTo>
                <a:lnTo>
                  <a:pt x="14003" y="62271"/>
                </a:lnTo>
                <a:lnTo>
                  <a:pt x="14855" y="62036"/>
                </a:lnTo>
                <a:lnTo>
                  <a:pt x="4512" y="65538"/>
                </a:lnTo>
                <a:lnTo>
                  <a:pt x="1472" y="71270"/>
                </a:lnTo>
                <a:lnTo>
                  <a:pt x="855" y="79324"/>
                </a:lnTo>
                <a:lnTo>
                  <a:pt x="3858" y="108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432800" y="6711835"/>
            <a:ext cx="65277" cy="95366"/>
          </a:xfrm>
          <a:custGeom>
            <a:avLst/>
            <a:gdLst/>
            <a:ahLst/>
            <a:cxnLst/>
            <a:rect l="0" t="0" r="0" b="0"/>
            <a:pathLst>
              <a:path w="65277" h="95366">
                <a:moveTo>
                  <a:pt x="0" y="69965"/>
                </a:moveTo>
                <a:lnTo>
                  <a:pt x="13484" y="83449"/>
                </a:lnTo>
                <a:lnTo>
                  <a:pt x="20278" y="84598"/>
                </a:lnTo>
                <a:lnTo>
                  <a:pt x="27629" y="82543"/>
                </a:lnTo>
                <a:lnTo>
                  <a:pt x="35352" y="78350"/>
                </a:lnTo>
                <a:lnTo>
                  <a:pt x="40502" y="69910"/>
                </a:lnTo>
                <a:lnTo>
                  <a:pt x="43934" y="58640"/>
                </a:lnTo>
                <a:lnTo>
                  <a:pt x="46222" y="45481"/>
                </a:lnTo>
                <a:lnTo>
                  <a:pt x="46337" y="32476"/>
                </a:lnTo>
                <a:lnTo>
                  <a:pt x="45002" y="19571"/>
                </a:lnTo>
                <a:lnTo>
                  <a:pt x="42702" y="6736"/>
                </a:lnTo>
                <a:lnTo>
                  <a:pt x="36934" y="1001"/>
                </a:lnTo>
                <a:lnTo>
                  <a:pt x="28856" y="0"/>
                </a:lnTo>
                <a:lnTo>
                  <a:pt x="19237" y="2155"/>
                </a:lnTo>
                <a:lnTo>
                  <a:pt x="12824" y="9236"/>
                </a:lnTo>
                <a:lnTo>
                  <a:pt x="8549" y="19601"/>
                </a:lnTo>
                <a:lnTo>
                  <a:pt x="5699" y="32155"/>
                </a:lnTo>
                <a:lnTo>
                  <a:pt x="6622" y="43348"/>
                </a:lnTo>
                <a:lnTo>
                  <a:pt x="10059" y="53631"/>
                </a:lnTo>
                <a:lnTo>
                  <a:pt x="15172" y="63308"/>
                </a:lnTo>
                <a:lnTo>
                  <a:pt x="22814" y="66938"/>
                </a:lnTo>
                <a:lnTo>
                  <a:pt x="32143" y="66536"/>
                </a:lnTo>
                <a:lnTo>
                  <a:pt x="42595" y="63446"/>
                </a:lnTo>
                <a:lnTo>
                  <a:pt x="50975" y="57152"/>
                </a:lnTo>
                <a:lnTo>
                  <a:pt x="57971" y="48722"/>
                </a:lnTo>
                <a:lnTo>
                  <a:pt x="64048" y="38870"/>
                </a:lnTo>
                <a:lnTo>
                  <a:pt x="65276" y="29479"/>
                </a:lnTo>
                <a:lnTo>
                  <a:pt x="63273" y="20396"/>
                </a:lnTo>
                <a:lnTo>
                  <a:pt x="59115" y="11519"/>
                </a:lnTo>
                <a:lnTo>
                  <a:pt x="53521" y="8423"/>
                </a:lnTo>
                <a:lnTo>
                  <a:pt x="46970" y="9181"/>
                </a:lnTo>
                <a:lnTo>
                  <a:pt x="39779" y="12509"/>
                </a:lnTo>
                <a:lnTo>
                  <a:pt x="34986" y="20372"/>
                </a:lnTo>
                <a:lnTo>
                  <a:pt x="31791" y="31258"/>
                </a:lnTo>
                <a:lnTo>
                  <a:pt x="38100" y="953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4927600" y="4241800"/>
            <a:ext cx="3962401" cy="2921001"/>
            <a:chOff x="4927600" y="4241800"/>
            <a:chExt cx="3962401" cy="2921001"/>
          </a:xfrm>
        </p:grpSpPr>
        <p:sp>
          <p:nvSpPr>
            <p:cNvPr id="109" name="Freeform 108"/>
            <p:cNvSpPr/>
            <p:nvPr/>
          </p:nvSpPr>
          <p:spPr>
            <a:xfrm>
              <a:off x="4927600" y="4241800"/>
              <a:ext cx="292101" cy="254001"/>
            </a:xfrm>
            <a:custGeom>
              <a:avLst/>
              <a:gdLst/>
              <a:ahLst/>
              <a:cxnLst/>
              <a:rect l="0" t="0" r="0" b="0"/>
              <a:pathLst>
                <a:path w="292101" h="254001">
                  <a:moveTo>
                    <a:pt x="0" y="0"/>
                  </a:moveTo>
                  <a:lnTo>
                    <a:pt x="13484" y="20225"/>
                  </a:lnTo>
                  <a:lnTo>
                    <a:pt x="20278" y="29005"/>
                  </a:lnTo>
                  <a:lnTo>
                    <a:pt x="27630" y="37681"/>
                  </a:lnTo>
                  <a:lnTo>
                    <a:pt x="35353" y="46287"/>
                  </a:lnTo>
                  <a:lnTo>
                    <a:pt x="51460" y="63375"/>
                  </a:lnTo>
                  <a:lnTo>
                    <a:pt x="84797" y="97342"/>
                  </a:lnTo>
                  <a:lnTo>
                    <a:pt x="94631" y="105816"/>
                  </a:lnTo>
                  <a:lnTo>
                    <a:pt x="105421" y="114289"/>
                  </a:lnTo>
                  <a:lnTo>
                    <a:pt x="116847" y="122759"/>
                  </a:lnTo>
                  <a:lnTo>
                    <a:pt x="140832" y="139696"/>
                  </a:lnTo>
                  <a:lnTo>
                    <a:pt x="153154" y="148164"/>
                  </a:lnTo>
                  <a:lnTo>
                    <a:pt x="164191" y="156631"/>
                  </a:lnTo>
                  <a:lnTo>
                    <a:pt x="174372" y="165098"/>
                  </a:lnTo>
                  <a:lnTo>
                    <a:pt x="183981" y="173566"/>
                  </a:lnTo>
                  <a:lnTo>
                    <a:pt x="202184" y="190499"/>
                  </a:lnTo>
                  <a:lnTo>
                    <a:pt x="210989" y="198966"/>
                  </a:lnTo>
                  <a:lnTo>
                    <a:pt x="221093" y="207433"/>
                  </a:lnTo>
                  <a:lnTo>
                    <a:pt x="232061" y="215900"/>
                  </a:lnTo>
                  <a:lnTo>
                    <a:pt x="2921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397500" y="4635500"/>
              <a:ext cx="406401" cy="317501"/>
            </a:xfrm>
            <a:custGeom>
              <a:avLst/>
              <a:gdLst/>
              <a:ahLst/>
              <a:cxnLst/>
              <a:rect l="0" t="0" r="0" b="0"/>
              <a:pathLst>
                <a:path w="406401" h="3175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2" y="27630"/>
                  </a:lnTo>
                  <a:lnTo>
                    <a:pt x="53463" y="43324"/>
                  </a:lnTo>
                  <a:lnTo>
                    <a:pt x="77383" y="59707"/>
                  </a:lnTo>
                  <a:lnTo>
                    <a:pt x="88277" y="68026"/>
                  </a:lnTo>
                  <a:lnTo>
                    <a:pt x="98362" y="76395"/>
                  </a:lnTo>
                  <a:lnTo>
                    <a:pt x="107908" y="84797"/>
                  </a:lnTo>
                  <a:lnTo>
                    <a:pt x="126040" y="101657"/>
                  </a:lnTo>
                  <a:lnTo>
                    <a:pt x="134827" y="110105"/>
                  </a:lnTo>
                  <a:lnTo>
                    <a:pt x="144918" y="118559"/>
                  </a:lnTo>
                  <a:lnTo>
                    <a:pt x="155878" y="127017"/>
                  </a:lnTo>
                  <a:lnTo>
                    <a:pt x="167419" y="135478"/>
                  </a:lnTo>
                  <a:lnTo>
                    <a:pt x="191530" y="152405"/>
                  </a:lnTo>
                  <a:lnTo>
                    <a:pt x="203887" y="160870"/>
                  </a:lnTo>
                  <a:lnTo>
                    <a:pt x="214946" y="170746"/>
                  </a:lnTo>
                  <a:lnTo>
                    <a:pt x="225142" y="181564"/>
                  </a:lnTo>
                  <a:lnTo>
                    <a:pt x="234761" y="193009"/>
                  </a:lnTo>
                  <a:lnTo>
                    <a:pt x="245407" y="203461"/>
                  </a:lnTo>
                  <a:lnTo>
                    <a:pt x="256738" y="213252"/>
                  </a:lnTo>
                  <a:lnTo>
                    <a:pt x="268525" y="222601"/>
                  </a:lnTo>
                  <a:lnTo>
                    <a:pt x="279205" y="231656"/>
                  </a:lnTo>
                  <a:lnTo>
                    <a:pt x="289148" y="240515"/>
                  </a:lnTo>
                  <a:lnTo>
                    <a:pt x="298599" y="249243"/>
                  </a:lnTo>
                  <a:lnTo>
                    <a:pt x="309132" y="256473"/>
                  </a:lnTo>
                  <a:lnTo>
                    <a:pt x="320388" y="262704"/>
                  </a:lnTo>
                  <a:lnTo>
                    <a:pt x="332125" y="268269"/>
                  </a:lnTo>
                  <a:lnTo>
                    <a:pt x="344183" y="274802"/>
                  </a:lnTo>
                  <a:lnTo>
                    <a:pt x="356455" y="281979"/>
                  </a:lnTo>
                  <a:lnTo>
                    <a:pt x="4064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918200" y="5029200"/>
              <a:ext cx="393701" cy="304801"/>
            </a:xfrm>
            <a:custGeom>
              <a:avLst/>
              <a:gdLst/>
              <a:ahLst/>
              <a:cxnLst/>
              <a:rect l="0" t="0" r="0" b="0"/>
              <a:pathLst>
                <a:path w="393701" h="3048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2052" y="34596"/>
                  </a:lnTo>
                  <a:lnTo>
                    <a:pt x="61512" y="41408"/>
                  </a:lnTo>
                  <a:lnTo>
                    <a:pt x="70641" y="48772"/>
                  </a:lnTo>
                  <a:lnTo>
                    <a:pt x="79550" y="56503"/>
                  </a:lnTo>
                  <a:lnTo>
                    <a:pt x="88310" y="64480"/>
                  </a:lnTo>
                  <a:lnTo>
                    <a:pt x="105571" y="80869"/>
                  </a:lnTo>
                  <a:lnTo>
                    <a:pt x="148132" y="122823"/>
                  </a:lnTo>
                  <a:lnTo>
                    <a:pt x="158021" y="131271"/>
                  </a:lnTo>
                  <a:lnTo>
                    <a:pt x="168847" y="139725"/>
                  </a:lnTo>
                  <a:lnTo>
                    <a:pt x="180298" y="148183"/>
                  </a:lnTo>
                  <a:lnTo>
                    <a:pt x="190754" y="156644"/>
                  </a:lnTo>
                  <a:lnTo>
                    <a:pt x="200547" y="165107"/>
                  </a:lnTo>
                  <a:lnTo>
                    <a:pt x="209898" y="173571"/>
                  </a:lnTo>
                  <a:lnTo>
                    <a:pt x="231577" y="194265"/>
                  </a:lnTo>
                  <a:lnTo>
                    <a:pt x="243284" y="205709"/>
                  </a:lnTo>
                  <a:lnTo>
                    <a:pt x="255323" y="216162"/>
                  </a:lnTo>
                  <a:lnTo>
                    <a:pt x="267582" y="225952"/>
                  </a:lnTo>
                  <a:lnTo>
                    <a:pt x="279987" y="235301"/>
                  </a:lnTo>
                  <a:lnTo>
                    <a:pt x="305061" y="253215"/>
                  </a:lnTo>
                  <a:lnTo>
                    <a:pt x="317674" y="261943"/>
                  </a:lnTo>
                  <a:lnTo>
                    <a:pt x="330315" y="269173"/>
                  </a:lnTo>
                  <a:lnTo>
                    <a:pt x="342977" y="275404"/>
                  </a:lnTo>
                  <a:lnTo>
                    <a:pt x="3937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502400" y="5473700"/>
              <a:ext cx="419101" cy="342901"/>
            </a:xfrm>
            <a:custGeom>
              <a:avLst/>
              <a:gdLst/>
              <a:ahLst/>
              <a:cxnLst/>
              <a:rect l="0" t="0" r="0" b="0"/>
              <a:pathLst>
                <a:path w="419101" h="342901">
                  <a:moveTo>
                    <a:pt x="0" y="0"/>
                  </a:moveTo>
                  <a:lnTo>
                    <a:pt x="66448" y="66449"/>
                  </a:lnTo>
                  <a:lnTo>
                    <a:pt x="78165" y="76755"/>
                  </a:lnTo>
                  <a:lnTo>
                    <a:pt x="90210" y="86447"/>
                  </a:lnTo>
                  <a:lnTo>
                    <a:pt x="102473" y="95731"/>
                  </a:lnTo>
                  <a:lnTo>
                    <a:pt x="113471" y="104743"/>
                  </a:lnTo>
                  <a:lnTo>
                    <a:pt x="123625" y="113573"/>
                  </a:lnTo>
                  <a:lnTo>
                    <a:pt x="133216" y="122282"/>
                  </a:lnTo>
                  <a:lnTo>
                    <a:pt x="155162" y="143247"/>
                  </a:lnTo>
                  <a:lnTo>
                    <a:pt x="197004" y="184458"/>
                  </a:lnTo>
                  <a:lnTo>
                    <a:pt x="207536" y="193528"/>
                  </a:lnTo>
                  <a:lnTo>
                    <a:pt x="218790" y="202396"/>
                  </a:lnTo>
                  <a:lnTo>
                    <a:pt x="230527" y="211130"/>
                  </a:lnTo>
                  <a:lnTo>
                    <a:pt x="254856" y="228362"/>
                  </a:lnTo>
                  <a:lnTo>
                    <a:pt x="267271" y="236908"/>
                  </a:lnTo>
                  <a:lnTo>
                    <a:pt x="278369" y="245427"/>
                  </a:lnTo>
                  <a:lnTo>
                    <a:pt x="288590" y="253929"/>
                  </a:lnTo>
                  <a:lnTo>
                    <a:pt x="298227" y="262419"/>
                  </a:lnTo>
                  <a:lnTo>
                    <a:pt x="308885" y="269490"/>
                  </a:lnTo>
                  <a:lnTo>
                    <a:pt x="320223" y="275616"/>
                  </a:lnTo>
                  <a:lnTo>
                    <a:pt x="332015" y="281110"/>
                  </a:lnTo>
                  <a:lnTo>
                    <a:pt x="342699" y="287596"/>
                  </a:lnTo>
                  <a:lnTo>
                    <a:pt x="352644" y="294741"/>
                  </a:lnTo>
                  <a:lnTo>
                    <a:pt x="362095" y="302327"/>
                  </a:lnTo>
                  <a:lnTo>
                    <a:pt x="372630" y="308796"/>
                  </a:lnTo>
                  <a:lnTo>
                    <a:pt x="383886" y="314519"/>
                  </a:lnTo>
                  <a:lnTo>
                    <a:pt x="4191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061200" y="5892800"/>
              <a:ext cx="609601" cy="406401"/>
            </a:xfrm>
            <a:custGeom>
              <a:avLst/>
              <a:gdLst/>
              <a:ahLst/>
              <a:cxnLst/>
              <a:rect l="0" t="0" r="0" b="0"/>
              <a:pathLst>
                <a:path w="609601" h="406401">
                  <a:moveTo>
                    <a:pt x="0" y="0"/>
                  </a:moveTo>
                  <a:lnTo>
                    <a:pt x="59707" y="59707"/>
                  </a:lnTo>
                  <a:lnTo>
                    <a:pt x="69438" y="68026"/>
                  </a:lnTo>
                  <a:lnTo>
                    <a:pt x="80158" y="76395"/>
                  </a:lnTo>
                  <a:lnTo>
                    <a:pt x="91538" y="84797"/>
                  </a:lnTo>
                  <a:lnTo>
                    <a:pt x="115472" y="101657"/>
                  </a:lnTo>
                  <a:lnTo>
                    <a:pt x="127782" y="110105"/>
                  </a:lnTo>
                  <a:lnTo>
                    <a:pt x="140220" y="117147"/>
                  </a:lnTo>
                  <a:lnTo>
                    <a:pt x="152747" y="123254"/>
                  </a:lnTo>
                  <a:lnTo>
                    <a:pt x="165331" y="128736"/>
                  </a:lnTo>
                  <a:lnTo>
                    <a:pt x="176543" y="135213"/>
                  </a:lnTo>
                  <a:lnTo>
                    <a:pt x="186839" y="142353"/>
                  </a:lnTo>
                  <a:lnTo>
                    <a:pt x="196526" y="149935"/>
                  </a:lnTo>
                  <a:lnTo>
                    <a:pt x="207217" y="156401"/>
                  </a:lnTo>
                  <a:lnTo>
                    <a:pt x="218578" y="162123"/>
                  </a:lnTo>
                  <a:lnTo>
                    <a:pt x="230385" y="167349"/>
                  </a:lnTo>
                  <a:lnTo>
                    <a:pt x="242490" y="173654"/>
                  </a:lnTo>
                  <a:lnTo>
                    <a:pt x="254793" y="180680"/>
                  </a:lnTo>
                  <a:lnTo>
                    <a:pt x="267229" y="188187"/>
                  </a:lnTo>
                  <a:lnTo>
                    <a:pt x="278341" y="196013"/>
                  </a:lnTo>
                  <a:lnTo>
                    <a:pt x="288572" y="204053"/>
                  </a:lnTo>
                  <a:lnTo>
                    <a:pt x="298215" y="212235"/>
                  </a:lnTo>
                  <a:lnTo>
                    <a:pt x="310288" y="219101"/>
                  </a:lnTo>
                  <a:lnTo>
                    <a:pt x="323980" y="225090"/>
                  </a:lnTo>
                  <a:lnTo>
                    <a:pt x="338753" y="230493"/>
                  </a:lnTo>
                  <a:lnTo>
                    <a:pt x="351425" y="236917"/>
                  </a:lnTo>
                  <a:lnTo>
                    <a:pt x="362694" y="244023"/>
                  </a:lnTo>
                  <a:lnTo>
                    <a:pt x="373029" y="251581"/>
                  </a:lnTo>
                  <a:lnTo>
                    <a:pt x="395802" y="267506"/>
                  </a:lnTo>
                  <a:lnTo>
                    <a:pt x="458888" y="310550"/>
                  </a:lnTo>
                  <a:lnTo>
                    <a:pt x="504110" y="343192"/>
                  </a:lnTo>
                  <a:lnTo>
                    <a:pt x="544947" y="371365"/>
                  </a:lnTo>
                  <a:lnTo>
                    <a:pt x="558031" y="380221"/>
                  </a:lnTo>
                  <a:lnTo>
                    <a:pt x="60960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899400" y="6413500"/>
              <a:ext cx="317501" cy="190501"/>
            </a:xfrm>
            <a:custGeom>
              <a:avLst/>
              <a:gdLst/>
              <a:ahLst/>
              <a:cxnLst/>
              <a:rect l="0" t="0" r="0" b="0"/>
              <a:pathLst>
                <a:path w="317501" h="1905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3" y="27629"/>
                  </a:lnTo>
                  <a:lnTo>
                    <a:pt x="42095" y="35353"/>
                  </a:lnTo>
                  <a:lnTo>
                    <a:pt x="52052" y="43324"/>
                  </a:lnTo>
                  <a:lnTo>
                    <a:pt x="61512" y="51460"/>
                  </a:lnTo>
                  <a:lnTo>
                    <a:pt x="70642" y="59707"/>
                  </a:lnTo>
                  <a:lnTo>
                    <a:pt x="80960" y="66616"/>
                  </a:lnTo>
                  <a:lnTo>
                    <a:pt x="92074" y="72632"/>
                  </a:lnTo>
                  <a:lnTo>
                    <a:pt x="103716" y="78055"/>
                  </a:lnTo>
                  <a:lnTo>
                    <a:pt x="115710" y="84492"/>
                  </a:lnTo>
                  <a:lnTo>
                    <a:pt x="127940" y="91606"/>
                  </a:lnTo>
                  <a:lnTo>
                    <a:pt x="152817" y="107036"/>
                  </a:lnTo>
                  <a:lnTo>
                    <a:pt x="177985" y="123301"/>
                  </a:lnTo>
                  <a:lnTo>
                    <a:pt x="190624" y="130178"/>
                  </a:lnTo>
                  <a:lnTo>
                    <a:pt x="203282" y="136174"/>
                  </a:lnTo>
                  <a:lnTo>
                    <a:pt x="215955" y="141583"/>
                  </a:lnTo>
                  <a:lnTo>
                    <a:pt x="228636" y="148011"/>
                  </a:lnTo>
                  <a:lnTo>
                    <a:pt x="241324" y="155118"/>
                  </a:lnTo>
                  <a:lnTo>
                    <a:pt x="254016" y="162678"/>
                  </a:lnTo>
                  <a:lnTo>
                    <a:pt x="266710" y="169129"/>
                  </a:lnTo>
                  <a:lnTo>
                    <a:pt x="279407" y="174842"/>
                  </a:lnTo>
                  <a:lnTo>
                    <a:pt x="3175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420100" y="6718300"/>
              <a:ext cx="469901" cy="444501"/>
            </a:xfrm>
            <a:custGeom>
              <a:avLst/>
              <a:gdLst/>
              <a:ahLst/>
              <a:cxnLst/>
              <a:rect l="0" t="0" r="0" b="0"/>
              <a:pathLst>
                <a:path w="469901" h="444501">
                  <a:moveTo>
                    <a:pt x="0" y="0"/>
                  </a:moveTo>
                  <a:lnTo>
                    <a:pt x="13484" y="20225"/>
                  </a:lnTo>
                  <a:lnTo>
                    <a:pt x="20278" y="29005"/>
                  </a:lnTo>
                  <a:lnTo>
                    <a:pt x="27629" y="37681"/>
                  </a:lnTo>
                  <a:lnTo>
                    <a:pt x="35352" y="46287"/>
                  </a:lnTo>
                  <a:lnTo>
                    <a:pt x="51460" y="63375"/>
                  </a:lnTo>
                  <a:lnTo>
                    <a:pt x="59707" y="71883"/>
                  </a:lnTo>
                  <a:lnTo>
                    <a:pt x="68026" y="81789"/>
                  </a:lnTo>
                  <a:lnTo>
                    <a:pt x="76395" y="92626"/>
                  </a:lnTo>
                  <a:lnTo>
                    <a:pt x="84797" y="104084"/>
                  </a:lnTo>
                  <a:lnTo>
                    <a:pt x="93220" y="114544"/>
                  </a:lnTo>
                  <a:lnTo>
                    <a:pt x="101658" y="124341"/>
                  </a:lnTo>
                  <a:lnTo>
                    <a:pt x="110104" y="133694"/>
                  </a:lnTo>
                  <a:lnTo>
                    <a:pt x="119970" y="142751"/>
                  </a:lnTo>
                  <a:lnTo>
                    <a:pt x="130779" y="151612"/>
                  </a:lnTo>
                  <a:lnTo>
                    <a:pt x="142220" y="160341"/>
                  </a:lnTo>
                  <a:lnTo>
                    <a:pt x="152668" y="168983"/>
                  </a:lnTo>
                  <a:lnTo>
                    <a:pt x="162456" y="177566"/>
                  </a:lnTo>
                  <a:lnTo>
                    <a:pt x="171804" y="186111"/>
                  </a:lnTo>
                  <a:lnTo>
                    <a:pt x="182269" y="194629"/>
                  </a:lnTo>
                  <a:lnTo>
                    <a:pt x="193479" y="203131"/>
                  </a:lnTo>
                  <a:lnTo>
                    <a:pt x="205186" y="211620"/>
                  </a:lnTo>
                  <a:lnTo>
                    <a:pt x="215813" y="221513"/>
                  </a:lnTo>
                  <a:lnTo>
                    <a:pt x="225719" y="232342"/>
                  </a:lnTo>
                  <a:lnTo>
                    <a:pt x="235146" y="243795"/>
                  </a:lnTo>
                  <a:lnTo>
                    <a:pt x="247075" y="254252"/>
                  </a:lnTo>
                  <a:lnTo>
                    <a:pt x="260672" y="264045"/>
                  </a:lnTo>
                  <a:lnTo>
                    <a:pt x="275381" y="273397"/>
                  </a:lnTo>
                  <a:lnTo>
                    <a:pt x="289421" y="283864"/>
                  </a:lnTo>
                  <a:lnTo>
                    <a:pt x="303014" y="295076"/>
                  </a:lnTo>
                  <a:lnTo>
                    <a:pt x="316309" y="306784"/>
                  </a:lnTo>
                  <a:lnTo>
                    <a:pt x="342370" y="331082"/>
                  </a:lnTo>
                  <a:lnTo>
                    <a:pt x="355247" y="343488"/>
                  </a:lnTo>
                  <a:lnTo>
                    <a:pt x="368065" y="354580"/>
                  </a:lnTo>
                  <a:lnTo>
                    <a:pt x="380842" y="364798"/>
                  </a:lnTo>
                  <a:lnTo>
                    <a:pt x="393595" y="374432"/>
                  </a:lnTo>
                  <a:lnTo>
                    <a:pt x="404918" y="383677"/>
                  </a:lnTo>
                  <a:lnTo>
                    <a:pt x="415290" y="392662"/>
                  </a:lnTo>
                  <a:lnTo>
                    <a:pt x="425026" y="401474"/>
                  </a:lnTo>
                  <a:lnTo>
                    <a:pt x="443371" y="418793"/>
                  </a:lnTo>
                  <a:lnTo>
                    <a:pt x="4699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BK-896-15fa750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800" y="-381000"/>
            <a:ext cx="4102100" cy="2959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8" name="Group 47"/>
          <p:cNvGrpSpPr/>
          <p:nvPr/>
        </p:nvGrpSpPr>
        <p:grpSpPr>
          <a:xfrm>
            <a:off x="4165600" y="1968500"/>
            <a:ext cx="4737100" cy="4711700"/>
            <a:chOff x="4165600" y="19685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4330700" y="2108200"/>
              <a:ext cx="4436237" cy="4431666"/>
              <a:chOff x="4330700" y="21082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330700" y="21181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330700" y="21082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346194" y="23296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553330" y="21192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772533" y="21181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994909" y="21192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210936" y="21181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433314" y="21192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655945" y="21203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876290" y="21192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097523" y="21212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312280" y="21192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536181" y="21203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758558" y="21203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978904" y="21203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200392" y="21212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415148" y="21192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638668" y="21203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861045" y="21212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081391" y="21203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301735" y="21203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517763" y="21203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734806" y="21169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343780" y="25509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344923" y="27703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342891" y="29860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347336" y="40921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344923" y="38729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344923" y="36515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347336" y="34302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346194" y="32108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343780" y="43101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342891" y="45317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341748" y="47532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342891" y="49724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341748" y="51883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344923" y="62898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344923" y="60737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341748" y="58534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342891" y="56321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342891" y="54131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330700" y="65133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6527800" y="19685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165600" y="42926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787400" y="1257300"/>
            <a:ext cx="3238501" cy="1193801"/>
            <a:chOff x="787400" y="1257300"/>
            <a:chExt cx="3238501" cy="1193801"/>
          </a:xfrm>
        </p:grpSpPr>
        <p:sp>
          <p:nvSpPr>
            <p:cNvPr id="49" name="Freeform 48"/>
            <p:cNvSpPr/>
            <p:nvPr/>
          </p:nvSpPr>
          <p:spPr>
            <a:xfrm>
              <a:off x="1765300" y="1358900"/>
              <a:ext cx="50801" cy="203201"/>
            </a:xfrm>
            <a:custGeom>
              <a:avLst/>
              <a:gdLst/>
              <a:ahLst/>
              <a:cxnLst/>
              <a:rect l="0" t="0" r="0" b="0"/>
              <a:pathLst>
                <a:path w="50801" h="203201">
                  <a:moveTo>
                    <a:pt x="50800" y="0"/>
                  </a:moveTo>
                  <a:lnTo>
                    <a:pt x="33123" y="53029"/>
                  </a:lnTo>
                  <a:lnTo>
                    <a:pt x="30548" y="66397"/>
                  </a:lnTo>
                  <a:lnTo>
                    <a:pt x="28832" y="80954"/>
                  </a:lnTo>
                  <a:lnTo>
                    <a:pt x="27688" y="96302"/>
                  </a:lnTo>
                  <a:lnTo>
                    <a:pt x="25514" y="110768"/>
                  </a:lnTo>
                  <a:lnTo>
                    <a:pt x="22654" y="124645"/>
                  </a:lnTo>
                  <a:lnTo>
                    <a:pt x="19336" y="138130"/>
                  </a:lnTo>
                  <a:lnTo>
                    <a:pt x="15712" y="151353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676400" y="14478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0225" y="5958"/>
                  </a:lnTo>
                  <a:lnTo>
                    <a:pt x="33239" y="3972"/>
                  </a:lnTo>
                  <a:lnTo>
                    <a:pt x="48970" y="2648"/>
                  </a:lnTo>
                  <a:lnTo>
                    <a:pt x="66513" y="1765"/>
                  </a:lnTo>
                  <a:lnTo>
                    <a:pt x="101058" y="784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057400" y="13716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3185" y="64986"/>
                  </a:lnTo>
                  <a:lnTo>
                    <a:pt x="42030" y="89560"/>
                  </a:lnTo>
                  <a:lnTo>
                    <a:pt x="47775" y="100629"/>
                  </a:lnTo>
                  <a:lnTo>
                    <a:pt x="54428" y="110830"/>
                  </a:lnTo>
                  <a:lnTo>
                    <a:pt x="61685" y="120453"/>
                  </a:lnTo>
                  <a:lnTo>
                    <a:pt x="69345" y="129691"/>
                  </a:lnTo>
                  <a:lnTo>
                    <a:pt x="77275" y="138671"/>
                  </a:lnTo>
                  <a:lnTo>
                    <a:pt x="85383" y="147481"/>
                  </a:lnTo>
                  <a:lnTo>
                    <a:pt x="95022" y="156176"/>
                  </a:lnTo>
                  <a:lnTo>
                    <a:pt x="105681" y="164795"/>
                  </a:lnTo>
                  <a:lnTo>
                    <a:pt x="1651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19300" y="1371600"/>
              <a:ext cx="215901" cy="215901"/>
            </a:xfrm>
            <a:custGeom>
              <a:avLst/>
              <a:gdLst/>
              <a:ahLst/>
              <a:cxnLst/>
              <a:rect l="0" t="0" r="0" b="0"/>
              <a:pathLst>
                <a:path w="215901" h="215901">
                  <a:moveTo>
                    <a:pt x="215900" y="0"/>
                  </a:moveTo>
                  <a:lnTo>
                    <a:pt x="202415" y="20225"/>
                  </a:lnTo>
                  <a:lnTo>
                    <a:pt x="195621" y="29006"/>
                  </a:lnTo>
                  <a:lnTo>
                    <a:pt x="188270" y="37681"/>
                  </a:lnTo>
                  <a:lnTo>
                    <a:pt x="180546" y="46287"/>
                  </a:lnTo>
                  <a:lnTo>
                    <a:pt x="172575" y="56258"/>
                  </a:lnTo>
                  <a:lnTo>
                    <a:pt x="164439" y="67139"/>
                  </a:lnTo>
                  <a:lnTo>
                    <a:pt x="156192" y="78626"/>
                  </a:lnTo>
                  <a:lnTo>
                    <a:pt x="145050" y="90517"/>
                  </a:lnTo>
                  <a:lnTo>
                    <a:pt x="131978" y="102678"/>
                  </a:lnTo>
                  <a:lnTo>
                    <a:pt x="117618" y="115018"/>
                  </a:lnTo>
                  <a:lnTo>
                    <a:pt x="103812" y="126068"/>
                  </a:lnTo>
                  <a:lnTo>
                    <a:pt x="90375" y="136256"/>
                  </a:lnTo>
                  <a:lnTo>
                    <a:pt x="64155" y="155102"/>
                  </a:lnTo>
                  <a:lnTo>
                    <a:pt x="51236" y="164079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921000" y="1371600"/>
              <a:ext cx="279401" cy="25401"/>
            </a:xfrm>
            <a:custGeom>
              <a:avLst/>
              <a:gdLst/>
              <a:ahLst/>
              <a:cxnLst/>
              <a:rect l="0" t="0" r="0" b="0"/>
              <a:pathLst>
                <a:path w="279401" h="25401">
                  <a:moveTo>
                    <a:pt x="0" y="25400"/>
                  </a:moveTo>
                  <a:lnTo>
                    <a:pt x="20225" y="18657"/>
                  </a:lnTo>
                  <a:lnTo>
                    <a:pt x="33239" y="16672"/>
                  </a:lnTo>
                  <a:lnTo>
                    <a:pt x="48970" y="15347"/>
                  </a:lnTo>
                  <a:lnTo>
                    <a:pt x="66513" y="14465"/>
                  </a:lnTo>
                  <a:lnTo>
                    <a:pt x="82442" y="12465"/>
                  </a:lnTo>
                  <a:lnTo>
                    <a:pt x="97295" y="9721"/>
                  </a:lnTo>
                  <a:lnTo>
                    <a:pt x="111430" y="6481"/>
                  </a:lnTo>
                  <a:lnTo>
                    <a:pt x="126497" y="4320"/>
                  </a:lnTo>
                  <a:lnTo>
                    <a:pt x="142187" y="2880"/>
                  </a:lnTo>
                  <a:lnTo>
                    <a:pt x="158291" y="1920"/>
                  </a:lnTo>
                  <a:lnTo>
                    <a:pt x="191236" y="853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022600" y="1270000"/>
              <a:ext cx="88901" cy="190501"/>
            </a:xfrm>
            <a:custGeom>
              <a:avLst/>
              <a:gdLst/>
              <a:ahLst/>
              <a:cxnLst/>
              <a:rect l="0" t="0" r="0" b="0"/>
              <a:pathLst>
                <a:path w="88901" h="190501">
                  <a:moveTo>
                    <a:pt x="88900" y="0"/>
                  </a:moveTo>
                  <a:lnTo>
                    <a:pt x="82157" y="26967"/>
                  </a:lnTo>
                  <a:lnTo>
                    <a:pt x="78760" y="39145"/>
                  </a:lnTo>
                  <a:lnTo>
                    <a:pt x="71223" y="63964"/>
                  </a:lnTo>
                  <a:lnTo>
                    <a:pt x="65826" y="76509"/>
                  </a:lnTo>
                  <a:lnTo>
                    <a:pt x="59406" y="89106"/>
                  </a:lnTo>
                  <a:lnTo>
                    <a:pt x="52304" y="101737"/>
                  </a:lnTo>
                  <a:lnTo>
                    <a:pt x="44747" y="114391"/>
                  </a:lnTo>
                  <a:lnTo>
                    <a:pt x="36887" y="127061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416300" y="1257300"/>
              <a:ext cx="317501" cy="266701"/>
            </a:xfrm>
            <a:custGeom>
              <a:avLst/>
              <a:gdLst/>
              <a:ahLst/>
              <a:cxnLst/>
              <a:rect l="0" t="0" r="0" b="0"/>
              <a:pathLst>
                <a:path w="317501" h="266701">
                  <a:moveTo>
                    <a:pt x="0" y="0"/>
                  </a:moveTo>
                  <a:lnTo>
                    <a:pt x="6742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6258"/>
                  </a:lnTo>
                  <a:lnTo>
                    <a:pt x="47530" y="78626"/>
                  </a:lnTo>
                  <a:lnTo>
                    <a:pt x="57086" y="90517"/>
                  </a:lnTo>
                  <a:lnTo>
                    <a:pt x="67691" y="102678"/>
                  </a:lnTo>
                  <a:lnTo>
                    <a:pt x="78994" y="115018"/>
                  </a:lnTo>
                  <a:lnTo>
                    <a:pt x="90762" y="126068"/>
                  </a:lnTo>
                  <a:lnTo>
                    <a:pt x="102841" y="136256"/>
                  </a:lnTo>
                  <a:lnTo>
                    <a:pt x="115127" y="145871"/>
                  </a:lnTo>
                  <a:lnTo>
                    <a:pt x="126140" y="155102"/>
                  </a:lnTo>
                  <a:lnTo>
                    <a:pt x="136304" y="164079"/>
                  </a:lnTo>
                  <a:lnTo>
                    <a:pt x="145903" y="172886"/>
                  </a:lnTo>
                  <a:lnTo>
                    <a:pt x="157946" y="181579"/>
                  </a:lnTo>
                  <a:lnTo>
                    <a:pt x="171619" y="190197"/>
                  </a:lnTo>
                  <a:lnTo>
                    <a:pt x="186379" y="198765"/>
                  </a:lnTo>
                  <a:lnTo>
                    <a:pt x="217831" y="215810"/>
                  </a:lnTo>
                  <a:lnTo>
                    <a:pt x="234120" y="224306"/>
                  </a:lnTo>
                  <a:lnTo>
                    <a:pt x="249214" y="231382"/>
                  </a:lnTo>
                  <a:lnTo>
                    <a:pt x="263509" y="237510"/>
                  </a:lnTo>
                  <a:lnTo>
                    <a:pt x="3175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467100" y="1270000"/>
              <a:ext cx="203201" cy="203201"/>
            </a:xfrm>
            <a:custGeom>
              <a:avLst/>
              <a:gdLst/>
              <a:ahLst/>
              <a:cxnLst/>
              <a:rect l="0" t="0" r="0" b="0"/>
              <a:pathLst>
                <a:path w="203201" h="203201">
                  <a:moveTo>
                    <a:pt x="203200" y="0"/>
                  </a:moveTo>
                  <a:lnTo>
                    <a:pt x="189715" y="13483"/>
                  </a:lnTo>
                  <a:lnTo>
                    <a:pt x="182921" y="21689"/>
                  </a:lnTo>
                  <a:lnTo>
                    <a:pt x="175569" y="31392"/>
                  </a:lnTo>
                  <a:lnTo>
                    <a:pt x="167846" y="42095"/>
                  </a:lnTo>
                  <a:lnTo>
                    <a:pt x="158464" y="53463"/>
                  </a:lnTo>
                  <a:lnTo>
                    <a:pt x="147976" y="65275"/>
                  </a:lnTo>
                  <a:lnTo>
                    <a:pt x="136750" y="77383"/>
                  </a:lnTo>
                  <a:lnTo>
                    <a:pt x="125033" y="88278"/>
                  </a:lnTo>
                  <a:lnTo>
                    <a:pt x="112989" y="98363"/>
                  </a:lnTo>
                  <a:lnTo>
                    <a:pt x="100726" y="107908"/>
                  </a:lnTo>
                  <a:lnTo>
                    <a:pt x="89728" y="117094"/>
                  </a:lnTo>
                  <a:lnTo>
                    <a:pt x="79574" y="126040"/>
                  </a:lnTo>
                  <a:lnTo>
                    <a:pt x="69982" y="134827"/>
                  </a:lnTo>
                  <a:lnTo>
                    <a:pt x="59355" y="143507"/>
                  </a:lnTo>
                  <a:lnTo>
                    <a:pt x="48036" y="152115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87400" y="1689259"/>
              <a:ext cx="3238501" cy="152242"/>
            </a:xfrm>
            <a:custGeom>
              <a:avLst/>
              <a:gdLst/>
              <a:ahLst/>
              <a:cxnLst/>
              <a:rect l="0" t="0" r="0" b="0"/>
              <a:pathLst>
                <a:path w="3238501" h="152242">
                  <a:moveTo>
                    <a:pt x="0" y="126841"/>
                  </a:moveTo>
                  <a:lnTo>
                    <a:pt x="88383" y="109164"/>
                  </a:lnTo>
                  <a:lnTo>
                    <a:pt x="136177" y="104873"/>
                  </a:lnTo>
                  <a:lnTo>
                    <a:pt x="187523" y="101555"/>
                  </a:lnTo>
                  <a:lnTo>
                    <a:pt x="211093" y="98695"/>
                  </a:lnTo>
                  <a:lnTo>
                    <a:pt x="233862" y="95377"/>
                  </a:lnTo>
                  <a:lnTo>
                    <a:pt x="254686" y="91753"/>
                  </a:lnTo>
                  <a:lnTo>
                    <a:pt x="274212" y="87927"/>
                  </a:lnTo>
                  <a:lnTo>
                    <a:pt x="352850" y="71647"/>
                  </a:lnTo>
                  <a:lnTo>
                    <a:pt x="398122" y="67032"/>
                  </a:lnTo>
                  <a:lnTo>
                    <a:pt x="446465" y="63570"/>
                  </a:lnTo>
                  <a:lnTo>
                    <a:pt x="471210" y="60671"/>
                  </a:lnTo>
                  <a:lnTo>
                    <a:pt x="578500" y="45880"/>
                  </a:lnTo>
                  <a:lnTo>
                    <a:pt x="636229" y="41469"/>
                  </a:lnTo>
                  <a:lnTo>
                    <a:pt x="694813" y="38098"/>
                  </a:lnTo>
                  <a:lnTo>
                    <a:pt x="724264" y="35223"/>
                  </a:lnTo>
                  <a:lnTo>
                    <a:pt x="753776" y="31896"/>
                  </a:lnTo>
                  <a:lnTo>
                    <a:pt x="872114" y="25144"/>
                  </a:lnTo>
                  <a:lnTo>
                    <a:pt x="901731" y="22354"/>
                  </a:lnTo>
                  <a:lnTo>
                    <a:pt x="931354" y="19083"/>
                  </a:lnTo>
                  <a:lnTo>
                    <a:pt x="1026981" y="14479"/>
                  </a:lnTo>
                  <a:lnTo>
                    <a:pt x="1126811" y="13115"/>
                  </a:lnTo>
                  <a:lnTo>
                    <a:pt x="1190368" y="9033"/>
                  </a:lnTo>
                  <a:lnTo>
                    <a:pt x="1221145" y="5969"/>
                  </a:lnTo>
                  <a:lnTo>
                    <a:pt x="1318397" y="1656"/>
                  </a:lnTo>
                  <a:lnTo>
                    <a:pt x="1453806" y="199"/>
                  </a:lnTo>
                  <a:lnTo>
                    <a:pt x="1526669" y="0"/>
                  </a:lnTo>
                  <a:lnTo>
                    <a:pt x="1597623" y="3674"/>
                  </a:lnTo>
                  <a:lnTo>
                    <a:pt x="1632349" y="6630"/>
                  </a:lnTo>
                  <a:lnTo>
                    <a:pt x="1701036" y="9914"/>
                  </a:lnTo>
                  <a:lnTo>
                    <a:pt x="1769193" y="11373"/>
                  </a:lnTo>
                  <a:lnTo>
                    <a:pt x="1837115" y="12022"/>
                  </a:lnTo>
                  <a:lnTo>
                    <a:pt x="1904932" y="16073"/>
                  </a:lnTo>
                  <a:lnTo>
                    <a:pt x="1938821" y="19129"/>
                  </a:lnTo>
                  <a:lnTo>
                    <a:pt x="2006580" y="22524"/>
                  </a:lnTo>
                  <a:lnTo>
                    <a:pt x="2104431" y="24436"/>
                  </a:lnTo>
                  <a:lnTo>
                    <a:pt x="2199746" y="28765"/>
                  </a:lnTo>
                  <a:lnTo>
                    <a:pt x="2232730" y="31823"/>
                  </a:lnTo>
                  <a:lnTo>
                    <a:pt x="2295721" y="38985"/>
                  </a:lnTo>
                  <a:lnTo>
                    <a:pt x="2326347" y="42870"/>
                  </a:lnTo>
                  <a:lnTo>
                    <a:pt x="2386717" y="47187"/>
                  </a:lnTo>
                  <a:lnTo>
                    <a:pt x="2445063" y="50517"/>
                  </a:lnTo>
                  <a:lnTo>
                    <a:pt x="2472475" y="53380"/>
                  </a:lnTo>
                  <a:lnTo>
                    <a:pt x="2499216" y="56700"/>
                  </a:lnTo>
                  <a:lnTo>
                    <a:pt x="2610286" y="63440"/>
                  </a:lnTo>
                  <a:lnTo>
                    <a:pt x="2634835" y="66229"/>
                  </a:lnTo>
                  <a:lnTo>
                    <a:pt x="2682338" y="73091"/>
                  </a:lnTo>
                  <a:lnTo>
                    <a:pt x="2731672" y="80844"/>
                  </a:lnTo>
                  <a:lnTo>
                    <a:pt x="2778058" y="85231"/>
                  </a:lnTo>
                  <a:lnTo>
                    <a:pt x="2822192" y="88592"/>
                  </a:lnTo>
                  <a:lnTo>
                    <a:pt x="2843839" y="91464"/>
                  </a:lnTo>
                  <a:lnTo>
                    <a:pt x="2865326" y="94789"/>
                  </a:lnTo>
                  <a:lnTo>
                    <a:pt x="2949095" y="101538"/>
                  </a:lnTo>
                  <a:lnTo>
                    <a:pt x="2967952" y="104328"/>
                  </a:lnTo>
                  <a:lnTo>
                    <a:pt x="2986168" y="107599"/>
                  </a:lnTo>
                  <a:lnTo>
                    <a:pt x="3003956" y="111190"/>
                  </a:lnTo>
                  <a:lnTo>
                    <a:pt x="3038773" y="118944"/>
                  </a:lnTo>
                  <a:lnTo>
                    <a:pt x="3060193" y="122987"/>
                  </a:lnTo>
                  <a:lnTo>
                    <a:pt x="3238500" y="1522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156115" y="1883130"/>
              <a:ext cx="284125" cy="386789"/>
            </a:xfrm>
            <a:custGeom>
              <a:avLst/>
              <a:gdLst/>
              <a:ahLst/>
              <a:cxnLst/>
              <a:rect l="0" t="0" r="0" b="0"/>
              <a:pathLst>
                <a:path w="284125" h="386789">
                  <a:moveTo>
                    <a:pt x="101185" y="21870"/>
                  </a:moveTo>
                  <a:lnTo>
                    <a:pt x="114668" y="8385"/>
                  </a:lnTo>
                  <a:lnTo>
                    <a:pt x="124285" y="4414"/>
                  </a:lnTo>
                  <a:lnTo>
                    <a:pt x="136340" y="1765"/>
                  </a:lnTo>
                  <a:lnTo>
                    <a:pt x="150022" y="0"/>
                  </a:lnTo>
                  <a:lnTo>
                    <a:pt x="164787" y="234"/>
                  </a:lnTo>
                  <a:lnTo>
                    <a:pt x="180275" y="1802"/>
                  </a:lnTo>
                  <a:lnTo>
                    <a:pt x="196245" y="4258"/>
                  </a:lnTo>
                  <a:lnTo>
                    <a:pt x="209714" y="8717"/>
                  </a:lnTo>
                  <a:lnTo>
                    <a:pt x="221515" y="14512"/>
                  </a:lnTo>
                  <a:lnTo>
                    <a:pt x="232205" y="21198"/>
                  </a:lnTo>
                  <a:lnTo>
                    <a:pt x="242154" y="31300"/>
                  </a:lnTo>
                  <a:lnTo>
                    <a:pt x="251608" y="43678"/>
                  </a:lnTo>
                  <a:lnTo>
                    <a:pt x="260734" y="57575"/>
                  </a:lnTo>
                  <a:lnTo>
                    <a:pt x="266817" y="72485"/>
                  </a:lnTo>
                  <a:lnTo>
                    <a:pt x="270873" y="88068"/>
                  </a:lnTo>
                  <a:lnTo>
                    <a:pt x="273577" y="104102"/>
                  </a:lnTo>
                  <a:lnTo>
                    <a:pt x="276791" y="119025"/>
                  </a:lnTo>
                  <a:lnTo>
                    <a:pt x="280344" y="133206"/>
                  </a:lnTo>
                  <a:lnTo>
                    <a:pt x="284124" y="146894"/>
                  </a:lnTo>
                  <a:lnTo>
                    <a:pt x="283822" y="161664"/>
                  </a:lnTo>
                  <a:lnTo>
                    <a:pt x="280798" y="177154"/>
                  </a:lnTo>
                  <a:lnTo>
                    <a:pt x="275960" y="193126"/>
                  </a:lnTo>
                  <a:lnTo>
                    <a:pt x="269913" y="209418"/>
                  </a:lnTo>
                  <a:lnTo>
                    <a:pt x="263059" y="225924"/>
                  </a:lnTo>
                  <a:lnTo>
                    <a:pt x="255668" y="242573"/>
                  </a:lnTo>
                  <a:lnTo>
                    <a:pt x="246507" y="259316"/>
                  </a:lnTo>
                  <a:lnTo>
                    <a:pt x="236166" y="276123"/>
                  </a:lnTo>
                  <a:lnTo>
                    <a:pt x="225039" y="292972"/>
                  </a:lnTo>
                  <a:lnTo>
                    <a:pt x="213387" y="307027"/>
                  </a:lnTo>
                  <a:lnTo>
                    <a:pt x="201386" y="319219"/>
                  </a:lnTo>
                  <a:lnTo>
                    <a:pt x="189152" y="330169"/>
                  </a:lnTo>
                  <a:lnTo>
                    <a:pt x="173941" y="340291"/>
                  </a:lnTo>
                  <a:lnTo>
                    <a:pt x="156744" y="349862"/>
                  </a:lnTo>
                  <a:lnTo>
                    <a:pt x="138224" y="359064"/>
                  </a:lnTo>
                  <a:lnTo>
                    <a:pt x="121644" y="366610"/>
                  </a:lnTo>
                  <a:lnTo>
                    <a:pt x="106358" y="373052"/>
                  </a:lnTo>
                  <a:lnTo>
                    <a:pt x="91933" y="378758"/>
                  </a:lnTo>
                  <a:lnTo>
                    <a:pt x="76673" y="382562"/>
                  </a:lnTo>
                  <a:lnTo>
                    <a:pt x="60854" y="385098"/>
                  </a:lnTo>
                  <a:lnTo>
                    <a:pt x="44664" y="386788"/>
                  </a:lnTo>
                  <a:lnTo>
                    <a:pt x="31049" y="385093"/>
                  </a:lnTo>
                  <a:lnTo>
                    <a:pt x="19150" y="381141"/>
                  </a:lnTo>
                  <a:lnTo>
                    <a:pt x="8395" y="375684"/>
                  </a:lnTo>
                  <a:lnTo>
                    <a:pt x="2636" y="366401"/>
                  </a:lnTo>
                  <a:lnTo>
                    <a:pt x="207" y="354568"/>
                  </a:lnTo>
                  <a:lnTo>
                    <a:pt x="0" y="341035"/>
                  </a:lnTo>
                  <a:lnTo>
                    <a:pt x="2684" y="329191"/>
                  </a:lnTo>
                  <a:lnTo>
                    <a:pt x="7295" y="318473"/>
                  </a:lnTo>
                  <a:lnTo>
                    <a:pt x="13192" y="308505"/>
                  </a:lnTo>
                  <a:lnTo>
                    <a:pt x="21356" y="299038"/>
                  </a:lnTo>
                  <a:lnTo>
                    <a:pt x="31032" y="289904"/>
                  </a:lnTo>
                  <a:lnTo>
                    <a:pt x="41716" y="280992"/>
                  </a:lnTo>
                  <a:lnTo>
                    <a:pt x="51661" y="272229"/>
                  </a:lnTo>
                  <a:lnTo>
                    <a:pt x="70237" y="254966"/>
                  </a:lnTo>
                  <a:lnTo>
                    <a:pt x="81964" y="249234"/>
                  </a:lnTo>
                  <a:lnTo>
                    <a:pt x="95426" y="245413"/>
                  </a:lnTo>
                  <a:lnTo>
                    <a:pt x="110046" y="242865"/>
                  </a:lnTo>
                  <a:lnTo>
                    <a:pt x="124025" y="242578"/>
                  </a:lnTo>
                  <a:lnTo>
                    <a:pt x="137578" y="243797"/>
                  </a:lnTo>
                  <a:lnTo>
                    <a:pt x="150847" y="246021"/>
                  </a:lnTo>
                  <a:lnTo>
                    <a:pt x="162515" y="250326"/>
                  </a:lnTo>
                  <a:lnTo>
                    <a:pt x="173116" y="256018"/>
                  </a:lnTo>
                  <a:lnTo>
                    <a:pt x="183005" y="262635"/>
                  </a:lnTo>
                  <a:lnTo>
                    <a:pt x="192421" y="269869"/>
                  </a:lnTo>
                  <a:lnTo>
                    <a:pt x="201520" y="277514"/>
                  </a:lnTo>
                  <a:lnTo>
                    <a:pt x="210408" y="285432"/>
                  </a:lnTo>
                  <a:lnTo>
                    <a:pt x="227810" y="301757"/>
                  </a:lnTo>
                  <a:lnTo>
                    <a:pt x="236401" y="310061"/>
                  </a:lnTo>
                  <a:lnTo>
                    <a:pt x="243540" y="319830"/>
                  </a:lnTo>
                  <a:lnTo>
                    <a:pt x="249711" y="330577"/>
                  </a:lnTo>
                  <a:lnTo>
                    <a:pt x="266285" y="377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498600" y="2070100"/>
              <a:ext cx="158551" cy="381001"/>
            </a:xfrm>
            <a:custGeom>
              <a:avLst/>
              <a:gdLst/>
              <a:ahLst/>
              <a:cxnLst/>
              <a:rect l="0" t="0" r="0" b="0"/>
              <a:pathLst>
                <a:path w="158551" h="381001">
                  <a:moveTo>
                    <a:pt x="50800" y="0"/>
                  </a:moveTo>
                  <a:lnTo>
                    <a:pt x="44058" y="20225"/>
                  </a:lnTo>
                  <a:lnTo>
                    <a:pt x="40660" y="31828"/>
                  </a:lnTo>
                  <a:lnTo>
                    <a:pt x="29137" y="73714"/>
                  </a:lnTo>
                  <a:lnTo>
                    <a:pt x="20946" y="100495"/>
                  </a:lnTo>
                  <a:lnTo>
                    <a:pt x="19608" y="113563"/>
                  </a:lnTo>
                  <a:lnTo>
                    <a:pt x="20127" y="126509"/>
                  </a:lnTo>
                  <a:lnTo>
                    <a:pt x="21885" y="139372"/>
                  </a:lnTo>
                  <a:lnTo>
                    <a:pt x="30112" y="146537"/>
                  </a:lnTo>
                  <a:lnTo>
                    <a:pt x="42652" y="149902"/>
                  </a:lnTo>
                  <a:lnTo>
                    <a:pt x="58068" y="150735"/>
                  </a:lnTo>
                  <a:lnTo>
                    <a:pt x="72579" y="147056"/>
                  </a:lnTo>
                  <a:lnTo>
                    <a:pt x="86486" y="140371"/>
                  </a:lnTo>
                  <a:lnTo>
                    <a:pt x="99990" y="131680"/>
                  </a:lnTo>
                  <a:lnTo>
                    <a:pt x="111816" y="121653"/>
                  </a:lnTo>
                  <a:lnTo>
                    <a:pt x="122521" y="110735"/>
                  </a:lnTo>
                  <a:lnTo>
                    <a:pt x="132481" y="99223"/>
                  </a:lnTo>
                  <a:lnTo>
                    <a:pt x="139120" y="85904"/>
                  </a:lnTo>
                  <a:lnTo>
                    <a:pt x="143547" y="71380"/>
                  </a:lnTo>
                  <a:lnTo>
                    <a:pt x="146498" y="56053"/>
                  </a:lnTo>
                  <a:lnTo>
                    <a:pt x="149876" y="50069"/>
                  </a:lnTo>
                  <a:lnTo>
                    <a:pt x="153539" y="50312"/>
                  </a:lnTo>
                  <a:lnTo>
                    <a:pt x="157393" y="54708"/>
                  </a:lnTo>
                  <a:lnTo>
                    <a:pt x="158550" y="63283"/>
                  </a:lnTo>
                  <a:lnTo>
                    <a:pt x="157911" y="74644"/>
                  </a:lnTo>
                  <a:lnTo>
                    <a:pt x="156074" y="87863"/>
                  </a:lnTo>
                  <a:lnTo>
                    <a:pt x="153438" y="102319"/>
                  </a:lnTo>
                  <a:lnTo>
                    <a:pt x="150270" y="117602"/>
                  </a:lnTo>
                  <a:lnTo>
                    <a:pt x="146746" y="133434"/>
                  </a:lnTo>
                  <a:lnTo>
                    <a:pt x="144397" y="149634"/>
                  </a:lnTo>
                  <a:lnTo>
                    <a:pt x="142831" y="166078"/>
                  </a:lnTo>
                  <a:lnTo>
                    <a:pt x="141788" y="182685"/>
                  </a:lnTo>
                  <a:lnTo>
                    <a:pt x="139680" y="197990"/>
                  </a:lnTo>
                  <a:lnTo>
                    <a:pt x="136865" y="212426"/>
                  </a:lnTo>
                  <a:lnTo>
                    <a:pt x="122206" y="272755"/>
                  </a:lnTo>
                  <a:lnTo>
                    <a:pt x="116748" y="287670"/>
                  </a:lnTo>
                  <a:lnTo>
                    <a:pt x="110288" y="301847"/>
                  </a:lnTo>
                  <a:lnTo>
                    <a:pt x="103158" y="315531"/>
                  </a:lnTo>
                  <a:lnTo>
                    <a:pt x="94172" y="327476"/>
                  </a:lnTo>
                  <a:lnTo>
                    <a:pt x="83948" y="338262"/>
                  </a:lnTo>
                  <a:lnTo>
                    <a:pt x="72898" y="348274"/>
                  </a:lnTo>
                  <a:lnTo>
                    <a:pt x="61299" y="356361"/>
                  </a:lnTo>
                  <a:lnTo>
                    <a:pt x="49332" y="363162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790700" y="1879600"/>
              <a:ext cx="207480" cy="177801"/>
            </a:xfrm>
            <a:custGeom>
              <a:avLst/>
              <a:gdLst/>
              <a:ahLst/>
              <a:cxnLst/>
              <a:rect l="0" t="0" r="0" b="0"/>
              <a:pathLst>
                <a:path w="207480" h="177801">
                  <a:moveTo>
                    <a:pt x="0" y="0"/>
                  </a:moveTo>
                  <a:lnTo>
                    <a:pt x="59707" y="59707"/>
                  </a:lnTo>
                  <a:lnTo>
                    <a:pt x="69438" y="66615"/>
                  </a:lnTo>
                  <a:lnTo>
                    <a:pt x="80158" y="72632"/>
                  </a:lnTo>
                  <a:lnTo>
                    <a:pt x="91539" y="78055"/>
                  </a:lnTo>
                  <a:lnTo>
                    <a:pt x="103359" y="83081"/>
                  </a:lnTo>
                  <a:lnTo>
                    <a:pt x="115472" y="87843"/>
                  </a:lnTo>
                  <a:lnTo>
                    <a:pt x="127781" y="92428"/>
                  </a:lnTo>
                  <a:lnTo>
                    <a:pt x="140221" y="98307"/>
                  </a:lnTo>
                  <a:lnTo>
                    <a:pt x="152747" y="105049"/>
                  </a:lnTo>
                  <a:lnTo>
                    <a:pt x="165331" y="112366"/>
                  </a:lnTo>
                  <a:lnTo>
                    <a:pt x="177954" y="118655"/>
                  </a:lnTo>
                  <a:lnTo>
                    <a:pt x="190603" y="124259"/>
                  </a:lnTo>
                  <a:lnTo>
                    <a:pt x="203268" y="129406"/>
                  </a:lnTo>
                  <a:lnTo>
                    <a:pt x="207479" y="134248"/>
                  </a:lnTo>
                  <a:lnTo>
                    <a:pt x="206052" y="138888"/>
                  </a:lnTo>
                  <a:lnTo>
                    <a:pt x="200868" y="143392"/>
                  </a:lnTo>
                  <a:lnTo>
                    <a:pt x="191767" y="147805"/>
                  </a:lnTo>
                  <a:lnTo>
                    <a:pt x="180056" y="152159"/>
                  </a:lnTo>
                  <a:lnTo>
                    <a:pt x="140368" y="165028"/>
                  </a:lnTo>
                  <a:lnTo>
                    <a:pt x="889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816100" y="21971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222500" y="2006600"/>
              <a:ext cx="292101" cy="304801"/>
            </a:xfrm>
            <a:custGeom>
              <a:avLst/>
              <a:gdLst/>
              <a:ahLst/>
              <a:cxnLst/>
              <a:rect l="0" t="0" r="0" b="0"/>
              <a:pathLst>
                <a:path w="292101" h="304801">
                  <a:moveTo>
                    <a:pt x="0" y="0"/>
                  </a:moveTo>
                  <a:lnTo>
                    <a:pt x="17676" y="53029"/>
                  </a:lnTo>
                  <a:lnTo>
                    <a:pt x="23073" y="64986"/>
                  </a:lnTo>
                  <a:lnTo>
                    <a:pt x="29493" y="77191"/>
                  </a:lnTo>
                  <a:lnTo>
                    <a:pt x="36595" y="89560"/>
                  </a:lnTo>
                  <a:lnTo>
                    <a:pt x="44152" y="102040"/>
                  </a:lnTo>
                  <a:lnTo>
                    <a:pt x="60075" y="127195"/>
                  </a:lnTo>
                  <a:lnTo>
                    <a:pt x="68272" y="138419"/>
                  </a:lnTo>
                  <a:lnTo>
                    <a:pt x="76559" y="148724"/>
                  </a:lnTo>
                  <a:lnTo>
                    <a:pt x="84906" y="158416"/>
                  </a:lnTo>
                  <a:lnTo>
                    <a:pt x="93292" y="167699"/>
                  </a:lnTo>
                  <a:lnTo>
                    <a:pt x="110137" y="185540"/>
                  </a:lnTo>
                  <a:lnTo>
                    <a:pt x="135487" y="211451"/>
                  </a:lnTo>
                  <a:lnTo>
                    <a:pt x="145358" y="219989"/>
                  </a:lnTo>
                  <a:lnTo>
                    <a:pt x="156172" y="228504"/>
                  </a:lnTo>
                  <a:lnTo>
                    <a:pt x="167614" y="237002"/>
                  </a:lnTo>
                  <a:lnTo>
                    <a:pt x="191617" y="253971"/>
                  </a:lnTo>
                  <a:lnTo>
                    <a:pt x="203945" y="262447"/>
                  </a:lnTo>
                  <a:lnTo>
                    <a:pt x="216396" y="269509"/>
                  </a:lnTo>
                  <a:lnTo>
                    <a:pt x="228931" y="275628"/>
                  </a:lnTo>
                  <a:lnTo>
                    <a:pt x="2921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171700" y="1981200"/>
              <a:ext cx="292101" cy="304801"/>
            </a:xfrm>
            <a:custGeom>
              <a:avLst/>
              <a:gdLst/>
              <a:ahLst/>
              <a:cxnLst/>
              <a:rect l="0" t="0" r="0" b="0"/>
              <a:pathLst>
                <a:path w="292101" h="304801">
                  <a:moveTo>
                    <a:pt x="292100" y="0"/>
                  </a:moveTo>
                  <a:lnTo>
                    <a:pt x="278615" y="26967"/>
                  </a:lnTo>
                  <a:lnTo>
                    <a:pt x="271821" y="37734"/>
                  </a:lnTo>
                  <a:lnTo>
                    <a:pt x="264470" y="47733"/>
                  </a:lnTo>
                  <a:lnTo>
                    <a:pt x="256746" y="57222"/>
                  </a:lnTo>
                  <a:lnTo>
                    <a:pt x="248775" y="66370"/>
                  </a:lnTo>
                  <a:lnTo>
                    <a:pt x="240639" y="75291"/>
                  </a:lnTo>
                  <a:lnTo>
                    <a:pt x="222661" y="94140"/>
                  </a:lnTo>
                  <a:lnTo>
                    <a:pt x="171060" y="146348"/>
                  </a:lnTo>
                  <a:lnTo>
                    <a:pt x="159195" y="155420"/>
                  </a:lnTo>
                  <a:lnTo>
                    <a:pt x="145641" y="164291"/>
                  </a:lnTo>
                  <a:lnTo>
                    <a:pt x="130960" y="173027"/>
                  </a:lnTo>
                  <a:lnTo>
                    <a:pt x="116940" y="183085"/>
                  </a:lnTo>
                  <a:lnTo>
                    <a:pt x="103360" y="194023"/>
                  </a:lnTo>
                  <a:lnTo>
                    <a:pt x="90073" y="205548"/>
                  </a:lnTo>
                  <a:lnTo>
                    <a:pt x="78393" y="217465"/>
                  </a:lnTo>
                  <a:lnTo>
                    <a:pt x="67784" y="229644"/>
                  </a:lnTo>
                  <a:lnTo>
                    <a:pt x="57889" y="241996"/>
                  </a:lnTo>
                  <a:lnTo>
                    <a:pt x="48470" y="253052"/>
                  </a:lnTo>
                  <a:lnTo>
                    <a:pt x="39369" y="263246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730500" y="2095500"/>
              <a:ext cx="266701" cy="12701"/>
            </a:xfrm>
            <a:custGeom>
              <a:avLst/>
              <a:gdLst/>
              <a:ahLst/>
              <a:cxnLst/>
              <a:rect l="0" t="0" r="0" b="0"/>
              <a:pathLst>
                <a:path w="266701" h="12701">
                  <a:moveTo>
                    <a:pt x="0" y="0"/>
                  </a:moveTo>
                  <a:lnTo>
                    <a:pt x="176336" y="0"/>
                  </a:lnTo>
                  <a:lnTo>
                    <a:pt x="195168" y="1411"/>
                  </a:lnTo>
                  <a:lnTo>
                    <a:pt x="213367" y="3762"/>
                  </a:lnTo>
                  <a:lnTo>
                    <a:pt x="266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819400" y="1993900"/>
              <a:ext cx="36335" cy="266701"/>
            </a:xfrm>
            <a:custGeom>
              <a:avLst/>
              <a:gdLst/>
              <a:ahLst/>
              <a:cxnLst/>
              <a:rect l="0" t="0" r="0" b="0"/>
              <a:pathLst>
                <a:path w="36335" h="266701">
                  <a:moveTo>
                    <a:pt x="25400" y="0"/>
                  </a:moveTo>
                  <a:lnTo>
                    <a:pt x="32142" y="20225"/>
                  </a:lnTo>
                  <a:lnTo>
                    <a:pt x="34127" y="33239"/>
                  </a:lnTo>
                  <a:lnTo>
                    <a:pt x="35451" y="48970"/>
                  </a:lnTo>
                  <a:lnTo>
                    <a:pt x="36334" y="66513"/>
                  </a:lnTo>
                  <a:lnTo>
                    <a:pt x="35511" y="82442"/>
                  </a:lnTo>
                  <a:lnTo>
                    <a:pt x="33552" y="97295"/>
                  </a:lnTo>
                  <a:lnTo>
                    <a:pt x="20268" y="165033"/>
                  </a:lnTo>
                  <a:lnTo>
                    <a:pt x="17745" y="183400"/>
                  </a:lnTo>
                  <a:lnTo>
                    <a:pt x="16063" y="201289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181453" y="2024683"/>
              <a:ext cx="260248" cy="299418"/>
            </a:xfrm>
            <a:custGeom>
              <a:avLst/>
              <a:gdLst/>
              <a:ahLst/>
              <a:cxnLst/>
              <a:rect l="0" t="0" r="0" b="0"/>
              <a:pathLst>
                <a:path w="260248" h="299418">
                  <a:moveTo>
                    <a:pt x="6247" y="7317"/>
                  </a:moveTo>
                  <a:lnTo>
                    <a:pt x="26472" y="574"/>
                  </a:lnTo>
                  <a:lnTo>
                    <a:pt x="39486" y="0"/>
                  </a:lnTo>
                  <a:lnTo>
                    <a:pt x="55217" y="1028"/>
                  </a:lnTo>
                  <a:lnTo>
                    <a:pt x="72760" y="3124"/>
                  </a:lnTo>
                  <a:lnTo>
                    <a:pt x="90100" y="5932"/>
                  </a:lnTo>
                  <a:lnTo>
                    <a:pt x="107305" y="9216"/>
                  </a:lnTo>
                  <a:lnTo>
                    <a:pt x="124419" y="12816"/>
                  </a:lnTo>
                  <a:lnTo>
                    <a:pt x="140061" y="18039"/>
                  </a:lnTo>
                  <a:lnTo>
                    <a:pt x="154723" y="24342"/>
                  </a:lnTo>
                  <a:lnTo>
                    <a:pt x="168731" y="31367"/>
                  </a:lnTo>
                  <a:lnTo>
                    <a:pt x="182303" y="40283"/>
                  </a:lnTo>
                  <a:lnTo>
                    <a:pt x="195584" y="50461"/>
                  </a:lnTo>
                  <a:lnTo>
                    <a:pt x="208671" y="61480"/>
                  </a:lnTo>
                  <a:lnTo>
                    <a:pt x="218808" y="74470"/>
                  </a:lnTo>
                  <a:lnTo>
                    <a:pt x="226976" y="88774"/>
                  </a:lnTo>
                  <a:lnTo>
                    <a:pt x="233833" y="103955"/>
                  </a:lnTo>
                  <a:lnTo>
                    <a:pt x="238404" y="119720"/>
                  </a:lnTo>
                  <a:lnTo>
                    <a:pt x="241452" y="135874"/>
                  </a:lnTo>
                  <a:lnTo>
                    <a:pt x="243483" y="152288"/>
                  </a:lnTo>
                  <a:lnTo>
                    <a:pt x="243427" y="168876"/>
                  </a:lnTo>
                  <a:lnTo>
                    <a:pt x="241977" y="185578"/>
                  </a:lnTo>
                  <a:lnTo>
                    <a:pt x="239600" y="202358"/>
                  </a:lnTo>
                  <a:lnTo>
                    <a:pt x="235194" y="217777"/>
                  </a:lnTo>
                  <a:lnTo>
                    <a:pt x="229434" y="232290"/>
                  </a:lnTo>
                  <a:lnTo>
                    <a:pt x="222771" y="246199"/>
                  </a:lnTo>
                  <a:lnTo>
                    <a:pt x="214096" y="258294"/>
                  </a:lnTo>
                  <a:lnTo>
                    <a:pt x="204080" y="269179"/>
                  </a:lnTo>
                  <a:lnTo>
                    <a:pt x="193169" y="279258"/>
                  </a:lnTo>
                  <a:lnTo>
                    <a:pt x="180250" y="285978"/>
                  </a:lnTo>
                  <a:lnTo>
                    <a:pt x="165993" y="290457"/>
                  </a:lnTo>
                  <a:lnTo>
                    <a:pt x="150845" y="293444"/>
                  </a:lnTo>
                  <a:lnTo>
                    <a:pt x="133689" y="295435"/>
                  </a:lnTo>
                  <a:lnTo>
                    <a:pt x="115197" y="296762"/>
                  </a:lnTo>
                  <a:lnTo>
                    <a:pt x="95814" y="297647"/>
                  </a:lnTo>
                  <a:lnTo>
                    <a:pt x="77247" y="295414"/>
                  </a:lnTo>
                  <a:lnTo>
                    <a:pt x="59224" y="291104"/>
                  </a:lnTo>
                  <a:lnTo>
                    <a:pt x="41565" y="285408"/>
                  </a:lnTo>
                  <a:lnTo>
                    <a:pt x="26970" y="278789"/>
                  </a:lnTo>
                  <a:lnTo>
                    <a:pt x="14418" y="271554"/>
                  </a:lnTo>
                  <a:lnTo>
                    <a:pt x="3227" y="263908"/>
                  </a:lnTo>
                  <a:lnTo>
                    <a:pt x="0" y="257400"/>
                  </a:lnTo>
                  <a:lnTo>
                    <a:pt x="2082" y="251650"/>
                  </a:lnTo>
                  <a:lnTo>
                    <a:pt x="7704" y="246405"/>
                  </a:lnTo>
                  <a:lnTo>
                    <a:pt x="17096" y="242909"/>
                  </a:lnTo>
                  <a:lnTo>
                    <a:pt x="29002" y="240578"/>
                  </a:lnTo>
                  <a:lnTo>
                    <a:pt x="42583" y="239024"/>
                  </a:lnTo>
                  <a:lnTo>
                    <a:pt x="58693" y="239399"/>
                  </a:lnTo>
                  <a:lnTo>
                    <a:pt x="76489" y="241061"/>
                  </a:lnTo>
                  <a:lnTo>
                    <a:pt x="95408" y="243579"/>
                  </a:lnTo>
                  <a:lnTo>
                    <a:pt x="113666" y="246670"/>
                  </a:lnTo>
                  <a:lnTo>
                    <a:pt x="131481" y="250141"/>
                  </a:lnTo>
                  <a:lnTo>
                    <a:pt x="166329" y="257761"/>
                  </a:lnTo>
                  <a:lnTo>
                    <a:pt x="200631" y="265851"/>
                  </a:lnTo>
                  <a:lnTo>
                    <a:pt x="214859" y="271395"/>
                  </a:lnTo>
                  <a:lnTo>
                    <a:pt x="227166" y="277913"/>
                  </a:lnTo>
                  <a:lnTo>
                    <a:pt x="260247" y="299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028700" y="2362200"/>
            <a:ext cx="2374901" cy="1168401"/>
            <a:chOff x="1028700" y="2362200"/>
            <a:chExt cx="2374901" cy="1168401"/>
          </a:xfrm>
        </p:grpSpPr>
        <p:sp>
          <p:nvSpPr>
            <p:cNvPr id="68" name="Freeform 67"/>
            <p:cNvSpPr/>
            <p:nvPr/>
          </p:nvSpPr>
          <p:spPr>
            <a:xfrm>
              <a:off x="1028700" y="2362200"/>
              <a:ext cx="571501" cy="23112"/>
            </a:xfrm>
            <a:custGeom>
              <a:avLst/>
              <a:gdLst/>
              <a:ahLst/>
              <a:cxnLst/>
              <a:rect l="0" t="0" r="0" b="0"/>
              <a:pathLst>
                <a:path w="571501" h="23112">
                  <a:moveTo>
                    <a:pt x="0" y="0"/>
                  </a:moveTo>
                  <a:lnTo>
                    <a:pt x="294577" y="0"/>
                  </a:lnTo>
                  <a:lnTo>
                    <a:pt x="310684" y="1411"/>
                  </a:lnTo>
                  <a:lnTo>
                    <a:pt x="325656" y="3762"/>
                  </a:lnTo>
                  <a:lnTo>
                    <a:pt x="339871" y="6742"/>
                  </a:lnTo>
                  <a:lnTo>
                    <a:pt x="386844" y="17676"/>
                  </a:lnTo>
                  <a:lnTo>
                    <a:pt x="403240" y="20251"/>
                  </a:lnTo>
                  <a:lnTo>
                    <a:pt x="419816" y="21967"/>
                  </a:lnTo>
                  <a:lnTo>
                    <a:pt x="436510" y="23111"/>
                  </a:lnTo>
                  <a:lnTo>
                    <a:pt x="454695" y="22463"/>
                  </a:lnTo>
                  <a:lnTo>
                    <a:pt x="473875" y="20619"/>
                  </a:lnTo>
                  <a:lnTo>
                    <a:pt x="5715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193800" y="2494583"/>
              <a:ext cx="254001" cy="227080"/>
            </a:xfrm>
            <a:custGeom>
              <a:avLst/>
              <a:gdLst/>
              <a:ahLst/>
              <a:cxnLst/>
              <a:rect l="0" t="0" r="0" b="0"/>
              <a:pathLst>
                <a:path w="254001" h="227080">
                  <a:moveTo>
                    <a:pt x="0" y="7317"/>
                  </a:moveTo>
                  <a:lnTo>
                    <a:pt x="26967" y="574"/>
                  </a:lnTo>
                  <a:lnTo>
                    <a:pt x="39145" y="0"/>
                  </a:lnTo>
                  <a:lnTo>
                    <a:pt x="51496" y="1028"/>
                  </a:lnTo>
                  <a:lnTo>
                    <a:pt x="63964" y="3124"/>
                  </a:lnTo>
                  <a:lnTo>
                    <a:pt x="77920" y="5932"/>
                  </a:lnTo>
                  <a:lnTo>
                    <a:pt x="108479" y="12816"/>
                  </a:lnTo>
                  <a:lnTo>
                    <a:pt x="123119" y="16627"/>
                  </a:lnTo>
                  <a:lnTo>
                    <a:pt x="137113" y="20579"/>
                  </a:lnTo>
                  <a:lnTo>
                    <a:pt x="150675" y="24625"/>
                  </a:lnTo>
                  <a:lnTo>
                    <a:pt x="162539" y="30145"/>
                  </a:lnTo>
                  <a:lnTo>
                    <a:pt x="173270" y="36646"/>
                  </a:lnTo>
                  <a:lnTo>
                    <a:pt x="183247" y="43803"/>
                  </a:lnTo>
                  <a:lnTo>
                    <a:pt x="188486" y="55630"/>
                  </a:lnTo>
                  <a:lnTo>
                    <a:pt x="190569" y="70570"/>
                  </a:lnTo>
                  <a:lnTo>
                    <a:pt x="190546" y="87585"/>
                  </a:lnTo>
                  <a:lnTo>
                    <a:pt x="187708" y="104574"/>
                  </a:lnTo>
                  <a:lnTo>
                    <a:pt x="182994" y="121543"/>
                  </a:lnTo>
                  <a:lnTo>
                    <a:pt x="177029" y="138501"/>
                  </a:lnTo>
                  <a:lnTo>
                    <a:pt x="168819" y="152629"/>
                  </a:lnTo>
                  <a:lnTo>
                    <a:pt x="159113" y="164869"/>
                  </a:lnTo>
                  <a:lnTo>
                    <a:pt x="148408" y="175852"/>
                  </a:lnTo>
                  <a:lnTo>
                    <a:pt x="137039" y="185995"/>
                  </a:lnTo>
                  <a:lnTo>
                    <a:pt x="125226" y="195580"/>
                  </a:lnTo>
                  <a:lnTo>
                    <a:pt x="113117" y="204792"/>
                  </a:lnTo>
                  <a:lnTo>
                    <a:pt x="100811" y="212345"/>
                  </a:lnTo>
                  <a:lnTo>
                    <a:pt x="88374" y="218791"/>
                  </a:lnTo>
                  <a:lnTo>
                    <a:pt x="75849" y="224499"/>
                  </a:lnTo>
                  <a:lnTo>
                    <a:pt x="63266" y="226894"/>
                  </a:lnTo>
                  <a:lnTo>
                    <a:pt x="50644" y="227079"/>
                  </a:lnTo>
                  <a:lnTo>
                    <a:pt x="37996" y="225792"/>
                  </a:lnTo>
                  <a:lnTo>
                    <a:pt x="26741" y="220700"/>
                  </a:lnTo>
                  <a:lnTo>
                    <a:pt x="16416" y="213072"/>
                  </a:lnTo>
                  <a:lnTo>
                    <a:pt x="6711" y="203754"/>
                  </a:lnTo>
                  <a:lnTo>
                    <a:pt x="3062" y="193308"/>
                  </a:lnTo>
                  <a:lnTo>
                    <a:pt x="3453" y="182111"/>
                  </a:lnTo>
                  <a:lnTo>
                    <a:pt x="6535" y="170413"/>
                  </a:lnTo>
                  <a:lnTo>
                    <a:pt x="12823" y="161203"/>
                  </a:lnTo>
                  <a:lnTo>
                    <a:pt x="21249" y="153652"/>
                  </a:lnTo>
                  <a:lnTo>
                    <a:pt x="31099" y="147207"/>
                  </a:lnTo>
                  <a:lnTo>
                    <a:pt x="43310" y="142910"/>
                  </a:lnTo>
                  <a:lnTo>
                    <a:pt x="57096" y="140046"/>
                  </a:lnTo>
                  <a:lnTo>
                    <a:pt x="71930" y="138136"/>
                  </a:lnTo>
                  <a:lnTo>
                    <a:pt x="86053" y="138274"/>
                  </a:lnTo>
                  <a:lnTo>
                    <a:pt x="99702" y="139777"/>
                  </a:lnTo>
                  <a:lnTo>
                    <a:pt x="113035" y="142190"/>
                  </a:lnTo>
                  <a:lnTo>
                    <a:pt x="126156" y="146621"/>
                  </a:lnTo>
                  <a:lnTo>
                    <a:pt x="139137" y="152397"/>
                  </a:lnTo>
                  <a:lnTo>
                    <a:pt x="152025" y="159070"/>
                  </a:lnTo>
                  <a:lnTo>
                    <a:pt x="164850" y="166341"/>
                  </a:lnTo>
                  <a:lnTo>
                    <a:pt x="177633" y="174011"/>
                  </a:lnTo>
                  <a:lnTo>
                    <a:pt x="190388" y="181946"/>
                  </a:lnTo>
                  <a:lnTo>
                    <a:pt x="203125" y="188647"/>
                  </a:lnTo>
                  <a:lnTo>
                    <a:pt x="215850" y="194526"/>
                  </a:lnTo>
                  <a:lnTo>
                    <a:pt x="254000" y="2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120900" y="2438400"/>
              <a:ext cx="1282701" cy="19443"/>
            </a:xfrm>
            <a:custGeom>
              <a:avLst/>
              <a:gdLst/>
              <a:ahLst/>
              <a:cxnLst/>
              <a:rect l="0" t="0" r="0" b="0"/>
              <a:pathLst>
                <a:path w="1282701" h="19443">
                  <a:moveTo>
                    <a:pt x="0" y="12700"/>
                  </a:moveTo>
                  <a:lnTo>
                    <a:pt x="26967" y="12700"/>
                  </a:lnTo>
                  <a:lnTo>
                    <a:pt x="40556" y="14111"/>
                  </a:lnTo>
                  <a:lnTo>
                    <a:pt x="55259" y="16462"/>
                  </a:lnTo>
                  <a:lnTo>
                    <a:pt x="70706" y="19442"/>
                  </a:lnTo>
                  <a:lnTo>
                    <a:pt x="99158" y="18988"/>
                  </a:lnTo>
                  <a:lnTo>
                    <a:pt x="112672" y="16892"/>
                  </a:lnTo>
                  <a:lnTo>
                    <a:pt x="130148" y="15495"/>
                  </a:lnTo>
                  <a:lnTo>
                    <a:pt x="150265" y="14563"/>
                  </a:lnTo>
                  <a:lnTo>
                    <a:pt x="196606" y="13528"/>
                  </a:lnTo>
                  <a:lnTo>
                    <a:pt x="315569" y="12809"/>
                  </a:lnTo>
                  <a:lnTo>
                    <a:pt x="334557" y="11361"/>
                  </a:lnTo>
                  <a:lnTo>
                    <a:pt x="352860" y="8985"/>
                  </a:lnTo>
                  <a:lnTo>
                    <a:pt x="370706" y="5990"/>
                  </a:lnTo>
                  <a:lnTo>
                    <a:pt x="392482" y="3993"/>
                  </a:lnTo>
                  <a:lnTo>
                    <a:pt x="416877" y="2662"/>
                  </a:lnTo>
                  <a:lnTo>
                    <a:pt x="466089" y="1183"/>
                  </a:lnTo>
                  <a:lnTo>
                    <a:pt x="543674" y="233"/>
                  </a:lnTo>
                  <a:lnTo>
                    <a:pt x="882713" y="0"/>
                  </a:lnTo>
                  <a:lnTo>
                    <a:pt x="910209" y="1411"/>
                  </a:lnTo>
                  <a:lnTo>
                    <a:pt x="937005" y="3763"/>
                  </a:lnTo>
                  <a:lnTo>
                    <a:pt x="963337" y="6742"/>
                  </a:lnTo>
                  <a:lnTo>
                    <a:pt x="989358" y="8727"/>
                  </a:lnTo>
                  <a:lnTo>
                    <a:pt x="1015172" y="10052"/>
                  </a:lnTo>
                  <a:lnTo>
                    <a:pt x="1066431" y="11523"/>
                  </a:lnTo>
                  <a:lnTo>
                    <a:pt x="1216948" y="12631"/>
                  </a:lnTo>
                  <a:lnTo>
                    <a:pt x="128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43200" y="2553378"/>
              <a:ext cx="267688" cy="367623"/>
            </a:xfrm>
            <a:custGeom>
              <a:avLst/>
              <a:gdLst/>
              <a:ahLst/>
              <a:cxnLst/>
              <a:rect l="0" t="0" r="0" b="0"/>
              <a:pathLst>
                <a:path w="267688" h="367623">
                  <a:moveTo>
                    <a:pt x="0" y="24722"/>
                  </a:moveTo>
                  <a:lnTo>
                    <a:pt x="20225" y="17979"/>
                  </a:lnTo>
                  <a:lnTo>
                    <a:pt x="31828" y="14582"/>
                  </a:lnTo>
                  <a:lnTo>
                    <a:pt x="59771" y="7045"/>
                  </a:lnTo>
                  <a:lnTo>
                    <a:pt x="75125" y="4470"/>
                  </a:lnTo>
                  <a:lnTo>
                    <a:pt x="91006" y="2754"/>
                  </a:lnTo>
                  <a:lnTo>
                    <a:pt x="107237" y="1610"/>
                  </a:lnTo>
                  <a:lnTo>
                    <a:pt x="123702" y="847"/>
                  </a:lnTo>
                  <a:lnTo>
                    <a:pt x="157049" y="0"/>
                  </a:lnTo>
                  <a:lnTo>
                    <a:pt x="172432" y="1185"/>
                  </a:lnTo>
                  <a:lnTo>
                    <a:pt x="186921" y="3386"/>
                  </a:lnTo>
                  <a:lnTo>
                    <a:pt x="200814" y="6264"/>
                  </a:lnTo>
                  <a:lnTo>
                    <a:pt x="212898" y="11006"/>
                  </a:lnTo>
                  <a:lnTo>
                    <a:pt x="223776" y="16989"/>
                  </a:lnTo>
                  <a:lnTo>
                    <a:pt x="233851" y="23800"/>
                  </a:lnTo>
                  <a:lnTo>
                    <a:pt x="243389" y="32574"/>
                  </a:lnTo>
                  <a:lnTo>
                    <a:pt x="252571" y="42656"/>
                  </a:lnTo>
                  <a:lnTo>
                    <a:pt x="261514" y="53611"/>
                  </a:lnTo>
                  <a:lnTo>
                    <a:pt x="266064" y="66559"/>
                  </a:lnTo>
                  <a:lnTo>
                    <a:pt x="267687" y="80835"/>
                  </a:lnTo>
                  <a:lnTo>
                    <a:pt x="267358" y="95997"/>
                  </a:lnTo>
                  <a:lnTo>
                    <a:pt x="265727" y="111750"/>
                  </a:lnTo>
                  <a:lnTo>
                    <a:pt x="263229" y="127896"/>
                  </a:lnTo>
                  <a:lnTo>
                    <a:pt x="260153" y="144305"/>
                  </a:lnTo>
                  <a:lnTo>
                    <a:pt x="252457" y="159477"/>
                  </a:lnTo>
                  <a:lnTo>
                    <a:pt x="241682" y="173825"/>
                  </a:lnTo>
                  <a:lnTo>
                    <a:pt x="216070" y="201056"/>
                  </a:lnTo>
                  <a:lnTo>
                    <a:pt x="190575" y="227270"/>
                  </a:lnTo>
                  <a:lnTo>
                    <a:pt x="176439" y="238776"/>
                  </a:lnTo>
                  <a:lnTo>
                    <a:pt x="161370" y="249269"/>
                  </a:lnTo>
                  <a:lnTo>
                    <a:pt x="145680" y="259087"/>
                  </a:lnTo>
                  <a:lnTo>
                    <a:pt x="129575" y="265632"/>
                  </a:lnTo>
                  <a:lnTo>
                    <a:pt x="113195" y="269995"/>
                  </a:lnTo>
                  <a:lnTo>
                    <a:pt x="96629" y="272904"/>
                  </a:lnTo>
                  <a:lnTo>
                    <a:pt x="79942" y="274843"/>
                  </a:lnTo>
                  <a:lnTo>
                    <a:pt x="63172" y="276136"/>
                  </a:lnTo>
                  <a:lnTo>
                    <a:pt x="46348" y="276998"/>
                  </a:lnTo>
                  <a:lnTo>
                    <a:pt x="32310" y="274750"/>
                  </a:lnTo>
                  <a:lnTo>
                    <a:pt x="20128" y="270430"/>
                  </a:lnTo>
                  <a:lnTo>
                    <a:pt x="9185" y="264727"/>
                  </a:lnTo>
                  <a:lnTo>
                    <a:pt x="7535" y="259514"/>
                  </a:lnTo>
                  <a:lnTo>
                    <a:pt x="12078" y="254628"/>
                  </a:lnTo>
                  <a:lnTo>
                    <a:pt x="20752" y="249959"/>
                  </a:lnTo>
                  <a:lnTo>
                    <a:pt x="30768" y="248257"/>
                  </a:lnTo>
                  <a:lnTo>
                    <a:pt x="41678" y="248534"/>
                  </a:lnTo>
                  <a:lnTo>
                    <a:pt x="53185" y="250130"/>
                  </a:lnTo>
                  <a:lnTo>
                    <a:pt x="66501" y="252605"/>
                  </a:lnTo>
                  <a:lnTo>
                    <a:pt x="96348" y="259118"/>
                  </a:lnTo>
                  <a:lnTo>
                    <a:pt x="109388" y="264241"/>
                  </a:lnTo>
                  <a:lnTo>
                    <a:pt x="120903" y="270479"/>
                  </a:lnTo>
                  <a:lnTo>
                    <a:pt x="166404" y="300769"/>
                  </a:lnTo>
                  <a:lnTo>
                    <a:pt x="175847" y="310353"/>
                  </a:lnTo>
                  <a:lnTo>
                    <a:pt x="183553" y="320976"/>
                  </a:lnTo>
                  <a:lnTo>
                    <a:pt x="203200" y="3676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297843" y="2908300"/>
              <a:ext cx="218432" cy="622301"/>
            </a:xfrm>
            <a:custGeom>
              <a:avLst/>
              <a:gdLst/>
              <a:ahLst/>
              <a:cxnLst/>
              <a:rect l="0" t="0" r="0" b="0"/>
              <a:pathLst>
                <a:path w="218432" h="622301">
                  <a:moveTo>
                    <a:pt x="35657" y="0"/>
                  </a:moveTo>
                  <a:lnTo>
                    <a:pt x="28914" y="20225"/>
                  </a:lnTo>
                  <a:lnTo>
                    <a:pt x="25517" y="33239"/>
                  </a:lnTo>
                  <a:lnTo>
                    <a:pt x="17980" y="66513"/>
                  </a:lnTo>
                  <a:lnTo>
                    <a:pt x="13994" y="82442"/>
                  </a:lnTo>
                  <a:lnTo>
                    <a:pt x="9926" y="97295"/>
                  </a:lnTo>
                  <a:lnTo>
                    <a:pt x="5803" y="111430"/>
                  </a:lnTo>
                  <a:lnTo>
                    <a:pt x="3054" y="126497"/>
                  </a:lnTo>
                  <a:lnTo>
                    <a:pt x="1222" y="142187"/>
                  </a:lnTo>
                  <a:lnTo>
                    <a:pt x="0" y="158291"/>
                  </a:lnTo>
                  <a:lnTo>
                    <a:pt x="597" y="173261"/>
                  </a:lnTo>
                  <a:lnTo>
                    <a:pt x="2405" y="187474"/>
                  </a:lnTo>
                  <a:lnTo>
                    <a:pt x="5022" y="201182"/>
                  </a:lnTo>
                  <a:lnTo>
                    <a:pt x="11000" y="214555"/>
                  </a:lnTo>
                  <a:lnTo>
                    <a:pt x="19219" y="227703"/>
                  </a:lnTo>
                  <a:lnTo>
                    <a:pt x="28932" y="240702"/>
                  </a:lnTo>
                  <a:lnTo>
                    <a:pt x="39640" y="250779"/>
                  </a:lnTo>
                  <a:lnTo>
                    <a:pt x="51012" y="258908"/>
                  </a:lnTo>
                  <a:lnTo>
                    <a:pt x="62827" y="265739"/>
                  </a:lnTo>
                  <a:lnTo>
                    <a:pt x="76348" y="268881"/>
                  </a:lnTo>
                  <a:lnTo>
                    <a:pt x="91006" y="269565"/>
                  </a:lnTo>
                  <a:lnTo>
                    <a:pt x="106423" y="268610"/>
                  </a:lnTo>
                  <a:lnTo>
                    <a:pt x="120934" y="265151"/>
                  </a:lnTo>
                  <a:lnTo>
                    <a:pt x="134842" y="260023"/>
                  </a:lnTo>
                  <a:lnTo>
                    <a:pt x="148347" y="253781"/>
                  </a:lnTo>
                  <a:lnTo>
                    <a:pt x="160172" y="246799"/>
                  </a:lnTo>
                  <a:lnTo>
                    <a:pt x="170878" y="239321"/>
                  </a:lnTo>
                  <a:lnTo>
                    <a:pt x="180838" y="231514"/>
                  </a:lnTo>
                  <a:lnTo>
                    <a:pt x="188888" y="222076"/>
                  </a:lnTo>
                  <a:lnTo>
                    <a:pt x="195667" y="211550"/>
                  </a:lnTo>
                  <a:lnTo>
                    <a:pt x="201597" y="200300"/>
                  </a:lnTo>
                  <a:lnTo>
                    <a:pt x="206961" y="188566"/>
                  </a:lnTo>
                  <a:lnTo>
                    <a:pt x="211948" y="176511"/>
                  </a:lnTo>
                  <a:lnTo>
                    <a:pt x="216684" y="164240"/>
                  </a:lnTo>
                  <a:lnTo>
                    <a:pt x="218431" y="161705"/>
                  </a:lnTo>
                  <a:lnTo>
                    <a:pt x="216608" y="173939"/>
                  </a:lnTo>
                  <a:lnTo>
                    <a:pt x="211094" y="198191"/>
                  </a:lnTo>
                  <a:lnTo>
                    <a:pt x="207648" y="212561"/>
                  </a:lnTo>
                  <a:lnTo>
                    <a:pt x="205351" y="227785"/>
                  </a:lnTo>
                  <a:lnTo>
                    <a:pt x="203819" y="243578"/>
                  </a:lnTo>
                  <a:lnTo>
                    <a:pt x="202799" y="259752"/>
                  </a:lnTo>
                  <a:lnTo>
                    <a:pt x="201664" y="292775"/>
                  </a:lnTo>
                  <a:lnTo>
                    <a:pt x="200936" y="366708"/>
                  </a:lnTo>
                  <a:lnTo>
                    <a:pt x="199465" y="384172"/>
                  </a:lnTo>
                  <a:lnTo>
                    <a:pt x="197073" y="400048"/>
                  </a:lnTo>
                  <a:lnTo>
                    <a:pt x="194068" y="414865"/>
                  </a:lnTo>
                  <a:lnTo>
                    <a:pt x="192064" y="431799"/>
                  </a:lnTo>
                  <a:lnTo>
                    <a:pt x="190728" y="450144"/>
                  </a:lnTo>
                  <a:lnTo>
                    <a:pt x="189838" y="469429"/>
                  </a:lnTo>
                  <a:lnTo>
                    <a:pt x="187833" y="486519"/>
                  </a:lnTo>
                  <a:lnTo>
                    <a:pt x="185085" y="502146"/>
                  </a:lnTo>
                  <a:lnTo>
                    <a:pt x="181842" y="516797"/>
                  </a:lnTo>
                  <a:lnTo>
                    <a:pt x="178269" y="530798"/>
                  </a:lnTo>
                  <a:lnTo>
                    <a:pt x="174476" y="544365"/>
                  </a:lnTo>
                  <a:lnTo>
                    <a:pt x="170536" y="557643"/>
                  </a:lnTo>
                  <a:lnTo>
                    <a:pt x="165087" y="569317"/>
                  </a:lnTo>
                  <a:lnTo>
                    <a:pt x="158633" y="579923"/>
                  </a:lnTo>
                  <a:lnTo>
                    <a:pt x="151507" y="589815"/>
                  </a:lnTo>
                  <a:lnTo>
                    <a:pt x="142524" y="597821"/>
                  </a:lnTo>
                  <a:lnTo>
                    <a:pt x="132301" y="604569"/>
                  </a:lnTo>
                  <a:lnTo>
                    <a:pt x="99157" y="622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752600" y="2857500"/>
              <a:ext cx="197666" cy="215901"/>
            </a:xfrm>
            <a:custGeom>
              <a:avLst/>
              <a:gdLst/>
              <a:ahLst/>
              <a:cxnLst/>
              <a:rect l="0" t="0" r="0" b="0"/>
              <a:pathLst>
                <a:path w="197666" h="215901">
                  <a:moveTo>
                    <a:pt x="0" y="0"/>
                  </a:moveTo>
                  <a:lnTo>
                    <a:pt x="20225" y="13484"/>
                  </a:lnTo>
                  <a:lnTo>
                    <a:pt x="29006" y="20278"/>
                  </a:lnTo>
                  <a:lnTo>
                    <a:pt x="37682" y="27629"/>
                  </a:lnTo>
                  <a:lnTo>
                    <a:pt x="46287" y="35353"/>
                  </a:lnTo>
                  <a:lnTo>
                    <a:pt x="56258" y="43324"/>
                  </a:lnTo>
                  <a:lnTo>
                    <a:pt x="67139" y="51460"/>
                  </a:lnTo>
                  <a:lnTo>
                    <a:pt x="78626" y="59707"/>
                  </a:lnTo>
                  <a:lnTo>
                    <a:pt x="91928" y="68027"/>
                  </a:lnTo>
                  <a:lnTo>
                    <a:pt x="106441" y="76395"/>
                  </a:lnTo>
                  <a:lnTo>
                    <a:pt x="121760" y="84797"/>
                  </a:lnTo>
                  <a:lnTo>
                    <a:pt x="134796" y="93220"/>
                  </a:lnTo>
                  <a:lnTo>
                    <a:pt x="146308" y="101657"/>
                  </a:lnTo>
                  <a:lnTo>
                    <a:pt x="156805" y="110105"/>
                  </a:lnTo>
                  <a:lnTo>
                    <a:pt x="168037" y="118559"/>
                  </a:lnTo>
                  <a:lnTo>
                    <a:pt x="191805" y="135478"/>
                  </a:lnTo>
                  <a:lnTo>
                    <a:pt x="197014" y="145352"/>
                  </a:lnTo>
                  <a:lnTo>
                    <a:pt x="197665" y="156167"/>
                  </a:lnTo>
                  <a:lnTo>
                    <a:pt x="195276" y="167611"/>
                  </a:lnTo>
                  <a:lnTo>
                    <a:pt x="186628" y="175241"/>
                  </a:lnTo>
                  <a:lnTo>
                    <a:pt x="173808" y="180327"/>
                  </a:lnTo>
                  <a:lnTo>
                    <a:pt x="142159" y="187390"/>
                  </a:lnTo>
                  <a:lnTo>
                    <a:pt x="125817" y="191248"/>
                  </a:lnTo>
                  <a:lnTo>
                    <a:pt x="508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752600" y="32004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33709" y="0"/>
                  </a:lnTo>
                  <a:lnTo>
                    <a:pt x="47873" y="1411"/>
                  </a:lnTo>
                  <a:lnTo>
                    <a:pt x="61548" y="3763"/>
                  </a:lnTo>
                  <a:lnTo>
                    <a:pt x="74899" y="6742"/>
                  </a:lnTo>
                  <a:lnTo>
                    <a:pt x="88032" y="10139"/>
                  </a:lnTo>
                  <a:lnTo>
                    <a:pt x="101021" y="13814"/>
                  </a:lnTo>
                  <a:lnTo>
                    <a:pt x="113914" y="17676"/>
                  </a:lnTo>
                  <a:lnTo>
                    <a:pt x="128154" y="20251"/>
                  </a:lnTo>
                  <a:lnTo>
                    <a:pt x="143291" y="21967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120900" y="2755900"/>
            <a:ext cx="1333501" cy="736601"/>
            <a:chOff x="2120900" y="2755900"/>
            <a:chExt cx="1333501" cy="736601"/>
          </a:xfrm>
        </p:grpSpPr>
        <p:sp>
          <p:nvSpPr>
            <p:cNvPr id="76" name="Freeform 75"/>
            <p:cNvSpPr/>
            <p:nvPr/>
          </p:nvSpPr>
          <p:spPr>
            <a:xfrm>
              <a:off x="2120900" y="2984500"/>
              <a:ext cx="50801" cy="1"/>
            </a:xfrm>
            <a:custGeom>
              <a:avLst/>
              <a:gdLst/>
              <a:ahLst/>
              <a:cxnLst/>
              <a:rect l="0" t="0" r="0" b="0"/>
              <a:pathLst>
                <a:path w="50801" h="1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120900" y="2984500"/>
              <a:ext cx="368301" cy="63501"/>
            </a:xfrm>
            <a:custGeom>
              <a:avLst/>
              <a:gdLst/>
              <a:ahLst/>
              <a:cxnLst/>
              <a:rect l="0" t="0" r="0" b="0"/>
              <a:pathLst>
                <a:path w="368301" h="63501">
                  <a:moveTo>
                    <a:pt x="0" y="0"/>
                  </a:moveTo>
                  <a:lnTo>
                    <a:pt x="70706" y="17676"/>
                  </a:lnTo>
                  <a:lnTo>
                    <a:pt x="86648" y="20251"/>
                  </a:lnTo>
                  <a:lnTo>
                    <a:pt x="102921" y="21967"/>
                  </a:lnTo>
                  <a:lnTo>
                    <a:pt x="119414" y="23111"/>
                  </a:lnTo>
                  <a:lnTo>
                    <a:pt x="136053" y="25285"/>
                  </a:lnTo>
                  <a:lnTo>
                    <a:pt x="152791" y="28145"/>
                  </a:lnTo>
                  <a:lnTo>
                    <a:pt x="169594" y="31463"/>
                  </a:lnTo>
                  <a:lnTo>
                    <a:pt x="186440" y="33675"/>
                  </a:lnTo>
                  <a:lnTo>
                    <a:pt x="203315" y="35150"/>
                  </a:lnTo>
                  <a:lnTo>
                    <a:pt x="220210" y="36133"/>
                  </a:lnTo>
                  <a:lnTo>
                    <a:pt x="237118" y="38200"/>
                  </a:lnTo>
                  <a:lnTo>
                    <a:pt x="254034" y="40988"/>
                  </a:lnTo>
                  <a:lnTo>
                    <a:pt x="270956" y="44259"/>
                  </a:lnTo>
                  <a:lnTo>
                    <a:pt x="287881" y="46439"/>
                  </a:lnTo>
                  <a:lnTo>
                    <a:pt x="304810" y="47893"/>
                  </a:lnTo>
                  <a:lnTo>
                    <a:pt x="36830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298700" y="27559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6742" y="20225"/>
                  </a:lnTo>
                  <a:lnTo>
                    <a:pt x="8727" y="33239"/>
                  </a:lnTo>
                  <a:lnTo>
                    <a:pt x="10051" y="48970"/>
                  </a:lnTo>
                  <a:lnTo>
                    <a:pt x="10934" y="66513"/>
                  </a:lnTo>
                  <a:lnTo>
                    <a:pt x="11915" y="101058"/>
                  </a:lnTo>
                  <a:lnTo>
                    <a:pt x="12176" y="118172"/>
                  </a:lnTo>
                  <a:lnTo>
                    <a:pt x="13762" y="133814"/>
                  </a:lnTo>
                  <a:lnTo>
                    <a:pt x="16230" y="148476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209800" y="3214865"/>
              <a:ext cx="215901" cy="226836"/>
            </a:xfrm>
            <a:custGeom>
              <a:avLst/>
              <a:gdLst/>
              <a:ahLst/>
              <a:cxnLst/>
              <a:rect l="0" t="0" r="0" b="0"/>
              <a:pathLst>
                <a:path w="215901" h="226836">
                  <a:moveTo>
                    <a:pt x="0" y="10935"/>
                  </a:moveTo>
                  <a:lnTo>
                    <a:pt x="20225" y="4192"/>
                  </a:lnTo>
                  <a:lnTo>
                    <a:pt x="31828" y="2207"/>
                  </a:lnTo>
                  <a:lnTo>
                    <a:pt x="45207" y="882"/>
                  </a:lnTo>
                  <a:lnTo>
                    <a:pt x="59771" y="0"/>
                  </a:lnTo>
                  <a:lnTo>
                    <a:pt x="75125" y="823"/>
                  </a:lnTo>
                  <a:lnTo>
                    <a:pt x="91006" y="2782"/>
                  </a:lnTo>
                  <a:lnTo>
                    <a:pt x="107237" y="5500"/>
                  </a:lnTo>
                  <a:lnTo>
                    <a:pt x="122291" y="10133"/>
                  </a:lnTo>
                  <a:lnTo>
                    <a:pt x="136561" y="16045"/>
                  </a:lnTo>
                  <a:lnTo>
                    <a:pt x="150307" y="22808"/>
                  </a:lnTo>
                  <a:lnTo>
                    <a:pt x="160882" y="31550"/>
                  </a:lnTo>
                  <a:lnTo>
                    <a:pt x="169343" y="41612"/>
                  </a:lnTo>
                  <a:lnTo>
                    <a:pt x="176396" y="52553"/>
                  </a:lnTo>
                  <a:lnTo>
                    <a:pt x="179686" y="66902"/>
                  </a:lnTo>
                  <a:lnTo>
                    <a:pt x="180468" y="83524"/>
                  </a:lnTo>
                  <a:lnTo>
                    <a:pt x="179578" y="101661"/>
                  </a:lnTo>
                  <a:lnTo>
                    <a:pt x="176163" y="117985"/>
                  </a:lnTo>
                  <a:lnTo>
                    <a:pt x="171064" y="133102"/>
                  </a:lnTo>
                  <a:lnTo>
                    <a:pt x="164843" y="147413"/>
                  </a:lnTo>
                  <a:lnTo>
                    <a:pt x="157873" y="159775"/>
                  </a:lnTo>
                  <a:lnTo>
                    <a:pt x="150404" y="170839"/>
                  </a:lnTo>
                  <a:lnTo>
                    <a:pt x="142602" y="181038"/>
                  </a:lnTo>
                  <a:lnTo>
                    <a:pt x="134579" y="190659"/>
                  </a:lnTo>
                  <a:lnTo>
                    <a:pt x="126408" y="199895"/>
                  </a:lnTo>
                  <a:lnTo>
                    <a:pt x="118139" y="208875"/>
                  </a:lnTo>
                  <a:lnTo>
                    <a:pt x="106981" y="214862"/>
                  </a:lnTo>
                  <a:lnTo>
                    <a:pt x="93898" y="218852"/>
                  </a:lnTo>
                  <a:lnTo>
                    <a:pt x="79532" y="221513"/>
                  </a:lnTo>
                  <a:lnTo>
                    <a:pt x="67132" y="220465"/>
                  </a:lnTo>
                  <a:lnTo>
                    <a:pt x="56044" y="216944"/>
                  </a:lnTo>
                  <a:lnTo>
                    <a:pt x="45829" y="211774"/>
                  </a:lnTo>
                  <a:lnTo>
                    <a:pt x="40430" y="204094"/>
                  </a:lnTo>
                  <a:lnTo>
                    <a:pt x="38242" y="194741"/>
                  </a:lnTo>
                  <a:lnTo>
                    <a:pt x="38195" y="184272"/>
                  </a:lnTo>
                  <a:lnTo>
                    <a:pt x="40985" y="174471"/>
                  </a:lnTo>
                  <a:lnTo>
                    <a:pt x="45668" y="165114"/>
                  </a:lnTo>
                  <a:lnTo>
                    <a:pt x="51612" y="156054"/>
                  </a:lnTo>
                  <a:lnTo>
                    <a:pt x="62630" y="150014"/>
                  </a:lnTo>
                  <a:lnTo>
                    <a:pt x="77031" y="145988"/>
                  </a:lnTo>
                  <a:lnTo>
                    <a:pt x="93687" y="143303"/>
                  </a:lnTo>
                  <a:lnTo>
                    <a:pt x="109024" y="144336"/>
                  </a:lnTo>
                  <a:lnTo>
                    <a:pt x="123483" y="147847"/>
                  </a:lnTo>
                  <a:lnTo>
                    <a:pt x="137355" y="153009"/>
                  </a:lnTo>
                  <a:lnTo>
                    <a:pt x="149425" y="159273"/>
                  </a:lnTo>
                  <a:lnTo>
                    <a:pt x="160295" y="166272"/>
                  </a:lnTo>
                  <a:lnTo>
                    <a:pt x="170363" y="173759"/>
                  </a:lnTo>
                  <a:lnTo>
                    <a:pt x="179897" y="181573"/>
                  </a:lnTo>
                  <a:lnTo>
                    <a:pt x="189076" y="189605"/>
                  </a:lnTo>
                  <a:lnTo>
                    <a:pt x="215900" y="226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578100" y="3238500"/>
              <a:ext cx="279401" cy="254001"/>
            </a:xfrm>
            <a:custGeom>
              <a:avLst/>
              <a:gdLst/>
              <a:ahLst/>
              <a:cxnLst/>
              <a:rect l="0" t="0" r="0" b="0"/>
              <a:pathLst>
                <a:path w="279401" h="254001">
                  <a:moveTo>
                    <a:pt x="0" y="0"/>
                  </a:moveTo>
                  <a:lnTo>
                    <a:pt x="13484" y="13484"/>
                  </a:lnTo>
                  <a:lnTo>
                    <a:pt x="20278" y="23100"/>
                  </a:lnTo>
                  <a:lnTo>
                    <a:pt x="27629" y="35155"/>
                  </a:lnTo>
                  <a:lnTo>
                    <a:pt x="35353" y="48837"/>
                  </a:lnTo>
                  <a:lnTo>
                    <a:pt x="44735" y="62191"/>
                  </a:lnTo>
                  <a:lnTo>
                    <a:pt x="55223" y="75327"/>
                  </a:lnTo>
                  <a:lnTo>
                    <a:pt x="66449" y="88318"/>
                  </a:lnTo>
                  <a:lnTo>
                    <a:pt x="78166" y="101212"/>
                  </a:lnTo>
                  <a:lnTo>
                    <a:pt x="102473" y="126827"/>
                  </a:lnTo>
                  <a:lnTo>
                    <a:pt x="139958" y="165048"/>
                  </a:lnTo>
                  <a:lnTo>
                    <a:pt x="153983" y="177765"/>
                  </a:lnTo>
                  <a:lnTo>
                    <a:pt x="168978" y="190477"/>
                  </a:lnTo>
                  <a:lnTo>
                    <a:pt x="184618" y="203184"/>
                  </a:lnTo>
                  <a:lnTo>
                    <a:pt x="199279" y="213067"/>
                  </a:lnTo>
                  <a:lnTo>
                    <a:pt x="213286" y="221067"/>
                  </a:lnTo>
                  <a:lnTo>
                    <a:pt x="2794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578100" y="32766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177800" y="0"/>
                  </a:moveTo>
                  <a:lnTo>
                    <a:pt x="171057" y="20225"/>
                  </a:lnTo>
                  <a:lnTo>
                    <a:pt x="166249" y="31828"/>
                  </a:lnTo>
                  <a:lnTo>
                    <a:pt x="160222" y="45208"/>
                  </a:lnTo>
                  <a:lnTo>
                    <a:pt x="153381" y="59771"/>
                  </a:lnTo>
                  <a:lnTo>
                    <a:pt x="144587" y="73714"/>
                  </a:lnTo>
                  <a:lnTo>
                    <a:pt x="134491" y="87243"/>
                  </a:lnTo>
                  <a:lnTo>
                    <a:pt x="123527" y="100495"/>
                  </a:lnTo>
                  <a:lnTo>
                    <a:pt x="113396" y="112152"/>
                  </a:lnTo>
                  <a:lnTo>
                    <a:pt x="103819" y="122745"/>
                  </a:lnTo>
                  <a:lnTo>
                    <a:pt x="94613" y="132630"/>
                  </a:lnTo>
                  <a:lnTo>
                    <a:pt x="84242" y="142042"/>
                  </a:lnTo>
                  <a:lnTo>
                    <a:pt x="73094" y="151139"/>
                  </a:lnTo>
                  <a:lnTo>
                    <a:pt x="61429" y="160026"/>
                  </a:lnTo>
                  <a:lnTo>
                    <a:pt x="49419" y="170184"/>
                  </a:lnTo>
                  <a:lnTo>
                    <a:pt x="37179" y="181189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984500" y="3294683"/>
              <a:ext cx="228601" cy="20018"/>
            </a:xfrm>
            <a:custGeom>
              <a:avLst/>
              <a:gdLst/>
              <a:ahLst/>
              <a:cxnLst/>
              <a:rect l="0" t="0" r="0" b="0"/>
              <a:pathLst>
                <a:path w="228601" h="20018">
                  <a:moveTo>
                    <a:pt x="0" y="7317"/>
                  </a:moveTo>
                  <a:lnTo>
                    <a:pt x="26967" y="574"/>
                  </a:lnTo>
                  <a:lnTo>
                    <a:pt x="40556" y="0"/>
                  </a:lnTo>
                  <a:lnTo>
                    <a:pt x="55259" y="1027"/>
                  </a:lnTo>
                  <a:lnTo>
                    <a:pt x="70706" y="3124"/>
                  </a:lnTo>
                  <a:lnTo>
                    <a:pt x="88059" y="4521"/>
                  </a:lnTo>
                  <a:lnTo>
                    <a:pt x="106684" y="5453"/>
                  </a:lnTo>
                  <a:lnTo>
                    <a:pt x="126156" y="6074"/>
                  </a:lnTo>
                  <a:lnTo>
                    <a:pt x="144781" y="7899"/>
                  </a:lnTo>
                  <a:lnTo>
                    <a:pt x="228600" y="20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086100" y="31877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0" y="0"/>
                  </a:moveTo>
                  <a:lnTo>
                    <a:pt x="6742" y="20225"/>
                  </a:lnTo>
                  <a:lnTo>
                    <a:pt x="8727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1915" y="94769"/>
                  </a:lnTo>
                  <a:lnTo>
                    <a:pt x="12544" y="167983"/>
                  </a:lnTo>
                  <a:lnTo>
                    <a:pt x="14007" y="183955"/>
                  </a:lnTo>
                  <a:lnTo>
                    <a:pt x="254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442222" y="3035300"/>
              <a:ext cx="12179" cy="419101"/>
            </a:xfrm>
            <a:custGeom>
              <a:avLst/>
              <a:gdLst/>
              <a:ahLst/>
              <a:cxnLst/>
              <a:rect l="0" t="0" r="0" b="0"/>
              <a:pathLst>
                <a:path w="12179" h="419101">
                  <a:moveTo>
                    <a:pt x="12178" y="0"/>
                  </a:moveTo>
                  <a:lnTo>
                    <a:pt x="12178" y="70706"/>
                  </a:lnTo>
                  <a:lnTo>
                    <a:pt x="10766" y="88059"/>
                  </a:lnTo>
                  <a:lnTo>
                    <a:pt x="8415" y="106684"/>
                  </a:lnTo>
                  <a:lnTo>
                    <a:pt x="5435" y="126156"/>
                  </a:lnTo>
                  <a:lnTo>
                    <a:pt x="3449" y="146193"/>
                  </a:lnTo>
                  <a:lnTo>
                    <a:pt x="2125" y="166606"/>
                  </a:lnTo>
                  <a:lnTo>
                    <a:pt x="654" y="206691"/>
                  </a:lnTo>
                  <a:lnTo>
                    <a:pt x="0" y="243322"/>
                  </a:lnTo>
                  <a:lnTo>
                    <a:pt x="1237" y="259581"/>
                  </a:lnTo>
                  <a:lnTo>
                    <a:pt x="3473" y="274654"/>
                  </a:lnTo>
                  <a:lnTo>
                    <a:pt x="6374" y="288936"/>
                  </a:lnTo>
                  <a:lnTo>
                    <a:pt x="8309" y="304101"/>
                  </a:lnTo>
                  <a:lnTo>
                    <a:pt x="9598" y="319856"/>
                  </a:lnTo>
                  <a:lnTo>
                    <a:pt x="10458" y="336004"/>
                  </a:lnTo>
                  <a:lnTo>
                    <a:pt x="11413" y="368998"/>
                  </a:lnTo>
                  <a:lnTo>
                    <a:pt x="12178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6487504" y="4040258"/>
            <a:ext cx="116931" cy="94519"/>
          </a:xfrm>
          <a:custGeom>
            <a:avLst/>
            <a:gdLst/>
            <a:ahLst/>
            <a:cxnLst/>
            <a:rect l="0" t="0" r="0" b="0"/>
            <a:pathLst>
              <a:path w="116931" h="94519">
                <a:moveTo>
                  <a:pt x="91096" y="11042"/>
                </a:moveTo>
                <a:lnTo>
                  <a:pt x="70870" y="4299"/>
                </a:lnTo>
                <a:lnTo>
                  <a:pt x="60678" y="5136"/>
                </a:lnTo>
                <a:lnTo>
                  <a:pt x="49650" y="8516"/>
                </a:lnTo>
                <a:lnTo>
                  <a:pt x="38065" y="13591"/>
                </a:lnTo>
                <a:lnTo>
                  <a:pt x="30342" y="22619"/>
                </a:lnTo>
                <a:lnTo>
                  <a:pt x="25193" y="34282"/>
                </a:lnTo>
                <a:lnTo>
                  <a:pt x="21760" y="47702"/>
                </a:lnTo>
                <a:lnTo>
                  <a:pt x="22294" y="59471"/>
                </a:lnTo>
                <a:lnTo>
                  <a:pt x="25472" y="70139"/>
                </a:lnTo>
                <a:lnTo>
                  <a:pt x="30414" y="80073"/>
                </a:lnTo>
                <a:lnTo>
                  <a:pt x="39352" y="85285"/>
                </a:lnTo>
                <a:lnTo>
                  <a:pt x="50955" y="87348"/>
                </a:lnTo>
                <a:lnTo>
                  <a:pt x="64335" y="87312"/>
                </a:lnTo>
                <a:lnTo>
                  <a:pt x="76078" y="84466"/>
                </a:lnTo>
                <a:lnTo>
                  <a:pt x="86728" y="79747"/>
                </a:lnTo>
                <a:lnTo>
                  <a:pt x="96650" y="73778"/>
                </a:lnTo>
                <a:lnTo>
                  <a:pt x="101855" y="64155"/>
                </a:lnTo>
                <a:lnTo>
                  <a:pt x="103913" y="52095"/>
                </a:lnTo>
                <a:lnTo>
                  <a:pt x="103874" y="38410"/>
                </a:lnTo>
                <a:lnTo>
                  <a:pt x="99614" y="27877"/>
                </a:lnTo>
                <a:lnTo>
                  <a:pt x="92541" y="19443"/>
                </a:lnTo>
                <a:lnTo>
                  <a:pt x="83593" y="12409"/>
                </a:lnTo>
                <a:lnTo>
                  <a:pt x="73393" y="9131"/>
                </a:lnTo>
                <a:lnTo>
                  <a:pt x="62361" y="8357"/>
                </a:lnTo>
                <a:lnTo>
                  <a:pt x="50772" y="9252"/>
                </a:lnTo>
                <a:lnTo>
                  <a:pt x="40224" y="12670"/>
                </a:lnTo>
                <a:lnTo>
                  <a:pt x="30371" y="17772"/>
                </a:lnTo>
                <a:lnTo>
                  <a:pt x="20979" y="23995"/>
                </a:lnTo>
                <a:lnTo>
                  <a:pt x="13306" y="32377"/>
                </a:lnTo>
                <a:lnTo>
                  <a:pt x="6781" y="42199"/>
                </a:lnTo>
                <a:lnTo>
                  <a:pt x="1019" y="52980"/>
                </a:lnTo>
                <a:lnTo>
                  <a:pt x="0" y="62989"/>
                </a:lnTo>
                <a:lnTo>
                  <a:pt x="2143" y="72484"/>
                </a:lnTo>
                <a:lnTo>
                  <a:pt x="6394" y="81637"/>
                </a:lnTo>
                <a:lnTo>
                  <a:pt x="14872" y="87738"/>
                </a:lnTo>
                <a:lnTo>
                  <a:pt x="26168" y="91806"/>
                </a:lnTo>
                <a:lnTo>
                  <a:pt x="39344" y="94518"/>
                </a:lnTo>
                <a:lnTo>
                  <a:pt x="50950" y="93504"/>
                </a:lnTo>
                <a:lnTo>
                  <a:pt x="61510" y="90005"/>
                </a:lnTo>
                <a:lnTo>
                  <a:pt x="71372" y="84851"/>
                </a:lnTo>
                <a:lnTo>
                  <a:pt x="79357" y="77181"/>
                </a:lnTo>
                <a:lnTo>
                  <a:pt x="86093" y="67835"/>
                </a:lnTo>
                <a:lnTo>
                  <a:pt x="91994" y="57370"/>
                </a:lnTo>
                <a:lnTo>
                  <a:pt x="94516" y="46161"/>
                </a:lnTo>
                <a:lnTo>
                  <a:pt x="94788" y="34454"/>
                </a:lnTo>
                <a:lnTo>
                  <a:pt x="93557" y="22417"/>
                </a:lnTo>
                <a:lnTo>
                  <a:pt x="87092" y="14392"/>
                </a:lnTo>
                <a:lnTo>
                  <a:pt x="77137" y="9042"/>
                </a:lnTo>
                <a:lnTo>
                  <a:pt x="64857" y="5475"/>
                </a:lnTo>
                <a:lnTo>
                  <a:pt x="58080" y="7330"/>
                </a:lnTo>
                <a:lnTo>
                  <a:pt x="54974" y="12801"/>
                </a:lnTo>
                <a:lnTo>
                  <a:pt x="54315" y="20681"/>
                </a:lnTo>
                <a:lnTo>
                  <a:pt x="56698" y="28757"/>
                </a:lnTo>
                <a:lnTo>
                  <a:pt x="61108" y="36963"/>
                </a:lnTo>
                <a:lnTo>
                  <a:pt x="66871" y="45256"/>
                </a:lnTo>
                <a:lnTo>
                  <a:pt x="74945" y="49373"/>
                </a:lnTo>
                <a:lnTo>
                  <a:pt x="84563" y="50707"/>
                </a:lnTo>
                <a:lnTo>
                  <a:pt x="95207" y="50185"/>
                </a:lnTo>
                <a:lnTo>
                  <a:pt x="103714" y="45604"/>
                </a:lnTo>
                <a:lnTo>
                  <a:pt x="110797" y="38316"/>
                </a:lnTo>
                <a:lnTo>
                  <a:pt x="116930" y="29225"/>
                </a:lnTo>
                <a:lnTo>
                  <a:pt x="116785" y="20341"/>
                </a:lnTo>
                <a:lnTo>
                  <a:pt x="112455" y="11597"/>
                </a:lnTo>
                <a:lnTo>
                  <a:pt x="105335" y="2945"/>
                </a:lnTo>
                <a:lnTo>
                  <a:pt x="97766" y="0"/>
                </a:lnTo>
                <a:lnTo>
                  <a:pt x="89899" y="858"/>
                </a:lnTo>
                <a:lnTo>
                  <a:pt x="52996" y="237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7003658" y="3632200"/>
            <a:ext cx="464635" cy="281043"/>
            <a:chOff x="7003658" y="3632200"/>
            <a:chExt cx="464635" cy="281043"/>
          </a:xfrm>
        </p:grpSpPr>
        <p:sp>
          <p:nvSpPr>
            <p:cNvPr id="87" name="Freeform 86"/>
            <p:cNvSpPr/>
            <p:nvPr/>
          </p:nvSpPr>
          <p:spPr>
            <a:xfrm>
              <a:off x="7003658" y="3848100"/>
              <a:ext cx="59324" cy="65143"/>
            </a:xfrm>
            <a:custGeom>
              <a:avLst/>
              <a:gdLst/>
              <a:ahLst/>
              <a:cxnLst/>
              <a:rect l="0" t="0" r="0" b="0"/>
              <a:pathLst>
                <a:path w="59324" h="65143">
                  <a:moveTo>
                    <a:pt x="6742" y="0"/>
                  </a:moveTo>
                  <a:lnTo>
                    <a:pt x="0" y="20225"/>
                  </a:lnTo>
                  <a:lnTo>
                    <a:pt x="836" y="29005"/>
                  </a:lnTo>
                  <a:lnTo>
                    <a:pt x="4215" y="37681"/>
                  </a:lnTo>
                  <a:lnTo>
                    <a:pt x="9291" y="46287"/>
                  </a:lnTo>
                  <a:lnTo>
                    <a:pt x="16908" y="53436"/>
                  </a:lnTo>
                  <a:lnTo>
                    <a:pt x="26219" y="59613"/>
                  </a:lnTo>
                  <a:lnTo>
                    <a:pt x="36660" y="65142"/>
                  </a:lnTo>
                  <a:lnTo>
                    <a:pt x="45031" y="64594"/>
                  </a:lnTo>
                  <a:lnTo>
                    <a:pt x="52024" y="59996"/>
                  </a:lnTo>
                  <a:lnTo>
                    <a:pt x="58097" y="52697"/>
                  </a:lnTo>
                  <a:lnTo>
                    <a:pt x="59323" y="45009"/>
                  </a:lnTo>
                  <a:lnTo>
                    <a:pt x="57317" y="37062"/>
                  </a:lnTo>
                  <a:lnTo>
                    <a:pt x="53159" y="28941"/>
                  </a:lnTo>
                  <a:lnTo>
                    <a:pt x="47564" y="26349"/>
                  </a:lnTo>
                  <a:lnTo>
                    <a:pt x="41012" y="27444"/>
                  </a:lnTo>
                  <a:lnTo>
                    <a:pt x="33822" y="30996"/>
                  </a:lnTo>
                  <a:lnTo>
                    <a:pt x="26206" y="37597"/>
                  </a:lnTo>
                  <a:lnTo>
                    <a:pt x="18307" y="46231"/>
                  </a:lnTo>
                  <a:lnTo>
                    <a:pt x="10218" y="56221"/>
                  </a:lnTo>
                  <a:lnTo>
                    <a:pt x="9059" y="61469"/>
                  </a:lnTo>
                  <a:lnTo>
                    <a:pt x="12520" y="63557"/>
                  </a:lnTo>
                  <a:lnTo>
                    <a:pt x="19061" y="63538"/>
                  </a:lnTo>
                  <a:lnTo>
                    <a:pt x="26243" y="60703"/>
                  </a:lnTo>
                  <a:lnTo>
                    <a:pt x="33854" y="55991"/>
                  </a:lnTo>
                  <a:lnTo>
                    <a:pt x="41749" y="50027"/>
                  </a:lnTo>
                  <a:lnTo>
                    <a:pt x="41369" y="46051"/>
                  </a:lnTo>
                  <a:lnTo>
                    <a:pt x="35471" y="43400"/>
                  </a:lnTo>
                  <a:lnTo>
                    <a:pt x="6742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366000" y="3632200"/>
              <a:ext cx="102293" cy="101601"/>
            </a:xfrm>
            <a:custGeom>
              <a:avLst/>
              <a:gdLst/>
              <a:ahLst/>
              <a:cxnLst/>
              <a:rect l="0" t="0" r="0" b="0"/>
              <a:pathLst>
                <a:path w="102293" h="101601">
                  <a:moveTo>
                    <a:pt x="88900" y="0"/>
                  </a:moveTo>
                  <a:lnTo>
                    <a:pt x="68674" y="6742"/>
                  </a:lnTo>
                  <a:lnTo>
                    <a:pt x="61304" y="12961"/>
                  </a:lnTo>
                  <a:lnTo>
                    <a:pt x="54981" y="21340"/>
                  </a:lnTo>
                  <a:lnTo>
                    <a:pt x="49354" y="31160"/>
                  </a:lnTo>
                  <a:lnTo>
                    <a:pt x="48424" y="40529"/>
                  </a:lnTo>
                  <a:lnTo>
                    <a:pt x="50627" y="49597"/>
                  </a:lnTo>
                  <a:lnTo>
                    <a:pt x="54918" y="58465"/>
                  </a:lnTo>
                  <a:lnTo>
                    <a:pt x="62012" y="62965"/>
                  </a:lnTo>
                  <a:lnTo>
                    <a:pt x="70975" y="64554"/>
                  </a:lnTo>
                  <a:lnTo>
                    <a:pt x="81183" y="64203"/>
                  </a:lnTo>
                  <a:lnTo>
                    <a:pt x="86577" y="59735"/>
                  </a:lnTo>
                  <a:lnTo>
                    <a:pt x="88762" y="52523"/>
                  </a:lnTo>
                  <a:lnTo>
                    <a:pt x="88808" y="43482"/>
                  </a:lnTo>
                  <a:lnTo>
                    <a:pt x="84605" y="38865"/>
                  </a:lnTo>
                  <a:lnTo>
                    <a:pt x="77570" y="37199"/>
                  </a:lnTo>
                  <a:lnTo>
                    <a:pt x="68646" y="37499"/>
                  </a:lnTo>
                  <a:lnTo>
                    <a:pt x="61286" y="41933"/>
                  </a:lnTo>
                  <a:lnTo>
                    <a:pt x="54969" y="49121"/>
                  </a:lnTo>
                  <a:lnTo>
                    <a:pt x="49345" y="58148"/>
                  </a:lnTo>
                  <a:lnTo>
                    <a:pt x="48419" y="66987"/>
                  </a:lnTo>
                  <a:lnTo>
                    <a:pt x="50624" y="75702"/>
                  </a:lnTo>
                  <a:lnTo>
                    <a:pt x="54916" y="84335"/>
                  </a:lnTo>
                  <a:lnTo>
                    <a:pt x="62010" y="87267"/>
                  </a:lnTo>
                  <a:lnTo>
                    <a:pt x="70973" y="86400"/>
                  </a:lnTo>
                  <a:lnTo>
                    <a:pt x="81182" y="83000"/>
                  </a:lnTo>
                  <a:lnTo>
                    <a:pt x="89399" y="76500"/>
                  </a:lnTo>
                  <a:lnTo>
                    <a:pt x="96288" y="67933"/>
                  </a:lnTo>
                  <a:lnTo>
                    <a:pt x="102292" y="57989"/>
                  </a:lnTo>
                  <a:lnTo>
                    <a:pt x="102061" y="49948"/>
                  </a:lnTo>
                  <a:lnTo>
                    <a:pt x="97674" y="43176"/>
                  </a:lnTo>
                  <a:lnTo>
                    <a:pt x="90516" y="37251"/>
                  </a:lnTo>
                  <a:lnTo>
                    <a:pt x="81511" y="34711"/>
                  </a:lnTo>
                  <a:lnTo>
                    <a:pt x="71273" y="34430"/>
                  </a:lnTo>
                  <a:lnTo>
                    <a:pt x="60216" y="35653"/>
                  </a:lnTo>
                  <a:lnTo>
                    <a:pt x="50021" y="40702"/>
                  </a:lnTo>
                  <a:lnTo>
                    <a:pt x="40403" y="48301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 89"/>
          <p:cNvSpPr/>
          <p:nvPr/>
        </p:nvSpPr>
        <p:spPr>
          <a:xfrm>
            <a:off x="1139397" y="700266"/>
            <a:ext cx="1894138" cy="607835"/>
          </a:xfrm>
          <a:custGeom>
            <a:avLst/>
            <a:gdLst/>
            <a:ahLst/>
            <a:cxnLst/>
            <a:rect l="0" t="0" r="0" b="0"/>
            <a:pathLst>
              <a:path w="1894138" h="607835">
                <a:moveTo>
                  <a:pt x="1883203" y="417334"/>
                </a:moveTo>
                <a:lnTo>
                  <a:pt x="1889945" y="437559"/>
                </a:lnTo>
                <a:lnTo>
                  <a:pt x="1891930" y="449162"/>
                </a:lnTo>
                <a:lnTo>
                  <a:pt x="1893255" y="462541"/>
                </a:lnTo>
                <a:lnTo>
                  <a:pt x="1894137" y="477105"/>
                </a:lnTo>
                <a:lnTo>
                  <a:pt x="1893314" y="491048"/>
                </a:lnTo>
                <a:lnTo>
                  <a:pt x="1891355" y="504577"/>
                </a:lnTo>
                <a:lnTo>
                  <a:pt x="1888637" y="517829"/>
                </a:lnTo>
                <a:lnTo>
                  <a:pt x="1882592" y="528075"/>
                </a:lnTo>
                <a:lnTo>
                  <a:pt x="1874329" y="536317"/>
                </a:lnTo>
                <a:lnTo>
                  <a:pt x="1853859" y="549237"/>
                </a:lnTo>
                <a:lnTo>
                  <a:pt x="1817123" y="564444"/>
                </a:lnTo>
                <a:lnTo>
                  <a:pt x="1769706" y="576476"/>
                </a:lnTo>
                <a:lnTo>
                  <a:pt x="1713010" y="582079"/>
                </a:lnTo>
                <a:lnTo>
                  <a:pt x="1659836" y="590639"/>
                </a:lnTo>
                <a:lnTo>
                  <a:pt x="1606921" y="593802"/>
                </a:lnTo>
                <a:lnTo>
                  <a:pt x="1548596" y="594739"/>
                </a:lnTo>
                <a:lnTo>
                  <a:pt x="1493528" y="596428"/>
                </a:lnTo>
                <a:lnTo>
                  <a:pt x="1434564" y="603827"/>
                </a:lnTo>
                <a:lnTo>
                  <a:pt x="1380718" y="606646"/>
                </a:lnTo>
                <a:lnTo>
                  <a:pt x="1329016" y="607482"/>
                </a:lnTo>
                <a:lnTo>
                  <a:pt x="875683" y="607834"/>
                </a:lnTo>
                <a:lnTo>
                  <a:pt x="801056" y="597781"/>
                </a:lnTo>
                <a:lnTo>
                  <a:pt x="752118" y="595918"/>
                </a:lnTo>
                <a:lnTo>
                  <a:pt x="651234" y="595202"/>
                </a:lnTo>
                <a:lnTo>
                  <a:pt x="103431" y="595134"/>
                </a:lnTo>
                <a:lnTo>
                  <a:pt x="57640" y="588391"/>
                </a:lnTo>
                <a:lnTo>
                  <a:pt x="34205" y="577556"/>
                </a:lnTo>
                <a:lnTo>
                  <a:pt x="24004" y="570715"/>
                </a:lnTo>
                <a:lnTo>
                  <a:pt x="15792" y="561921"/>
                </a:lnTo>
                <a:lnTo>
                  <a:pt x="8907" y="551825"/>
                </a:lnTo>
                <a:lnTo>
                  <a:pt x="2905" y="540861"/>
                </a:lnTo>
                <a:lnTo>
                  <a:pt x="315" y="529319"/>
                </a:lnTo>
                <a:lnTo>
                  <a:pt x="0" y="517390"/>
                </a:lnTo>
                <a:lnTo>
                  <a:pt x="1201" y="505205"/>
                </a:lnTo>
                <a:lnTo>
                  <a:pt x="2001" y="491437"/>
                </a:lnTo>
                <a:lnTo>
                  <a:pt x="2891" y="461087"/>
                </a:lnTo>
                <a:lnTo>
                  <a:pt x="3392" y="405525"/>
                </a:lnTo>
                <a:lnTo>
                  <a:pt x="4873" y="388294"/>
                </a:lnTo>
                <a:lnTo>
                  <a:pt x="7272" y="372574"/>
                </a:lnTo>
                <a:lnTo>
                  <a:pt x="21261" y="303443"/>
                </a:lnTo>
                <a:lnTo>
                  <a:pt x="23841" y="284962"/>
                </a:lnTo>
                <a:lnTo>
                  <a:pt x="25562" y="266997"/>
                </a:lnTo>
                <a:lnTo>
                  <a:pt x="26709" y="249376"/>
                </a:lnTo>
                <a:lnTo>
                  <a:pt x="28884" y="233395"/>
                </a:lnTo>
                <a:lnTo>
                  <a:pt x="31746" y="218508"/>
                </a:lnTo>
                <a:lnTo>
                  <a:pt x="38688" y="187855"/>
                </a:lnTo>
                <a:lnTo>
                  <a:pt x="46478" y="150714"/>
                </a:lnTo>
                <a:lnTo>
                  <a:pt x="50530" y="133754"/>
                </a:lnTo>
                <a:lnTo>
                  <a:pt x="54643" y="118213"/>
                </a:lnTo>
                <a:lnTo>
                  <a:pt x="58796" y="103620"/>
                </a:lnTo>
                <a:lnTo>
                  <a:pt x="64387" y="89658"/>
                </a:lnTo>
                <a:lnTo>
                  <a:pt x="70937" y="76116"/>
                </a:lnTo>
                <a:lnTo>
                  <a:pt x="78125" y="62855"/>
                </a:lnTo>
                <a:lnTo>
                  <a:pt x="87151" y="52604"/>
                </a:lnTo>
                <a:lnTo>
                  <a:pt x="108468" y="37450"/>
                </a:lnTo>
                <a:lnTo>
                  <a:pt x="135817" y="29774"/>
                </a:lnTo>
                <a:lnTo>
                  <a:pt x="182948" y="21690"/>
                </a:lnTo>
                <a:lnTo>
                  <a:pt x="236423" y="14121"/>
                </a:lnTo>
                <a:lnTo>
                  <a:pt x="277823" y="12350"/>
                </a:lnTo>
                <a:lnTo>
                  <a:pt x="348731" y="11353"/>
                </a:lnTo>
                <a:lnTo>
                  <a:pt x="398293" y="11120"/>
                </a:lnTo>
                <a:lnTo>
                  <a:pt x="448543" y="14779"/>
                </a:lnTo>
                <a:lnTo>
                  <a:pt x="500509" y="19698"/>
                </a:lnTo>
                <a:lnTo>
                  <a:pt x="556531" y="21885"/>
                </a:lnTo>
                <a:lnTo>
                  <a:pt x="668749" y="23288"/>
                </a:lnTo>
                <a:lnTo>
                  <a:pt x="1273939" y="23634"/>
                </a:lnTo>
                <a:lnTo>
                  <a:pt x="1320789" y="19871"/>
                </a:lnTo>
                <a:lnTo>
                  <a:pt x="1365130" y="14906"/>
                </a:lnTo>
                <a:lnTo>
                  <a:pt x="1408356" y="12699"/>
                </a:lnTo>
                <a:lnTo>
                  <a:pt x="1451085" y="11718"/>
                </a:lnTo>
                <a:lnTo>
                  <a:pt x="1656322" y="10947"/>
                </a:lnTo>
                <a:lnTo>
                  <a:pt x="1702149" y="4196"/>
                </a:lnTo>
                <a:lnTo>
                  <a:pt x="1749280" y="0"/>
                </a:lnTo>
                <a:lnTo>
                  <a:pt x="1792251" y="5499"/>
                </a:lnTo>
                <a:lnTo>
                  <a:pt x="1831795" y="16065"/>
                </a:lnTo>
                <a:lnTo>
                  <a:pt x="1840464" y="24232"/>
                </a:lnTo>
                <a:lnTo>
                  <a:pt x="1846244" y="35322"/>
                </a:lnTo>
                <a:lnTo>
                  <a:pt x="1850097" y="48359"/>
                </a:lnTo>
                <a:lnTo>
                  <a:pt x="1858140" y="77897"/>
                </a:lnTo>
                <a:lnTo>
                  <a:pt x="1862261" y="93676"/>
                </a:lnTo>
                <a:lnTo>
                  <a:pt x="1865008" y="109839"/>
                </a:lnTo>
                <a:lnTo>
                  <a:pt x="1866840" y="126260"/>
                </a:lnTo>
                <a:lnTo>
                  <a:pt x="1868061" y="142851"/>
                </a:lnTo>
                <a:lnTo>
                  <a:pt x="1868874" y="159556"/>
                </a:lnTo>
                <a:lnTo>
                  <a:pt x="1869779" y="193170"/>
                </a:lnTo>
                <a:lnTo>
                  <a:pt x="1868609" y="210035"/>
                </a:lnTo>
                <a:lnTo>
                  <a:pt x="1866418" y="226924"/>
                </a:lnTo>
                <a:lnTo>
                  <a:pt x="1863546" y="243827"/>
                </a:lnTo>
                <a:lnTo>
                  <a:pt x="1861632" y="260740"/>
                </a:lnTo>
                <a:lnTo>
                  <a:pt x="1860355" y="277660"/>
                </a:lnTo>
                <a:lnTo>
                  <a:pt x="1859504" y="294585"/>
                </a:lnTo>
                <a:lnTo>
                  <a:pt x="1858559" y="328441"/>
                </a:lnTo>
                <a:lnTo>
                  <a:pt x="1857847" y="446967"/>
                </a:lnTo>
                <a:lnTo>
                  <a:pt x="1859243" y="462489"/>
                </a:lnTo>
                <a:lnTo>
                  <a:pt x="1861585" y="477071"/>
                </a:lnTo>
                <a:lnTo>
                  <a:pt x="1857803" y="518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584700" y="2616200"/>
            <a:ext cx="4229101" cy="3530601"/>
          </a:xfrm>
          <a:custGeom>
            <a:avLst/>
            <a:gdLst/>
            <a:ahLst/>
            <a:cxnLst/>
            <a:rect l="0" t="0" r="0" b="0"/>
            <a:pathLst>
              <a:path w="4229101" h="3530601">
                <a:moveTo>
                  <a:pt x="4229100" y="0"/>
                </a:moveTo>
                <a:lnTo>
                  <a:pt x="4197706" y="27629"/>
                </a:lnTo>
                <a:lnTo>
                  <a:pt x="4175636" y="41913"/>
                </a:lnTo>
                <a:lnTo>
                  <a:pt x="4140821" y="59298"/>
                </a:lnTo>
                <a:lnTo>
                  <a:pt x="4094272" y="97928"/>
                </a:lnTo>
                <a:lnTo>
                  <a:pt x="4036147" y="148215"/>
                </a:lnTo>
                <a:lnTo>
                  <a:pt x="3912968" y="220482"/>
                </a:lnTo>
                <a:lnTo>
                  <a:pt x="3783319" y="321735"/>
                </a:lnTo>
                <a:lnTo>
                  <a:pt x="3682949" y="396208"/>
                </a:lnTo>
                <a:lnTo>
                  <a:pt x="3561957" y="497130"/>
                </a:lnTo>
                <a:lnTo>
                  <a:pt x="3441855" y="597470"/>
                </a:lnTo>
                <a:lnTo>
                  <a:pt x="3314703" y="698624"/>
                </a:lnTo>
                <a:lnTo>
                  <a:pt x="3193919" y="806753"/>
                </a:lnTo>
                <a:lnTo>
                  <a:pt x="3086907" y="911731"/>
                </a:lnTo>
                <a:lnTo>
                  <a:pt x="2984248" y="1020436"/>
                </a:lnTo>
                <a:lnTo>
                  <a:pt x="2943423" y="1063913"/>
                </a:lnTo>
                <a:lnTo>
                  <a:pt x="2895011" y="1100096"/>
                </a:lnTo>
                <a:lnTo>
                  <a:pt x="2778298" y="1152699"/>
                </a:lnTo>
                <a:lnTo>
                  <a:pt x="2654444" y="1189449"/>
                </a:lnTo>
                <a:lnTo>
                  <a:pt x="2549812" y="1222956"/>
                </a:lnTo>
                <a:lnTo>
                  <a:pt x="2430054" y="1278351"/>
                </a:lnTo>
                <a:lnTo>
                  <a:pt x="2302538" y="1337004"/>
                </a:lnTo>
                <a:lnTo>
                  <a:pt x="2292792" y="1344302"/>
                </a:lnTo>
                <a:lnTo>
                  <a:pt x="2161134" y="1399308"/>
                </a:lnTo>
                <a:lnTo>
                  <a:pt x="2032579" y="1458202"/>
                </a:lnTo>
                <a:lnTo>
                  <a:pt x="1905538" y="1532516"/>
                </a:lnTo>
                <a:lnTo>
                  <a:pt x="1851623" y="1571043"/>
                </a:lnTo>
                <a:lnTo>
                  <a:pt x="1829065" y="1583008"/>
                </a:lnTo>
                <a:lnTo>
                  <a:pt x="1765433" y="1638910"/>
                </a:lnTo>
                <a:lnTo>
                  <a:pt x="1712566" y="1684389"/>
                </a:lnTo>
                <a:lnTo>
                  <a:pt x="1612824" y="1766396"/>
                </a:lnTo>
                <a:lnTo>
                  <a:pt x="1504817" y="1873400"/>
                </a:lnTo>
                <a:lnTo>
                  <a:pt x="1450491" y="1921806"/>
                </a:lnTo>
                <a:lnTo>
                  <a:pt x="1397531" y="1985094"/>
                </a:lnTo>
                <a:lnTo>
                  <a:pt x="1291319" y="2086931"/>
                </a:lnTo>
                <a:lnTo>
                  <a:pt x="1257330" y="2124642"/>
                </a:lnTo>
                <a:lnTo>
                  <a:pt x="1238968" y="2146552"/>
                </a:lnTo>
                <a:lnTo>
                  <a:pt x="1196450" y="2187376"/>
                </a:lnTo>
                <a:lnTo>
                  <a:pt x="1139469" y="2257098"/>
                </a:lnTo>
                <a:lnTo>
                  <a:pt x="1117442" y="2277388"/>
                </a:lnTo>
                <a:lnTo>
                  <a:pt x="1025749" y="2378978"/>
                </a:lnTo>
                <a:lnTo>
                  <a:pt x="935365" y="2489306"/>
                </a:lnTo>
                <a:lnTo>
                  <a:pt x="882458" y="2552713"/>
                </a:lnTo>
                <a:lnTo>
                  <a:pt x="823160" y="2639835"/>
                </a:lnTo>
                <a:lnTo>
                  <a:pt x="723808" y="2753183"/>
                </a:lnTo>
                <a:lnTo>
                  <a:pt x="634994" y="2855575"/>
                </a:lnTo>
                <a:lnTo>
                  <a:pt x="546099" y="2957810"/>
                </a:lnTo>
                <a:lnTo>
                  <a:pt x="444500" y="3067391"/>
                </a:lnTo>
                <a:lnTo>
                  <a:pt x="354815" y="3174765"/>
                </a:lnTo>
                <a:lnTo>
                  <a:pt x="0" y="3530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546100"/>
            <a:ext cx="10007600" cy="480131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Boundary Line Activity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Each group will be given a linear inequality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The group should: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    A. Write the linear equality in slope    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         intercept form.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    B. Graph the linear inequality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        boundary line.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    C. Explain to the class how you determined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         the boundary line.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30400" y="2451100"/>
            <a:ext cx="1104901" cy="139701"/>
          </a:xfrm>
          <a:custGeom>
            <a:avLst/>
            <a:gdLst/>
            <a:ahLst/>
            <a:cxnLst/>
            <a:rect l="0" t="0" r="0" b="0"/>
            <a:pathLst>
              <a:path w="1104901" h="139701">
                <a:moveTo>
                  <a:pt x="0" y="0"/>
                </a:moveTo>
                <a:lnTo>
                  <a:pt x="1104900" y="139700"/>
                </a:lnTo>
              </a:path>
            </a:pathLst>
          </a:custGeom>
          <a:ln w="266700" cap="flat" cmpd="sng" algn="ctr">
            <a:solidFill>
              <a:srgbClr val="00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87900" y="0"/>
            <a:ext cx="0" cy="86868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4876800" y="985606"/>
            <a:ext cx="56529" cy="68495"/>
          </a:xfrm>
          <a:custGeom>
            <a:avLst/>
            <a:gdLst/>
            <a:ahLst/>
            <a:cxnLst/>
            <a:rect l="0" t="0" r="0" b="0"/>
            <a:pathLst>
              <a:path w="56529" h="68495">
                <a:moveTo>
                  <a:pt x="0" y="68494"/>
                </a:moveTo>
                <a:lnTo>
                  <a:pt x="20278" y="39487"/>
                </a:lnTo>
                <a:lnTo>
                  <a:pt x="43324" y="13646"/>
                </a:lnTo>
                <a:lnTo>
                  <a:pt x="565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594115" y="9101092"/>
            <a:ext cx="2209770" cy="3102860"/>
            <a:chOff x="3594115" y="9101092"/>
            <a:chExt cx="2209770" cy="3102860"/>
          </a:xfrm>
        </p:grpSpPr>
        <p:sp>
          <p:nvSpPr>
            <p:cNvPr id="4" name="Freeform 3"/>
            <p:cNvSpPr/>
            <p:nvPr/>
          </p:nvSpPr>
          <p:spPr>
            <a:xfrm>
              <a:off x="3594115" y="9159819"/>
              <a:ext cx="1282686" cy="2374576"/>
            </a:xfrm>
            <a:custGeom>
              <a:avLst/>
              <a:gdLst/>
              <a:ahLst/>
              <a:cxnLst/>
              <a:rect l="0" t="0" r="0" b="0"/>
              <a:pathLst>
                <a:path w="1282686" h="2374576">
                  <a:moveTo>
                    <a:pt x="1282685" y="85781"/>
                  </a:moveTo>
                  <a:lnTo>
                    <a:pt x="1247331" y="50428"/>
                  </a:lnTo>
                  <a:lnTo>
                    <a:pt x="1227461" y="38083"/>
                  </a:lnTo>
                  <a:lnTo>
                    <a:pt x="1192474" y="23200"/>
                  </a:lnTo>
                  <a:lnTo>
                    <a:pt x="1166391" y="14222"/>
                  </a:lnTo>
                  <a:lnTo>
                    <a:pt x="1135984" y="5529"/>
                  </a:lnTo>
                  <a:lnTo>
                    <a:pt x="1103655" y="724"/>
                  </a:lnTo>
                  <a:lnTo>
                    <a:pt x="1069060" y="0"/>
                  </a:lnTo>
                  <a:lnTo>
                    <a:pt x="1030166" y="4382"/>
                  </a:lnTo>
                  <a:lnTo>
                    <a:pt x="961861" y="14783"/>
                  </a:lnTo>
                  <a:lnTo>
                    <a:pt x="924196" y="22711"/>
                  </a:lnTo>
                  <a:lnTo>
                    <a:pt x="893345" y="30939"/>
                  </a:lnTo>
                  <a:lnTo>
                    <a:pt x="865523" y="39299"/>
                  </a:lnTo>
                  <a:lnTo>
                    <a:pt x="826058" y="51939"/>
                  </a:lnTo>
                  <a:lnTo>
                    <a:pt x="792814" y="64155"/>
                  </a:lnTo>
                  <a:lnTo>
                    <a:pt x="754520" y="80403"/>
                  </a:lnTo>
                  <a:lnTo>
                    <a:pt x="734430" y="90662"/>
                  </a:lnTo>
                  <a:lnTo>
                    <a:pt x="713982" y="101735"/>
                  </a:lnTo>
                  <a:lnTo>
                    <a:pt x="693294" y="111939"/>
                  </a:lnTo>
                  <a:lnTo>
                    <a:pt x="672446" y="121564"/>
                  </a:lnTo>
                  <a:lnTo>
                    <a:pt x="634701" y="139784"/>
                  </a:lnTo>
                  <a:lnTo>
                    <a:pt x="597584" y="165909"/>
                  </a:lnTo>
                  <a:lnTo>
                    <a:pt x="559759" y="200021"/>
                  </a:lnTo>
                  <a:lnTo>
                    <a:pt x="525110" y="233935"/>
                  </a:lnTo>
                  <a:lnTo>
                    <a:pt x="492833" y="259344"/>
                  </a:lnTo>
                  <a:lnTo>
                    <a:pt x="454139" y="293214"/>
                  </a:lnTo>
                  <a:lnTo>
                    <a:pt x="415556" y="334606"/>
                  </a:lnTo>
                  <a:lnTo>
                    <a:pt x="383702" y="372584"/>
                  </a:lnTo>
                  <a:lnTo>
                    <a:pt x="347655" y="417443"/>
                  </a:lnTo>
                  <a:lnTo>
                    <a:pt x="315135" y="467997"/>
                  </a:lnTo>
                  <a:lnTo>
                    <a:pt x="262948" y="568156"/>
                  </a:lnTo>
                  <a:lnTo>
                    <a:pt x="226559" y="642878"/>
                  </a:lnTo>
                  <a:lnTo>
                    <a:pt x="201060" y="695044"/>
                  </a:lnTo>
                  <a:lnTo>
                    <a:pt x="174299" y="758836"/>
                  </a:lnTo>
                  <a:lnTo>
                    <a:pt x="149971" y="809672"/>
                  </a:lnTo>
                  <a:lnTo>
                    <a:pt x="122911" y="885880"/>
                  </a:lnTo>
                  <a:lnTo>
                    <a:pt x="84655" y="1000181"/>
                  </a:lnTo>
                  <a:lnTo>
                    <a:pt x="59251" y="1087315"/>
                  </a:lnTo>
                  <a:lnTo>
                    <a:pt x="43729" y="1140942"/>
                  </a:lnTo>
                  <a:lnTo>
                    <a:pt x="32086" y="1214269"/>
                  </a:lnTo>
                  <a:lnTo>
                    <a:pt x="22504" y="1289394"/>
                  </a:lnTo>
                  <a:lnTo>
                    <a:pt x="17049" y="1322042"/>
                  </a:lnTo>
                  <a:lnTo>
                    <a:pt x="12566" y="1395957"/>
                  </a:lnTo>
                  <a:lnTo>
                    <a:pt x="4340" y="1476183"/>
                  </a:lnTo>
                  <a:lnTo>
                    <a:pt x="1275" y="1540406"/>
                  </a:lnTo>
                  <a:lnTo>
                    <a:pt x="155" y="1647995"/>
                  </a:lnTo>
                  <a:lnTo>
                    <a:pt x="0" y="1773578"/>
                  </a:lnTo>
                  <a:lnTo>
                    <a:pt x="3754" y="1828865"/>
                  </a:lnTo>
                  <a:lnTo>
                    <a:pt x="10038" y="1904235"/>
                  </a:lnTo>
                  <a:lnTo>
                    <a:pt x="18904" y="1980270"/>
                  </a:lnTo>
                  <a:lnTo>
                    <a:pt x="42492" y="2090477"/>
                  </a:lnTo>
                  <a:lnTo>
                    <a:pt x="73559" y="2184235"/>
                  </a:lnTo>
                  <a:lnTo>
                    <a:pt x="91870" y="2241893"/>
                  </a:lnTo>
                  <a:lnTo>
                    <a:pt x="123341" y="2318685"/>
                  </a:lnTo>
                  <a:lnTo>
                    <a:pt x="143614" y="2374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482650" y="9101092"/>
              <a:ext cx="1321235" cy="3102860"/>
            </a:xfrm>
            <a:custGeom>
              <a:avLst/>
              <a:gdLst/>
              <a:ahLst/>
              <a:cxnLst/>
              <a:rect l="0" t="0" r="0" b="0"/>
              <a:pathLst>
                <a:path w="1321235" h="3102860">
                  <a:moveTo>
                    <a:pt x="140150" y="55608"/>
                  </a:moveTo>
                  <a:lnTo>
                    <a:pt x="153634" y="35382"/>
                  </a:lnTo>
                  <a:lnTo>
                    <a:pt x="161839" y="28012"/>
                  </a:lnTo>
                  <a:lnTo>
                    <a:pt x="182245" y="16062"/>
                  </a:lnTo>
                  <a:lnTo>
                    <a:pt x="224275" y="1400"/>
                  </a:lnTo>
                  <a:lnTo>
                    <a:pt x="252328" y="0"/>
                  </a:lnTo>
                  <a:lnTo>
                    <a:pt x="295684" y="3384"/>
                  </a:lnTo>
                  <a:lnTo>
                    <a:pt x="326398" y="5586"/>
                  </a:lnTo>
                  <a:lnTo>
                    <a:pt x="368901" y="13348"/>
                  </a:lnTo>
                  <a:lnTo>
                    <a:pt x="400332" y="15659"/>
                  </a:lnTo>
                  <a:lnTo>
                    <a:pt x="443018" y="23702"/>
                  </a:lnTo>
                  <a:lnTo>
                    <a:pt x="482477" y="41763"/>
                  </a:lnTo>
                  <a:lnTo>
                    <a:pt x="527722" y="64990"/>
                  </a:lnTo>
                  <a:lnTo>
                    <a:pt x="570134" y="89746"/>
                  </a:lnTo>
                  <a:lnTo>
                    <a:pt x="600306" y="102765"/>
                  </a:lnTo>
                  <a:lnTo>
                    <a:pt x="658925" y="122621"/>
                  </a:lnTo>
                  <a:lnTo>
                    <a:pt x="698379" y="142570"/>
                  </a:lnTo>
                  <a:lnTo>
                    <a:pt x="751048" y="174594"/>
                  </a:lnTo>
                  <a:lnTo>
                    <a:pt x="796544" y="199675"/>
                  </a:lnTo>
                  <a:lnTo>
                    <a:pt x="837463" y="224981"/>
                  </a:lnTo>
                  <a:lnTo>
                    <a:pt x="874987" y="250353"/>
                  </a:lnTo>
                  <a:lnTo>
                    <a:pt x="917428" y="284211"/>
                  </a:lnTo>
                  <a:lnTo>
                    <a:pt x="953714" y="313372"/>
                  </a:lnTo>
                  <a:lnTo>
                    <a:pt x="991276" y="348823"/>
                  </a:lnTo>
                  <a:lnTo>
                    <a:pt x="1041894" y="398728"/>
                  </a:lnTo>
                  <a:lnTo>
                    <a:pt x="1083930" y="459491"/>
                  </a:lnTo>
                  <a:lnTo>
                    <a:pt x="1127773" y="529610"/>
                  </a:lnTo>
                  <a:lnTo>
                    <a:pt x="1172691" y="620331"/>
                  </a:lnTo>
                  <a:lnTo>
                    <a:pt x="1215364" y="703199"/>
                  </a:lnTo>
                  <a:lnTo>
                    <a:pt x="1248535" y="791083"/>
                  </a:lnTo>
                  <a:lnTo>
                    <a:pt x="1280403" y="886952"/>
                  </a:lnTo>
                  <a:lnTo>
                    <a:pt x="1302543" y="982693"/>
                  </a:lnTo>
                  <a:lnTo>
                    <a:pt x="1311126" y="1074114"/>
                  </a:lnTo>
                  <a:lnTo>
                    <a:pt x="1319250" y="1160218"/>
                  </a:lnTo>
                  <a:lnTo>
                    <a:pt x="1320855" y="1251859"/>
                  </a:lnTo>
                  <a:lnTo>
                    <a:pt x="1321234" y="1452703"/>
                  </a:lnTo>
                  <a:lnTo>
                    <a:pt x="1311195" y="1569568"/>
                  </a:lnTo>
                  <a:lnTo>
                    <a:pt x="1302330" y="1662291"/>
                  </a:lnTo>
                  <a:lnTo>
                    <a:pt x="1288402" y="1748549"/>
                  </a:lnTo>
                  <a:lnTo>
                    <a:pt x="1280424" y="1833530"/>
                  </a:lnTo>
                  <a:lnTo>
                    <a:pt x="1265678" y="1918259"/>
                  </a:lnTo>
                  <a:lnTo>
                    <a:pt x="1249176" y="2001527"/>
                  </a:lnTo>
                  <a:lnTo>
                    <a:pt x="1228102" y="2097839"/>
                  </a:lnTo>
                  <a:lnTo>
                    <a:pt x="1202715" y="2194618"/>
                  </a:lnTo>
                  <a:lnTo>
                    <a:pt x="1177316" y="2277468"/>
                  </a:lnTo>
                  <a:lnTo>
                    <a:pt x="1151916" y="2365186"/>
                  </a:lnTo>
                  <a:lnTo>
                    <a:pt x="1116935" y="2457897"/>
                  </a:lnTo>
                  <a:lnTo>
                    <a:pt x="1088556" y="2516234"/>
                  </a:lnTo>
                  <a:lnTo>
                    <a:pt x="1036194" y="2610676"/>
                  </a:lnTo>
                  <a:lnTo>
                    <a:pt x="1002074" y="2659809"/>
                  </a:lnTo>
                  <a:lnTo>
                    <a:pt x="965153" y="2713878"/>
                  </a:lnTo>
                  <a:lnTo>
                    <a:pt x="927402" y="2767058"/>
                  </a:lnTo>
                  <a:lnTo>
                    <a:pt x="900673" y="2794574"/>
                  </a:lnTo>
                  <a:lnTo>
                    <a:pt x="855302" y="2827343"/>
                  </a:lnTo>
                  <a:lnTo>
                    <a:pt x="814421" y="2861825"/>
                  </a:lnTo>
                  <a:lnTo>
                    <a:pt x="775496" y="2890544"/>
                  </a:lnTo>
                  <a:lnTo>
                    <a:pt x="738563" y="2916927"/>
                  </a:lnTo>
                  <a:lnTo>
                    <a:pt x="696322" y="2951126"/>
                  </a:lnTo>
                  <a:lnTo>
                    <a:pt x="660071" y="2976584"/>
                  </a:lnTo>
                  <a:lnTo>
                    <a:pt x="618756" y="3002001"/>
                  </a:lnTo>
                  <a:lnTo>
                    <a:pt x="587108" y="3018937"/>
                  </a:lnTo>
                  <a:lnTo>
                    <a:pt x="554227" y="3035873"/>
                  </a:lnTo>
                  <a:lnTo>
                    <a:pt x="510725" y="3054532"/>
                  </a:lnTo>
                  <a:lnTo>
                    <a:pt x="480298" y="3064393"/>
                  </a:lnTo>
                  <a:lnTo>
                    <a:pt x="435197" y="3077877"/>
                  </a:lnTo>
                  <a:lnTo>
                    <a:pt x="405337" y="3086527"/>
                  </a:lnTo>
                  <a:lnTo>
                    <a:pt x="368548" y="3095075"/>
                  </a:lnTo>
                  <a:lnTo>
                    <a:pt x="332441" y="3099815"/>
                  </a:lnTo>
                  <a:lnTo>
                    <a:pt x="297579" y="3101922"/>
                  </a:lnTo>
                  <a:lnTo>
                    <a:pt x="263270" y="3102859"/>
                  </a:lnTo>
                  <a:lnTo>
                    <a:pt x="229207" y="3099512"/>
                  </a:lnTo>
                  <a:lnTo>
                    <a:pt x="193842" y="3094732"/>
                  </a:lnTo>
                  <a:lnTo>
                    <a:pt x="154605" y="3092607"/>
                  </a:lnTo>
                  <a:lnTo>
                    <a:pt x="117411" y="3091662"/>
                  </a:lnTo>
                  <a:lnTo>
                    <a:pt x="82066" y="3089832"/>
                  </a:lnTo>
                  <a:lnTo>
                    <a:pt x="47542" y="3084315"/>
                  </a:lnTo>
                  <a:lnTo>
                    <a:pt x="13383" y="3077159"/>
                  </a:lnTo>
                  <a:lnTo>
                    <a:pt x="0" y="30740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>
            <a:off x="3707615" y="11518900"/>
            <a:ext cx="800886" cy="660401"/>
          </a:xfrm>
          <a:custGeom>
            <a:avLst/>
            <a:gdLst/>
            <a:ahLst/>
            <a:cxnLst/>
            <a:rect l="0" t="0" r="0" b="0"/>
            <a:pathLst>
              <a:path w="800886" h="660401">
                <a:moveTo>
                  <a:pt x="13485" y="0"/>
                </a:moveTo>
                <a:lnTo>
                  <a:pt x="0" y="13484"/>
                </a:lnTo>
                <a:lnTo>
                  <a:pt x="262" y="20278"/>
                </a:lnTo>
                <a:lnTo>
                  <a:pt x="4670" y="27629"/>
                </a:lnTo>
                <a:lnTo>
                  <a:pt x="19445" y="44735"/>
                </a:lnTo>
                <a:lnTo>
                  <a:pt x="27336" y="55223"/>
                </a:lnTo>
                <a:lnTo>
                  <a:pt x="43630" y="78165"/>
                </a:lnTo>
                <a:lnTo>
                  <a:pt x="60279" y="102473"/>
                </a:lnTo>
                <a:lnTo>
                  <a:pt x="68670" y="113471"/>
                </a:lnTo>
                <a:lnTo>
                  <a:pt x="85518" y="133216"/>
                </a:lnTo>
                <a:lnTo>
                  <a:pt x="102414" y="151399"/>
                </a:lnTo>
                <a:lnTo>
                  <a:pt x="136257" y="186069"/>
                </a:lnTo>
                <a:lnTo>
                  <a:pt x="143311" y="196012"/>
                </a:lnTo>
                <a:lnTo>
                  <a:pt x="149424" y="206874"/>
                </a:lnTo>
                <a:lnTo>
                  <a:pt x="154911" y="218350"/>
                </a:lnTo>
                <a:lnTo>
                  <a:pt x="168534" y="238626"/>
                </a:lnTo>
                <a:lnTo>
                  <a:pt x="183995" y="258456"/>
                </a:lnTo>
                <a:lnTo>
                  <a:pt x="200274" y="281380"/>
                </a:lnTo>
                <a:lnTo>
                  <a:pt x="216917" y="301917"/>
                </a:lnTo>
                <a:lnTo>
                  <a:pt x="233721" y="320451"/>
                </a:lnTo>
                <a:lnTo>
                  <a:pt x="250597" y="338097"/>
                </a:lnTo>
                <a:lnTo>
                  <a:pt x="271268" y="355346"/>
                </a:lnTo>
                <a:lnTo>
                  <a:pt x="293155" y="372420"/>
                </a:lnTo>
                <a:lnTo>
                  <a:pt x="312290" y="389415"/>
                </a:lnTo>
                <a:lnTo>
                  <a:pt x="330202" y="406378"/>
                </a:lnTo>
                <a:lnTo>
                  <a:pt x="338929" y="414852"/>
                </a:lnTo>
                <a:lnTo>
                  <a:pt x="359915" y="428031"/>
                </a:lnTo>
                <a:lnTo>
                  <a:pt x="381943" y="440002"/>
                </a:lnTo>
                <a:lnTo>
                  <a:pt x="401140" y="454730"/>
                </a:lnTo>
                <a:lnTo>
                  <a:pt x="419080" y="470684"/>
                </a:lnTo>
                <a:lnTo>
                  <a:pt x="437871" y="487181"/>
                </a:lnTo>
                <a:lnTo>
                  <a:pt x="460334" y="503921"/>
                </a:lnTo>
                <a:lnTo>
                  <a:pt x="484429" y="520768"/>
                </a:lnTo>
                <a:lnTo>
                  <a:pt x="509248" y="536252"/>
                </a:lnTo>
                <a:lnTo>
                  <a:pt x="521794" y="542357"/>
                </a:lnTo>
                <a:lnTo>
                  <a:pt x="534391" y="547837"/>
                </a:lnTo>
                <a:lnTo>
                  <a:pt x="547022" y="552903"/>
                </a:lnTo>
                <a:lnTo>
                  <a:pt x="572346" y="562293"/>
                </a:lnTo>
                <a:lnTo>
                  <a:pt x="593949" y="574933"/>
                </a:lnTo>
                <a:lnTo>
                  <a:pt x="614369" y="588548"/>
                </a:lnTo>
                <a:lnTo>
                  <a:pt x="637555" y="599302"/>
                </a:lnTo>
                <a:lnTo>
                  <a:pt x="661971" y="608786"/>
                </a:lnTo>
                <a:lnTo>
                  <a:pt x="686934" y="619116"/>
                </a:lnTo>
                <a:lnTo>
                  <a:pt x="699518" y="625822"/>
                </a:lnTo>
                <a:lnTo>
                  <a:pt x="712140" y="633114"/>
                </a:lnTo>
                <a:lnTo>
                  <a:pt x="724788" y="639387"/>
                </a:lnTo>
                <a:lnTo>
                  <a:pt x="737454" y="644980"/>
                </a:lnTo>
                <a:lnTo>
                  <a:pt x="800885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047261" y="9693630"/>
            <a:ext cx="1142960" cy="338371"/>
            <a:chOff x="4047261" y="9693630"/>
            <a:chExt cx="1142960" cy="338371"/>
          </a:xfrm>
        </p:grpSpPr>
        <p:sp>
          <p:nvSpPr>
            <p:cNvPr id="8" name="Freeform 7"/>
            <p:cNvSpPr/>
            <p:nvPr/>
          </p:nvSpPr>
          <p:spPr>
            <a:xfrm>
              <a:off x="4047261" y="9693630"/>
              <a:ext cx="401672" cy="338371"/>
            </a:xfrm>
            <a:custGeom>
              <a:avLst/>
              <a:gdLst/>
              <a:ahLst/>
              <a:cxnLst/>
              <a:rect l="0" t="0" r="0" b="0"/>
              <a:pathLst>
                <a:path w="401672" h="338371">
                  <a:moveTo>
                    <a:pt x="283439" y="21870"/>
                  </a:moveTo>
                  <a:lnTo>
                    <a:pt x="269954" y="8385"/>
                  </a:lnTo>
                  <a:lnTo>
                    <a:pt x="260338" y="4413"/>
                  </a:lnTo>
                  <a:lnTo>
                    <a:pt x="248283" y="1765"/>
                  </a:lnTo>
                  <a:lnTo>
                    <a:pt x="234601" y="0"/>
                  </a:lnTo>
                  <a:lnTo>
                    <a:pt x="221247" y="234"/>
                  </a:lnTo>
                  <a:lnTo>
                    <a:pt x="208111" y="1802"/>
                  </a:lnTo>
                  <a:lnTo>
                    <a:pt x="195120" y="4257"/>
                  </a:lnTo>
                  <a:lnTo>
                    <a:pt x="183637" y="8717"/>
                  </a:lnTo>
                  <a:lnTo>
                    <a:pt x="173160" y="14512"/>
                  </a:lnTo>
                  <a:lnTo>
                    <a:pt x="163353" y="21198"/>
                  </a:lnTo>
                  <a:lnTo>
                    <a:pt x="153993" y="28478"/>
                  </a:lnTo>
                  <a:lnTo>
                    <a:pt x="144930" y="36152"/>
                  </a:lnTo>
                  <a:lnTo>
                    <a:pt x="136066" y="44091"/>
                  </a:lnTo>
                  <a:lnTo>
                    <a:pt x="125924" y="50795"/>
                  </a:lnTo>
                  <a:lnTo>
                    <a:pt x="114929" y="56675"/>
                  </a:lnTo>
                  <a:lnTo>
                    <a:pt x="103365" y="62007"/>
                  </a:lnTo>
                  <a:lnTo>
                    <a:pt x="92834" y="69794"/>
                  </a:lnTo>
                  <a:lnTo>
                    <a:pt x="82991" y="79219"/>
                  </a:lnTo>
                  <a:lnTo>
                    <a:pt x="73607" y="89736"/>
                  </a:lnTo>
                  <a:lnTo>
                    <a:pt x="55654" y="108947"/>
                  </a:lnTo>
                  <a:lnTo>
                    <a:pt x="46915" y="118021"/>
                  </a:lnTo>
                  <a:lnTo>
                    <a:pt x="38267" y="128304"/>
                  </a:lnTo>
                  <a:lnTo>
                    <a:pt x="29680" y="139393"/>
                  </a:lnTo>
                  <a:lnTo>
                    <a:pt x="21133" y="151018"/>
                  </a:lnTo>
                  <a:lnTo>
                    <a:pt x="14024" y="164414"/>
                  </a:lnTo>
                  <a:lnTo>
                    <a:pt x="7873" y="178987"/>
                  </a:lnTo>
                  <a:lnTo>
                    <a:pt x="2361" y="194348"/>
                  </a:lnTo>
                  <a:lnTo>
                    <a:pt x="98" y="210233"/>
                  </a:lnTo>
                  <a:lnTo>
                    <a:pt x="0" y="226468"/>
                  </a:lnTo>
                  <a:lnTo>
                    <a:pt x="1346" y="242935"/>
                  </a:lnTo>
                  <a:lnTo>
                    <a:pt x="5066" y="256735"/>
                  </a:lnTo>
                  <a:lnTo>
                    <a:pt x="10368" y="268758"/>
                  </a:lnTo>
                  <a:lnTo>
                    <a:pt x="16725" y="279596"/>
                  </a:lnTo>
                  <a:lnTo>
                    <a:pt x="25196" y="289642"/>
                  </a:lnTo>
                  <a:lnTo>
                    <a:pt x="35077" y="299163"/>
                  </a:lnTo>
                  <a:lnTo>
                    <a:pt x="45897" y="308332"/>
                  </a:lnTo>
                  <a:lnTo>
                    <a:pt x="57345" y="315855"/>
                  </a:lnTo>
                  <a:lnTo>
                    <a:pt x="69209" y="322282"/>
                  </a:lnTo>
                  <a:lnTo>
                    <a:pt x="81352" y="327978"/>
                  </a:lnTo>
                  <a:lnTo>
                    <a:pt x="95092" y="331775"/>
                  </a:lnTo>
                  <a:lnTo>
                    <a:pt x="109896" y="334306"/>
                  </a:lnTo>
                  <a:lnTo>
                    <a:pt x="125411" y="335995"/>
                  </a:lnTo>
                  <a:lnTo>
                    <a:pt x="141398" y="337119"/>
                  </a:lnTo>
                  <a:lnTo>
                    <a:pt x="157700" y="337870"/>
                  </a:lnTo>
                  <a:lnTo>
                    <a:pt x="174213" y="338370"/>
                  </a:lnTo>
                  <a:lnTo>
                    <a:pt x="190866" y="337292"/>
                  </a:lnTo>
                  <a:lnTo>
                    <a:pt x="207612" y="335162"/>
                  </a:lnTo>
                  <a:lnTo>
                    <a:pt x="224421" y="332331"/>
                  </a:lnTo>
                  <a:lnTo>
                    <a:pt x="241271" y="329033"/>
                  </a:lnTo>
                  <a:lnTo>
                    <a:pt x="275046" y="321605"/>
                  </a:lnTo>
                  <a:lnTo>
                    <a:pt x="290543" y="317649"/>
                  </a:lnTo>
                  <a:lnTo>
                    <a:pt x="305108" y="313601"/>
                  </a:lnTo>
                  <a:lnTo>
                    <a:pt x="319051" y="309490"/>
                  </a:lnTo>
                  <a:lnTo>
                    <a:pt x="331169" y="303927"/>
                  </a:lnTo>
                  <a:lnTo>
                    <a:pt x="342070" y="297397"/>
                  </a:lnTo>
                  <a:lnTo>
                    <a:pt x="352159" y="290221"/>
                  </a:lnTo>
                  <a:lnTo>
                    <a:pt x="361708" y="282615"/>
                  </a:lnTo>
                  <a:lnTo>
                    <a:pt x="370896" y="274722"/>
                  </a:lnTo>
                  <a:lnTo>
                    <a:pt x="379843" y="266638"/>
                  </a:lnTo>
                  <a:lnTo>
                    <a:pt x="387220" y="257015"/>
                  </a:lnTo>
                  <a:lnTo>
                    <a:pt x="393548" y="246367"/>
                  </a:lnTo>
                  <a:lnTo>
                    <a:pt x="399178" y="235034"/>
                  </a:lnTo>
                  <a:lnTo>
                    <a:pt x="401520" y="223246"/>
                  </a:lnTo>
                  <a:lnTo>
                    <a:pt x="401671" y="211154"/>
                  </a:lnTo>
                  <a:lnTo>
                    <a:pt x="400360" y="198859"/>
                  </a:lnTo>
                  <a:lnTo>
                    <a:pt x="398075" y="186429"/>
                  </a:lnTo>
                  <a:lnTo>
                    <a:pt x="395141" y="173909"/>
                  </a:lnTo>
                  <a:lnTo>
                    <a:pt x="391773" y="161329"/>
                  </a:lnTo>
                  <a:lnTo>
                    <a:pt x="386706" y="150121"/>
                  </a:lnTo>
                  <a:lnTo>
                    <a:pt x="380506" y="139825"/>
                  </a:lnTo>
                  <a:lnTo>
                    <a:pt x="373550" y="130140"/>
                  </a:lnTo>
                  <a:lnTo>
                    <a:pt x="366091" y="120861"/>
                  </a:lnTo>
                  <a:lnTo>
                    <a:pt x="358296" y="111852"/>
                  </a:lnTo>
                  <a:lnTo>
                    <a:pt x="350277" y="103025"/>
                  </a:lnTo>
                  <a:lnTo>
                    <a:pt x="340697" y="95729"/>
                  </a:lnTo>
                  <a:lnTo>
                    <a:pt x="330078" y="89453"/>
                  </a:lnTo>
                  <a:lnTo>
                    <a:pt x="318765" y="83859"/>
                  </a:lnTo>
                  <a:lnTo>
                    <a:pt x="306989" y="78718"/>
                  </a:lnTo>
                  <a:lnTo>
                    <a:pt x="294906" y="73880"/>
                  </a:lnTo>
                  <a:lnTo>
                    <a:pt x="270190" y="64741"/>
                  </a:lnTo>
                  <a:lnTo>
                    <a:pt x="257673" y="60328"/>
                  </a:lnTo>
                  <a:lnTo>
                    <a:pt x="194539" y="34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717461" y="9719030"/>
              <a:ext cx="472760" cy="275038"/>
            </a:xfrm>
            <a:custGeom>
              <a:avLst/>
              <a:gdLst/>
              <a:ahLst/>
              <a:cxnLst/>
              <a:rect l="0" t="0" r="0" b="0"/>
              <a:pathLst>
                <a:path w="472760" h="275038">
                  <a:moveTo>
                    <a:pt x="248239" y="21870"/>
                  </a:moveTo>
                  <a:lnTo>
                    <a:pt x="234754" y="8385"/>
                  </a:lnTo>
                  <a:lnTo>
                    <a:pt x="225138" y="4413"/>
                  </a:lnTo>
                  <a:lnTo>
                    <a:pt x="213083" y="1765"/>
                  </a:lnTo>
                  <a:lnTo>
                    <a:pt x="199401" y="0"/>
                  </a:lnTo>
                  <a:lnTo>
                    <a:pt x="186047" y="234"/>
                  </a:lnTo>
                  <a:lnTo>
                    <a:pt x="172911" y="1802"/>
                  </a:lnTo>
                  <a:lnTo>
                    <a:pt x="159920" y="4257"/>
                  </a:lnTo>
                  <a:lnTo>
                    <a:pt x="147026" y="8717"/>
                  </a:lnTo>
                  <a:lnTo>
                    <a:pt x="134197" y="14512"/>
                  </a:lnTo>
                  <a:lnTo>
                    <a:pt x="121411" y="21198"/>
                  </a:lnTo>
                  <a:lnTo>
                    <a:pt x="108653" y="27066"/>
                  </a:lnTo>
                  <a:lnTo>
                    <a:pt x="95915" y="32390"/>
                  </a:lnTo>
                  <a:lnTo>
                    <a:pt x="83190" y="37349"/>
                  </a:lnTo>
                  <a:lnTo>
                    <a:pt x="70473" y="44890"/>
                  </a:lnTo>
                  <a:lnTo>
                    <a:pt x="57761" y="54150"/>
                  </a:lnTo>
                  <a:lnTo>
                    <a:pt x="45054" y="64556"/>
                  </a:lnTo>
                  <a:lnTo>
                    <a:pt x="33760" y="77138"/>
                  </a:lnTo>
                  <a:lnTo>
                    <a:pt x="23408" y="91171"/>
                  </a:lnTo>
                  <a:lnTo>
                    <a:pt x="13685" y="106171"/>
                  </a:lnTo>
                  <a:lnTo>
                    <a:pt x="7203" y="121815"/>
                  </a:lnTo>
                  <a:lnTo>
                    <a:pt x="2881" y="137889"/>
                  </a:lnTo>
                  <a:lnTo>
                    <a:pt x="0" y="154249"/>
                  </a:lnTo>
                  <a:lnTo>
                    <a:pt x="902" y="169389"/>
                  </a:lnTo>
                  <a:lnTo>
                    <a:pt x="4325" y="183716"/>
                  </a:lnTo>
                  <a:lnTo>
                    <a:pt x="9430" y="197501"/>
                  </a:lnTo>
                  <a:lnTo>
                    <a:pt x="15655" y="209512"/>
                  </a:lnTo>
                  <a:lnTo>
                    <a:pt x="22627" y="220343"/>
                  </a:lnTo>
                  <a:lnTo>
                    <a:pt x="30098" y="230385"/>
                  </a:lnTo>
                  <a:lnTo>
                    <a:pt x="40722" y="238491"/>
                  </a:lnTo>
                  <a:lnTo>
                    <a:pt x="53450" y="245306"/>
                  </a:lnTo>
                  <a:lnTo>
                    <a:pt x="67579" y="251260"/>
                  </a:lnTo>
                  <a:lnTo>
                    <a:pt x="82644" y="256641"/>
                  </a:lnTo>
                  <a:lnTo>
                    <a:pt x="98331" y="261640"/>
                  </a:lnTo>
                  <a:lnTo>
                    <a:pt x="114433" y="266383"/>
                  </a:lnTo>
                  <a:lnTo>
                    <a:pt x="132224" y="269545"/>
                  </a:lnTo>
                  <a:lnTo>
                    <a:pt x="151140" y="271653"/>
                  </a:lnTo>
                  <a:lnTo>
                    <a:pt x="170806" y="273059"/>
                  </a:lnTo>
                  <a:lnTo>
                    <a:pt x="190973" y="273996"/>
                  </a:lnTo>
                  <a:lnTo>
                    <a:pt x="232194" y="275037"/>
                  </a:lnTo>
                  <a:lnTo>
                    <a:pt x="253065" y="273903"/>
                  </a:lnTo>
                  <a:lnTo>
                    <a:pt x="274034" y="271736"/>
                  </a:lnTo>
                  <a:lnTo>
                    <a:pt x="295069" y="268881"/>
                  </a:lnTo>
                  <a:lnTo>
                    <a:pt x="314736" y="265565"/>
                  </a:lnTo>
                  <a:lnTo>
                    <a:pt x="333493" y="261945"/>
                  </a:lnTo>
                  <a:lnTo>
                    <a:pt x="351641" y="258120"/>
                  </a:lnTo>
                  <a:lnTo>
                    <a:pt x="367974" y="252748"/>
                  </a:lnTo>
                  <a:lnTo>
                    <a:pt x="383095" y="246343"/>
                  </a:lnTo>
                  <a:lnTo>
                    <a:pt x="397410" y="239252"/>
                  </a:lnTo>
                  <a:lnTo>
                    <a:pt x="411186" y="231702"/>
                  </a:lnTo>
                  <a:lnTo>
                    <a:pt x="424604" y="223847"/>
                  </a:lnTo>
                  <a:lnTo>
                    <a:pt x="437782" y="215788"/>
                  </a:lnTo>
                  <a:lnTo>
                    <a:pt x="447979" y="206182"/>
                  </a:lnTo>
                  <a:lnTo>
                    <a:pt x="456187" y="195544"/>
                  </a:lnTo>
                  <a:lnTo>
                    <a:pt x="463071" y="184219"/>
                  </a:lnTo>
                  <a:lnTo>
                    <a:pt x="467660" y="171025"/>
                  </a:lnTo>
                  <a:lnTo>
                    <a:pt x="470719" y="156585"/>
                  </a:lnTo>
                  <a:lnTo>
                    <a:pt x="472759" y="141313"/>
                  </a:lnTo>
                  <a:lnTo>
                    <a:pt x="469886" y="126899"/>
                  </a:lnTo>
                  <a:lnTo>
                    <a:pt x="463737" y="113055"/>
                  </a:lnTo>
                  <a:lnTo>
                    <a:pt x="455404" y="99593"/>
                  </a:lnTo>
                  <a:lnTo>
                    <a:pt x="447026" y="87796"/>
                  </a:lnTo>
                  <a:lnTo>
                    <a:pt x="438619" y="77110"/>
                  </a:lnTo>
                  <a:lnTo>
                    <a:pt x="430193" y="67163"/>
                  </a:lnTo>
                  <a:lnTo>
                    <a:pt x="418930" y="59121"/>
                  </a:lnTo>
                  <a:lnTo>
                    <a:pt x="405777" y="52348"/>
                  </a:lnTo>
                  <a:lnTo>
                    <a:pt x="391364" y="46422"/>
                  </a:lnTo>
                  <a:lnTo>
                    <a:pt x="376111" y="42471"/>
                  </a:lnTo>
                  <a:lnTo>
                    <a:pt x="360298" y="39837"/>
                  </a:lnTo>
                  <a:lnTo>
                    <a:pt x="344112" y="38081"/>
                  </a:lnTo>
                  <a:lnTo>
                    <a:pt x="327676" y="35500"/>
                  </a:lnTo>
                  <a:lnTo>
                    <a:pt x="311075" y="32367"/>
                  </a:lnTo>
                  <a:lnTo>
                    <a:pt x="294362" y="28868"/>
                  </a:lnTo>
                  <a:lnTo>
                    <a:pt x="277577" y="27947"/>
                  </a:lnTo>
                  <a:lnTo>
                    <a:pt x="260742" y="28743"/>
                  </a:lnTo>
                  <a:lnTo>
                    <a:pt x="172039" y="34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778861" y="9780045"/>
              <a:ext cx="357978" cy="183544"/>
            </a:xfrm>
            <a:custGeom>
              <a:avLst/>
              <a:gdLst/>
              <a:ahLst/>
              <a:cxnLst/>
              <a:rect l="0" t="0" r="0" b="0"/>
              <a:pathLst>
                <a:path w="357978" h="183544">
                  <a:moveTo>
                    <a:pt x="263039" y="24355"/>
                  </a:moveTo>
                  <a:lnTo>
                    <a:pt x="242813" y="10870"/>
                  </a:lnTo>
                  <a:lnTo>
                    <a:pt x="229799" y="6898"/>
                  </a:lnTo>
                  <a:lnTo>
                    <a:pt x="214068" y="4250"/>
                  </a:lnTo>
                  <a:lnTo>
                    <a:pt x="196525" y="2485"/>
                  </a:lnTo>
                  <a:lnTo>
                    <a:pt x="179185" y="1308"/>
                  </a:lnTo>
                  <a:lnTo>
                    <a:pt x="161980" y="523"/>
                  </a:lnTo>
                  <a:lnTo>
                    <a:pt x="144866" y="0"/>
                  </a:lnTo>
                  <a:lnTo>
                    <a:pt x="127813" y="1063"/>
                  </a:lnTo>
                  <a:lnTo>
                    <a:pt x="110799" y="3182"/>
                  </a:lnTo>
                  <a:lnTo>
                    <a:pt x="93812" y="6006"/>
                  </a:lnTo>
                  <a:lnTo>
                    <a:pt x="78254" y="9300"/>
                  </a:lnTo>
                  <a:lnTo>
                    <a:pt x="63649" y="12907"/>
                  </a:lnTo>
                  <a:lnTo>
                    <a:pt x="49679" y="16723"/>
                  </a:lnTo>
                  <a:lnTo>
                    <a:pt x="37543" y="22089"/>
                  </a:lnTo>
                  <a:lnTo>
                    <a:pt x="26630" y="28488"/>
                  </a:lnTo>
                  <a:lnTo>
                    <a:pt x="16533" y="35577"/>
                  </a:lnTo>
                  <a:lnTo>
                    <a:pt x="14035" y="41714"/>
                  </a:lnTo>
                  <a:lnTo>
                    <a:pt x="16603" y="47216"/>
                  </a:lnTo>
                  <a:lnTo>
                    <a:pt x="22548" y="52295"/>
                  </a:lnTo>
                  <a:lnTo>
                    <a:pt x="30745" y="54271"/>
                  </a:lnTo>
                  <a:lnTo>
                    <a:pt x="40443" y="54177"/>
                  </a:lnTo>
                  <a:lnTo>
                    <a:pt x="51141" y="52702"/>
                  </a:lnTo>
                  <a:lnTo>
                    <a:pt x="81843" y="47302"/>
                  </a:lnTo>
                  <a:lnTo>
                    <a:pt x="99909" y="43886"/>
                  </a:lnTo>
                  <a:lnTo>
                    <a:pt x="116185" y="40198"/>
                  </a:lnTo>
                  <a:lnTo>
                    <a:pt x="131269" y="36327"/>
                  </a:lnTo>
                  <a:lnTo>
                    <a:pt x="145559" y="32336"/>
                  </a:lnTo>
                  <a:lnTo>
                    <a:pt x="149441" y="29676"/>
                  </a:lnTo>
                  <a:lnTo>
                    <a:pt x="146385" y="27902"/>
                  </a:lnTo>
                  <a:lnTo>
                    <a:pt x="138703" y="26719"/>
                  </a:lnTo>
                  <a:lnTo>
                    <a:pt x="127937" y="28753"/>
                  </a:lnTo>
                  <a:lnTo>
                    <a:pt x="115115" y="32931"/>
                  </a:lnTo>
                  <a:lnTo>
                    <a:pt x="100923" y="38539"/>
                  </a:lnTo>
                  <a:lnTo>
                    <a:pt x="87228" y="45100"/>
                  </a:lnTo>
                  <a:lnTo>
                    <a:pt x="73865" y="52295"/>
                  </a:lnTo>
                  <a:lnTo>
                    <a:pt x="60723" y="59915"/>
                  </a:lnTo>
                  <a:lnTo>
                    <a:pt x="49139" y="67817"/>
                  </a:lnTo>
                  <a:lnTo>
                    <a:pt x="38594" y="75908"/>
                  </a:lnTo>
                  <a:lnTo>
                    <a:pt x="28742" y="84123"/>
                  </a:lnTo>
                  <a:lnTo>
                    <a:pt x="23586" y="93834"/>
                  </a:lnTo>
                  <a:lnTo>
                    <a:pt x="21559" y="104540"/>
                  </a:lnTo>
                  <a:lnTo>
                    <a:pt x="21619" y="115912"/>
                  </a:lnTo>
                  <a:lnTo>
                    <a:pt x="27303" y="123493"/>
                  </a:lnTo>
                  <a:lnTo>
                    <a:pt x="36737" y="128547"/>
                  </a:lnTo>
                  <a:lnTo>
                    <a:pt x="48671" y="131916"/>
                  </a:lnTo>
                  <a:lnTo>
                    <a:pt x="62271" y="132751"/>
                  </a:lnTo>
                  <a:lnTo>
                    <a:pt x="76983" y="131897"/>
                  </a:lnTo>
                  <a:lnTo>
                    <a:pt x="92435" y="129916"/>
                  </a:lnTo>
                  <a:lnTo>
                    <a:pt x="108380" y="127185"/>
                  </a:lnTo>
                  <a:lnTo>
                    <a:pt x="124655" y="123952"/>
                  </a:lnTo>
                  <a:lnTo>
                    <a:pt x="141150" y="120387"/>
                  </a:lnTo>
                  <a:lnTo>
                    <a:pt x="156379" y="116598"/>
                  </a:lnTo>
                  <a:lnTo>
                    <a:pt x="170766" y="112662"/>
                  </a:lnTo>
                  <a:lnTo>
                    <a:pt x="184590" y="108625"/>
                  </a:lnTo>
                  <a:lnTo>
                    <a:pt x="196628" y="103113"/>
                  </a:lnTo>
                  <a:lnTo>
                    <a:pt x="207476" y="96616"/>
                  </a:lnTo>
                  <a:lnTo>
                    <a:pt x="217530" y="89462"/>
                  </a:lnTo>
                  <a:lnTo>
                    <a:pt x="221411" y="81870"/>
                  </a:lnTo>
                  <a:lnTo>
                    <a:pt x="221176" y="73987"/>
                  </a:lnTo>
                  <a:lnTo>
                    <a:pt x="218197" y="65909"/>
                  </a:lnTo>
                  <a:lnTo>
                    <a:pt x="211977" y="61936"/>
                  </a:lnTo>
                  <a:lnTo>
                    <a:pt x="203598" y="60697"/>
                  </a:lnTo>
                  <a:lnTo>
                    <a:pt x="193778" y="61283"/>
                  </a:lnTo>
                  <a:lnTo>
                    <a:pt x="181587" y="63085"/>
                  </a:lnTo>
                  <a:lnTo>
                    <a:pt x="167815" y="65697"/>
                  </a:lnTo>
                  <a:lnTo>
                    <a:pt x="137462" y="72362"/>
                  </a:lnTo>
                  <a:lnTo>
                    <a:pt x="105156" y="80028"/>
                  </a:lnTo>
                  <a:lnTo>
                    <a:pt x="91461" y="85459"/>
                  </a:lnTo>
                  <a:lnTo>
                    <a:pt x="79509" y="91902"/>
                  </a:lnTo>
                  <a:lnTo>
                    <a:pt x="68719" y="99020"/>
                  </a:lnTo>
                  <a:lnTo>
                    <a:pt x="64348" y="107997"/>
                  </a:lnTo>
                  <a:lnTo>
                    <a:pt x="64256" y="118217"/>
                  </a:lnTo>
                  <a:lnTo>
                    <a:pt x="67017" y="129263"/>
                  </a:lnTo>
                  <a:lnTo>
                    <a:pt x="75913" y="135215"/>
                  </a:lnTo>
                  <a:lnTo>
                    <a:pt x="88899" y="137773"/>
                  </a:lnTo>
                  <a:lnTo>
                    <a:pt x="104613" y="138067"/>
                  </a:lnTo>
                  <a:lnTo>
                    <a:pt x="122143" y="136852"/>
                  </a:lnTo>
                  <a:lnTo>
                    <a:pt x="140886" y="134631"/>
                  </a:lnTo>
                  <a:lnTo>
                    <a:pt x="160437" y="131739"/>
                  </a:lnTo>
                  <a:lnTo>
                    <a:pt x="179115" y="128399"/>
                  </a:lnTo>
                  <a:lnTo>
                    <a:pt x="197212" y="124762"/>
                  </a:lnTo>
                  <a:lnTo>
                    <a:pt x="214921" y="120926"/>
                  </a:lnTo>
                  <a:lnTo>
                    <a:pt x="229549" y="115547"/>
                  </a:lnTo>
                  <a:lnTo>
                    <a:pt x="242123" y="109138"/>
                  </a:lnTo>
                  <a:lnTo>
                    <a:pt x="253328" y="102044"/>
                  </a:lnTo>
                  <a:lnTo>
                    <a:pt x="262209" y="93081"/>
                  </a:lnTo>
                  <a:lnTo>
                    <a:pt x="269542" y="82872"/>
                  </a:lnTo>
                  <a:lnTo>
                    <a:pt x="275840" y="71833"/>
                  </a:lnTo>
                  <a:lnTo>
                    <a:pt x="274396" y="64474"/>
                  </a:lnTo>
                  <a:lnTo>
                    <a:pt x="267787" y="59567"/>
                  </a:lnTo>
                  <a:lnTo>
                    <a:pt x="257738" y="56296"/>
                  </a:lnTo>
                  <a:lnTo>
                    <a:pt x="245393" y="52705"/>
                  </a:lnTo>
                  <a:lnTo>
                    <a:pt x="216626" y="44951"/>
                  </a:lnTo>
                  <a:lnTo>
                    <a:pt x="201052" y="43730"/>
                  </a:lnTo>
                  <a:lnTo>
                    <a:pt x="185025" y="44327"/>
                  </a:lnTo>
                  <a:lnTo>
                    <a:pt x="168697" y="46136"/>
                  </a:lnTo>
                  <a:lnTo>
                    <a:pt x="152166" y="50165"/>
                  </a:lnTo>
                  <a:lnTo>
                    <a:pt x="135501" y="55673"/>
                  </a:lnTo>
                  <a:lnTo>
                    <a:pt x="118747" y="62166"/>
                  </a:lnTo>
                  <a:lnTo>
                    <a:pt x="103344" y="69318"/>
                  </a:lnTo>
                  <a:lnTo>
                    <a:pt x="88843" y="76908"/>
                  </a:lnTo>
                  <a:lnTo>
                    <a:pt x="74941" y="84790"/>
                  </a:lnTo>
                  <a:lnTo>
                    <a:pt x="68496" y="92867"/>
                  </a:lnTo>
                  <a:lnTo>
                    <a:pt x="67021" y="101074"/>
                  </a:lnTo>
                  <a:lnTo>
                    <a:pt x="68860" y="109367"/>
                  </a:lnTo>
                  <a:lnTo>
                    <a:pt x="75731" y="114896"/>
                  </a:lnTo>
                  <a:lnTo>
                    <a:pt x="85956" y="118583"/>
                  </a:lnTo>
                  <a:lnTo>
                    <a:pt x="98416" y="121040"/>
                  </a:lnTo>
                  <a:lnTo>
                    <a:pt x="112368" y="122678"/>
                  </a:lnTo>
                  <a:lnTo>
                    <a:pt x="127314" y="123770"/>
                  </a:lnTo>
                  <a:lnTo>
                    <a:pt x="142922" y="124498"/>
                  </a:lnTo>
                  <a:lnTo>
                    <a:pt x="158972" y="123572"/>
                  </a:lnTo>
                  <a:lnTo>
                    <a:pt x="175316" y="121544"/>
                  </a:lnTo>
                  <a:lnTo>
                    <a:pt x="191857" y="118781"/>
                  </a:lnTo>
                  <a:lnTo>
                    <a:pt x="205706" y="114116"/>
                  </a:lnTo>
                  <a:lnTo>
                    <a:pt x="217762" y="108185"/>
                  </a:lnTo>
                  <a:lnTo>
                    <a:pt x="228620" y="101408"/>
                  </a:lnTo>
                  <a:lnTo>
                    <a:pt x="238682" y="94068"/>
                  </a:lnTo>
                  <a:lnTo>
                    <a:pt x="248212" y="86352"/>
                  </a:lnTo>
                  <a:lnTo>
                    <a:pt x="257388" y="78386"/>
                  </a:lnTo>
                  <a:lnTo>
                    <a:pt x="260682" y="68842"/>
                  </a:lnTo>
                  <a:lnTo>
                    <a:pt x="260057" y="58247"/>
                  </a:lnTo>
                  <a:lnTo>
                    <a:pt x="256817" y="46949"/>
                  </a:lnTo>
                  <a:lnTo>
                    <a:pt x="250425" y="38006"/>
                  </a:lnTo>
                  <a:lnTo>
                    <a:pt x="241929" y="30633"/>
                  </a:lnTo>
                  <a:lnTo>
                    <a:pt x="232032" y="24307"/>
                  </a:lnTo>
                  <a:lnTo>
                    <a:pt x="219790" y="21500"/>
                  </a:lnTo>
                  <a:lnTo>
                    <a:pt x="205984" y="21041"/>
                  </a:lnTo>
                  <a:lnTo>
                    <a:pt x="191136" y="22145"/>
                  </a:lnTo>
                  <a:lnTo>
                    <a:pt x="174181" y="24293"/>
                  </a:lnTo>
                  <a:lnTo>
                    <a:pt x="155822" y="27136"/>
                  </a:lnTo>
                  <a:lnTo>
                    <a:pt x="136528" y="30442"/>
                  </a:lnTo>
                  <a:lnTo>
                    <a:pt x="118020" y="34057"/>
                  </a:lnTo>
                  <a:lnTo>
                    <a:pt x="82404" y="41837"/>
                  </a:lnTo>
                  <a:lnTo>
                    <a:pt x="66416" y="47299"/>
                  </a:lnTo>
                  <a:lnTo>
                    <a:pt x="51524" y="53762"/>
                  </a:lnTo>
                  <a:lnTo>
                    <a:pt x="37362" y="60893"/>
                  </a:lnTo>
                  <a:lnTo>
                    <a:pt x="25098" y="68469"/>
                  </a:lnTo>
                  <a:lnTo>
                    <a:pt x="14101" y="76342"/>
                  </a:lnTo>
                  <a:lnTo>
                    <a:pt x="3947" y="84413"/>
                  </a:lnTo>
                  <a:lnTo>
                    <a:pt x="0" y="94026"/>
                  </a:lnTo>
                  <a:lnTo>
                    <a:pt x="190" y="104669"/>
                  </a:lnTo>
                  <a:lnTo>
                    <a:pt x="3140" y="115998"/>
                  </a:lnTo>
                  <a:lnTo>
                    <a:pt x="10750" y="123550"/>
                  </a:lnTo>
                  <a:lnTo>
                    <a:pt x="21469" y="128585"/>
                  </a:lnTo>
                  <a:lnTo>
                    <a:pt x="34259" y="131941"/>
                  </a:lnTo>
                  <a:lnTo>
                    <a:pt x="48430" y="132768"/>
                  </a:lnTo>
                  <a:lnTo>
                    <a:pt x="63522" y="131908"/>
                  </a:lnTo>
                  <a:lnTo>
                    <a:pt x="79227" y="129923"/>
                  </a:lnTo>
                  <a:lnTo>
                    <a:pt x="96753" y="127189"/>
                  </a:lnTo>
                  <a:lnTo>
                    <a:pt x="135041" y="120389"/>
                  </a:lnTo>
                  <a:lnTo>
                    <a:pt x="171814" y="112662"/>
                  </a:lnTo>
                  <a:lnTo>
                    <a:pt x="189522" y="108626"/>
                  </a:lnTo>
                  <a:lnTo>
                    <a:pt x="205561" y="103113"/>
                  </a:lnTo>
                  <a:lnTo>
                    <a:pt x="220487" y="96616"/>
                  </a:lnTo>
                  <a:lnTo>
                    <a:pt x="234671" y="89462"/>
                  </a:lnTo>
                  <a:lnTo>
                    <a:pt x="246949" y="81870"/>
                  </a:lnTo>
                  <a:lnTo>
                    <a:pt x="257957" y="73987"/>
                  </a:lnTo>
                  <a:lnTo>
                    <a:pt x="268117" y="65909"/>
                  </a:lnTo>
                  <a:lnTo>
                    <a:pt x="272069" y="57702"/>
                  </a:lnTo>
                  <a:lnTo>
                    <a:pt x="271881" y="49409"/>
                  </a:lnTo>
                  <a:lnTo>
                    <a:pt x="268933" y="41057"/>
                  </a:lnTo>
                  <a:lnTo>
                    <a:pt x="259913" y="35489"/>
                  </a:lnTo>
                  <a:lnTo>
                    <a:pt x="246844" y="31778"/>
                  </a:lnTo>
                  <a:lnTo>
                    <a:pt x="231075" y="29304"/>
                  </a:lnTo>
                  <a:lnTo>
                    <a:pt x="214919" y="29065"/>
                  </a:lnTo>
                  <a:lnTo>
                    <a:pt x="198503" y="30317"/>
                  </a:lnTo>
                  <a:lnTo>
                    <a:pt x="181915" y="32563"/>
                  </a:lnTo>
                  <a:lnTo>
                    <a:pt x="166623" y="36882"/>
                  </a:lnTo>
                  <a:lnTo>
                    <a:pt x="152194" y="42584"/>
                  </a:lnTo>
                  <a:lnTo>
                    <a:pt x="138343" y="49207"/>
                  </a:lnTo>
                  <a:lnTo>
                    <a:pt x="126286" y="56446"/>
                  </a:lnTo>
                  <a:lnTo>
                    <a:pt x="115425" y="64093"/>
                  </a:lnTo>
                  <a:lnTo>
                    <a:pt x="105363" y="72014"/>
                  </a:lnTo>
                  <a:lnTo>
                    <a:pt x="100066" y="81527"/>
                  </a:lnTo>
                  <a:lnTo>
                    <a:pt x="97946" y="92103"/>
                  </a:lnTo>
                  <a:lnTo>
                    <a:pt x="97943" y="103387"/>
                  </a:lnTo>
                  <a:lnTo>
                    <a:pt x="102175" y="112320"/>
                  </a:lnTo>
                  <a:lnTo>
                    <a:pt x="109229" y="119687"/>
                  </a:lnTo>
                  <a:lnTo>
                    <a:pt x="118166" y="126010"/>
                  </a:lnTo>
                  <a:lnTo>
                    <a:pt x="129768" y="130225"/>
                  </a:lnTo>
                  <a:lnTo>
                    <a:pt x="143147" y="133035"/>
                  </a:lnTo>
                  <a:lnTo>
                    <a:pt x="157711" y="134908"/>
                  </a:lnTo>
                  <a:lnTo>
                    <a:pt x="173065" y="134745"/>
                  </a:lnTo>
                  <a:lnTo>
                    <a:pt x="188945" y="133226"/>
                  </a:lnTo>
                  <a:lnTo>
                    <a:pt x="205176" y="130802"/>
                  </a:lnTo>
                  <a:lnTo>
                    <a:pt x="223052" y="129186"/>
                  </a:lnTo>
                  <a:lnTo>
                    <a:pt x="242025" y="128109"/>
                  </a:lnTo>
                  <a:lnTo>
                    <a:pt x="261730" y="127391"/>
                  </a:lnTo>
                  <a:lnTo>
                    <a:pt x="279100" y="125501"/>
                  </a:lnTo>
                  <a:lnTo>
                    <a:pt x="294913" y="122830"/>
                  </a:lnTo>
                  <a:lnTo>
                    <a:pt x="309688" y="119638"/>
                  </a:lnTo>
                  <a:lnTo>
                    <a:pt x="323771" y="116099"/>
                  </a:lnTo>
                  <a:lnTo>
                    <a:pt x="337394" y="112328"/>
                  </a:lnTo>
                  <a:lnTo>
                    <a:pt x="350709" y="108404"/>
                  </a:lnTo>
                  <a:lnTo>
                    <a:pt x="356763" y="102965"/>
                  </a:lnTo>
                  <a:lnTo>
                    <a:pt x="357977" y="96517"/>
                  </a:lnTo>
                  <a:lnTo>
                    <a:pt x="355964" y="89396"/>
                  </a:lnTo>
                  <a:lnTo>
                    <a:pt x="348978" y="83238"/>
                  </a:lnTo>
                  <a:lnTo>
                    <a:pt x="338676" y="77721"/>
                  </a:lnTo>
                  <a:lnTo>
                    <a:pt x="326163" y="72632"/>
                  </a:lnTo>
                  <a:lnTo>
                    <a:pt x="312177" y="70651"/>
                  </a:lnTo>
                  <a:lnTo>
                    <a:pt x="297209" y="70741"/>
                  </a:lnTo>
                  <a:lnTo>
                    <a:pt x="281585" y="72212"/>
                  </a:lnTo>
                  <a:lnTo>
                    <a:pt x="265525" y="76015"/>
                  </a:lnTo>
                  <a:lnTo>
                    <a:pt x="249174" y="81373"/>
                  </a:lnTo>
                  <a:lnTo>
                    <a:pt x="232629" y="87767"/>
                  </a:lnTo>
                  <a:lnTo>
                    <a:pt x="215954" y="94852"/>
                  </a:lnTo>
                  <a:lnTo>
                    <a:pt x="182375" y="110249"/>
                  </a:lnTo>
                  <a:lnTo>
                    <a:pt x="168341" y="118307"/>
                  </a:lnTo>
                  <a:lnTo>
                    <a:pt x="156162" y="126500"/>
                  </a:lnTo>
                  <a:lnTo>
                    <a:pt x="145221" y="134785"/>
                  </a:lnTo>
                  <a:lnTo>
                    <a:pt x="140749" y="144542"/>
                  </a:lnTo>
                  <a:lnTo>
                    <a:pt x="140590" y="155279"/>
                  </a:lnTo>
                  <a:lnTo>
                    <a:pt x="143306" y="166671"/>
                  </a:lnTo>
                  <a:lnTo>
                    <a:pt x="150762" y="174266"/>
                  </a:lnTo>
                  <a:lnTo>
                    <a:pt x="161376" y="179329"/>
                  </a:lnTo>
                  <a:lnTo>
                    <a:pt x="174097" y="182704"/>
                  </a:lnTo>
                  <a:lnTo>
                    <a:pt x="186811" y="183543"/>
                  </a:lnTo>
                  <a:lnTo>
                    <a:pt x="199520" y="182691"/>
                  </a:lnTo>
                  <a:lnTo>
                    <a:pt x="212226" y="180712"/>
                  </a:lnTo>
                  <a:lnTo>
                    <a:pt x="224930" y="176571"/>
                  </a:lnTo>
                  <a:lnTo>
                    <a:pt x="237633" y="170987"/>
                  </a:lnTo>
                  <a:lnTo>
                    <a:pt x="250335" y="164443"/>
                  </a:lnTo>
                  <a:lnTo>
                    <a:pt x="263036" y="157258"/>
                  </a:lnTo>
                  <a:lnTo>
                    <a:pt x="275737" y="149646"/>
                  </a:lnTo>
                  <a:lnTo>
                    <a:pt x="288437" y="141749"/>
                  </a:lnTo>
                  <a:lnTo>
                    <a:pt x="294082" y="132250"/>
                  </a:lnTo>
                  <a:lnTo>
                    <a:pt x="295023" y="121685"/>
                  </a:lnTo>
                  <a:lnTo>
                    <a:pt x="292828" y="110408"/>
                  </a:lnTo>
                  <a:lnTo>
                    <a:pt x="285720" y="102891"/>
                  </a:lnTo>
                  <a:lnTo>
                    <a:pt x="275337" y="97879"/>
                  </a:lnTo>
                  <a:lnTo>
                    <a:pt x="262771" y="94537"/>
                  </a:lnTo>
                  <a:lnTo>
                    <a:pt x="247338" y="93721"/>
                  </a:lnTo>
                  <a:lnTo>
                    <a:pt x="229994" y="94587"/>
                  </a:lnTo>
                  <a:lnTo>
                    <a:pt x="211375" y="96576"/>
                  </a:lnTo>
                  <a:lnTo>
                    <a:pt x="191908" y="99313"/>
                  </a:lnTo>
                  <a:lnTo>
                    <a:pt x="151462" y="106118"/>
                  </a:lnTo>
                  <a:lnTo>
                    <a:pt x="132210" y="111319"/>
                  </a:lnTo>
                  <a:lnTo>
                    <a:pt x="113731" y="117608"/>
                  </a:lnTo>
                  <a:lnTo>
                    <a:pt x="79557" y="130712"/>
                  </a:lnTo>
                  <a:lnTo>
                    <a:pt x="64518" y="136182"/>
                  </a:lnTo>
                  <a:lnTo>
                    <a:pt x="21739" y="176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81831" y="9737072"/>
              <a:ext cx="344299" cy="286498"/>
            </a:xfrm>
            <a:custGeom>
              <a:avLst/>
              <a:gdLst/>
              <a:ahLst/>
              <a:cxnLst/>
              <a:rect l="0" t="0" r="0" b="0"/>
              <a:pathLst>
                <a:path w="344299" h="286498">
                  <a:moveTo>
                    <a:pt x="210769" y="105428"/>
                  </a:moveTo>
                  <a:lnTo>
                    <a:pt x="210769" y="78459"/>
                  </a:lnTo>
                  <a:lnTo>
                    <a:pt x="207946" y="67693"/>
                  </a:lnTo>
                  <a:lnTo>
                    <a:pt x="203243" y="57694"/>
                  </a:lnTo>
                  <a:lnTo>
                    <a:pt x="197284" y="48205"/>
                  </a:lnTo>
                  <a:lnTo>
                    <a:pt x="187668" y="43290"/>
                  </a:lnTo>
                  <a:lnTo>
                    <a:pt x="175613" y="41425"/>
                  </a:lnTo>
                  <a:lnTo>
                    <a:pt x="161931" y="41593"/>
                  </a:lnTo>
                  <a:lnTo>
                    <a:pt x="147166" y="45937"/>
                  </a:lnTo>
                  <a:lnTo>
                    <a:pt x="131678" y="53068"/>
                  </a:lnTo>
                  <a:lnTo>
                    <a:pt x="115708" y="62054"/>
                  </a:lnTo>
                  <a:lnTo>
                    <a:pt x="82912" y="79566"/>
                  </a:lnTo>
                  <a:lnTo>
                    <a:pt x="66264" y="88186"/>
                  </a:lnTo>
                  <a:lnTo>
                    <a:pt x="52343" y="98167"/>
                  </a:lnTo>
                  <a:lnTo>
                    <a:pt x="40241" y="109054"/>
                  </a:lnTo>
                  <a:lnTo>
                    <a:pt x="29350" y="120545"/>
                  </a:lnTo>
                  <a:lnTo>
                    <a:pt x="23500" y="132439"/>
                  </a:lnTo>
                  <a:lnTo>
                    <a:pt x="21012" y="144602"/>
                  </a:lnTo>
                  <a:lnTo>
                    <a:pt x="20764" y="156944"/>
                  </a:lnTo>
                  <a:lnTo>
                    <a:pt x="26243" y="166583"/>
                  </a:lnTo>
                  <a:lnTo>
                    <a:pt x="35540" y="174419"/>
                  </a:lnTo>
                  <a:lnTo>
                    <a:pt x="47383" y="181055"/>
                  </a:lnTo>
                  <a:lnTo>
                    <a:pt x="60923" y="182658"/>
                  </a:lnTo>
                  <a:lnTo>
                    <a:pt x="75594" y="180903"/>
                  </a:lnTo>
                  <a:lnTo>
                    <a:pt x="91018" y="176911"/>
                  </a:lnTo>
                  <a:lnTo>
                    <a:pt x="106946" y="171427"/>
                  </a:lnTo>
                  <a:lnTo>
                    <a:pt x="123210" y="164949"/>
                  </a:lnTo>
                  <a:lnTo>
                    <a:pt x="139696" y="157809"/>
                  </a:lnTo>
                  <a:lnTo>
                    <a:pt x="173066" y="142349"/>
                  </a:lnTo>
                  <a:lnTo>
                    <a:pt x="189867" y="134275"/>
                  </a:lnTo>
                  <a:lnTo>
                    <a:pt x="203889" y="126070"/>
                  </a:lnTo>
                  <a:lnTo>
                    <a:pt x="216060" y="117778"/>
                  </a:lnTo>
                  <a:lnTo>
                    <a:pt x="226996" y="109428"/>
                  </a:lnTo>
                  <a:lnTo>
                    <a:pt x="237109" y="101039"/>
                  </a:lnTo>
                  <a:lnTo>
                    <a:pt x="246673" y="92624"/>
                  </a:lnTo>
                  <a:lnTo>
                    <a:pt x="255872" y="84192"/>
                  </a:lnTo>
                  <a:lnTo>
                    <a:pt x="263415" y="74337"/>
                  </a:lnTo>
                  <a:lnTo>
                    <a:pt x="269855" y="63534"/>
                  </a:lnTo>
                  <a:lnTo>
                    <a:pt x="275560" y="52098"/>
                  </a:lnTo>
                  <a:lnTo>
                    <a:pt x="275129" y="41652"/>
                  </a:lnTo>
                  <a:lnTo>
                    <a:pt x="270609" y="31866"/>
                  </a:lnTo>
                  <a:lnTo>
                    <a:pt x="263362" y="22520"/>
                  </a:lnTo>
                  <a:lnTo>
                    <a:pt x="254298" y="14878"/>
                  </a:lnTo>
                  <a:lnTo>
                    <a:pt x="244021" y="8372"/>
                  </a:lnTo>
                  <a:lnTo>
                    <a:pt x="232937" y="2624"/>
                  </a:lnTo>
                  <a:lnTo>
                    <a:pt x="219903" y="203"/>
                  </a:lnTo>
                  <a:lnTo>
                    <a:pt x="205569" y="0"/>
                  </a:lnTo>
                  <a:lnTo>
                    <a:pt x="190369" y="1276"/>
                  </a:lnTo>
                  <a:lnTo>
                    <a:pt x="176002" y="3538"/>
                  </a:lnTo>
                  <a:lnTo>
                    <a:pt x="162191" y="6456"/>
                  </a:lnTo>
                  <a:lnTo>
                    <a:pt x="148750" y="9813"/>
                  </a:lnTo>
                  <a:lnTo>
                    <a:pt x="134145" y="14873"/>
                  </a:lnTo>
                  <a:lnTo>
                    <a:pt x="118764" y="21070"/>
                  </a:lnTo>
                  <a:lnTo>
                    <a:pt x="102865" y="28022"/>
                  </a:lnTo>
                  <a:lnTo>
                    <a:pt x="89445" y="35480"/>
                  </a:lnTo>
                  <a:lnTo>
                    <a:pt x="77674" y="43273"/>
                  </a:lnTo>
                  <a:lnTo>
                    <a:pt x="67006" y="51291"/>
                  </a:lnTo>
                  <a:lnTo>
                    <a:pt x="57071" y="59459"/>
                  </a:lnTo>
                  <a:lnTo>
                    <a:pt x="47626" y="67727"/>
                  </a:lnTo>
                  <a:lnTo>
                    <a:pt x="38507" y="76060"/>
                  </a:lnTo>
                  <a:lnTo>
                    <a:pt x="29605" y="85850"/>
                  </a:lnTo>
                  <a:lnTo>
                    <a:pt x="20848" y="96609"/>
                  </a:lnTo>
                  <a:lnTo>
                    <a:pt x="12188" y="108015"/>
                  </a:lnTo>
                  <a:lnTo>
                    <a:pt x="6415" y="121264"/>
                  </a:lnTo>
                  <a:lnTo>
                    <a:pt x="2566" y="135740"/>
                  </a:lnTo>
                  <a:lnTo>
                    <a:pt x="0" y="151036"/>
                  </a:lnTo>
                  <a:lnTo>
                    <a:pt x="1112" y="165466"/>
                  </a:lnTo>
                  <a:lnTo>
                    <a:pt x="4675" y="179320"/>
                  </a:lnTo>
                  <a:lnTo>
                    <a:pt x="9873" y="192789"/>
                  </a:lnTo>
                  <a:lnTo>
                    <a:pt x="18983" y="203180"/>
                  </a:lnTo>
                  <a:lnTo>
                    <a:pt x="30700" y="211518"/>
                  </a:lnTo>
                  <a:lnTo>
                    <a:pt x="44156" y="218488"/>
                  </a:lnTo>
                  <a:lnTo>
                    <a:pt x="60183" y="224546"/>
                  </a:lnTo>
                  <a:lnTo>
                    <a:pt x="77922" y="229995"/>
                  </a:lnTo>
                  <a:lnTo>
                    <a:pt x="96805" y="235039"/>
                  </a:lnTo>
                  <a:lnTo>
                    <a:pt x="113626" y="236991"/>
                  </a:lnTo>
                  <a:lnTo>
                    <a:pt x="129073" y="236881"/>
                  </a:lnTo>
                  <a:lnTo>
                    <a:pt x="143605" y="235396"/>
                  </a:lnTo>
                  <a:lnTo>
                    <a:pt x="160348" y="232996"/>
                  </a:lnTo>
                  <a:lnTo>
                    <a:pt x="197767" y="226565"/>
                  </a:lnTo>
                  <a:lnTo>
                    <a:pt x="214801" y="222875"/>
                  </a:lnTo>
                  <a:lnTo>
                    <a:pt x="230390" y="219004"/>
                  </a:lnTo>
                  <a:lnTo>
                    <a:pt x="245016" y="215012"/>
                  </a:lnTo>
                  <a:lnTo>
                    <a:pt x="259000" y="208117"/>
                  </a:lnTo>
                  <a:lnTo>
                    <a:pt x="272556" y="199287"/>
                  </a:lnTo>
                  <a:lnTo>
                    <a:pt x="285827" y="189167"/>
                  </a:lnTo>
                  <a:lnTo>
                    <a:pt x="297497" y="179598"/>
                  </a:lnTo>
                  <a:lnTo>
                    <a:pt x="308098" y="170397"/>
                  </a:lnTo>
                  <a:lnTo>
                    <a:pt x="317988" y="161440"/>
                  </a:lnTo>
                  <a:lnTo>
                    <a:pt x="324582" y="149825"/>
                  </a:lnTo>
                  <a:lnTo>
                    <a:pt x="328977" y="136436"/>
                  </a:lnTo>
                  <a:lnTo>
                    <a:pt x="331908" y="121867"/>
                  </a:lnTo>
                  <a:lnTo>
                    <a:pt x="331039" y="109332"/>
                  </a:lnTo>
                  <a:lnTo>
                    <a:pt x="327638" y="98152"/>
                  </a:lnTo>
                  <a:lnTo>
                    <a:pt x="322548" y="87877"/>
                  </a:lnTo>
                  <a:lnTo>
                    <a:pt x="313510" y="81027"/>
                  </a:lnTo>
                  <a:lnTo>
                    <a:pt x="301841" y="76460"/>
                  </a:lnTo>
                  <a:lnTo>
                    <a:pt x="288417" y="73416"/>
                  </a:lnTo>
                  <a:lnTo>
                    <a:pt x="273823" y="72798"/>
                  </a:lnTo>
                  <a:lnTo>
                    <a:pt x="258449" y="73797"/>
                  </a:lnTo>
                  <a:lnTo>
                    <a:pt x="242556" y="75873"/>
                  </a:lnTo>
                  <a:lnTo>
                    <a:pt x="227727" y="78669"/>
                  </a:lnTo>
                  <a:lnTo>
                    <a:pt x="213607" y="81944"/>
                  </a:lnTo>
                  <a:lnTo>
                    <a:pt x="199961" y="85539"/>
                  </a:lnTo>
                  <a:lnTo>
                    <a:pt x="188041" y="92169"/>
                  </a:lnTo>
                  <a:lnTo>
                    <a:pt x="177272" y="100822"/>
                  </a:lnTo>
                  <a:lnTo>
                    <a:pt x="167271" y="110823"/>
                  </a:lnTo>
                  <a:lnTo>
                    <a:pt x="159193" y="123136"/>
                  </a:lnTo>
                  <a:lnTo>
                    <a:pt x="152395" y="136988"/>
                  </a:lnTo>
                  <a:lnTo>
                    <a:pt x="146453" y="151868"/>
                  </a:lnTo>
                  <a:lnTo>
                    <a:pt x="146725" y="163199"/>
                  </a:lnTo>
                  <a:lnTo>
                    <a:pt x="151140" y="172164"/>
                  </a:lnTo>
                  <a:lnTo>
                    <a:pt x="158316" y="179552"/>
                  </a:lnTo>
                  <a:lnTo>
                    <a:pt x="170155" y="183066"/>
                  </a:lnTo>
                  <a:lnTo>
                    <a:pt x="185104" y="183998"/>
                  </a:lnTo>
                  <a:lnTo>
                    <a:pt x="202126" y="183208"/>
                  </a:lnTo>
                  <a:lnTo>
                    <a:pt x="219118" y="181270"/>
                  </a:lnTo>
                  <a:lnTo>
                    <a:pt x="236090" y="178567"/>
                  </a:lnTo>
                  <a:lnTo>
                    <a:pt x="253050" y="175353"/>
                  </a:lnTo>
                  <a:lnTo>
                    <a:pt x="270001" y="168979"/>
                  </a:lnTo>
                  <a:lnTo>
                    <a:pt x="286945" y="160495"/>
                  </a:lnTo>
                  <a:lnTo>
                    <a:pt x="303886" y="150605"/>
                  </a:lnTo>
                  <a:lnTo>
                    <a:pt x="318003" y="141190"/>
                  </a:lnTo>
                  <a:lnTo>
                    <a:pt x="330236" y="132092"/>
                  </a:lnTo>
                  <a:lnTo>
                    <a:pt x="341213" y="123204"/>
                  </a:lnTo>
                  <a:lnTo>
                    <a:pt x="344298" y="115867"/>
                  </a:lnTo>
                  <a:lnTo>
                    <a:pt x="342122" y="109565"/>
                  </a:lnTo>
                  <a:lnTo>
                    <a:pt x="336437" y="103952"/>
                  </a:lnTo>
                  <a:lnTo>
                    <a:pt x="325592" y="101622"/>
                  </a:lnTo>
                  <a:lnTo>
                    <a:pt x="311307" y="101480"/>
                  </a:lnTo>
                  <a:lnTo>
                    <a:pt x="294727" y="102795"/>
                  </a:lnTo>
                  <a:lnTo>
                    <a:pt x="279441" y="106495"/>
                  </a:lnTo>
                  <a:lnTo>
                    <a:pt x="265017" y="111784"/>
                  </a:lnTo>
                  <a:lnTo>
                    <a:pt x="251167" y="118131"/>
                  </a:lnTo>
                  <a:lnTo>
                    <a:pt x="234879" y="126597"/>
                  </a:lnTo>
                  <a:lnTo>
                    <a:pt x="197966" y="147292"/>
                  </a:lnTo>
                  <a:lnTo>
                    <a:pt x="181066" y="157326"/>
                  </a:lnTo>
                  <a:lnTo>
                    <a:pt x="151001" y="176001"/>
                  </a:lnTo>
                  <a:lnTo>
                    <a:pt x="138468" y="184932"/>
                  </a:lnTo>
                  <a:lnTo>
                    <a:pt x="127290" y="193708"/>
                  </a:lnTo>
                  <a:lnTo>
                    <a:pt x="117016" y="202381"/>
                  </a:lnTo>
                  <a:lnTo>
                    <a:pt x="107345" y="210985"/>
                  </a:lnTo>
                  <a:lnTo>
                    <a:pt x="89073" y="228072"/>
                  </a:lnTo>
                  <a:lnTo>
                    <a:pt x="80249" y="237991"/>
                  </a:lnTo>
                  <a:lnTo>
                    <a:pt x="71544" y="248837"/>
                  </a:lnTo>
                  <a:lnTo>
                    <a:pt x="62919" y="260300"/>
                  </a:lnTo>
                  <a:lnTo>
                    <a:pt x="61402" y="269354"/>
                  </a:lnTo>
                  <a:lnTo>
                    <a:pt x="64624" y="276800"/>
                  </a:lnTo>
                  <a:lnTo>
                    <a:pt x="71006" y="283176"/>
                  </a:lnTo>
                  <a:lnTo>
                    <a:pt x="80904" y="286016"/>
                  </a:lnTo>
                  <a:lnTo>
                    <a:pt x="93148" y="286497"/>
                  </a:lnTo>
                  <a:lnTo>
                    <a:pt x="106955" y="285407"/>
                  </a:lnTo>
                  <a:lnTo>
                    <a:pt x="121804" y="281859"/>
                  </a:lnTo>
                  <a:lnTo>
                    <a:pt x="137348" y="276670"/>
                  </a:lnTo>
                  <a:lnTo>
                    <a:pt x="153355" y="270390"/>
                  </a:lnTo>
                  <a:lnTo>
                    <a:pt x="182429" y="259648"/>
                  </a:lnTo>
                  <a:lnTo>
                    <a:pt x="196109" y="254808"/>
                  </a:lnTo>
                  <a:lnTo>
                    <a:pt x="208051" y="248758"/>
                  </a:lnTo>
                  <a:lnTo>
                    <a:pt x="218835" y="241904"/>
                  </a:lnTo>
                  <a:lnTo>
                    <a:pt x="228846" y="234512"/>
                  </a:lnTo>
                  <a:lnTo>
                    <a:pt x="251258" y="218773"/>
                  </a:lnTo>
                  <a:lnTo>
                    <a:pt x="263162" y="210624"/>
                  </a:lnTo>
                  <a:lnTo>
                    <a:pt x="272509" y="200959"/>
                  </a:lnTo>
                  <a:lnTo>
                    <a:pt x="280151" y="190281"/>
                  </a:lnTo>
                  <a:lnTo>
                    <a:pt x="286657" y="178930"/>
                  </a:lnTo>
                  <a:lnTo>
                    <a:pt x="286761" y="168541"/>
                  </a:lnTo>
                  <a:lnTo>
                    <a:pt x="282597" y="158792"/>
                  </a:lnTo>
                  <a:lnTo>
                    <a:pt x="275587" y="149470"/>
                  </a:lnTo>
                  <a:lnTo>
                    <a:pt x="266681" y="144667"/>
                  </a:lnTo>
                  <a:lnTo>
                    <a:pt x="256510" y="142876"/>
                  </a:lnTo>
                  <a:lnTo>
                    <a:pt x="245496" y="143093"/>
                  </a:lnTo>
                  <a:lnTo>
                    <a:pt x="232509" y="144649"/>
                  </a:lnTo>
                  <a:lnTo>
                    <a:pt x="218207" y="147097"/>
                  </a:lnTo>
                  <a:lnTo>
                    <a:pt x="203027" y="150141"/>
                  </a:lnTo>
                  <a:lnTo>
                    <a:pt x="190086" y="154992"/>
                  </a:lnTo>
                  <a:lnTo>
                    <a:pt x="178636" y="161048"/>
                  </a:lnTo>
                  <a:lnTo>
                    <a:pt x="168180" y="167907"/>
                  </a:lnTo>
                  <a:lnTo>
                    <a:pt x="155565" y="175303"/>
                  </a:lnTo>
                  <a:lnTo>
                    <a:pt x="141511" y="183056"/>
                  </a:lnTo>
                  <a:lnTo>
                    <a:pt x="126497" y="191046"/>
                  </a:lnTo>
                  <a:lnTo>
                    <a:pt x="113665" y="199195"/>
                  </a:lnTo>
                  <a:lnTo>
                    <a:pt x="102288" y="207451"/>
                  </a:lnTo>
                  <a:lnTo>
                    <a:pt x="91882" y="215777"/>
                  </a:lnTo>
                  <a:lnTo>
                    <a:pt x="87766" y="224149"/>
                  </a:lnTo>
                  <a:lnTo>
                    <a:pt x="87845" y="232553"/>
                  </a:lnTo>
                  <a:lnTo>
                    <a:pt x="90719" y="240978"/>
                  </a:lnTo>
                  <a:lnTo>
                    <a:pt x="98280" y="243772"/>
                  </a:lnTo>
                  <a:lnTo>
                    <a:pt x="108965" y="242813"/>
                  </a:lnTo>
                  <a:lnTo>
                    <a:pt x="121733" y="239351"/>
                  </a:lnTo>
                  <a:lnTo>
                    <a:pt x="135889" y="234221"/>
                  </a:lnTo>
                  <a:lnTo>
                    <a:pt x="150971" y="227978"/>
                  </a:lnTo>
                  <a:lnTo>
                    <a:pt x="166670" y="220995"/>
                  </a:lnTo>
                  <a:lnTo>
                    <a:pt x="179959" y="213517"/>
                  </a:lnTo>
                  <a:lnTo>
                    <a:pt x="191639" y="205710"/>
                  </a:lnTo>
                  <a:lnTo>
                    <a:pt x="202249" y="197682"/>
                  </a:lnTo>
                  <a:lnTo>
                    <a:pt x="213556" y="188097"/>
                  </a:lnTo>
                  <a:lnTo>
                    <a:pt x="225327" y="177474"/>
                  </a:lnTo>
                  <a:lnTo>
                    <a:pt x="237407" y="166159"/>
                  </a:lnTo>
                  <a:lnTo>
                    <a:pt x="248283" y="154382"/>
                  </a:lnTo>
                  <a:lnTo>
                    <a:pt x="258356" y="142297"/>
                  </a:lnTo>
                  <a:lnTo>
                    <a:pt x="267893" y="130007"/>
                  </a:lnTo>
                  <a:lnTo>
                    <a:pt x="270018" y="120403"/>
                  </a:lnTo>
                  <a:lnTo>
                    <a:pt x="267202" y="112588"/>
                  </a:lnTo>
                  <a:lnTo>
                    <a:pt x="261091" y="105968"/>
                  </a:lnTo>
                  <a:lnTo>
                    <a:pt x="252783" y="104377"/>
                  </a:lnTo>
                  <a:lnTo>
                    <a:pt x="243012" y="106138"/>
                  </a:lnTo>
                  <a:lnTo>
                    <a:pt x="232264" y="110134"/>
                  </a:lnTo>
                  <a:lnTo>
                    <a:pt x="219454" y="115621"/>
                  </a:lnTo>
                  <a:lnTo>
                    <a:pt x="190170" y="129243"/>
                  </a:lnTo>
                  <a:lnTo>
                    <a:pt x="177280" y="136827"/>
                  </a:lnTo>
                  <a:lnTo>
                    <a:pt x="165865" y="144705"/>
                  </a:lnTo>
                  <a:lnTo>
                    <a:pt x="155433" y="152779"/>
                  </a:lnTo>
                  <a:lnTo>
                    <a:pt x="144245" y="160984"/>
                  </a:lnTo>
                  <a:lnTo>
                    <a:pt x="120525" y="177627"/>
                  </a:lnTo>
                  <a:lnTo>
                    <a:pt x="113917" y="188838"/>
                  </a:lnTo>
                  <a:lnTo>
                    <a:pt x="110923" y="201957"/>
                  </a:lnTo>
                  <a:lnTo>
                    <a:pt x="110338" y="216347"/>
                  </a:lnTo>
                  <a:lnTo>
                    <a:pt x="114182" y="224530"/>
                  </a:lnTo>
                  <a:lnTo>
                    <a:pt x="120977" y="228573"/>
                  </a:lnTo>
                  <a:lnTo>
                    <a:pt x="129741" y="229858"/>
                  </a:lnTo>
                  <a:lnTo>
                    <a:pt x="141228" y="229304"/>
                  </a:lnTo>
                  <a:lnTo>
                    <a:pt x="154530" y="227522"/>
                  </a:lnTo>
                  <a:lnTo>
                    <a:pt x="169043" y="224924"/>
                  </a:lnTo>
                  <a:lnTo>
                    <a:pt x="184363" y="220369"/>
                  </a:lnTo>
                  <a:lnTo>
                    <a:pt x="200220" y="214511"/>
                  </a:lnTo>
                  <a:lnTo>
                    <a:pt x="216436" y="207783"/>
                  </a:lnTo>
                  <a:lnTo>
                    <a:pt x="231480" y="200476"/>
                  </a:lnTo>
                  <a:lnTo>
                    <a:pt x="245743" y="192782"/>
                  </a:lnTo>
                  <a:lnTo>
                    <a:pt x="259485" y="184830"/>
                  </a:lnTo>
                  <a:lnTo>
                    <a:pt x="271468" y="175296"/>
                  </a:lnTo>
                  <a:lnTo>
                    <a:pt x="282279" y="164707"/>
                  </a:lnTo>
                  <a:lnTo>
                    <a:pt x="292309" y="153414"/>
                  </a:lnTo>
                  <a:lnTo>
                    <a:pt x="301818" y="141652"/>
                  </a:lnTo>
                  <a:lnTo>
                    <a:pt x="310979" y="129577"/>
                  </a:lnTo>
                  <a:lnTo>
                    <a:pt x="319909" y="117293"/>
                  </a:lnTo>
                  <a:lnTo>
                    <a:pt x="323040" y="104872"/>
                  </a:lnTo>
                  <a:lnTo>
                    <a:pt x="322305" y="92357"/>
                  </a:lnTo>
                  <a:lnTo>
                    <a:pt x="318993" y="79780"/>
                  </a:lnTo>
                  <a:lnTo>
                    <a:pt x="311140" y="71396"/>
                  </a:lnTo>
                  <a:lnTo>
                    <a:pt x="300261" y="65807"/>
                  </a:lnTo>
                  <a:lnTo>
                    <a:pt x="287363" y="62081"/>
                  </a:lnTo>
                  <a:lnTo>
                    <a:pt x="274532" y="61007"/>
                  </a:lnTo>
                  <a:lnTo>
                    <a:pt x="261744" y="61703"/>
                  </a:lnTo>
                  <a:lnTo>
                    <a:pt x="223469" y="673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8567" y="11239500"/>
            <a:ext cx="754434" cy="488923"/>
            <a:chOff x="4198567" y="11239500"/>
            <a:chExt cx="754434" cy="488923"/>
          </a:xfrm>
        </p:grpSpPr>
        <p:sp>
          <p:nvSpPr>
            <p:cNvPr id="13" name="Freeform 12"/>
            <p:cNvSpPr/>
            <p:nvPr/>
          </p:nvSpPr>
          <p:spPr>
            <a:xfrm>
              <a:off x="4216400" y="11252200"/>
              <a:ext cx="647701" cy="38101"/>
            </a:xfrm>
            <a:custGeom>
              <a:avLst/>
              <a:gdLst/>
              <a:ahLst/>
              <a:cxnLst/>
              <a:rect l="0" t="0" r="0" b="0"/>
              <a:pathLst>
                <a:path w="647701" h="38101">
                  <a:moveTo>
                    <a:pt x="0" y="0"/>
                  </a:moveTo>
                  <a:lnTo>
                    <a:pt x="354266" y="0"/>
                  </a:lnTo>
                  <a:lnTo>
                    <a:pt x="375877" y="1410"/>
                  </a:lnTo>
                  <a:lnTo>
                    <a:pt x="394518" y="3762"/>
                  </a:lnTo>
                  <a:lnTo>
                    <a:pt x="411179" y="6741"/>
                  </a:lnTo>
                  <a:lnTo>
                    <a:pt x="430752" y="8728"/>
                  </a:lnTo>
                  <a:lnTo>
                    <a:pt x="452268" y="10052"/>
                  </a:lnTo>
                  <a:lnTo>
                    <a:pt x="475078" y="10934"/>
                  </a:lnTo>
                  <a:lnTo>
                    <a:pt x="494519" y="12934"/>
                  </a:lnTo>
                  <a:lnTo>
                    <a:pt x="511712" y="15678"/>
                  </a:lnTo>
                  <a:lnTo>
                    <a:pt x="527408" y="18919"/>
                  </a:lnTo>
                  <a:lnTo>
                    <a:pt x="543516" y="21079"/>
                  </a:lnTo>
                  <a:lnTo>
                    <a:pt x="559899" y="22519"/>
                  </a:lnTo>
                  <a:lnTo>
                    <a:pt x="576466" y="23479"/>
                  </a:lnTo>
                  <a:lnTo>
                    <a:pt x="591744" y="25530"/>
                  </a:lnTo>
                  <a:lnTo>
                    <a:pt x="606163" y="28309"/>
                  </a:lnTo>
                  <a:lnTo>
                    <a:pt x="6477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198567" y="11239500"/>
              <a:ext cx="754434" cy="488923"/>
            </a:xfrm>
            <a:custGeom>
              <a:avLst/>
              <a:gdLst/>
              <a:ahLst/>
              <a:cxnLst/>
              <a:rect l="0" t="0" r="0" b="0"/>
              <a:pathLst>
                <a:path w="754434" h="488923">
                  <a:moveTo>
                    <a:pt x="81333" y="0"/>
                  </a:moveTo>
                  <a:lnTo>
                    <a:pt x="61107" y="6741"/>
                  </a:lnTo>
                  <a:lnTo>
                    <a:pt x="43651" y="17577"/>
                  </a:lnTo>
                  <a:lnTo>
                    <a:pt x="35045" y="24418"/>
                  </a:lnTo>
                  <a:lnTo>
                    <a:pt x="27896" y="33211"/>
                  </a:lnTo>
                  <a:lnTo>
                    <a:pt x="21719" y="43308"/>
                  </a:lnTo>
                  <a:lnTo>
                    <a:pt x="16190" y="54271"/>
                  </a:lnTo>
                  <a:lnTo>
                    <a:pt x="11093" y="68636"/>
                  </a:lnTo>
                  <a:lnTo>
                    <a:pt x="6284" y="85269"/>
                  </a:lnTo>
                  <a:lnTo>
                    <a:pt x="1667" y="103412"/>
                  </a:lnTo>
                  <a:lnTo>
                    <a:pt x="0" y="119741"/>
                  </a:lnTo>
                  <a:lnTo>
                    <a:pt x="300" y="134860"/>
                  </a:lnTo>
                  <a:lnTo>
                    <a:pt x="1911" y="149173"/>
                  </a:lnTo>
                  <a:lnTo>
                    <a:pt x="4396" y="162948"/>
                  </a:lnTo>
                  <a:lnTo>
                    <a:pt x="7463" y="176365"/>
                  </a:lnTo>
                  <a:lnTo>
                    <a:pt x="10920" y="189544"/>
                  </a:lnTo>
                  <a:lnTo>
                    <a:pt x="14635" y="202562"/>
                  </a:lnTo>
                  <a:lnTo>
                    <a:pt x="26606" y="242522"/>
                  </a:lnTo>
                  <a:lnTo>
                    <a:pt x="34902" y="273358"/>
                  </a:lnTo>
                  <a:lnTo>
                    <a:pt x="41912" y="288072"/>
                  </a:lnTo>
                  <a:lnTo>
                    <a:pt x="50819" y="302114"/>
                  </a:lnTo>
                  <a:lnTo>
                    <a:pt x="60990" y="315710"/>
                  </a:lnTo>
                  <a:lnTo>
                    <a:pt x="72004" y="329006"/>
                  </a:lnTo>
                  <a:lnTo>
                    <a:pt x="83580" y="342104"/>
                  </a:lnTo>
                  <a:lnTo>
                    <a:pt x="95531" y="355069"/>
                  </a:lnTo>
                  <a:lnTo>
                    <a:pt x="109143" y="366535"/>
                  </a:lnTo>
                  <a:lnTo>
                    <a:pt x="123862" y="377001"/>
                  </a:lnTo>
                  <a:lnTo>
                    <a:pt x="139318" y="386800"/>
                  </a:lnTo>
                  <a:lnTo>
                    <a:pt x="155268" y="396155"/>
                  </a:lnTo>
                  <a:lnTo>
                    <a:pt x="171545" y="405214"/>
                  </a:lnTo>
                  <a:lnTo>
                    <a:pt x="188041" y="414076"/>
                  </a:lnTo>
                  <a:lnTo>
                    <a:pt x="206093" y="422806"/>
                  </a:lnTo>
                  <a:lnTo>
                    <a:pt x="225184" y="431448"/>
                  </a:lnTo>
                  <a:lnTo>
                    <a:pt x="265211" y="448577"/>
                  </a:lnTo>
                  <a:lnTo>
                    <a:pt x="306519" y="465597"/>
                  </a:lnTo>
                  <a:lnTo>
                    <a:pt x="326002" y="471264"/>
                  </a:lnTo>
                  <a:lnTo>
                    <a:pt x="344634" y="475043"/>
                  </a:lnTo>
                  <a:lnTo>
                    <a:pt x="362700" y="477561"/>
                  </a:lnTo>
                  <a:lnTo>
                    <a:pt x="401589" y="484123"/>
                  </a:lnTo>
                  <a:lnTo>
                    <a:pt x="421837" y="487849"/>
                  </a:lnTo>
                  <a:lnTo>
                    <a:pt x="440980" y="488922"/>
                  </a:lnTo>
                  <a:lnTo>
                    <a:pt x="459386" y="488225"/>
                  </a:lnTo>
                  <a:lnTo>
                    <a:pt x="477302" y="486350"/>
                  </a:lnTo>
                  <a:lnTo>
                    <a:pt x="494890" y="483689"/>
                  </a:lnTo>
                  <a:lnTo>
                    <a:pt x="512260" y="480504"/>
                  </a:lnTo>
                  <a:lnTo>
                    <a:pt x="529484" y="476969"/>
                  </a:lnTo>
                  <a:lnTo>
                    <a:pt x="545200" y="471790"/>
                  </a:lnTo>
                  <a:lnTo>
                    <a:pt x="559911" y="465516"/>
                  </a:lnTo>
                  <a:lnTo>
                    <a:pt x="573952" y="458510"/>
                  </a:lnTo>
                  <a:lnTo>
                    <a:pt x="586134" y="449607"/>
                  </a:lnTo>
                  <a:lnTo>
                    <a:pt x="597078" y="439438"/>
                  </a:lnTo>
                  <a:lnTo>
                    <a:pt x="607196" y="428425"/>
                  </a:lnTo>
                  <a:lnTo>
                    <a:pt x="616764" y="416850"/>
                  </a:lnTo>
                  <a:lnTo>
                    <a:pt x="625964" y="404900"/>
                  </a:lnTo>
                  <a:lnTo>
                    <a:pt x="634920" y="392700"/>
                  </a:lnTo>
                  <a:lnTo>
                    <a:pt x="642302" y="378922"/>
                  </a:lnTo>
                  <a:lnTo>
                    <a:pt x="648635" y="364092"/>
                  </a:lnTo>
                  <a:lnTo>
                    <a:pt x="654267" y="348561"/>
                  </a:lnTo>
                  <a:lnTo>
                    <a:pt x="662256" y="332563"/>
                  </a:lnTo>
                  <a:lnTo>
                    <a:pt x="671815" y="316253"/>
                  </a:lnTo>
                  <a:lnTo>
                    <a:pt x="682421" y="299735"/>
                  </a:lnTo>
                  <a:lnTo>
                    <a:pt x="690902" y="284490"/>
                  </a:lnTo>
                  <a:lnTo>
                    <a:pt x="697968" y="270093"/>
                  </a:lnTo>
                  <a:lnTo>
                    <a:pt x="704089" y="256262"/>
                  </a:lnTo>
                  <a:lnTo>
                    <a:pt x="709582" y="242808"/>
                  </a:lnTo>
                  <a:lnTo>
                    <a:pt x="714654" y="229605"/>
                  </a:lnTo>
                  <a:lnTo>
                    <a:pt x="724053" y="203646"/>
                  </a:lnTo>
                  <a:lnTo>
                    <a:pt x="732934" y="177998"/>
                  </a:lnTo>
                  <a:lnTo>
                    <a:pt x="735867" y="163821"/>
                  </a:lnTo>
                  <a:lnTo>
                    <a:pt x="737822" y="148725"/>
                  </a:lnTo>
                  <a:lnTo>
                    <a:pt x="739125" y="133016"/>
                  </a:lnTo>
                  <a:lnTo>
                    <a:pt x="741406" y="118311"/>
                  </a:lnTo>
                  <a:lnTo>
                    <a:pt x="744337" y="104274"/>
                  </a:lnTo>
                  <a:lnTo>
                    <a:pt x="754433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4327196" y="10299700"/>
            <a:ext cx="511505" cy="546101"/>
          </a:xfrm>
          <a:custGeom>
            <a:avLst/>
            <a:gdLst/>
            <a:ahLst/>
            <a:cxnLst/>
            <a:rect l="0" t="0" r="0" b="0"/>
            <a:pathLst>
              <a:path w="511505" h="546101">
                <a:moveTo>
                  <a:pt x="321004" y="0"/>
                </a:moveTo>
                <a:lnTo>
                  <a:pt x="285650" y="35352"/>
                </a:lnTo>
                <a:lnTo>
                  <a:pt x="277679" y="44735"/>
                </a:lnTo>
                <a:lnTo>
                  <a:pt x="269543" y="55223"/>
                </a:lnTo>
                <a:lnTo>
                  <a:pt x="261296" y="66448"/>
                </a:lnTo>
                <a:lnTo>
                  <a:pt x="251565" y="80988"/>
                </a:lnTo>
                <a:lnTo>
                  <a:pt x="229465" y="115958"/>
                </a:lnTo>
                <a:lnTo>
                  <a:pt x="219055" y="130927"/>
                </a:lnTo>
                <a:lnTo>
                  <a:pt x="209294" y="143729"/>
                </a:lnTo>
                <a:lnTo>
                  <a:pt x="199964" y="155085"/>
                </a:lnTo>
                <a:lnTo>
                  <a:pt x="190921" y="166890"/>
                </a:lnTo>
                <a:lnTo>
                  <a:pt x="182071" y="178993"/>
                </a:lnTo>
                <a:lnTo>
                  <a:pt x="173349" y="191296"/>
                </a:lnTo>
                <a:lnTo>
                  <a:pt x="164711" y="202319"/>
                </a:lnTo>
                <a:lnTo>
                  <a:pt x="156131" y="212490"/>
                </a:lnTo>
                <a:lnTo>
                  <a:pt x="147589" y="222094"/>
                </a:lnTo>
                <a:lnTo>
                  <a:pt x="130571" y="240289"/>
                </a:lnTo>
                <a:lnTo>
                  <a:pt x="122082" y="249093"/>
                </a:lnTo>
                <a:lnTo>
                  <a:pt x="115011" y="259195"/>
                </a:lnTo>
                <a:lnTo>
                  <a:pt x="108887" y="270163"/>
                </a:lnTo>
                <a:lnTo>
                  <a:pt x="103392" y="281709"/>
                </a:lnTo>
                <a:lnTo>
                  <a:pt x="96907" y="292228"/>
                </a:lnTo>
                <a:lnTo>
                  <a:pt x="89761" y="302062"/>
                </a:lnTo>
                <a:lnTo>
                  <a:pt x="82175" y="311442"/>
                </a:lnTo>
                <a:lnTo>
                  <a:pt x="74296" y="323339"/>
                </a:lnTo>
                <a:lnTo>
                  <a:pt x="66221" y="336915"/>
                </a:lnTo>
                <a:lnTo>
                  <a:pt x="58015" y="351610"/>
                </a:lnTo>
                <a:lnTo>
                  <a:pt x="41372" y="382989"/>
                </a:lnTo>
                <a:lnTo>
                  <a:pt x="32982" y="399260"/>
                </a:lnTo>
                <a:lnTo>
                  <a:pt x="25978" y="414339"/>
                </a:lnTo>
                <a:lnTo>
                  <a:pt x="19898" y="428626"/>
                </a:lnTo>
                <a:lnTo>
                  <a:pt x="14433" y="442384"/>
                </a:lnTo>
                <a:lnTo>
                  <a:pt x="4598" y="468959"/>
                </a:lnTo>
                <a:lnTo>
                  <a:pt x="0" y="481972"/>
                </a:lnTo>
                <a:lnTo>
                  <a:pt x="1168" y="492059"/>
                </a:lnTo>
                <a:lnTo>
                  <a:pt x="6180" y="500195"/>
                </a:lnTo>
                <a:lnTo>
                  <a:pt x="13754" y="507030"/>
                </a:lnTo>
                <a:lnTo>
                  <a:pt x="24448" y="511586"/>
                </a:lnTo>
                <a:lnTo>
                  <a:pt x="37222" y="514625"/>
                </a:lnTo>
                <a:lnTo>
                  <a:pt x="51383" y="516649"/>
                </a:lnTo>
                <a:lnTo>
                  <a:pt x="69290" y="518000"/>
                </a:lnTo>
                <a:lnTo>
                  <a:pt x="89694" y="518900"/>
                </a:lnTo>
                <a:lnTo>
                  <a:pt x="111764" y="519500"/>
                </a:lnTo>
                <a:lnTo>
                  <a:pt x="130710" y="518489"/>
                </a:lnTo>
                <a:lnTo>
                  <a:pt x="147575" y="516404"/>
                </a:lnTo>
                <a:lnTo>
                  <a:pt x="163051" y="513602"/>
                </a:lnTo>
                <a:lnTo>
                  <a:pt x="179013" y="511735"/>
                </a:lnTo>
                <a:lnTo>
                  <a:pt x="195299" y="510489"/>
                </a:lnTo>
                <a:lnTo>
                  <a:pt x="211800" y="509660"/>
                </a:lnTo>
                <a:lnTo>
                  <a:pt x="256476" y="508737"/>
                </a:lnTo>
                <a:lnTo>
                  <a:pt x="282219" y="508492"/>
                </a:lnTo>
                <a:lnTo>
                  <a:pt x="303613" y="509739"/>
                </a:lnTo>
                <a:lnTo>
                  <a:pt x="322110" y="511981"/>
                </a:lnTo>
                <a:lnTo>
                  <a:pt x="338675" y="514887"/>
                </a:lnTo>
                <a:lnTo>
                  <a:pt x="358184" y="516825"/>
                </a:lnTo>
                <a:lnTo>
                  <a:pt x="379657" y="518117"/>
                </a:lnTo>
                <a:lnTo>
                  <a:pt x="402439" y="518977"/>
                </a:lnTo>
                <a:lnTo>
                  <a:pt x="423272" y="520962"/>
                </a:lnTo>
                <a:lnTo>
                  <a:pt x="442805" y="523698"/>
                </a:lnTo>
                <a:lnTo>
                  <a:pt x="511504" y="546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229100" y="11277600"/>
            <a:ext cx="711201" cy="482601"/>
            <a:chOff x="4229100" y="11277600"/>
            <a:chExt cx="711201" cy="482601"/>
          </a:xfrm>
        </p:grpSpPr>
        <p:sp>
          <p:nvSpPr>
            <p:cNvPr id="17" name="Freeform 16"/>
            <p:cNvSpPr/>
            <p:nvPr/>
          </p:nvSpPr>
          <p:spPr>
            <a:xfrm>
              <a:off x="4229100" y="11430000"/>
              <a:ext cx="711201" cy="63501"/>
            </a:xfrm>
            <a:custGeom>
              <a:avLst/>
              <a:gdLst/>
              <a:ahLst/>
              <a:cxnLst/>
              <a:rect l="0" t="0" r="0" b="0"/>
              <a:pathLst>
                <a:path w="711201" h="63501">
                  <a:moveTo>
                    <a:pt x="0" y="0"/>
                  </a:moveTo>
                  <a:lnTo>
                    <a:pt x="20225" y="6741"/>
                  </a:lnTo>
                  <a:lnTo>
                    <a:pt x="30417" y="7316"/>
                  </a:lnTo>
                  <a:lnTo>
                    <a:pt x="41444" y="6288"/>
                  </a:lnTo>
                  <a:lnTo>
                    <a:pt x="53029" y="4192"/>
                  </a:lnTo>
                  <a:lnTo>
                    <a:pt x="66397" y="2795"/>
                  </a:lnTo>
                  <a:lnTo>
                    <a:pt x="80953" y="1863"/>
                  </a:lnTo>
                  <a:lnTo>
                    <a:pt x="96302" y="1241"/>
                  </a:lnTo>
                  <a:lnTo>
                    <a:pt x="128408" y="551"/>
                  </a:lnTo>
                  <a:lnTo>
                    <a:pt x="314034" y="9"/>
                  </a:lnTo>
                  <a:lnTo>
                    <a:pt x="334945" y="1417"/>
                  </a:lnTo>
                  <a:lnTo>
                    <a:pt x="355941" y="3767"/>
                  </a:lnTo>
                  <a:lnTo>
                    <a:pt x="376994" y="6745"/>
                  </a:lnTo>
                  <a:lnTo>
                    <a:pt x="396673" y="8729"/>
                  </a:lnTo>
                  <a:lnTo>
                    <a:pt x="415438" y="10053"/>
                  </a:lnTo>
                  <a:lnTo>
                    <a:pt x="433592" y="10935"/>
                  </a:lnTo>
                  <a:lnTo>
                    <a:pt x="451339" y="12934"/>
                  </a:lnTo>
                  <a:lnTo>
                    <a:pt x="468815" y="15678"/>
                  </a:lnTo>
                  <a:lnTo>
                    <a:pt x="544160" y="30221"/>
                  </a:lnTo>
                  <a:lnTo>
                    <a:pt x="563151" y="32847"/>
                  </a:lnTo>
                  <a:lnTo>
                    <a:pt x="581456" y="34598"/>
                  </a:lnTo>
                  <a:lnTo>
                    <a:pt x="599304" y="35765"/>
                  </a:lnTo>
                  <a:lnTo>
                    <a:pt x="615436" y="37955"/>
                  </a:lnTo>
                  <a:lnTo>
                    <a:pt x="630424" y="40825"/>
                  </a:lnTo>
                  <a:lnTo>
                    <a:pt x="644649" y="44150"/>
                  </a:lnTo>
                  <a:lnTo>
                    <a:pt x="658366" y="47778"/>
                  </a:lnTo>
                  <a:lnTo>
                    <a:pt x="71120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32300" y="11277600"/>
              <a:ext cx="63501" cy="482601"/>
            </a:xfrm>
            <a:custGeom>
              <a:avLst/>
              <a:gdLst/>
              <a:ahLst/>
              <a:cxnLst/>
              <a:rect l="0" t="0" r="0" b="0"/>
              <a:pathLst>
                <a:path w="63501" h="482601">
                  <a:moveTo>
                    <a:pt x="0" y="0"/>
                  </a:moveTo>
                  <a:lnTo>
                    <a:pt x="6742" y="26968"/>
                  </a:lnTo>
                  <a:lnTo>
                    <a:pt x="13814" y="59022"/>
                  </a:lnTo>
                  <a:lnTo>
                    <a:pt x="17676" y="77448"/>
                  </a:lnTo>
                  <a:lnTo>
                    <a:pt x="21662" y="93965"/>
                  </a:lnTo>
                  <a:lnTo>
                    <a:pt x="25730" y="109210"/>
                  </a:lnTo>
                  <a:lnTo>
                    <a:pt x="29853" y="123607"/>
                  </a:lnTo>
                  <a:lnTo>
                    <a:pt x="32602" y="138848"/>
                  </a:lnTo>
                  <a:lnTo>
                    <a:pt x="34434" y="154654"/>
                  </a:lnTo>
                  <a:lnTo>
                    <a:pt x="35656" y="170836"/>
                  </a:lnTo>
                  <a:lnTo>
                    <a:pt x="37882" y="187269"/>
                  </a:lnTo>
                  <a:lnTo>
                    <a:pt x="40776" y="203868"/>
                  </a:lnTo>
                  <a:lnTo>
                    <a:pt x="44117" y="220578"/>
                  </a:lnTo>
                  <a:lnTo>
                    <a:pt x="44934" y="237363"/>
                  </a:lnTo>
                  <a:lnTo>
                    <a:pt x="44067" y="254197"/>
                  </a:lnTo>
                  <a:lnTo>
                    <a:pt x="42078" y="271064"/>
                  </a:lnTo>
                  <a:lnTo>
                    <a:pt x="42163" y="287954"/>
                  </a:lnTo>
                  <a:lnTo>
                    <a:pt x="43631" y="304858"/>
                  </a:lnTo>
                  <a:lnTo>
                    <a:pt x="46020" y="321772"/>
                  </a:lnTo>
                  <a:lnTo>
                    <a:pt x="47613" y="340104"/>
                  </a:lnTo>
                  <a:lnTo>
                    <a:pt x="48675" y="359379"/>
                  </a:lnTo>
                  <a:lnTo>
                    <a:pt x="49383" y="379286"/>
                  </a:lnTo>
                  <a:lnTo>
                    <a:pt x="51267" y="396791"/>
                  </a:lnTo>
                  <a:lnTo>
                    <a:pt x="53933" y="412693"/>
                  </a:lnTo>
                  <a:lnTo>
                    <a:pt x="63500" y="482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22800" y="11277600"/>
              <a:ext cx="12701" cy="406401"/>
            </a:xfrm>
            <a:custGeom>
              <a:avLst/>
              <a:gdLst/>
              <a:ahLst/>
              <a:cxnLst/>
              <a:rect l="0" t="0" r="0" b="0"/>
              <a:pathLst>
                <a:path w="12701" h="406401">
                  <a:moveTo>
                    <a:pt x="0" y="0"/>
                  </a:moveTo>
                  <a:lnTo>
                    <a:pt x="0" y="302929"/>
                  </a:lnTo>
                  <a:lnTo>
                    <a:pt x="1411" y="320486"/>
                  </a:lnTo>
                  <a:lnTo>
                    <a:pt x="3762" y="336424"/>
                  </a:lnTo>
                  <a:lnTo>
                    <a:pt x="1270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305300" y="11524283"/>
              <a:ext cx="508001" cy="58118"/>
            </a:xfrm>
            <a:custGeom>
              <a:avLst/>
              <a:gdLst/>
              <a:ahLst/>
              <a:cxnLst/>
              <a:rect l="0" t="0" r="0" b="0"/>
              <a:pathLst>
                <a:path w="508001" h="58118">
                  <a:moveTo>
                    <a:pt x="0" y="7317"/>
                  </a:moveTo>
                  <a:lnTo>
                    <a:pt x="20225" y="575"/>
                  </a:lnTo>
                  <a:lnTo>
                    <a:pt x="30417" y="0"/>
                  </a:lnTo>
                  <a:lnTo>
                    <a:pt x="41444" y="1028"/>
                  </a:lnTo>
                  <a:lnTo>
                    <a:pt x="53029" y="3124"/>
                  </a:lnTo>
                  <a:lnTo>
                    <a:pt x="67808" y="4521"/>
                  </a:lnTo>
                  <a:lnTo>
                    <a:pt x="84716" y="5453"/>
                  </a:lnTo>
                  <a:lnTo>
                    <a:pt x="103044" y="6075"/>
                  </a:lnTo>
                  <a:lnTo>
                    <a:pt x="119496" y="7899"/>
                  </a:lnTo>
                  <a:lnTo>
                    <a:pt x="134697" y="10527"/>
                  </a:lnTo>
                  <a:lnTo>
                    <a:pt x="164288" y="17210"/>
                  </a:lnTo>
                  <a:lnTo>
                    <a:pt x="196253" y="24884"/>
                  </a:lnTo>
                  <a:lnTo>
                    <a:pt x="214091" y="27495"/>
                  </a:lnTo>
                  <a:lnTo>
                    <a:pt x="233038" y="29235"/>
                  </a:lnTo>
                  <a:lnTo>
                    <a:pt x="252725" y="30396"/>
                  </a:lnTo>
                  <a:lnTo>
                    <a:pt x="271495" y="32581"/>
                  </a:lnTo>
                  <a:lnTo>
                    <a:pt x="289652" y="35448"/>
                  </a:lnTo>
                  <a:lnTo>
                    <a:pt x="307401" y="38770"/>
                  </a:lnTo>
                  <a:lnTo>
                    <a:pt x="326289" y="40986"/>
                  </a:lnTo>
                  <a:lnTo>
                    <a:pt x="345937" y="42463"/>
                  </a:lnTo>
                  <a:lnTo>
                    <a:pt x="366091" y="43448"/>
                  </a:lnTo>
                  <a:lnTo>
                    <a:pt x="385172" y="45515"/>
                  </a:lnTo>
                  <a:lnTo>
                    <a:pt x="403536" y="48305"/>
                  </a:lnTo>
                  <a:lnTo>
                    <a:pt x="421424" y="51575"/>
                  </a:lnTo>
                  <a:lnTo>
                    <a:pt x="438994" y="53756"/>
                  </a:lnTo>
                  <a:lnTo>
                    <a:pt x="456351" y="55209"/>
                  </a:lnTo>
                  <a:lnTo>
                    <a:pt x="508000" y="581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209301" y="8328286"/>
            <a:ext cx="109200" cy="460115"/>
            <a:chOff x="8209301" y="8328286"/>
            <a:chExt cx="109200" cy="460115"/>
          </a:xfrm>
        </p:grpSpPr>
        <p:sp>
          <p:nvSpPr>
            <p:cNvPr id="22" name="Freeform 21"/>
            <p:cNvSpPr/>
            <p:nvPr/>
          </p:nvSpPr>
          <p:spPr>
            <a:xfrm>
              <a:off x="8209301" y="8328286"/>
              <a:ext cx="64910" cy="211662"/>
            </a:xfrm>
            <a:custGeom>
              <a:avLst/>
              <a:gdLst/>
              <a:ahLst/>
              <a:cxnLst/>
              <a:rect l="0" t="0" r="0" b="0"/>
              <a:pathLst>
                <a:path w="64910" h="211662">
                  <a:moveTo>
                    <a:pt x="0" y="211661"/>
                  </a:moveTo>
                  <a:lnTo>
                    <a:pt x="6085" y="198733"/>
                  </a:lnTo>
                  <a:lnTo>
                    <a:pt x="11426" y="184520"/>
                  </a:lnTo>
                  <a:lnTo>
                    <a:pt x="6490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234903" y="8505164"/>
              <a:ext cx="83598" cy="283237"/>
            </a:xfrm>
            <a:custGeom>
              <a:avLst/>
              <a:gdLst/>
              <a:ahLst/>
              <a:cxnLst/>
              <a:rect l="0" t="0" r="0" b="0"/>
              <a:pathLst>
                <a:path w="83598" h="283237">
                  <a:moveTo>
                    <a:pt x="0" y="0"/>
                  </a:moveTo>
                  <a:lnTo>
                    <a:pt x="1670" y="12340"/>
                  </a:lnTo>
                  <a:lnTo>
                    <a:pt x="3579" y="32083"/>
                  </a:lnTo>
                  <a:lnTo>
                    <a:pt x="4851" y="50889"/>
                  </a:lnTo>
                  <a:lnTo>
                    <a:pt x="5700" y="69071"/>
                  </a:lnTo>
                  <a:lnTo>
                    <a:pt x="7676" y="86837"/>
                  </a:lnTo>
                  <a:lnTo>
                    <a:pt x="10406" y="104325"/>
                  </a:lnTo>
                  <a:lnTo>
                    <a:pt x="13636" y="121629"/>
                  </a:lnTo>
                  <a:lnTo>
                    <a:pt x="18611" y="138809"/>
                  </a:lnTo>
                  <a:lnTo>
                    <a:pt x="24750" y="155907"/>
                  </a:lnTo>
                  <a:lnTo>
                    <a:pt x="31666" y="172950"/>
                  </a:lnTo>
                  <a:lnTo>
                    <a:pt x="43112" y="203175"/>
                  </a:lnTo>
                  <a:lnTo>
                    <a:pt x="48141" y="217162"/>
                  </a:lnTo>
                  <a:lnTo>
                    <a:pt x="54315" y="229309"/>
                  </a:lnTo>
                  <a:lnTo>
                    <a:pt x="61253" y="240229"/>
                  </a:lnTo>
                  <a:lnTo>
                    <a:pt x="83597" y="2832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206516" y="228600"/>
            <a:ext cx="293347" cy="508001"/>
          </a:xfrm>
          <a:custGeom>
            <a:avLst/>
            <a:gdLst/>
            <a:ahLst/>
            <a:cxnLst/>
            <a:rect l="0" t="0" r="0" b="0"/>
            <a:pathLst>
              <a:path w="293347" h="508001">
                <a:moveTo>
                  <a:pt x="250684" y="0"/>
                </a:moveTo>
                <a:lnTo>
                  <a:pt x="197654" y="35353"/>
                </a:lnTo>
                <a:lnTo>
                  <a:pt x="185697" y="41913"/>
                </a:lnTo>
                <a:lnTo>
                  <a:pt x="173492" y="47697"/>
                </a:lnTo>
                <a:lnTo>
                  <a:pt x="161123" y="52965"/>
                </a:lnTo>
                <a:lnTo>
                  <a:pt x="148643" y="59298"/>
                </a:lnTo>
                <a:lnTo>
                  <a:pt x="136090" y="66343"/>
                </a:lnTo>
                <a:lnTo>
                  <a:pt x="123488" y="73862"/>
                </a:lnTo>
                <a:lnTo>
                  <a:pt x="110853" y="80286"/>
                </a:lnTo>
                <a:lnTo>
                  <a:pt x="98196" y="85979"/>
                </a:lnTo>
                <a:lnTo>
                  <a:pt x="85525" y="91186"/>
                </a:lnTo>
                <a:lnTo>
                  <a:pt x="74256" y="97479"/>
                </a:lnTo>
                <a:lnTo>
                  <a:pt x="63921" y="104497"/>
                </a:lnTo>
                <a:lnTo>
                  <a:pt x="54208" y="111998"/>
                </a:lnTo>
                <a:lnTo>
                  <a:pt x="44911" y="122643"/>
                </a:lnTo>
                <a:lnTo>
                  <a:pt x="35891" y="135384"/>
                </a:lnTo>
                <a:lnTo>
                  <a:pt x="27055" y="149522"/>
                </a:lnTo>
                <a:lnTo>
                  <a:pt x="19753" y="163181"/>
                </a:lnTo>
                <a:lnTo>
                  <a:pt x="13475" y="176521"/>
                </a:lnTo>
                <a:lnTo>
                  <a:pt x="7878" y="189647"/>
                </a:lnTo>
                <a:lnTo>
                  <a:pt x="4146" y="204042"/>
                </a:lnTo>
                <a:lnTo>
                  <a:pt x="1659" y="219284"/>
                </a:lnTo>
                <a:lnTo>
                  <a:pt x="0" y="235089"/>
                </a:lnTo>
                <a:lnTo>
                  <a:pt x="306" y="251270"/>
                </a:lnTo>
                <a:lnTo>
                  <a:pt x="1921" y="267702"/>
                </a:lnTo>
                <a:lnTo>
                  <a:pt x="4408" y="284301"/>
                </a:lnTo>
                <a:lnTo>
                  <a:pt x="7478" y="299601"/>
                </a:lnTo>
                <a:lnTo>
                  <a:pt x="10935" y="314034"/>
                </a:lnTo>
                <a:lnTo>
                  <a:pt x="14651" y="327889"/>
                </a:lnTo>
                <a:lnTo>
                  <a:pt x="21362" y="335715"/>
                </a:lnTo>
                <a:lnTo>
                  <a:pt x="30069" y="339521"/>
                </a:lnTo>
                <a:lnTo>
                  <a:pt x="40107" y="340647"/>
                </a:lnTo>
                <a:lnTo>
                  <a:pt x="51033" y="338576"/>
                </a:lnTo>
                <a:lnTo>
                  <a:pt x="62550" y="334372"/>
                </a:lnTo>
                <a:lnTo>
                  <a:pt x="74461" y="328748"/>
                </a:lnTo>
                <a:lnTo>
                  <a:pt x="85224" y="320765"/>
                </a:lnTo>
                <a:lnTo>
                  <a:pt x="95222" y="311210"/>
                </a:lnTo>
                <a:lnTo>
                  <a:pt x="104709" y="300606"/>
                </a:lnTo>
                <a:lnTo>
                  <a:pt x="122776" y="281299"/>
                </a:lnTo>
                <a:lnTo>
                  <a:pt x="131545" y="272199"/>
                </a:lnTo>
                <a:lnTo>
                  <a:pt x="141625" y="264721"/>
                </a:lnTo>
                <a:lnTo>
                  <a:pt x="152578" y="258325"/>
                </a:lnTo>
                <a:lnTo>
                  <a:pt x="164113" y="252650"/>
                </a:lnTo>
                <a:lnTo>
                  <a:pt x="177448" y="250278"/>
                </a:lnTo>
                <a:lnTo>
                  <a:pt x="191982" y="250107"/>
                </a:lnTo>
                <a:lnTo>
                  <a:pt x="207316" y="251405"/>
                </a:lnTo>
                <a:lnTo>
                  <a:pt x="221772" y="255092"/>
                </a:lnTo>
                <a:lnTo>
                  <a:pt x="235642" y="260372"/>
                </a:lnTo>
                <a:lnTo>
                  <a:pt x="249123" y="266715"/>
                </a:lnTo>
                <a:lnTo>
                  <a:pt x="259521" y="276587"/>
                </a:lnTo>
                <a:lnTo>
                  <a:pt x="267864" y="288814"/>
                </a:lnTo>
                <a:lnTo>
                  <a:pt x="274837" y="302609"/>
                </a:lnTo>
                <a:lnTo>
                  <a:pt x="280897" y="316039"/>
                </a:lnTo>
                <a:lnTo>
                  <a:pt x="286348" y="329226"/>
                </a:lnTo>
                <a:lnTo>
                  <a:pt x="291393" y="342250"/>
                </a:lnTo>
                <a:lnTo>
                  <a:pt x="293346" y="355167"/>
                </a:lnTo>
                <a:lnTo>
                  <a:pt x="293236" y="368011"/>
                </a:lnTo>
                <a:lnTo>
                  <a:pt x="291752" y="380807"/>
                </a:lnTo>
                <a:lnTo>
                  <a:pt x="286529" y="393571"/>
                </a:lnTo>
                <a:lnTo>
                  <a:pt x="278814" y="406314"/>
                </a:lnTo>
                <a:lnTo>
                  <a:pt x="269437" y="419043"/>
                </a:lnTo>
                <a:lnTo>
                  <a:pt x="258953" y="430350"/>
                </a:lnTo>
                <a:lnTo>
                  <a:pt x="247730" y="440711"/>
                </a:lnTo>
                <a:lnTo>
                  <a:pt x="236014" y="450441"/>
                </a:lnTo>
                <a:lnTo>
                  <a:pt x="222560" y="459749"/>
                </a:lnTo>
                <a:lnTo>
                  <a:pt x="207945" y="468777"/>
                </a:lnTo>
                <a:lnTo>
                  <a:pt x="136384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212981" y="609600"/>
            <a:ext cx="44320" cy="190501"/>
          </a:xfrm>
          <a:custGeom>
            <a:avLst/>
            <a:gdLst/>
            <a:ahLst/>
            <a:cxnLst/>
            <a:rect l="0" t="0" r="0" b="0"/>
            <a:pathLst>
              <a:path w="44320" h="190501">
                <a:moveTo>
                  <a:pt x="18919" y="0"/>
                </a:moveTo>
                <a:lnTo>
                  <a:pt x="12176" y="20225"/>
                </a:lnTo>
                <a:lnTo>
                  <a:pt x="10191" y="31828"/>
                </a:lnTo>
                <a:lnTo>
                  <a:pt x="8866" y="45207"/>
                </a:lnTo>
                <a:lnTo>
                  <a:pt x="7984" y="59771"/>
                </a:lnTo>
                <a:lnTo>
                  <a:pt x="5984" y="75125"/>
                </a:lnTo>
                <a:lnTo>
                  <a:pt x="3240" y="91005"/>
                </a:lnTo>
                <a:lnTo>
                  <a:pt x="0" y="107237"/>
                </a:lnTo>
                <a:lnTo>
                  <a:pt x="661" y="122291"/>
                </a:lnTo>
                <a:lnTo>
                  <a:pt x="3925" y="136561"/>
                </a:lnTo>
                <a:lnTo>
                  <a:pt x="44319" y="190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977900" y="571500"/>
            <a:ext cx="2667001" cy="1231901"/>
            <a:chOff x="977900" y="571500"/>
            <a:chExt cx="2667001" cy="1231901"/>
          </a:xfrm>
        </p:grpSpPr>
        <p:sp>
          <p:nvSpPr>
            <p:cNvPr id="27" name="Freeform 26"/>
            <p:cNvSpPr/>
            <p:nvPr/>
          </p:nvSpPr>
          <p:spPr>
            <a:xfrm>
              <a:off x="977900" y="584200"/>
              <a:ext cx="695342" cy="800101"/>
            </a:xfrm>
            <a:custGeom>
              <a:avLst/>
              <a:gdLst/>
              <a:ahLst/>
              <a:cxnLst/>
              <a:rect l="0" t="0" r="0" b="0"/>
              <a:pathLst>
                <a:path w="695342" h="800101">
                  <a:moveTo>
                    <a:pt x="266700" y="0"/>
                  </a:moveTo>
                  <a:lnTo>
                    <a:pt x="249023" y="53029"/>
                  </a:lnTo>
                  <a:lnTo>
                    <a:pt x="245037" y="66397"/>
                  </a:lnTo>
                  <a:lnTo>
                    <a:pt x="236846" y="96302"/>
                  </a:lnTo>
                  <a:lnTo>
                    <a:pt x="235508" y="110768"/>
                  </a:lnTo>
                  <a:lnTo>
                    <a:pt x="236028" y="124645"/>
                  </a:lnTo>
                  <a:lnTo>
                    <a:pt x="237785" y="138130"/>
                  </a:lnTo>
                  <a:lnTo>
                    <a:pt x="238956" y="152764"/>
                  </a:lnTo>
                  <a:lnTo>
                    <a:pt x="239737" y="168165"/>
                  </a:lnTo>
                  <a:lnTo>
                    <a:pt x="240258" y="184076"/>
                  </a:lnTo>
                  <a:lnTo>
                    <a:pt x="242016" y="198917"/>
                  </a:lnTo>
                  <a:lnTo>
                    <a:pt x="244600" y="213045"/>
                  </a:lnTo>
                  <a:lnTo>
                    <a:pt x="247733" y="226696"/>
                  </a:lnTo>
                  <a:lnTo>
                    <a:pt x="251233" y="240031"/>
                  </a:lnTo>
                  <a:lnTo>
                    <a:pt x="254977" y="253154"/>
                  </a:lnTo>
                  <a:lnTo>
                    <a:pt x="262901" y="279024"/>
                  </a:lnTo>
                  <a:lnTo>
                    <a:pt x="271126" y="304632"/>
                  </a:lnTo>
                  <a:lnTo>
                    <a:pt x="278117" y="311744"/>
                  </a:lnTo>
                  <a:lnTo>
                    <a:pt x="287011" y="315073"/>
                  </a:lnTo>
                  <a:lnTo>
                    <a:pt x="297174" y="315882"/>
                  </a:lnTo>
                  <a:lnTo>
                    <a:pt x="306771" y="313599"/>
                  </a:lnTo>
                  <a:lnTo>
                    <a:pt x="324961" y="303536"/>
                  </a:lnTo>
                  <a:lnTo>
                    <a:pt x="342453" y="289657"/>
                  </a:lnTo>
                  <a:lnTo>
                    <a:pt x="361045" y="274080"/>
                  </a:lnTo>
                  <a:lnTo>
                    <a:pt x="371930" y="265976"/>
                  </a:lnTo>
                  <a:lnTo>
                    <a:pt x="383420" y="257750"/>
                  </a:lnTo>
                  <a:lnTo>
                    <a:pt x="395313" y="248033"/>
                  </a:lnTo>
                  <a:lnTo>
                    <a:pt x="407475" y="237322"/>
                  </a:lnTo>
                  <a:lnTo>
                    <a:pt x="419817" y="225948"/>
                  </a:lnTo>
                  <a:lnTo>
                    <a:pt x="433689" y="215543"/>
                  </a:lnTo>
                  <a:lnTo>
                    <a:pt x="448581" y="205784"/>
                  </a:lnTo>
                  <a:lnTo>
                    <a:pt x="464154" y="196456"/>
                  </a:lnTo>
                  <a:lnTo>
                    <a:pt x="478769" y="186004"/>
                  </a:lnTo>
                  <a:lnTo>
                    <a:pt x="492746" y="174802"/>
                  </a:lnTo>
                  <a:lnTo>
                    <a:pt x="506297" y="163101"/>
                  </a:lnTo>
                  <a:lnTo>
                    <a:pt x="518154" y="152479"/>
                  </a:lnTo>
                  <a:lnTo>
                    <a:pt x="538853" y="133149"/>
                  </a:lnTo>
                  <a:lnTo>
                    <a:pt x="551146" y="124044"/>
                  </a:lnTo>
                  <a:lnTo>
                    <a:pt x="564986" y="115151"/>
                  </a:lnTo>
                  <a:lnTo>
                    <a:pt x="579857" y="106401"/>
                  </a:lnTo>
                  <a:lnTo>
                    <a:pt x="607670" y="89152"/>
                  </a:lnTo>
                  <a:lnTo>
                    <a:pt x="660018" y="55083"/>
                  </a:lnTo>
                  <a:lnTo>
                    <a:pt x="671434" y="52244"/>
                  </a:lnTo>
                  <a:lnTo>
                    <a:pt x="681867" y="53174"/>
                  </a:lnTo>
                  <a:lnTo>
                    <a:pt x="691644" y="56616"/>
                  </a:lnTo>
                  <a:lnTo>
                    <a:pt x="695341" y="61732"/>
                  </a:lnTo>
                  <a:lnTo>
                    <a:pt x="694983" y="67966"/>
                  </a:lnTo>
                  <a:lnTo>
                    <a:pt x="691922" y="74944"/>
                  </a:lnTo>
                  <a:lnTo>
                    <a:pt x="674129" y="98248"/>
                  </a:lnTo>
                  <a:lnTo>
                    <a:pt x="658976" y="114692"/>
                  </a:lnTo>
                  <a:lnTo>
                    <a:pt x="630815" y="143579"/>
                  </a:lnTo>
                  <a:lnTo>
                    <a:pt x="563531" y="211150"/>
                  </a:lnTo>
                  <a:lnTo>
                    <a:pt x="546321" y="232133"/>
                  </a:lnTo>
                  <a:lnTo>
                    <a:pt x="529265" y="254159"/>
                  </a:lnTo>
                  <a:lnTo>
                    <a:pt x="512277" y="273355"/>
                  </a:lnTo>
                  <a:lnTo>
                    <a:pt x="491556" y="291295"/>
                  </a:lnTo>
                  <a:lnTo>
                    <a:pt x="480104" y="300030"/>
                  </a:lnTo>
                  <a:lnTo>
                    <a:pt x="459853" y="321024"/>
                  </a:lnTo>
                  <a:lnTo>
                    <a:pt x="441446" y="343055"/>
                  </a:lnTo>
                  <a:lnTo>
                    <a:pt x="423857" y="362254"/>
                  </a:lnTo>
                  <a:lnTo>
                    <a:pt x="406632" y="383957"/>
                  </a:lnTo>
                  <a:lnTo>
                    <a:pt x="388159" y="406303"/>
                  </a:lnTo>
                  <a:lnTo>
                    <a:pt x="377306" y="416213"/>
                  </a:lnTo>
                  <a:lnTo>
                    <a:pt x="365837" y="425642"/>
                  </a:lnTo>
                  <a:lnTo>
                    <a:pt x="345568" y="447407"/>
                  </a:lnTo>
                  <a:lnTo>
                    <a:pt x="327152" y="469781"/>
                  </a:lnTo>
                  <a:lnTo>
                    <a:pt x="309560" y="489132"/>
                  </a:lnTo>
                  <a:lnTo>
                    <a:pt x="277047" y="522635"/>
                  </a:lnTo>
                  <a:lnTo>
                    <a:pt x="220670" y="579393"/>
                  </a:lnTo>
                  <a:lnTo>
                    <a:pt x="199675" y="596645"/>
                  </a:lnTo>
                  <a:lnTo>
                    <a:pt x="188150" y="605196"/>
                  </a:lnTo>
                  <a:lnTo>
                    <a:pt x="167818" y="622224"/>
                  </a:lnTo>
                  <a:lnTo>
                    <a:pt x="149374" y="639199"/>
                  </a:lnTo>
                  <a:lnTo>
                    <a:pt x="131770" y="656151"/>
                  </a:lnTo>
                  <a:lnTo>
                    <a:pt x="110775" y="680619"/>
                  </a:lnTo>
                  <a:lnTo>
                    <a:pt x="99250" y="695046"/>
                  </a:lnTo>
                  <a:lnTo>
                    <a:pt x="87333" y="708897"/>
                  </a:lnTo>
                  <a:lnTo>
                    <a:pt x="75155" y="722364"/>
                  </a:lnTo>
                  <a:lnTo>
                    <a:pt x="51747" y="747206"/>
                  </a:lnTo>
                  <a:lnTo>
                    <a:pt x="0" y="800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714500" y="850900"/>
              <a:ext cx="203201" cy="76201"/>
            </a:xfrm>
            <a:custGeom>
              <a:avLst/>
              <a:gdLst/>
              <a:ahLst/>
              <a:cxnLst/>
              <a:rect l="0" t="0" r="0" b="0"/>
              <a:pathLst>
                <a:path w="203201" h="76201">
                  <a:moveTo>
                    <a:pt x="0" y="76200"/>
                  </a:moveTo>
                  <a:lnTo>
                    <a:pt x="20225" y="69457"/>
                  </a:lnTo>
                  <a:lnTo>
                    <a:pt x="30417" y="64649"/>
                  </a:lnTo>
                  <a:lnTo>
                    <a:pt x="41444" y="58622"/>
                  </a:lnTo>
                  <a:lnTo>
                    <a:pt x="53029" y="51781"/>
                  </a:lnTo>
                  <a:lnTo>
                    <a:pt x="64986" y="45809"/>
                  </a:lnTo>
                  <a:lnTo>
                    <a:pt x="77191" y="40417"/>
                  </a:lnTo>
                  <a:lnTo>
                    <a:pt x="89560" y="35411"/>
                  </a:lnTo>
                  <a:lnTo>
                    <a:pt x="103451" y="32074"/>
                  </a:lnTo>
                  <a:lnTo>
                    <a:pt x="118356" y="29849"/>
                  </a:lnTo>
                  <a:lnTo>
                    <a:pt x="133937" y="28366"/>
                  </a:lnTo>
                  <a:lnTo>
                    <a:pt x="148558" y="24555"/>
                  </a:lnTo>
                  <a:lnTo>
                    <a:pt x="162538" y="19192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032000" y="613130"/>
              <a:ext cx="237816" cy="529871"/>
            </a:xfrm>
            <a:custGeom>
              <a:avLst/>
              <a:gdLst/>
              <a:ahLst/>
              <a:cxnLst/>
              <a:rect l="0" t="0" r="0" b="0"/>
              <a:pathLst>
                <a:path w="237816" h="529871">
                  <a:moveTo>
                    <a:pt x="203200" y="21870"/>
                  </a:moveTo>
                  <a:lnTo>
                    <a:pt x="189715" y="8386"/>
                  </a:lnTo>
                  <a:lnTo>
                    <a:pt x="180099" y="4414"/>
                  </a:lnTo>
                  <a:lnTo>
                    <a:pt x="168044" y="1765"/>
                  </a:lnTo>
                  <a:lnTo>
                    <a:pt x="154362" y="0"/>
                  </a:lnTo>
                  <a:lnTo>
                    <a:pt x="141008" y="234"/>
                  </a:lnTo>
                  <a:lnTo>
                    <a:pt x="127872" y="1802"/>
                  </a:lnTo>
                  <a:lnTo>
                    <a:pt x="114881" y="4258"/>
                  </a:lnTo>
                  <a:lnTo>
                    <a:pt x="103398" y="8717"/>
                  </a:lnTo>
                  <a:lnTo>
                    <a:pt x="92921" y="14512"/>
                  </a:lnTo>
                  <a:lnTo>
                    <a:pt x="83114" y="21198"/>
                  </a:lnTo>
                  <a:lnTo>
                    <a:pt x="73754" y="29889"/>
                  </a:lnTo>
                  <a:lnTo>
                    <a:pt x="64691" y="39916"/>
                  </a:lnTo>
                  <a:lnTo>
                    <a:pt x="55827" y="50834"/>
                  </a:lnTo>
                  <a:lnTo>
                    <a:pt x="47096" y="60934"/>
                  </a:lnTo>
                  <a:lnTo>
                    <a:pt x="38452" y="70491"/>
                  </a:lnTo>
                  <a:lnTo>
                    <a:pt x="29868" y="79684"/>
                  </a:lnTo>
                  <a:lnTo>
                    <a:pt x="25556" y="90046"/>
                  </a:lnTo>
                  <a:lnTo>
                    <a:pt x="24093" y="101187"/>
                  </a:lnTo>
                  <a:lnTo>
                    <a:pt x="24528" y="112848"/>
                  </a:lnTo>
                  <a:lnTo>
                    <a:pt x="30463" y="120622"/>
                  </a:lnTo>
                  <a:lnTo>
                    <a:pt x="40064" y="125804"/>
                  </a:lnTo>
                  <a:lnTo>
                    <a:pt x="52109" y="129259"/>
                  </a:lnTo>
                  <a:lnTo>
                    <a:pt x="65784" y="131563"/>
                  </a:lnTo>
                  <a:lnTo>
                    <a:pt x="80545" y="133098"/>
                  </a:lnTo>
                  <a:lnTo>
                    <a:pt x="96029" y="134122"/>
                  </a:lnTo>
                  <a:lnTo>
                    <a:pt x="110586" y="136216"/>
                  </a:lnTo>
                  <a:lnTo>
                    <a:pt x="124524" y="139022"/>
                  </a:lnTo>
                  <a:lnTo>
                    <a:pt x="138049" y="142305"/>
                  </a:lnTo>
                  <a:lnTo>
                    <a:pt x="151299" y="145904"/>
                  </a:lnTo>
                  <a:lnTo>
                    <a:pt x="177311" y="153666"/>
                  </a:lnTo>
                  <a:lnTo>
                    <a:pt x="188762" y="159123"/>
                  </a:lnTo>
                  <a:lnTo>
                    <a:pt x="199219" y="165583"/>
                  </a:lnTo>
                  <a:lnTo>
                    <a:pt x="209013" y="172712"/>
                  </a:lnTo>
                  <a:lnTo>
                    <a:pt x="216953" y="181698"/>
                  </a:lnTo>
                  <a:lnTo>
                    <a:pt x="223657" y="191922"/>
                  </a:lnTo>
                  <a:lnTo>
                    <a:pt x="229538" y="202971"/>
                  </a:lnTo>
                  <a:lnTo>
                    <a:pt x="233459" y="215982"/>
                  </a:lnTo>
                  <a:lnTo>
                    <a:pt x="236072" y="230300"/>
                  </a:lnTo>
                  <a:lnTo>
                    <a:pt x="237815" y="245490"/>
                  </a:lnTo>
                  <a:lnTo>
                    <a:pt x="237565" y="259850"/>
                  </a:lnTo>
                  <a:lnTo>
                    <a:pt x="235988" y="273656"/>
                  </a:lnTo>
                  <a:lnTo>
                    <a:pt x="233525" y="287094"/>
                  </a:lnTo>
                  <a:lnTo>
                    <a:pt x="230472" y="300286"/>
                  </a:lnTo>
                  <a:lnTo>
                    <a:pt x="227026" y="313314"/>
                  </a:lnTo>
                  <a:lnTo>
                    <a:pt x="219433" y="339078"/>
                  </a:lnTo>
                  <a:lnTo>
                    <a:pt x="211355" y="364640"/>
                  </a:lnTo>
                  <a:lnTo>
                    <a:pt x="205814" y="375972"/>
                  </a:lnTo>
                  <a:lnTo>
                    <a:pt x="199298" y="386349"/>
                  </a:lnTo>
                  <a:lnTo>
                    <a:pt x="192132" y="396089"/>
                  </a:lnTo>
                  <a:lnTo>
                    <a:pt x="184532" y="405405"/>
                  </a:lnTo>
                  <a:lnTo>
                    <a:pt x="176644" y="414437"/>
                  </a:lnTo>
                  <a:lnTo>
                    <a:pt x="168562" y="423282"/>
                  </a:lnTo>
                  <a:lnTo>
                    <a:pt x="152057" y="440634"/>
                  </a:lnTo>
                  <a:lnTo>
                    <a:pt x="143704" y="449213"/>
                  </a:lnTo>
                  <a:lnTo>
                    <a:pt x="133903" y="457754"/>
                  </a:lnTo>
                  <a:lnTo>
                    <a:pt x="123135" y="466270"/>
                  </a:lnTo>
                  <a:lnTo>
                    <a:pt x="111723" y="474770"/>
                  </a:lnTo>
                  <a:lnTo>
                    <a:pt x="99882" y="481848"/>
                  </a:lnTo>
                  <a:lnTo>
                    <a:pt x="87755" y="487977"/>
                  </a:lnTo>
                  <a:lnTo>
                    <a:pt x="75436" y="493475"/>
                  </a:lnTo>
                  <a:lnTo>
                    <a:pt x="62991" y="498551"/>
                  </a:lnTo>
                  <a:lnTo>
                    <a:pt x="50460" y="503346"/>
                  </a:lnTo>
                  <a:lnTo>
                    <a:pt x="0" y="529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13000" y="723900"/>
              <a:ext cx="241301" cy="355601"/>
            </a:xfrm>
            <a:custGeom>
              <a:avLst/>
              <a:gdLst/>
              <a:ahLst/>
              <a:cxnLst/>
              <a:rect l="0" t="0" r="0" b="0"/>
              <a:pathLst>
                <a:path w="241301" h="3556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9545" y="77191"/>
                  </a:lnTo>
                  <a:lnTo>
                    <a:pt x="47530" y="89560"/>
                  </a:lnTo>
                  <a:lnTo>
                    <a:pt x="57086" y="103451"/>
                  </a:lnTo>
                  <a:lnTo>
                    <a:pt x="99078" y="162539"/>
                  </a:lnTo>
                  <a:lnTo>
                    <a:pt x="160719" y="253850"/>
                  </a:lnTo>
                  <a:lnTo>
                    <a:pt x="169235" y="265188"/>
                  </a:lnTo>
                  <a:lnTo>
                    <a:pt x="177734" y="275570"/>
                  </a:lnTo>
                  <a:lnTo>
                    <a:pt x="186222" y="285313"/>
                  </a:lnTo>
                  <a:lnTo>
                    <a:pt x="194704" y="296042"/>
                  </a:lnTo>
                  <a:lnTo>
                    <a:pt x="203180" y="307428"/>
                  </a:lnTo>
                  <a:lnTo>
                    <a:pt x="241300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501900" y="8128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27000" y="0"/>
                  </a:moveTo>
                  <a:lnTo>
                    <a:pt x="91646" y="53029"/>
                  </a:lnTo>
                  <a:lnTo>
                    <a:pt x="83675" y="63575"/>
                  </a:lnTo>
                  <a:lnTo>
                    <a:pt x="75539" y="73428"/>
                  </a:lnTo>
                  <a:lnTo>
                    <a:pt x="67292" y="82818"/>
                  </a:lnTo>
                  <a:lnTo>
                    <a:pt x="57561" y="94723"/>
                  </a:lnTo>
                  <a:lnTo>
                    <a:pt x="46841" y="108304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864789" y="723900"/>
              <a:ext cx="361012" cy="266701"/>
            </a:xfrm>
            <a:custGeom>
              <a:avLst/>
              <a:gdLst/>
              <a:ahLst/>
              <a:cxnLst/>
              <a:rect l="0" t="0" r="0" b="0"/>
              <a:pathLst>
                <a:path w="361012" h="266701">
                  <a:moveTo>
                    <a:pt x="246711" y="0"/>
                  </a:moveTo>
                  <a:lnTo>
                    <a:pt x="219743" y="0"/>
                  </a:lnTo>
                  <a:lnTo>
                    <a:pt x="207565" y="2822"/>
                  </a:lnTo>
                  <a:lnTo>
                    <a:pt x="195214" y="7525"/>
                  </a:lnTo>
                  <a:lnTo>
                    <a:pt x="182746" y="13483"/>
                  </a:lnTo>
                  <a:lnTo>
                    <a:pt x="170201" y="20278"/>
                  </a:lnTo>
                  <a:lnTo>
                    <a:pt x="157604" y="27629"/>
                  </a:lnTo>
                  <a:lnTo>
                    <a:pt x="144973" y="35353"/>
                  </a:lnTo>
                  <a:lnTo>
                    <a:pt x="132319" y="41913"/>
                  </a:lnTo>
                  <a:lnTo>
                    <a:pt x="119649" y="47697"/>
                  </a:lnTo>
                  <a:lnTo>
                    <a:pt x="106970" y="52965"/>
                  </a:lnTo>
                  <a:lnTo>
                    <a:pt x="94283" y="59298"/>
                  </a:lnTo>
                  <a:lnTo>
                    <a:pt x="81593" y="66343"/>
                  </a:lnTo>
                  <a:lnTo>
                    <a:pt x="68898" y="73862"/>
                  </a:lnTo>
                  <a:lnTo>
                    <a:pt x="57614" y="81697"/>
                  </a:lnTo>
                  <a:lnTo>
                    <a:pt x="47268" y="89742"/>
                  </a:lnTo>
                  <a:lnTo>
                    <a:pt x="37549" y="97928"/>
                  </a:lnTo>
                  <a:lnTo>
                    <a:pt x="26836" y="106207"/>
                  </a:lnTo>
                  <a:lnTo>
                    <a:pt x="15461" y="114549"/>
                  </a:lnTo>
                  <a:lnTo>
                    <a:pt x="3644" y="122933"/>
                  </a:lnTo>
                  <a:lnTo>
                    <a:pt x="0" y="129933"/>
                  </a:lnTo>
                  <a:lnTo>
                    <a:pt x="1803" y="136010"/>
                  </a:lnTo>
                  <a:lnTo>
                    <a:pt x="7239" y="141474"/>
                  </a:lnTo>
                  <a:lnTo>
                    <a:pt x="15096" y="147938"/>
                  </a:lnTo>
                  <a:lnTo>
                    <a:pt x="24568" y="155069"/>
                  </a:lnTo>
                  <a:lnTo>
                    <a:pt x="35115" y="162646"/>
                  </a:lnTo>
                  <a:lnTo>
                    <a:pt x="47791" y="169108"/>
                  </a:lnTo>
                  <a:lnTo>
                    <a:pt x="61887" y="174828"/>
                  </a:lnTo>
                  <a:lnTo>
                    <a:pt x="118323" y="194146"/>
                  </a:lnTo>
                  <a:lnTo>
                    <a:pt x="131486" y="199986"/>
                  </a:lnTo>
                  <a:lnTo>
                    <a:pt x="144494" y="206702"/>
                  </a:lnTo>
                  <a:lnTo>
                    <a:pt x="157399" y="214001"/>
                  </a:lnTo>
                  <a:lnTo>
                    <a:pt x="170236" y="220278"/>
                  </a:lnTo>
                  <a:lnTo>
                    <a:pt x="183028" y="225874"/>
                  </a:lnTo>
                  <a:lnTo>
                    <a:pt x="195789" y="231016"/>
                  </a:lnTo>
                  <a:lnTo>
                    <a:pt x="209940" y="234444"/>
                  </a:lnTo>
                  <a:lnTo>
                    <a:pt x="225020" y="236729"/>
                  </a:lnTo>
                  <a:lnTo>
                    <a:pt x="240716" y="238252"/>
                  </a:lnTo>
                  <a:lnTo>
                    <a:pt x="255414" y="240679"/>
                  </a:lnTo>
                  <a:lnTo>
                    <a:pt x="269446" y="243708"/>
                  </a:lnTo>
                  <a:lnTo>
                    <a:pt x="283034" y="247139"/>
                  </a:lnTo>
                  <a:lnTo>
                    <a:pt x="296326" y="250837"/>
                  </a:lnTo>
                  <a:lnTo>
                    <a:pt x="309421" y="254713"/>
                  </a:lnTo>
                  <a:lnTo>
                    <a:pt x="361011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381588" y="669077"/>
              <a:ext cx="263313" cy="312738"/>
            </a:xfrm>
            <a:custGeom>
              <a:avLst/>
              <a:gdLst/>
              <a:ahLst/>
              <a:cxnLst/>
              <a:rect l="0" t="0" r="0" b="0"/>
              <a:pathLst>
                <a:path w="263313" h="312738">
                  <a:moveTo>
                    <a:pt x="263312" y="67523"/>
                  </a:moveTo>
                  <a:lnTo>
                    <a:pt x="249827" y="47297"/>
                  </a:lnTo>
                  <a:lnTo>
                    <a:pt x="243033" y="38516"/>
                  </a:lnTo>
                  <a:lnTo>
                    <a:pt x="235681" y="29841"/>
                  </a:lnTo>
                  <a:lnTo>
                    <a:pt x="227958" y="21235"/>
                  </a:lnTo>
                  <a:lnTo>
                    <a:pt x="218576" y="14086"/>
                  </a:lnTo>
                  <a:lnTo>
                    <a:pt x="208088" y="7909"/>
                  </a:lnTo>
                  <a:lnTo>
                    <a:pt x="196862" y="2380"/>
                  </a:lnTo>
                  <a:lnTo>
                    <a:pt x="182323" y="106"/>
                  </a:lnTo>
                  <a:lnTo>
                    <a:pt x="165575" y="0"/>
                  </a:lnTo>
                  <a:lnTo>
                    <a:pt x="147354" y="1341"/>
                  </a:lnTo>
                  <a:lnTo>
                    <a:pt x="129562" y="5057"/>
                  </a:lnTo>
                  <a:lnTo>
                    <a:pt x="112056" y="10357"/>
                  </a:lnTo>
                  <a:lnTo>
                    <a:pt x="94742" y="16712"/>
                  </a:lnTo>
                  <a:lnTo>
                    <a:pt x="80376" y="25182"/>
                  </a:lnTo>
                  <a:lnTo>
                    <a:pt x="67977" y="35062"/>
                  </a:lnTo>
                  <a:lnTo>
                    <a:pt x="56888" y="45882"/>
                  </a:lnTo>
                  <a:lnTo>
                    <a:pt x="46674" y="57329"/>
                  </a:lnTo>
                  <a:lnTo>
                    <a:pt x="37042" y="69194"/>
                  </a:lnTo>
                  <a:lnTo>
                    <a:pt x="27798" y="81337"/>
                  </a:lnTo>
                  <a:lnTo>
                    <a:pt x="20225" y="95076"/>
                  </a:lnTo>
                  <a:lnTo>
                    <a:pt x="13765" y="109881"/>
                  </a:lnTo>
                  <a:lnTo>
                    <a:pt x="8047" y="125395"/>
                  </a:lnTo>
                  <a:lnTo>
                    <a:pt x="4235" y="142793"/>
                  </a:lnTo>
                  <a:lnTo>
                    <a:pt x="1694" y="161447"/>
                  </a:lnTo>
                  <a:lnTo>
                    <a:pt x="0" y="180939"/>
                  </a:lnTo>
                  <a:lnTo>
                    <a:pt x="281" y="198167"/>
                  </a:lnTo>
                  <a:lnTo>
                    <a:pt x="1881" y="213885"/>
                  </a:lnTo>
                  <a:lnTo>
                    <a:pt x="4358" y="228598"/>
                  </a:lnTo>
                  <a:lnTo>
                    <a:pt x="8831" y="241228"/>
                  </a:lnTo>
                  <a:lnTo>
                    <a:pt x="14636" y="252471"/>
                  </a:lnTo>
                  <a:lnTo>
                    <a:pt x="21327" y="262788"/>
                  </a:lnTo>
                  <a:lnTo>
                    <a:pt x="28611" y="272488"/>
                  </a:lnTo>
                  <a:lnTo>
                    <a:pt x="36289" y="281778"/>
                  </a:lnTo>
                  <a:lnTo>
                    <a:pt x="44230" y="290792"/>
                  </a:lnTo>
                  <a:lnTo>
                    <a:pt x="53757" y="298214"/>
                  </a:lnTo>
                  <a:lnTo>
                    <a:pt x="64342" y="304572"/>
                  </a:lnTo>
                  <a:lnTo>
                    <a:pt x="75631" y="310222"/>
                  </a:lnTo>
                  <a:lnTo>
                    <a:pt x="87392" y="312578"/>
                  </a:lnTo>
                  <a:lnTo>
                    <a:pt x="99465" y="312737"/>
                  </a:lnTo>
                  <a:lnTo>
                    <a:pt x="111747" y="311432"/>
                  </a:lnTo>
                  <a:lnTo>
                    <a:pt x="125580" y="307740"/>
                  </a:lnTo>
                  <a:lnTo>
                    <a:pt x="140446" y="302457"/>
                  </a:lnTo>
                  <a:lnTo>
                    <a:pt x="156001" y="296112"/>
                  </a:lnTo>
                  <a:lnTo>
                    <a:pt x="169194" y="286238"/>
                  </a:lnTo>
                  <a:lnTo>
                    <a:pt x="180811" y="274010"/>
                  </a:lnTo>
                  <a:lnTo>
                    <a:pt x="191378" y="260214"/>
                  </a:lnTo>
                  <a:lnTo>
                    <a:pt x="199833" y="246784"/>
                  </a:lnTo>
                  <a:lnTo>
                    <a:pt x="206882" y="233597"/>
                  </a:lnTo>
                  <a:lnTo>
                    <a:pt x="212992" y="220572"/>
                  </a:lnTo>
                  <a:lnTo>
                    <a:pt x="218476" y="207656"/>
                  </a:lnTo>
                  <a:lnTo>
                    <a:pt x="223543" y="194811"/>
                  </a:lnTo>
                  <a:lnTo>
                    <a:pt x="228333" y="182015"/>
                  </a:lnTo>
                  <a:lnTo>
                    <a:pt x="231526" y="167840"/>
                  </a:lnTo>
                  <a:lnTo>
                    <a:pt x="233654" y="152745"/>
                  </a:lnTo>
                  <a:lnTo>
                    <a:pt x="235073" y="137038"/>
                  </a:lnTo>
                  <a:lnTo>
                    <a:pt x="236019" y="120921"/>
                  </a:lnTo>
                  <a:lnTo>
                    <a:pt x="236650" y="104533"/>
                  </a:lnTo>
                  <a:lnTo>
                    <a:pt x="237912" y="421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803400" y="1282700"/>
              <a:ext cx="25341" cy="368301"/>
            </a:xfrm>
            <a:custGeom>
              <a:avLst/>
              <a:gdLst/>
              <a:ahLst/>
              <a:cxnLst/>
              <a:rect l="0" t="0" r="0" b="0"/>
              <a:pathLst>
                <a:path w="25341" h="368301">
                  <a:moveTo>
                    <a:pt x="0" y="0"/>
                  </a:moveTo>
                  <a:lnTo>
                    <a:pt x="17676" y="53029"/>
                  </a:lnTo>
                  <a:lnTo>
                    <a:pt x="20251" y="66397"/>
                  </a:lnTo>
                  <a:lnTo>
                    <a:pt x="21967" y="80954"/>
                  </a:lnTo>
                  <a:lnTo>
                    <a:pt x="23111" y="96302"/>
                  </a:lnTo>
                  <a:lnTo>
                    <a:pt x="23874" y="112179"/>
                  </a:lnTo>
                  <a:lnTo>
                    <a:pt x="24721" y="144872"/>
                  </a:lnTo>
                  <a:lnTo>
                    <a:pt x="25340" y="245615"/>
                  </a:lnTo>
                  <a:lnTo>
                    <a:pt x="23949" y="262521"/>
                  </a:lnTo>
                  <a:lnTo>
                    <a:pt x="21610" y="279436"/>
                  </a:lnTo>
                  <a:lnTo>
                    <a:pt x="1270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778000" y="1460500"/>
              <a:ext cx="215901" cy="37268"/>
            </a:xfrm>
            <a:custGeom>
              <a:avLst/>
              <a:gdLst/>
              <a:ahLst/>
              <a:cxnLst/>
              <a:rect l="0" t="0" r="0" b="0"/>
              <a:pathLst>
                <a:path w="215901" h="37268">
                  <a:moveTo>
                    <a:pt x="0" y="0"/>
                  </a:moveTo>
                  <a:lnTo>
                    <a:pt x="13484" y="13483"/>
                  </a:lnTo>
                  <a:lnTo>
                    <a:pt x="21689" y="18867"/>
                  </a:lnTo>
                  <a:lnTo>
                    <a:pt x="31392" y="23866"/>
                  </a:lnTo>
                  <a:lnTo>
                    <a:pt x="42095" y="28611"/>
                  </a:lnTo>
                  <a:lnTo>
                    <a:pt x="56285" y="31774"/>
                  </a:lnTo>
                  <a:lnTo>
                    <a:pt x="72801" y="33882"/>
                  </a:lnTo>
                  <a:lnTo>
                    <a:pt x="90867" y="35288"/>
                  </a:lnTo>
                  <a:lnTo>
                    <a:pt x="108556" y="36225"/>
                  </a:lnTo>
                  <a:lnTo>
                    <a:pt x="143261" y="37267"/>
                  </a:lnTo>
                  <a:lnTo>
                    <a:pt x="159007" y="36133"/>
                  </a:lnTo>
                  <a:lnTo>
                    <a:pt x="173738" y="33966"/>
                  </a:lnTo>
                  <a:lnTo>
                    <a:pt x="2159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06022" y="1270000"/>
              <a:ext cx="258825" cy="525804"/>
            </a:xfrm>
            <a:custGeom>
              <a:avLst/>
              <a:gdLst/>
              <a:ahLst/>
              <a:cxnLst/>
              <a:rect l="0" t="0" r="0" b="0"/>
              <a:pathLst>
                <a:path w="258825" h="525804">
                  <a:moveTo>
                    <a:pt x="141878" y="0"/>
                  </a:moveTo>
                  <a:lnTo>
                    <a:pt x="114910" y="0"/>
                  </a:lnTo>
                  <a:lnTo>
                    <a:pt x="102732" y="1411"/>
                  </a:lnTo>
                  <a:lnTo>
                    <a:pt x="90381" y="3762"/>
                  </a:lnTo>
                  <a:lnTo>
                    <a:pt x="77913" y="6742"/>
                  </a:lnTo>
                  <a:lnTo>
                    <a:pt x="63957" y="8727"/>
                  </a:lnTo>
                  <a:lnTo>
                    <a:pt x="49008" y="10052"/>
                  </a:lnTo>
                  <a:lnTo>
                    <a:pt x="33398" y="10934"/>
                  </a:lnTo>
                  <a:lnTo>
                    <a:pt x="21580" y="17167"/>
                  </a:lnTo>
                  <a:lnTo>
                    <a:pt x="12290" y="26967"/>
                  </a:lnTo>
                  <a:lnTo>
                    <a:pt x="4686" y="39144"/>
                  </a:lnTo>
                  <a:lnTo>
                    <a:pt x="1028" y="51496"/>
                  </a:lnTo>
                  <a:lnTo>
                    <a:pt x="0" y="63964"/>
                  </a:lnTo>
                  <a:lnTo>
                    <a:pt x="726" y="76509"/>
                  </a:lnTo>
                  <a:lnTo>
                    <a:pt x="2621" y="89106"/>
                  </a:lnTo>
                  <a:lnTo>
                    <a:pt x="5295" y="101737"/>
                  </a:lnTo>
                  <a:lnTo>
                    <a:pt x="8489" y="114391"/>
                  </a:lnTo>
                  <a:lnTo>
                    <a:pt x="10619" y="128472"/>
                  </a:lnTo>
                  <a:lnTo>
                    <a:pt x="12038" y="143503"/>
                  </a:lnTo>
                  <a:lnTo>
                    <a:pt x="12985" y="159169"/>
                  </a:lnTo>
                  <a:lnTo>
                    <a:pt x="14036" y="191627"/>
                  </a:lnTo>
                  <a:lnTo>
                    <a:pt x="14317" y="208184"/>
                  </a:lnTo>
                  <a:lnTo>
                    <a:pt x="17326" y="222045"/>
                  </a:lnTo>
                  <a:lnTo>
                    <a:pt x="22154" y="234107"/>
                  </a:lnTo>
                  <a:lnTo>
                    <a:pt x="28195" y="244971"/>
                  </a:lnTo>
                  <a:lnTo>
                    <a:pt x="36456" y="253625"/>
                  </a:lnTo>
                  <a:lnTo>
                    <a:pt x="46197" y="260806"/>
                  </a:lnTo>
                  <a:lnTo>
                    <a:pt x="56924" y="267004"/>
                  </a:lnTo>
                  <a:lnTo>
                    <a:pt x="68308" y="269724"/>
                  </a:lnTo>
                  <a:lnTo>
                    <a:pt x="80131" y="270127"/>
                  </a:lnTo>
                  <a:lnTo>
                    <a:pt x="92247" y="268985"/>
                  </a:lnTo>
                  <a:lnTo>
                    <a:pt x="105968" y="268223"/>
                  </a:lnTo>
                  <a:lnTo>
                    <a:pt x="136266" y="267377"/>
                  </a:lnTo>
                  <a:lnTo>
                    <a:pt x="185057" y="266900"/>
                  </a:lnTo>
                  <a:lnTo>
                    <a:pt x="200297" y="269655"/>
                  </a:lnTo>
                  <a:lnTo>
                    <a:pt x="214690" y="274315"/>
                  </a:lnTo>
                  <a:lnTo>
                    <a:pt x="228519" y="280243"/>
                  </a:lnTo>
                  <a:lnTo>
                    <a:pt x="239150" y="288428"/>
                  </a:lnTo>
                  <a:lnTo>
                    <a:pt x="247648" y="298119"/>
                  </a:lnTo>
                  <a:lnTo>
                    <a:pt x="254724" y="308812"/>
                  </a:lnTo>
                  <a:lnTo>
                    <a:pt x="258031" y="321586"/>
                  </a:lnTo>
                  <a:lnTo>
                    <a:pt x="258824" y="335746"/>
                  </a:lnTo>
                  <a:lnTo>
                    <a:pt x="257942" y="350830"/>
                  </a:lnTo>
                  <a:lnTo>
                    <a:pt x="254532" y="365120"/>
                  </a:lnTo>
                  <a:lnTo>
                    <a:pt x="249436" y="378880"/>
                  </a:lnTo>
                  <a:lnTo>
                    <a:pt x="243216" y="392286"/>
                  </a:lnTo>
                  <a:lnTo>
                    <a:pt x="236248" y="405458"/>
                  </a:lnTo>
                  <a:lnTo>
                    <a:pt x="228780" y="418471"/>
                  </a:lnTo>
                  <a:lnTo>
                    <a:pt x="220979" y="431381"/>
                  </a:lnTo>
                  <a:lnTo>
                    <a:pt x="211545" y="442809"/>
                  </a:lnTo>
                  <a:lnTo>
                    <a:pt x="201023" y="453250"/>
                  </a:lnTo>
                  <a:lnTo>
                    <a:pt x="189774" y="463033"/>
                  </a:lnTo>
                  <a:lnTo>
                    <a:pt x="179453" y="472378"/>
                  </a:lnTo>
                  <a:lnTo>
                    <a:pt x="160459" y="490286"/>
                  </a:lnTo>
                  <a:lnTo>
                    <a:pt x="150032" y="497602"/>
                  </a:lnTo>
                  <a:lnTo>
                    <a:pt x="138847" y="503890"/>
                  </a:lnTo>
                  <a:lnTo>
                    <a:pt x="127157" y="509493"/>
                  </a:lnTo>
                  <a:lnTo>
                    <a:pt x="113720" y="514640"/>
                  </a:lnTo>
                  <a:lnTo>
                    <a:pt x="99117" y="519482"/>
                  </a:lnTo>
                  <a:lnTo>
                    <a:pt x="83737" y="524121"/>
                  </a:lnTo>
                  <a:lnTo>
                    <a:pt x="69251" y="525803"/>
                  </a:lnTo>
                  <a:lnTo>
                    <a:pt x="55360" y="525513"/>
                  </a:lnTo>
                  <a:lnTo>
                    <a:pt x="14878" y="52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501900" y="1257300"/>
              <a:ext cx="279401" cy="508001"/>
            </a:xfrm>
            <a:custGeom>
              <a:avLst/>
              <a:gdLst/>
              <a:ahLst/>
              <a:cxnLst/>
              <a:rect l="0" t="0" r="0" b="0"/>
              <a:pathLst>
                <a:path w="279401" h="508001">
                  <a:moveTo>
                    <a:pt x="0" y="0"/>
                  </a:moveTo>
                  <a:lnTo>
                    <a:pt x="6742" y="26967"/>
                  </a:lnTo>
                  <a:lnTo>
                    <a:pt x="11550" y="40556"/>
                  </a:lnTo>
                  <a:lnTo>
                    <a:pt x="17577" y="55259"/>
                  </a:lnTo>
                  <a:lnTo>
                    <a:pt x="24418" y="70706"/>
                  </a:lnTo>
                  <a:lnTo>
                    <a:pt x="31801" y="85237"/>
                  </a:lnTo>
                  <a:lnTo>
                    <a:pt x="39545" y="99158"/>
                  </a:lnTo>
                  <a:lnTo>
                    <a:pt x="47530" y="112672"/>
                  </a:lnTo>
                  <a:lnTo>
                    <a:pt x="55675" y="128737"/>
                  </a:lnTo>
                  <a:lnTo>
                    <a:pt x="63928" y="146502"/>
                  </a:lnTo>
                  <a:lnTo>
                    <a:pt x="72252" y="165401"/>
                  </a:lnTo>
                  <a:lnTo>
                    <a:pt x="80623" y="180823"/>
                  </a:lnTo>
                  <a:lnTo>
                    <a:pt x="89026" y="193926"/>
                  </a:lnTo>
                  <a:lnTo>
                    <a:pt x="97451" y="205484"/>
                  </a:lnTo>
                  <a:lnTo>
                    <a:pt x="104478" y="217422"/>
                  </a:lnTo>
                  <a:lnTo>
                    <a:pt x="110574" y="229615"/>
                  </a:lnTo>
                  <a:lnTo>
                    <a:pt x="116049" y="241976"/>
                  </a:lnTo>
                  <a:lnTo>
                    <a:pt x="122521" y="254451"/>
                  </a:lnTo>
                  <a:lnTo>
                    <a:pt x="129659" y="267000"/>
                  </a:lnTo>
                  <a:lnTo>
                    <a:pt x="137239" y="279600"/>
                  </a:lnTo>
                  <a:lnTo>
                    <a:pt x="145115" y="293644"/>
                  </a:lnTo>
                  <a:lnTo>
                    <a:pt x="161391" y="324301"/>
                  </a:lnTo>
                  <a:lnTo>
                    <a:pt x="168272" y="338967"/>
                  </a:lnTo>
                  <a:lnTo>
                    <a:pt x="174270" y="352978"/>
                  </a:lnTo>
                  <a:lnTo>
                    <a:pt x="179680" y="366552"/>
                  </a:lnTo>
                  <a:lnTo>
                    <a:pt x="186109" y="378423"/>
                  </a:lnTo>
                  <a:lnTo>
                    <a:pt x="193217" y="389160"/>
                  </a:lnTo>
                  <a:lnTo>
                    <a:pt x="200778" y="399140"/>
                  </a:lnTo>
                  <a:lnTo>
                    <a:pt x="207229" y="410026"/>
                  </a:lnTo>
                  <a:lnTo>
                    <a:pt x="212942" y="421517"/>
                  </a:lnTo>
                  <a:lnTo>
                    <a:pt x="218161" y="433411"/>
                  </a:lnTo>
                  <a:lnTo>
                    <a:pt x="224463" y="444163"/>
                  </a:lnTo>
                  <a:lnTo>
                    <a:pt x="231486" y="454153"/>
                  </a:lnTo>
                  <a:lnTo>
                    <a:pt x="238991" y="463635"/>
                  </a:lnTo>
                  <a:lnTo>
                    <a:pt x="246816" y="472779"/>
                  </a:lnTo>
                  <a:lnTo>
                    <a:pt x="254855" y="481697"/>
                  </a:lnTo>
                  <a:lnTo>
                    <a:pt x="279400" y="508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74900" y="1384300"/>
              <a:ext cx="431801" cy="330201"/>
            </a:xfrm>
            <a:custGeom>
              <a:avLst/>
              <a:gdLst/>
              <a:ahLst/>
              <a:cxnLst/>
              <a:rect l="0" t="0" r="0" b="0"/>
              <a:pathLst>
                <a:path w="431801" h="330201">
                  <a:moveTo>
                    <a:pt x="431800" y="0"/>
                  </a:moveTo>
                  <a:lnTo>
                    <a:pt x="411574" y="13483"/>
                  </a:lnTo>
                  <a:lnTo>
                    <a:pt x="399971" y="20278"/>
                  </a:lnTo>
                  <a:lnTo>
                    <a:pt x="386592" y="27629"/>
                  </a:lnTo>
                  <a:lnTo>
                    <a:pt x="372028" y="35353"/>
                  </a:lnTo>
                  <a:lnTo>
                    <a:pt x="358085" y="46146"/>
                  </a:lnTo>
                  <a:lnTo>
                    <a:pt x="344556" y="58986"/>
                  </a:lnTo>
                  <a:lnTo>
                    <a:pt x="318236" y="86894"/>
                  </a:lnTo>
                  <a:lnTo>
                    <a:pt x="292427" y="113408"/>
                  </a:lnTo>
                  <a:lnTo>
                    <a:pt x="278207" y="129227"/>
                  </a:lnTo>
                  <a:lnTo>
                    <a:pt x="234047" y="180968"/>
                  </a:lnTo>
                  <a:lnTo>
                    <a:pt x="211736" y="205549"/>
                  </a:lnTo>
                  <a:lnTo>
                    <a:pt x="192412" y="225881"/>
                  </a:lnTo>
                  <a:lnTo>
                    <a:pt x="157010" y="261929"/>
                  </a:lnTo>
                  <a:lnTo>
                    <a:pt x="145596" y="271986"/>
                  </a:lnTo>
                  <a:lnTo>
                    <a:pt x="132341" y="282924"/>
                  </a:lnTo>
                  <a:lnTo>
                    <a:pt x="117861" y="294449"/>
                  </a:lnTo>
                  <a:lnTo>
                    <a:pt x="103974" y="303544"/>
                  </a:lnTo>
                  <a:lnTo>
                    <a:pt x="90482" y="311018"/>
                  </a:lnTo>
                  <a:lnTo>
                    <a:pt x="77255" y="317412"/>
                  </a:lnTo>
                  <a:lnTo>
                    <a:pt x="62792" y="321674"/>
                  </a:lnTo>
                  <a:lnTo>
                    <a:pt x="47506" y="324516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082800" y="571500"/>
              <a:ext cx="596901" cy="1231901"/>
            </a:xfrm>
            <a:custGeom>
              <a:avLst/>
              <a:gdLst/>
              <a:ahLst/>
              <a:cxnLst/>
              <a:rect l="0" t="0" r="0" b="0"/>
              <a:pathLst>
                <a:path w="596901" h="1231901">
                  <a:moveTo>
                    <a:pt x="0" y="0"/>
                  </a:moveTo>
                  <a:lnTo>
                    <a:pt x="29853" y="89560"/>
                  </a:lnTo>
                  <a:lnTo>
                    <a:pt x="41961" y="114593"/>
                  </a:lnTo>
                  <a:lnTo>
                    <a:pt x="55338" y="139830"/>
                  </a:lnTo>
                  <a:lnTo>
                    <a:pt x="72213" y="179249"/>
                  </a:lnTo>
                  <a:lnTo>
                    <a:pt x="86657" y="209959"/>
                  </a:lnTo>
                  <a:lnTo>
                    <a:pt x="110656" y="258981"/>
                  </a:lnTo>
                  <a:lnTo>
                    <a:pt x="127262" y="296195"/>
                  </a:lnTo>
                  <a:lnTo>
                    <a:pt x="135641" y="315997"/>
                  </a:lnTo>
                  <a:lnTo>
                    <a:pt x="142638" y="336253"/>
                  </a:lnTo>
                  <a:lnTo>
                    <a:pt x="148714" y="356813"/>
                  </a:lnTo>
                  <a:lnTo>
                    <a:pt x="154176" y="377575"/>
                  </a:lnTo>
                  <a:lnTo>
                    <a:pt x="167770" y="415696"/>
                  </a:lnTo>
                  <a:lnTo>
                    <a:pt x="199494" y="492903"/>
                  </a:lnTo>
                  <a:lnTo>
                    <a:pt x="209196" y="513457"/>
                  </a:lnTo>
                  <a:lnTo>
                    <a:pt x="219897" y="534216"/>
                  </a:lnTo>
                  <a:lnTo>
                    <a:pt x="231264" y="555110"/>
                  </a:lnTo>
                  <a:lnTo>
                    <a:pt x="241665" y="576096"/>
                  </a:lnTo>
                  <a:lnTo>
                    <a:pt x="251421" y="597141"/>
                  </a:lnTo>
                  <a:lnTo>
                    <a:pt x="269787" y="639340"/>
                  </a:lnTo>
                  <a:lnTo>
                    <a:pt x="287357" y="681614"/>
                  </a:lnTo>
                  <a:lnTo>
                    <a:pt x="295993" y="701354"/>
                  </a:lnTo>
                  <a:lnTo>
                    <a:pt x="313115" y="738338"/>
                  </a:lnTo>
                  <a:lnTo>
                    <a:pt x="323043" y="757514"/>
                  </a:lnTo>
                  <a:lnTo>
                    <a:pt x="345363" y="797636"/>
                  </a:lnTo>
                  <a:lnTo>
                    <a:pt x="355831" y="818213"/>
                  </a:lnTo>
                  <a:lnTo>
                    <a:pt x="365632" y="838986"/>
                  </a:lnTo>
                  <a:lnTo>
                    <a:pt x="384047" y="879471"/>
                  </a:lnTo>
                  <a:lnTo>
                    <a:pt x="410281" y="933997"/>
                  </a:lnTo>
                  <a:lnTo>
                    <a:pt x="452920" y="1020026"/>
                  </a:lnTo>
                  <a:lnTo>
                    <a:pt x="466116" y="1050245"/>
                  </a:lnTo>
                  <a:lnTo>
                    <a:pt x="478096" y="1077786"/>
                  </a:lnTo>
                  <a:lnTo>
                    <a:pt x="492827" y="1104138"/>
                  </a:lnTo>
                  <a:lnTo>
                    <a:pt x="508782" y="1126198"/>
                  </a:lnTo>
                  <a:lnTo>
                    <a:pt x="525281" y="1146821"/>
                  </a:lnTo>
                  <a:lnTo>
                    <a:pt x="542021" y="1170098"/>
                  </a:lnTo>
                  <a:lnTo>
                    <a:pt x="558868" y="1190791"/>
                  </a:lnTo>
                  <a:lnTo>
                    <a:pt x="596900" y="1231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955800" y="673100"/>
              <a:ext cx="596901" cy="977901"/>
            </a:xfrm>
            <a:custGeom>
              <a:avLst/>
              <a:gdLst/>
              <a:ahLst/>
              <a:cxnLst/>
              <a:rect l="0" t="0" r="0" b="0"/>
              <a:pathLst>
                <a:path w="596901" h="977901">
                  <a:moveTo>
                    <a:pt x="596900" y="0"/>
                  </a:moveTo>
                  <a:lnTo>
                    <a:pt x="576674" y="20225"/>
                  </a:lnTo>
                  <a:lnTo>
                    <a:pt x="566482" y="31828"/>
                  </a:lnTo>
                  <a:lnTo>
                    <a:pt x="555455" y="45207"/>
                  </a:lnTo>
                  <a:lnTo>
                    <a:pt x="543870" y="59771"/>
                  </a:lnTo>
                  <a:lnTo>
                    <a:pt x="533324" y="72303"/>
                  </a:lnTo>
                  <a:lnTo>
                    <a:pt x="523471" y="83480"/>
                  </a:lnTo>
                  <a:lnTo>
                    <a:pt x="504998" y="104835"/>
                  </a:lnTo>
                  <a:lnTo>
                    <a:pt x="487380" y="128438"/>
                  </a:lnTo>
                  <a:lnTo>
                    <a:pt x="470143" y="156802"/>
                  </a:lnTo>
                  <a:lnTo>
                    <a:pt x="453074" y="186812"/>
                  </a:lnTo>
                  <a:lnTo>
                    <a:pt x="436081" y="214260"/>
                  </a:lnTo>
                  <a:lnTo>
                    <a:pt x="410647" y="253514"/>
                  </a:lnTo>
                  <a:lnTo>
                    <a:pt x="393706" y="282947"/>
                  </a:lnTo>
                  <a:lnTo>
                    <a:pt x="385237" y="298698"/>
                  </a:lnTo>
                  <a:lnTo>
                    <a:pt x="375358" y="314843"/>
                  </a:lnTo>
                  <a:lnTo>
                    <a:pt x="364538" y="331251"/>
                  </a:lnTo>
                  <a:lnTo>
                    <a:pt x="353092" y="347834"/>
                  </a:lnTo>
                  <a:lnTo>
                    <a:pt x="342639" y="364533"/>
                  </a:lnTo>
                  <a:lnTo>
                    <a:pt x="332848" y="381311"/>
                  </a:lnTo>
                  <a:lnTo>
                    <a:pt x="323499" y="398140"/>
                  </a:lnTo>
                  <a:lnTo>
                    <a:pt x="305584" y="431892"/>
                  </a:lnTo>
                  <a:lnTo>
                    <a:pt x="296856" y="448794"/>
                  </a:lnTo>
                  <a:lnTo>
                    <a:pt x="286804" y="467118"/>
                  </a:lnTo>
                  <a:lnTo>
                    <a:pt x="253842" y="525206"/>
                  </a:lnTo>
                  <a:lnTo>
                    <a:pt x="234644" y="561273"/>
                  </a:lnTo>
                  <a:lnTo>
                    <a:pt x="182192" y="664478"/>
                  </a:lnTo>
                  <a:lnTo>
                    <a:pt x="172261" y="681463"/>
                  </a:lnTo>
                  <a:lnTo>
                    <a:pt x="161407" y="698431"/>
                  </a:lnTo>
                  <a:lnTo>
                    <a:pt x="149938" y="715387"/>
                  </a:lnTo>
                  <a:lnTo>
                    <a:pt x="133431" y="745516"/>
                  </a:lnTo>
                  <a:lnTo>
                    <a:pt x="119980" y="774429"/>
                  </a:lnTo>
                  <a:lnTo>
                    <a:pt x="104595" y="806094"/>
                  </a:lnTo>
                  <a:lnTo>
                    <a:pt x="88349" y="835219"/>
                  </a:lnTo>
                  <a:lnTo>
                    <a:pt x="70311" y="863686"/>
                  </a:lnTo>
                  <a:lnTo>
                    <a:pt x="48182" y="895153"/>
                  </a:lnTo>
                  <a:lnTo>
                    <a:pt x="39177" y="911446"/>
                  </a:lnTo>
                  <a:lnTo>
                    <a:pt x="31762" y="927953"/>
                  </a:lnTo>
                  <a:lnTo>
                    <a:pt x="0" y="977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51000" y="2286678"/>
            <a:ext cx="1854201" cy="532723"/>
            <a:chOff x="1651000" y="2286678"/>
            <a:chExt cx="1854201" cy="532723"/>
          </a:xfrm>
        </p:grpSpPr>
        <p:sp>
          <p:nvSpPr>
            <p:cNvPr id="42" name="Freeform 41"/>
            <p:cNvSpPr/>
            <p:nvPr/>
          </p:nvSpPr>
          <p:spPr>
            <a:xfrm>
              <a:off x="1651000" y="2288861"/>
              <a:ext cx="567599" cy="530540"/>
            </a:xfrm>
            <a:custGeom>
              <a:avLst/>
              <a:gdLst/>
              <a:ahLst/>
              <a:cxnLst/>
              <a:rect l="0" t="0" r="0" b="0"/>
              <a:pathLst>
                <a:path w="567599" h="530540">
                  <a:moveTo>
                    <a:pt x="266700" y="9839"/>
                  </a:moveTo>
                  <a:lnTo>
                    <a:pt x="253215" y="23323"/>
                  </a:lnTo>
                  <a:lnTo>
                    <a:pt x="250655" y="31528"/>
                  </a:lnTo>
                  <a:lnTo>
                    <a:pt x="250359" y="41231"/>
                  </a:lnTo>
                  <a:lnTo>
                    <a:pt x="251572" y="51934"/>
                  </a:lnTo>
                  <a:lnTo>
                    <a:pt x="252381" y="64713"/>
                  </a:lnTo>
                  <a:lnTo>
                    <a:pt x="252921" y="78877"/>
                  </a:lnTo>
                  <a:lnTo>
                    <a:pt x="253280" y="93964"/>
                  </a:lnTo>
                  <a:lnTo>
                    <a:pt x="252109" y="108256"/>
                  </a:lnTo>
                  <a:lnTo>
                    <a:pt x="249917" y="122017"/>
                  </a:lnTo>
                  <a:lnTo>
                    <a:pt x="247044" y="135424"/>
                  </a:lnTo>
                  <a:lnTo>
                    <a:pt x="245129" y="150006"/>
                  </a:lnTo>
                  <a:lnTo>
                    <a:pt x="243853" y="165373"/>
                  </a:lnTo>
                  <a:lnTo>
                    <a:pt x="243002" y="181261"/>
                  </a:lnTo>
                  <a:lnTo>
                    <a:pt x="243845" y="196087"/>
                  </a:lnTo>
                  <a:lnTo>
                    <a:pt x="245819" y="210204"/>
                  </a:lnTo>
                  <a:lnTo>
                    <a:pt x="248546" y="223849"/>
                  </a:lnTo>
                  <a:lnTo>
                    <a:pt x="254597" y="231534"/>
                  </a:lnTo>
                  <a:lnTo>
                    <a:pt x="262865" y="235247"/>
                  </a:lnTo>
                  <a:lnTo>
                    <a:pt x="272610" y="236311"/>
                  </a:lnTo>
                  <a:lnTo>
                    <a:pt x="281928" y="234198"/>
                  </a:lnTo>
                  <a:lnTo>
                    <a:pt x="290963" y="229967"/>
                  </a:lnTo>
                  <a:lnTo>
                    <a:pt x="308528" y="217740"/>
                  </a:lnTo>
                  <a:lnTo>
                    <a:pt x="325742" y="202898"/>
                  </a:lnTo>
                  <a:lnTo>
                    <a:pt x="335694" y="194990"/>
                  </a:lnTo>
                  <a:lnTo>
                    <a:pt x="346563" y="186895"/>
                  </a:lnTo>
                  <a:lnTo>
                    <a:pt x="358042" y="178676"/>
                  </a:lnTo>
                  <a:lnTo>
                    <a:pt x="368517" y="168963"/>
                  </a:lnTo>
                  <a:lnTo>
                    <a:pt x="378322" y="158255"/>
                  </a:lnTo>
                  <a:lnTo>
                    <a:pt x="387681" y="146883"/>
                  </a:lnTo>
                  <a:lnTo>
                    <a:pt x="398154" y="135068"/>
                  </a:lnTo>
                  <a:lnTo>
                    <a:pt x="421079" y="110652"/>
                  </a:lnTo>
                  <a:lnTo>
                    <a:pt x="433119" y="99625"/>
                  </a:lnTo>
                  <a:lnTo>
                    <a:pt x="445379" y="89452"/>
                  </a:lnTo>
                  <a:lnTo>
                    <a:pt x="457786" y="79847"/>
                  </a:lnTo>
                  <a:lnTo>
                    <a:pt x="468879" y="70622"/>
                  </a:lnTo>
                  <a:lnTo>
                    <a:pt x="479097" y="61650"/>
                  </a:lnTo>
                  <a:lnTo>
                    <a:pt x="488731" y="52846"/>
                  </a:lnTo>
                  <a:lnTo>
                    <a:pt x="500798" y="44155"/>
                  </a:lnTo>
                  <a:lnTo>
                    <a:pt x="514488" y="35538"/>
                  </a:lnTo>
                  <a:lnTo>
                    <a:pt x="529258" y="26972"/>
                  </a:lnTo>
                  <a:lnTo>
                    <a:pt x="541928" y="18438"/>
                  </a:lnTo>
                  <a:lnTo>
                    <a:pt x="553196" y="9927"/>
                  </a:lnTo>
                  <a:lnTo>
                    <a:pt x="563531" y="1431"/>
                  </a:lnTo>
                  <a:lnTo>
                    <a:pt x="567598" y="0"/>
                  </a:lnTo>
                  <a:lnTo>
                    <a:pt x="567487" y="3280"/>
                  </a:lnTo>
                  <a:lnTo>
                    <a:pt x="564591" y="9699"/>
                  </a:lnTo>
                  <a:lnTo>
                    <a:pt x="558427" y="18212"/>
                  </a:lnTo>
                  <a:lnTo>
                    <a:pt x="550085" y="28121"/>
                  </a:lnTo>
                  <a:lnTo>
                    <a:pt x="540290" y="38960"/>
                  </a:lnTo>
                  <a:lnTo>
                    <a:pt x="521880" y="58530"/>
                  </a:lnTo>
                  <a:lnTo>
                    <a:pt x="487066" y="94089"/>
                  </a:lnTo>
                  <a:lnTo>
                    <a:pt x="478522" y="104105"/>
                  </a:lnTo>
                  <a:lnTo>
                    <a:pt x="470003" y="115016"/>
                  </a:lnTo>
                  <a:lnTo>
                    <a:pt x="461502" y="126524"/>
                  </a:lnTo>
                  <a:lnTo>
                    <a:pt x="451601" y="137018"/>
                  </a:lnTo>
                  <a:lnTo>
                    <a:pt x="440767" y="146836"/>
                  </a:lnTo>
                  <a:lnTo>
                    <a:pt x="429311" y="156203"/>
                  </a:lnTo>
                  <a:lnTo>
                    <a:pt x="418852" y="165270"/>
                  </a:lnTo>
                  <a:lnTo>
                    <a:pt x="409057" y="174138"/>
                  </a:lnTo>
                  <a:lnTo>
                    <a:pt x="390647" y="191516"/>
                  </a:lnTo>
                  <a:lnTo>
                    <a:pt x="340546" y="240900"/>
                  </a:lnTo>
                  <a:lnTo>
                    <a:pt x="201416" y="379923"/>
                  </a:lnTo>
                  <a:lnTo>
                    <a:pt x="187899" y="390617"/>
                  </a:lnTo>
                  <a:lnTo>
                    <a:pt x="173244" y="400569"/>
                  </a:lnTo>
                  <a:lnTo>
                    <a:pt x="157829" y="410025"/>
                  </a:lnTo>
                  <a:lnTo>
                    <a:pt x="143319" y="420563"/>
                  </a:lnTo>
                  <a:lnTo>
                    <a:pt x="129413" y="431821"/>
                  </a:lnTo>
                  <a:lnTo>
                    <a:pt x="115908" y="443560"/>
                  </a:lnTo>
                  <a:lnTo>
                    <a:pt x="104083" y="454209"/>
                  </a:lnTo>
                  <a:lnTo>
                    <a:pt x="83418" y="473566"/>
                  </a:lnTo>
                  <a:lnTo>
                    <a:pt x="55917" y="500331"/>
                  </a:lnTo>
                  <a:lnTo>
                    <a:pt x="45745" y="507578"/>
                  </a:lnTo>
                  <a:lnTo>
                    <a:pt x="34730" y="513820"/>
                  </a:lnTo>
                  <a:lnTo>
                    <a:pt x="0" y="530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274926" y="2362200"/>
              <a:ext cx="417475" cy="228601"/>
            </a:xfrm>
            <a:custGeom>
              <a:avLst/>
              <a:gdLst/>
              <a:ahLst/>
              <a:cxnLst/>
              <a:rect l="0" t="0" r="0" b="0"/>
              <a:pathLst>
                <a:path w="417475" h="228601">
                  <a:moveTo>
                    <a:pt x="277774" y="0"/>
                  </a:moveTo>
                  <a:lnTo>
                    <a:pt x="224744" y="17676"/>
                  </a:lnTo>
                  <a:lnTo>
                    <a:pt x="211376" y="20251"/>
                  </a:lnTo>
                  <a:lnTo>
                    <a:pt x="196820" y="21967"/>
                  </a:lnTo>
                  <a:lnTo>
                    <a:pt x="181471" y="23111"/>
                  </a:lnTo>
                  <a:lnTo>
                    <a:pt x="165594" y="25285"/>
                  </a:lnTo>
                  <a:lnTo>
                    <a:pt x="149365" y="28145"/>
                  </a:lnTo>
                  <a:lnTo>
                    <a:pt x="132901" y="31463"/>
                  </a:lnTo>
                  <a:lnTo>
                    <a:pt x="117692" y="35087"/>
                  </a:lnTo>
                  <a:lnTo>
                    <a:pt x="103319" y="38913"/>
                  </a:lnTo>
                  <a:lnTo>
                    <a:pt x="76060" y="46928"/>
                  </a:lnTo>
                  <a:lnTo>
                    <a:pt x="24067" y="63571"/>
                  </a:lnTo>
                  <a:lnTo>
                    <a:pt x="11269" y="67780"/>
                  </a:lnTo>
                  <a:lnTo>
                    <a:pt x="4149" y="74820"/>
                  </a:lnTo>
                  <a:lnTo>
                    <a:pt x="812" y="83747"/>
                  </a:lnTo>
                  <a:lnTo>
                    <a:pt x="0" y="93931"/>
                  </a:lnTo>
                  <a:lnTo>
                    <a:pt x="3691" y="102132"/>
                  </a:lnTo>
                  <a:lnTo>
                    <a:pt x="10385" y="109010"/>
                  </a:lnTo>
                  <a:lnTo>
                    <a:pt x="51546" y="136930"/>
                  </a:lnTo>
                  <a:lnTo>
                    <a:pt x="64866" y="143498"/>
                  </a:lnTo>
                  <a:lnTo>
                    <a:pt x="79391" y="149287"/>
                  </a:lnTo>
                  <a:lnTo>
                    <a:pt x="136516" y="168718"/>
                  </a:lnTo>
                  <a:lnTo>
                    <a:pt x="151147" y="173156"/>
                  </a:lnTo>
                  <a:lnTo>
                    <a:pt x="182454" y="181851"/>
                  </a:lnTo>
                  <a:lnTo>
                    <a:pt x="247134" y="198930"/>
                  </a:lnTo>
                  <a:lnTo>
                    <a:pt x="275445" y="207417"/>
                  </a:lnTo>
                  <a:lnTo>
                    <a:pt x="315183" y="220128"/>
                  </a:lnTo>
                  <a:lnTo>
                    <a:pt x="329525" y="222952"/>
                  </a:lnTo>
                  <a:lnTo>
                    <a:pt x="344730" y="224835"/>
                  </a:lnTo>
                  <a:lnTo>
                    <a:pt x="417474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908421" y="2286678"/>
              <a:ext cx="210534" cy="494623"/>
            </a:xfrm>
            <a:custGeom>
              <a:avLst/>
              <a:gdLst/>
              <a:ahLst/>
              <a:cxnLst/>
              <a:rect l="0" t="0" r="0" b="0"/>
              <a:pathLst>
                <a:path w="210534" h="494623">
                  <a:moveTo>
                    <a:pt x="190379" y="24722"/>
                  </a:moveTo>
                  <a:lnTo>
                    <a:pt x="137349" y="7045"/>
                  </a:lnTo>
                  <a:lnTo>
                    <a:pt x="123981" y="4470"/>
                  </a:lnTo>
                  <a:lnTo>
                    <a:pt x="109425" y="2754"/>
                  </a:lnTo>
                  <a:lnTo>
                    <a:pt x="94076" y="1610"/>
                  </a:lnTo>
                  <a:lnTo>
                    <a:pt x="78199" y="847"/>
                  </a:lnTo>
                  <a:lnTo>
                    <a:pt x="45506" y="0"/>
                  </a:lnTo>
                  <a:lnTo>
                    <a:pt x="33119" y="4007"/>
                  </a:lnTo>
                  <a:lnTo>
                    <a:pt x="23450" y="10912"/>
                  </a:lnTo>
                  <a:lnTo>
                    <a:pt x="15593" y="19748"/>
                  </a:lnTo>
                  <a:lnTo>
                    <a:pt x="10355" y="32695"/>
                  </a:lnTo>
                  <a:lnTo>
                    <a:pt x="6863" y="48381"/>
                  </a:lnTo>
                  <a:lnTo>
                    <a:pt x="4535" y="65895"/>
                  </a:lnTo>
                  <a:lnTo>
                    <a:pt x="2983" y="83215"/>
                  </a:lnTo>
                  <a:lnTo>
                    <a:pt x="1948" y="100406"/>
                  </a:lnTo>
                  <a:lnTo>
                    <a:pt x="1258" y="117511"/>
                  </a:lnTo>
                  <a:lnTo>
                    <a:pt x="492" y="155332"/>
                  </a:lnTo>
                  <a:lnTo>
                    <a:pt x="0" y="230359"/>
                  </a:lnTo>
                  <a:lnTo>
                    <a:pt x="4193" y="240836"/>
                  </a:lnTo>
                  <a:lnTo>
                    <a:pt x="11221" y="246409"/>
                  </a:lnTo>
                  <a:lnTo>
                    <a:pt x="20140" y="248713"/>
                  </a:lnTo>
                  <a:lnTo>
                    <a:pt x="31731" y="248838"/>
                  </a:lnTo>
                  <a:lnTo>
                    <a:pt x="45102" y="247510"/>
                  </a:lnTo>
                  <a:lnTo>
                    <a:pt x="59661" y="245214"/>
                  </a:lnTo>
                  <a:lnTo>
                    <a:pt x="73600" y="242272"/>
                  </a:lnTo>
                  <a:lnTo>
                    <a:pt x="87126" y="238900"/>
                  </a:lnTo>
                  <a:lnTo>
                    <a:pt x="100377" y="235240"/>
                  </a:lnTo>
                  <a:lnTo>
                    <a:pt x="113444" y="234212"/>
                  </a:lnTo>
                  <a:lnTo>
                    <a:pt x="126389" y="234937"/>
                  </a:lnTo>
                  <a:lnTo>
                    <a:pt x="139252" y="236832"/>
                  </a:lnTo>
                  <a:lnTo>
                    <a:pt x="150650" y="240917"/>
                  </a:lnTo>
                  <a:lnTo>
                    <a:pt x="161070" y="246463"/>
                  </a:lnTo>
                  <a:lnTo>
                    <a:pt x="170840" y="252983"/>
                  </a:lnTo>
                  <a:lnTo>
                    <a:pt x="180175" y="261562"/>
                  </a:lnTo>
                  <a:lnTo>
                    <a:pt x="189221" y="271515"/>
                  </a:lnTo>
                  <a:lnTo>
                    <a:pt x="198073" y="282384"/>
                  </a:lnTo>
                  <a:lnTo>
                    <a:pt x="203975" y="295274"/>
                  </a:lnTo>
                  <a:lnTo>
                    <a:pt x="207910" y="309512"/>
                  </a:lnTo>
                  <a:lnTo>
                    <a:pt x="210533" y="324649"/>
                  </a:lnTo>
                  <a:lnTo>
                    <a:pt x="209459" y="340384"/>
                  </a:lnTo>
                  <a:lnTo>
                    <a:pt x="205921" y="356519"/>
                  </a:lnTo>
                  <a:lnTo>
                    <a:pt x="200740" y="372920"/>
                  </a:lnTo>
                  <a:lnTo>
                    <a:pt x="194464" y="388087"/>
                  </a:lnTo>
                  <a:lnTo>
                    <a:pt x="187458" y="402432"/>
                  </a:lnTo>
                  <a:lnTo>
                    <a:pt x="179965" y="416228"/>
                  </a:lnTo>
                  <a:lnTo>
                    <a:pt x="172147" y="429659"/>
                  </a:lnTo>
                  <a:lnTo>
                    <a:pt x="155935" y="455872"/>
                  </a:lnTo>
                  <a:lnTo>
                    <a:pt x="146249" y="465966"/>
                  </a:lnTo>
                  <a:lnTo>
                    <a:pt x="135559" y="474107"/>
                  </a:lnTo>
                  <a:lnTo>
                    <a:pt x="76079" y="4946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02000" y="2400300"/>
              <a:ext cx="203201" cy="406401"/>
            </a:xfrm>
            <a:custGeom>
              <a:avLst/>
              <a:gdLst/>
              <a:ahLst/>
              <a:cxnLst/>
              <a:rect l="0" t="0" r="0" b="0"/>
              <a:pathLst>
                <a:path w="203201" h="406401">
                  <a:moveTo>
                    <a:pt x="0" y="0"/>
                  </a:moveTo>
                  <a:lnTo>
                    <a:pt x="0" y="26967"/>
                  </a:lnTo>
                  <a:lnTo>
                    <a:pt x="1411" y="41967"/>
                  </a:lnTo>
                  <a:lnTo>
                    <a:pt x="3762" y="59022"/>
                  </a:lnTo>
                  <a:lnTo>
                    <a:pt x="6742" y="77448"/>
                  </a:lnTo>
                  <a:lnTo>
                    <a:pt x="10139" y="93965"/>
                  </a:lnTo>
                  <a:lnTo>
                    <a:pt x="13814" y="109210"/>
                  </a:lnTo>
                  <a:lnTo>
                    <a:pt x="17676" y="123606"/>
                  </a:lnTo>
                  <a:lnTo>
                    <a:pt x="23073" y="138849"/>
                  </a:lnTo>
                  <a:lnTo>
                    <a:pt x="29493" y="154654"/>
                  </a:lnTo>
                  <a:lnTo>
                    <a:pt x="36595" y="170836"/>
                  </a:lnTo>
                  <a:lnTo>
                    <a:pt x="42741" y="185857"/>
                  </a:lnTo>
                  <a:lnTo>
                    <a:pt x="48249" y="200105"/>
                  </a:lnTo>
                  <a:lnTo>
                    <a:pt x="53333" y="213836"/>
                  </a:lnTo>
                  <a:lnTo>
                    <a:pt x="59544" y="227224"/>
                  </a:lnTo>
                  <a:lnTo>
                    <a:pt x="66507" y="240383"/>
                  </a:lnTo>
                  <a:lnTo>
                    <a:pt x="73971" y="253388"/>
                  </a:lnTo>
                  <a:lnTo>
                    <a:pt x="81769" y="266292"/>
                  </a:lnTo>
                  <a:lnTo>
                    <a:pt x="97960" y="291918"/>
                  </a:lnTo>
                  <a:lnTo>
                    <a:pt x="122942" y="330146"/>
                  </a:lnTo>
                  <a:lnTo>
                    <a:pt x="131350" y="341453"/>
                  </a:lnTo>
                  <a:lnTo>
                    <a:pt x="139778" y="351813"/>
                  </a:lnTo>
                  <a:lnTo>
                    <a:pt x="148218" y="361542"/>
                  </a:lnTo>
                  <a:lnTo>
                    <a:pt x="158079" y="370850"/>
                  </a:lnTo>
                  <a:lnTo>
                    <a:pt x="168886" y="379877"/>
                  </a:lnTo>
                  <a:lnTo>
                    <a:pt x="20320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175000" y="2489200"/>
              <a:ext cx="317501" cy="330201"/>
            </a:xfrm>
            <a:custGeom>
              <a:avLst/>
              <a:gdLst/>
              <a:ahLst/>
              <a:cxnLst/>
              <a:rect l="0" t="0" r="0" b="0"/>
              <a:pathLst>
                <a:path w="317501" h="330201">
                  <a:moveTo>
                    <a:pt x="317500" y="0"/>
                  </a:moveTo>
                  <a:lnTo>
                    <a:pt x="297274" y="13484"/>
                  </a:lnTo>
                  <a:lnTo>
                    <a:pt x="288494" y="20278"/>
                  </a:lnTo>
                  <a:lnTo>
                    <a:pt x="279818" y="27629"/>
                  </a:lnTo>
                  <a:lnTo>
                    <a:pt x="271212" y="35353"/>
                  </a:lnTo>
                  <a:lnTo>
                    <a:pt x="254124" y="51460"/>
                  </a:lnTo>
                  <a:lnTo>
                    <a:pt x="245616" y="59707"/>
                  </a:lnTo>
                  <a:lnTo>
                    <a:pt x="237121" y="70849"/>
                  </a:lnTo>
                  <a:lnTo>
                    <a:pt x="228636" y="83921"/>
                  </a:lnTo>
                  <a:lnTo>
                    <a:pt x="220157" y="98281"/>
                  </a:lnTo>
                  <a:lnTo>
                    <a:pt x="211683" y="110676"/>
                  </a:lnTo>
                  <a:lnTo>
                    <a:pt x="203210" y="121761"/>
                  </a:lnTo>
                  <a:lnTo>
                    <a:pt x="194740" y="131974"/>
                  </a:lnTo>
                  <a:lnTo>
                    <a:pt x="174040" y="158374"/>
                  </a:lnTo>
                  <a:lnTo>
                    <a:pt x="162593" y="173315"/>
                  </a:lnTo>
                  <a:lnTo>
                    <a:pt x="142349" y="201207"/>
                  </a:lnTo>
                  <a:lnTo>
                    <a:pt x="132999" y="214571"/>
                  </a:lnTo>
                  <a:lnTo>
                    <a:pt x="123943" y="226303"/>
                  </a:lnTo>
                  <a:lnTo>
                    <a:pt x="115084" y="236946"/>
                  </a:lnTo>
                  <a:lnTo>
                    <a:pt x="106356" y="246864"/>
                  </a:lnTo>
                  <a:lnTo>
                    <a:pt x="96304" y="256298"/>
                  </a:lnTo>
                  <a:lnTo>
                    <a:pt x="85369" y="265410"/>
                  </a:lnTo>
                  <a:lnTo>
                    <a:pt x="73846" y="274306"/>
                  </a:lnTo>
                  <a:lnTo>
                    <a:pt x="63342" y="283060"/>
                  </a:lnTo>
                  <a:lnTo>
                    <a:pt x="53516" y="291717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49400" y="3479800"/>
            <a:ext cx="1669863" cy="635001"/>
            <a:chOff x="1549400" y="3479800"/>
            <a:chExt cx="1669863" cy="635001"/>
          </a:xfrm>
        </p:grpSpPr>
        <p:sp>
          <p:nvSpPr>
            <p:cNvPr id="48" name="Freeform 47"/>
            <p:cNvSpPr/>
            <p:nvPr/>
          </p:nvSpPr>
          <p:spPr>
            <a:xfrm>
              <a:off x="1549400" y="3479800"/>
              <a:ext cx="181496" cy="635001"/>
            </a:xfrm>
            <a:custGeom>
              <a:avLst/>
              <a:gdLst/>
              <a:ahLst/>
              <a:cxnLst/>
              <a:rect l="0" t="0" r="0" b="0"/>
              <a:pathLst>
                <a:path w="181496" h="635001">
                  <a:moveTo>
                    <a:pt x="139700" y="0"/>
                  </a:moveTo>
                  <a:lnTo>
                    <a:pt x="86670" y="17676"/>
                  </a:lnTo>
                  <a:lnTo>
                    <a:pt x="76124" y="23073"/>
                  </a:lnTo>
                  <a:lnTo>
                    <a:pt x="66271" y="29493"/>
                  </a:lnTo>
                  <a:lnTo>
                    <a:pt x="56881" y="36595"/>
                  </a:lnTo>
                  <a:lnTo>
                    <a:pt x="47798" y="45563"/>
                  </a:lnTo>
                  <a:lnTo>
                    <a:pt x="38921" y="55775"/>
                  </a:lnTo>
                  <a:lnTo>
                    <a:pt x="30180" y="66817"/>
                  </a:lnTo>
                  <a:lnTo>
                    <a:pt x="24353" y="79822"/>
                  </a:lnTo>
                  <a:lnTo>
                    <a:pt x="20469" y="94137"/>
                  </a:lnTo>
                  <a:lnTo>
                    <a:pt x="17879" y="109324"/>
                  </a:lnTo>
                  <a:lnTo>
                    <a:pt x="18975" y="123683"/>
                  </a:lnTo>
                  <a:lnTo>
                    <a:pt x="22527" y="137488"/>
                  </a:lnTo>
                  <a:lnTo>
                    <a:pt x="27718" y="150926"/>
                  </a:lnTo>
                  <a:lnTo>
                    <a:pt x="34001" y="164117"/>
                  </a:lnTo>
                  <a:lnTo>
                    <a:pt x="41011" y="177144"/>
                  </a:lnTo>
                  <a:lnTo>
                    <a:pt x="48507" y="190063"/>
                  </a:lnTo>
                  <a:lnTo>
                    <a:pt x="59149" y="201497"/>
                  </a:lnTo>
                  <a:lnTo>
                    <a:pt x="71888" y="211942"/>
                  </a:lnTo>
                  <a:lnTo>
                    <a:pt x="86025" y="221728"/>
                  </a:lnTo>
                  <a:lnTo>
                    <a:pt x="99683" y="233896"/>
                  </a:lnTo>
                  <a:lnTo>
                    <a:pt x="113022" y="247653"/>
                  </a:lnTo>
                  <a:lnTo>
                    <a:pt x="126148" y="262468"/>
                  </a:lnTo>
                  <a:lnTo>
                    <a:pt x="137721" y="276579"/>
                  </a:lnTo>
                  <a:lnTo>
                    <a:pt x="148258" y="290219"/>
                  </a:lnTo>
                  <a:lnTo>
                    <a:pt x="158105" y="303546"/>
                  </a:lnTo>
                  <a:lnTo>
                    <a:pt x="166081" y="318075"/>
                  </a:lnTo>
                  <a:lnTo>
                    <a:pt x="172809" y="333405"/>
                  </a:lnTo>
                  <a:lnTo>
                    <a:pt x="178706" y="349270"/>
                  </a:lnTo>
                  <a:lnTo>
                    <a:pt x="181226" y="366902"/>
                  </a:lnTo>
                  <a:lnTo>
                    <a:pt x="181495" y="385712"/>
                  </a:lnTo>
                  <a:lnTo>
                    <a:pt x="180263" y="405308"/>
                  </a:lnTo>
                  <a:lnTo>
                    <a:pt x="178031" y="424016"/>
                  </a:lnTo>
                  <a:lnTo>
                    <a:pt x="175131" y="442133"/>
                  </a:lnTo>
                  <a:lnTo>
                    <a:pt x="171787" y="459855"/>
                  </a:lnTo>
                  <a:lnTo>
                    <a:pt x="166736" y="477315"/>
                  </a:lnTo>
                  <a:lnTo>
                    <a:pt x="160546" y="494598"/>
                  </a:lnTo>
                  <a:lnTo>
                    <a:pt x="153597" y="511766"/>
                  </a:lnTo>
                  <a:lnTo>
                    <a:pt x="144731" y="527443"/>
                  </a:lnTo>
                  <a:lnTo>
                    <a:pt x="134587" y="542129"/>
                  </a:lnTo>
                  <a:lnTo>
                    <a:pt x="123591" y="556152"/>
                  </a:lnTo>
                  <a:lnTo>
                    <a:pt x="110616" y="568324"/>
                  </a:lnTo>
                  <a:lnTo>
                    <a:pt x="96322" y="579260"/>
                  </a:lnTo>
                  <a:lnTo>
                    <a:pt x="52999" y="608136"/>
                  </a:lnTo>
                  <a:lnTo>
                    <a:pt x="0" y="635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921403" y="3568700"/>
              <a:ext cx="59798" cy="533401"/>
            </a:xfrm>
            <a:custGeom>
              <a:avLst/>
              <a:gdLst/>
              <a:ahLst/>
              <a:cxnLst/>
              <a:rect l="0" t="0" r="0" b="0"/>
              <a:pathLst>
                <a:path w="59798" h="533401">
                  <a:moveTo>
                    <a:pt x="59797" y="0"/>
                  </a:moveTo>
                  <a:lnTo>
                    <a:pt x="53054" y="20225"/>
                  </a:lnTo>
                  <a:lnTo>
                    <a:pt x="49657" y="34650"/>
                  </a:lnTo>
                  <a:lnTo>
                    <a:pt x="45981" y="52733"/>
                  </a:lnTo>
                  <a:lnTo>
                    <a:pt x="42120" y="73255"/>
                  </a:lnTo>
                  <a:lnTo>
                    <a:pt x="39545" y="92581"/>
                  </a:lnTo>
                  <a:lnTo>
                    <a:pt x="37829" y="111109"/>
                  </a:lnTo>
                  <a:lnTo>
                    <a:pt x="36685" y="129106"/>
                  </a:lnTo>
                  <a:lnTo>
                    <a:pt x="34511" y="150982"/>
                  </a:lnTo>
                  <a:lnTo>
                    <a:pt x="28333" y="201629"/>
                  </a:lnTo>
                  <a:lnTo>
                    <a:pt x="26120" y="228963"/>
                  </a:lnTo>
                  <a:lnTo>
                    <a:pt x="24646" y="257064"/>
                  </a:lnTo>
                  <a:lnTo>
                    <a:pt x="23663" y="285676"/>
                  </a:lnTo>
                  <a:lnTo>
                    <a:pt x="20185" y="310395"/>
                  </a:lnTo>
                  <a:lnTo>
                    <a:pt x="15045" y="332519"/>
                  </a:lnTo>
                  <a:lnTo>
                    <a:pt x="8795" y="352912"/>
                  </a:lnTo>
                  <a:lnTo>
                    <a:pt x="4629" y="374975"/>
                  </a:lnTo>
                  <a:lnTo>
                    <a:pt x="1852" y="398150"/>
                  </a:lnTo>
                  <a:lnTo>
                    <a:pt x="0" y="422066"/>
                  </a:lnTo>
                  <a:lnTo>
                    <a:pt x="176" y="443655"/>
                  </a:lnTo>
                  <a:lnTo>
                    <a:pt x="1705" y="463692"/>
                  </a:lnTo>
                  <a:lnTo>
                    <a:pt x="8997" y="53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00084" y="3629005"/>
              <a:ext cx="160517" cy="388831"/>
            </a:xfrm>
            <a:custGeom>
              <a:avLst/>
              <a:gdLst/>
              <a:ahLst/>
              <a:cxnLst/>
              <a:rect l="0" t="0" r="0" b="0"/>
              <a:pathLst>
                <a:path w="160517" h="388831">
                  <a:moveTo>
                    <a:pt x="160516" y="117495"/>
                  </a:moveTo>
                  <a:lnTo>
                    <a:pt x="153773" y="90526"/>
                  </a:lnTo>
                  <a:lnTo>
                    <a:pt x="148965" y="79760"/>
                  </a:lnTo>
                  <a:lnTo>
                    <a:pt x="142938" y="69761"/>
                  </a:lnTo>
                  <a:lnTo>
                    <a:pt x="136097" y="60272"/>
                  </a:lnTo>
                  <a:lnTo>
                    <a:pt x="130125" y="49713"/>
                  </a:lnTo>
                  <a:lnTo>
                    <a:pt x="124733" y="38440"/>
                  </a:lnTo>
                  <a:lnTo>
                    <a:pt x="119727" y="26692"/>
                  </a:lnTo>
                  <a:lnTo>
                    <a:pt x="112157" y="17448"/>
                  </a:lnTo>
                  <a:lnTo>
                    <a:pt x="102876" y="9875"/>
                  </a:lnTo>
                  <a:lnTo>
                    <a:pt x="92456" y="3415"/>
                  </a:lnTo>
                  <a:lnTo>
                    <a:pt x="81276" y="519"/>
                  </a:lnTo>
                  <a:lnTo>
                    <a:pt x="69589" y="0"/>
                  </a:lnTo>
                  <a:lnTo>
                    <a:pt x="57565" y="1065"/>
                  </a:lnTo>
                  <a:lnTo>
                    <a:pt x="46726" y="6008"/>
                  </a:lnTo>
                  <a:lnTo>
                    <a:pt x="36678" y="13537"/>
                  </a:lnTo>
                  <a:lnTo>
                    <a:pt x="27157" y="22789"/>
                  </a:lnTo>
                  <a:lnTo>
                    <a:pt x="20810" y="37424"/>
                  </a:lnTo>
                  <a:lnTo>
                    <a:pt x="16579" y="55648"/>
                  </a:lnTo>
                  <a:lnTo>
                    <a:pt x="13758" y="76263"/>
                  </a:lnTo>
                  <a:lnTo>
                    <a:pt x="11877" y="98474"/>
                  </a:lnTo>
                  <a:lnTo>
                    <a:pt x="10623" y="121747"/>
                  </a:lnTo>
                  <a:lnTo>
                    <a:pt x="9787" y="145730"/>
                  </a:lnTo>
                  <a:lnTo>
                    <a:pt x="7819" y="165951"/>
                  </a:lnTo>
                  <a:lnTo>
                    <a:pt x="5096" y="183666"/>
                  </a:lnTo>
                  <a:lnTo>
                    <a:pt x="1869" y="199709"/>
                  </a:lnTo>
                  <a:lnTo>
                    <a:pt x="1129" y="214637"/>
                  </a:lnTo>
                  <a:lnTo>
                    <a:pt x="2047" y="228823"/>
                  </a:lnTo>
                  <a:lnTo>
                    <a:pt x="4070" y="242514"/>
                  </a:lnTo>
                  <a:lnTo>
                    <a:pt x="4007" y="255874"/>
                  </a:lnTo>
                  <a:lnTo>
                    <a:pt x="2554" y="269014"/>
                  </a:lnTo>
                  <a:lnTo>
                    <a:pt x="175" y="282007"/>
                  </a:lnTo>
                  <a:lnTo>
                    <a:pt x="0" y="296314"/>
                  </a:lnTo>
                  <a:lnTo>
                    <a:pt x="1294" y="311497"/>
                  </a:lnTo>
                  <a:lnTo>
                    <a:pt x="3568" y="327262"/>
                  </a:lnTo>
                  <a:lnTo>
                    <a:pt x="7906" y="342006"/>
                  </a:lnTo>
                  <a:lnTo>
                    <a:pt x="13620" y="356069"/>
                  </a:lnTo>
                  <a:lnTo>
                    <a:pt x="20252" y="369678"/>
                  </a:lnTo>
                  <a:lnTo>
                    <a:pt x="30317" y="378750"/>
                  </a:lnTo>
                  <a:lnTo>
                    <a:pt x="42672" y="384798"/>
                  </a:lnTo>
                  <a:lnTo>
                    <a:pt x="56553" y="388830"/>
                  </a:lnTo>
                  <a:lnTo>
                    <a:pt x="68630" y="388696"/>
                  </a:lnTo>
                  <a:lnTo>
                    <a:pt x="79503" y="385784"/>
                  </a:lnTo>
                  <a:lnTo>
                    <a:pt x="89574" y="381021"/>
                  </a:lnTo>
                  <a:lnTo>
                    <a:pt x="97699" y="373612"/>
                  </a:lnTo>
                  <a:lnTo>
                    <a:pt x="104526" y="364440"/>
                  </a:lnTo>
                  <a:lnTo>
                    <a:pt x="110489" y="354091"/>
                  </a:lnTo>
                  <a:lnTo>
                    <a:pt x="118698" y="341548"/>
                  </a:lnTo>
                  <a:lnTo>
                    <a:pt x="128404" y="327541"/>
                  </a:lnTo>
                  <a:lnTo>
                    <a:pt x="139108" y="312559"/>
                  </a:lnTo>
                  <a:lnTo>
                    <a:pt x="146244" y="295515"/>
                  </a:lnTo>
                  <a:lnTo>
                    <a:pt x="151001" y="277097"/>
                  </a:lnTo>
                  <a:lnTo>
                    <a:pt x="154172" y="257763"/>
                  </a:lnTo>
                  <a:lnTo>
                    <a:pt x="156287" y="237818"/>
                  </a:lnTo>
                  <a:lnTo>
                    <a:pt x="157696" y="217466"/>
                  </a:lnTo>
                  <a:lnTo>
                    <a:pt x="160516" y="1301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363965" y="3673907"/>
              <a:ext cx="170839" cy="351994"/>
            </a:xfrm>
            <a:custGeom>
              <a:avLst/>
              <a:gdLst/>
              <a:ahLst/>
              <a:cxnLst/>
              <a:rect l="0" t="0" r="0" b="0"/>
              <a:pathLst>
                <a:path w="170839" h="351994">
                  <a:moveTo>
                    <a:pt x="10935" y="351993"/>
                  </a:moveTo>
                  <a:lnTo>
                    <a:pt x="4192" y="331767"/>
                  </a:lnTo>
                  <a:lnTo>
                    <a:pt x="2207" y="320164"/>
                  </a:lnTo>
                  <a:lnTo>
                    <a:pt x="883" y="306784"/>
                  </a:lnTo>
                  <a:lnTo>
                    <a:pt x="0" y="292221"/>
                  </a:lnTo>
                  <a:lnTo>
                    <a:pt x="823" y="276867"/>
                  </a:lnTo>
                  <a:lnTo>
                    <a:pt x="2782" y="260986"/>
                  </a:lnTo>
                  <a:lnTo>
                    <a:pt x="5500" y="244755"/>
                  </a:lnTo>
                  <a:lnTo>
                    <a:pt x="7311" y="226879"/>
                  </a:lnTo>
                  <a:lnTo>
                    <a:pt x="8519" y="207906"/>
                  </a:lnTo>
                  <a:lnTo>
                    <a:pt x="9324" y="188201"/>
                  </a:lnTo>
                  <a:lnTo>
                    <a:pt x="12683" y="169421"/>
                  </a:lnTo>
                  <a:lnTo>
                    <a:pt x="17745" y="151256"/>
                  </a:lnTo>
                  <a:lnTo>
                    <a:pt x="23941" y="133501"/>
                  </a:lnTo>
                  <a:lnTo>
                    <a:pt x="29484" y="116020"/>
                  </a:lnTo>
                  <a:lnTo>
                    <a:pt x="39404" y="81546"/>
                  </a:lnTo>
                  <a:lnTo>
                    <a:pt x="45437" y="65862"/>
                  </a:lnTo>
                  <a:lnTo>
                    <a:pt x="52280" y="51172"/>
                  </a:lnTo>
                  <a:lnTo>
                    <a:pt x="59665" y="37145"/>
                  </a:lnTo>
                  <a:lnTo>
                    <a:pt x="68822" y="24972"/>
                  </a:lnTo>
                  <a:lnTo>
                    <a:pt x="79159" y="14034"/>
                  </a:lnTo>
                  <a:lnTo>
                    <a:pt x="90284" y="3920"/>
                  </a:lnTo>
                  <a:lnTo>
                    <a:pt x="101934" y="0"/>
                  </a:lnTo>
                  <a:lnTo>
                    <a:pt x="113934" y="209"/>
                  </a:lnTo>
                  <a:lnTo>
                    <a:pt x="126168" y="3170"/>
                  </a:lnTo>
                  <a:lnTo>
                    <a:pt x="137146" y="9377"/>
                  </a:lnTo>
                  <a:lnTo>
                    <a:pt x="147286" y="17749"/>
                  </a:lnTo>
                  <a:lnTo>
                    <a:pt x="156869" y="27563"/>
                  </a:lnTo>
                  <a:lnTo>
                    <a:pt x="163258" y="41162"/>
                  </a:lnTo>
                  <a:lnTo>
                    <a:pt x="167516" y="57283"/>
                  </a:lnTo>
                  <a:lnTo>
                    <a:pt x="170356" y="75086"/>
                  </a:lnTo>
                  <a:lnTo>
                    <a:pt x="170838" y="91188"/>
                  </a:lnTo>
                  <a:lnTo>
                    <a:pt x="169748" y="106156"/>
                  </a:lnTo>
                  <a:lnTo>
                    <a:pt x="167610" y="120368"/>
                  </a:lnTo>
                  <a:lnTo>
                    <a:pt x="163363" y="134076"/>
                  </a:lnTo>
                  <a:lnTo>
                    <a:pt x="157709" y="147448"/>
                  </a:lnTo>
                  <a:lnTo>
                    <a:pt x="151117" y="160596"/>
                  </a:lnTo>
                  <a:lnTo>
                    <a:pt x="143901" y="172184"/>
                  </a:lnTo>
                  <a:lnTo>
                    <a:pt x="136268" y="182731"/>
                  </a:lnTo>
                  <a:lnTo>
                    <a:pt x="87135" y="2122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565400" y="3799282"/>
              <a:ext cx="170897" cy="315519"/>
            </a:xfrm>
            <a:custGeom>
              <a:avLst/>
              <a:gdLst/>
              <a:ahLst/>
              <a:cxnLst/>
              <a:rect l="0" t="0" r="0" b="0"/>
              <a:pathLst>
                <a:path w="170897" h="315519">
                  <a:moveTo>
                    <a:pt x="0" y="125018"/>
                  </a:moveTo>
                  <a:lnTo>
                    <a:pt x="20225" y="131760"/>
                  </a:lnTo>
                  <a:lnTo>
                    <a:pt x="31828" y="133746"/>
                  </a:lnTo>
                  <a:lnTo>
                    <a:pt x="45207" y="135070"/>
                  </a:lnTo>
                  <a:lnTo>
                    <a:pt x="59771" y="135952"/>
                  </a:lnTo>
                  <a:lnTo>
                    <a:pt x="76536" y="133719"/>
                  </a:lnTo>
                  <a:lnTo>
                    <a:pt x="94768" y="129407"/>
                  </a:lnTo>
                  <a:lnTo>
                    <a:pt x="113979" y="123711"/>
                  </a:lnTo>
                  <a:lnTo>
                    <a:pt x="129608" y="115679"/>
                  </a:lnTo>
                  <a:lnTo>
                    <a:pt x="142850" y="106092"/>
                  </a:lnTo>
                  <a:lnTo>
                    <a:pt x="154500" y="95467"/>
                  </a:lnTo>
                  <a:lnTo>
                    <a:pt x="162266" y="82739"/>
                  </a:lnTo>
                  <a:lnTo>
                    <a:pt x="167444" y="68610"/>
                  </a:lnTo>
                  <a:lnTo>
                    <a:pt x="170896" y="53546"/>
                  </a:lnTo>
                  <a:lnTo>
                    <a:pt x="170375" y="39270"/>
                  </a:lnTo>
                  <a:lnTo>
                    <a:pt x="167205" y="25519"/>
                  </a:lnTo>
                  <a:lnTo>
                    <a:pt x="162270" y="12119"/>
                  </a:lnTo>
                  <a:lnTo>
                    <a:pt x="154746" y="4596"/>
                  </a:lnTo>
                  <a:lnTo>
                    <a:pt x="145498" y="992"/>
                  </a:lnTo>
                  <a:lnTo>
                    <a:pt x="135098" y="0"/>
                  </a:lnTo>
                  <a:lnTo>
                    <a:pt x="125343" y="3573"/>
                  </a:lnTo>
                  <a:lnTo>
                    <a:pt x="116017" y="10188"/>
                  </a:lnTo>
                  <a:lnTo>
                    <a:pt x="89409" y="35961"/>
                  </a:lnTo>
                  <a:lnTo>
                    <a:pt x="80772" y="44479"/>
                  </a:lnTo>
                  <a:lnTo>
                    <a:pt x="70781" y="57214"/>
                  </a:lnTo>
                  <a:lnTo>
                    <a:pt x="59887" y="72760"/>
                  </a:lnTo>
                  <a:lnTo>
                    <a:pt x="48391" y="90179"/>
                  </a:lnTo>
                  <a:lnTo>
                    <a:pt x="40727" y="107436"/>
                  </a:lnTo>
                  <a:lnTo>
                    <a:pt x="35618" y="124585"/>
                  </a:lnTo>
                  <a:lnTo>
                    <a:pt x="32212" y="141663"/>
                  </a:lnTo>
                  <a:lnTo>
                    <a:pt x="29941" y="160103"/>
                  </a:lnTo>
                  <a:lnTo>
                    <a:pt x="28427" y="179453"/>
                  </a:lnTo>
                  <a:lnTo>
                    <a:pt x="27418" y="199408"/>
                  </a:lnTo>
                  <a:lnTo>
                    <a:pt x="29567" y="216944"/>
                  </a:lnTo>
                  <a:lnTo>
                    <a:pt x="33823" y="232869"/>
                  </a:lnTo>
                  <a:lnTo>
                    <a:pt x="39482" y="247718"/>
                  </a:lnTo>
                  <a:lnTo>
                    <a:pt x="46076" y="260440"/>
                  </a:lnTo>
                  <a:lnTo>
                    <a:pt x="53295" y="271744"/>
                  </a:lnTo>
                  <a:lnTo>
                    <a:pt x="60930" y="282102"/>
                  </a:lnTo>
                  <a:lnTo>
                    <a:pt x="70253" y="290418"/>
                  </a:lnTo>
                  <a:lnTo>
                    <a:pt x="80702" y="297374"/>
                  </a:lnTo>
                  <a:lnTo>
                    <a:pt x="91901" y="303422"/>
                  </a:lnTo>
                  <a:lnTo>
                    <a:pt x="105012" y="307454"/>
                  </a:lnTo>
                  <a:lnTo>
                    <a:pt x="119396" y="310141"/>
                  </a:lnTo>
                  <a:lnTo>
                    <a:pt x="165100" y="315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35300" y="3637583"/>
              <a:ext cx="183963" cy="477218"/>
            </a:xfrm>
            <a:custGeom>
              <a:avLst/>
              <a:gdLst/>
              <a:ahLst/>
              <a:cxnLst/>
              <a:rect l="0" t="0" r="0" b="0"/>
              <a:pathLst>
                <a:path w="183963" h="477218">
                  <a:moveTo>
                    <a:pt x="165100" y="7317"/>
                  </a:moveTo>
                  <a:lnTo>
                    <a:pt x="144874" y="574"/>
                  </a:lnTo>
                  <a:lnTo>
                    <a:pt x="134682" y="0"/>
                  </a:lnTo>
                  <a:lnTo>
                    <a:pt x="123655" y="1027"/>
                  </a:lnTo>
                  <a:lnTo>
                    <a:pt x="112070" y="3124"/>
                  </a:lnTo>
                  <a:lnTo>
                    <a:pt x="100113" y="5932"/>
                  </a:lnTo>
                  <a:lnTo>
                    <a:pt x="87908" y="9216"/>
                  </a:lnTo>
                  <a:lnTo>
                    <a:pt x="75539" y="12816"/>
                  </a:lnTo>
                  <a:lnTo>
                    <a:pt x="64470" y="18039"/>
                  </a:lnTo>
                  <a:lnTo>
                    <a:pt x="54269" y="24342"/>
                  </a:lnTo>
                  <a:lnTo>
                    <a:pt x="44646" y="31367"/>
                  </a:lnTo>
                  <a:lnTo>
                    <a:pt x="35408" y="40283"/>
                  </a:lnTo>
                  <a:lnTo>
                    <a:pt x="26428" y="50461"/>
                  </a:lnTo>
                  <a:lnTo>
                    <a:pt x="17618" y="61479"/>
                  </a:lnTo>
                  <a:lnTo>
                    <a:pt x="13156" y="73059"/>
                  </a:lnTo>
                  <a:lnTo>
                    <a:pt x="11593" y="85011"/>
                  </a:lnTo>
                  <a:lnTo>
                    <a:pt x="11962" y="97213"/>
                  </a:lnTo>
                  <a:lnTo>
                    <a:pt x="16441" y="106758"/>
                  </a:lnTo>
                  <a:lnTo>
                    <a:pt x="23660" y="114533"/>
                  </a:lnTo>
                  <a:lnTo>
                    <a:pt x="32707" y="121128"/>
                  </a:lnTo>
                  <a:lnTo>
                    <a:pt x="45793" y="126935"/>
                  </a:lnTo>
                  <a:lnTo>
                    <a:pt x="61573" y="132218"/>
                  </a:lnTo>
                  <a:lnTo>
                    <a:pt x="96510" y="141851"/>
                  </a:lnTo>
                  <a:lnTo>
                    <a:pt x="130852" y="150835"/>
                  </a:lnTo>
                  <a:lnTo>
                    <a:pt x="145090" y="156618"/>
                  </a:lnTo>
                  <a:lnTo>
                    <a:pt x="157405" y="163295"/>
                  </a:lnTo>
                  <a:lnTo>
                    <a:pt x="168436" y="170569"/>
                  </a:lnTo>
                  <a:lnTo>
                    <a:pt x="175791" y="182474"/>
                  </a:lnTo>
                  <a:lnTo>
                    <a:pt x="180694" y="197466"/>
                  </a:lnTo>
                  <a:lnTo>
                    <a:pt x="183962" y="214516"/>
                  </a:lnTo>
                  <a:lnTo>
                    <a:pt x="183319" y="230116"/>
                  </a:lnTo>
                  <a:lnTo>
                    <a:pt x="180068" y="244750"/>
                  </a:lnTo>
                  <a:lnTo>
                    <a:pt x="165772" y="285571"/>
                  </a:lnTo>
                  <a:lnTo>
                    <a:pt x="161314" y="298653"/>
                  </a:lnTo>
                  <a:lnTo>
                    <a:pt x="155520" y="311607"/>
                  </a:lnTo>
                  <a:lnTo>
                    <a:pt x="148836" y="324477"/>
                  </a:lnTo>
                  <a:lnTo>
                    <a:pt x="141557" y="337290"/>
                  </a:lnTo>
                  <a:lnTo>
                    <a:pt x="133882" y="350066"/>
                  </a:lnTo>
                  <a:lnTo>
                    <a:pt x="117829" y="375549"/>
                  </a:lnTo>
                  <a:lnTo>
                    <a:pt x="92924" y="413696"/>
                  </a:lnTo>
                  <a:lnTo>
                    <a:pt x="83116" y="424992"/>
                  </a:lnTo>
                  <a:lnTo>
                    <a:pt x="72344" y="435345"/>
                  </a:lnTo>
                  <a:lnTo>
                    <a:pt x="60929" y="445069"/>
                  </a:lnTo>
                  <a:lnTo>
                    <a:pt x="49086" y="452963"/>
                  </a:lnTo>
                  <a:lnTo>
                    <a:pt x="36957" y="459636"/>
                  </a:lnTo>
                  <a:lnTo>
                    <a:pt x="0" y="4772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498600" y="4572000"/>
            <a:ext cx="1574801" cy="698501"/>
            <a:chOff x="1498600" y="4572000"/>
            <a:chExt cx="1574801" cy="698501"/>
          </a:xfrm>
        </p:grpSpPr>
        <p:sp>
          <p:nvSpPr>
            <p:cNvPr id="55" name="Freeform 54"/>
            <p:cNvSpPr/>
            <p:nvPr/>
          </p:nvSpPr>
          <p:spPr>
            <a:xfrm>
              <a:off x="1498600" y="4692615"/>
              <a:ext cx="292655" cy="527086"/>
            </a:xfrm>
            <a:custGeom>
              <a:avLst/>
              <a:gdLst/>
              <a:ahLst/>
              <a:cxnLst/>
              <a:rect l="0" t="0" r="0" b="0"/>
              <a:pathLst>
                <a:path w="292655" h="527086">
                  <a:moveTo>
                    <a:pt x="12700" y="6385"/>
                  </a:moveTo>
                  <a:lnTo>
                    <a:pt x="12700" y="40094"/>
                  </a:lnTo>
                  <a:lnTo>
                    <a:pt x="14111" y="54258"/>
                  </a:lnTo>
                  <a:lnTo>
                    <a:pt x="16462" y="67933"/>
                  </a:lnTo>
                  <a:lnTo>
                    <a:pt x="22839" y="95828"/>
                  </a:lnTo>
                  <a:lnTo>
                    <a:pt x="30376" y="127041"/>
                  </a:lnTo>
                  <a:lnTo>
                    <a:pt x="34362" y="141855"/>
                  </a:lnTo>
                  <a:lnTo>
                    <a:pt x="42553" y="169605"/>
                  </a:lnTo>
                  <a:lnTo>
                    <a:pt x="48124" y="181520"/>
                  </a:lnTo>
                  <a:lnTo>
                    <a:pt x="54660" y="192286"/>
                  </a:lnTo>
                  <a:lnTo>
                    <a:pt x="61840" y="202285"/>
                  </a:lnTo>
                  <a:lnTo>
                    <a:pt x="72271" y="207541"/>
                  </a:lnTo>
                  <a:lnTo>
                    <a:pt x="84869" y="209633"/>
                  </a:lnTo>
                  <a:lnTo>
                    <a:pt x="98913" y="209617"/>
                  </a:lnTo>
                  <a:lnTo>
                    <a:pt x="111097" y="205373"/>
                  </a:lnTo>
                  <a:lnTo>
                    <a:pt x="122043" y="198310"/>
                  </a:lnTo>
                  <a:lnTo>
                    <a:pt x="132162" y="189368"/>
                  </a:lnTo>
                  <a:lnTo>
                    <a:pt x="150931" y="171907"/>
                  </a:lnTo>
                  <a:lnTo>
                    <a:pt x="159887" y="163299"/>
                  </a:lnTo>
                  <a:lnTo>
                    <a:pt x="170091" y="151917"/>
                  </a:lnTo>
                  <a:lnTo>
                    <a:pt x="181127" y="138684"/>
                  </a:lnTo>
                  <a:lnTo>
                    <a:pt x="192718" y="124217"/>
                  </a:lnTo>
                  <a:lnTo>
                    <a:pt x="203267" y="108929"/>
                  </a:lnTo>
                  <a:lnTo>
                    <a:pt x="213123" y="93092"/>
                  </a:lnTo>
                  <a:lnTo>
                    <a:pt x="222515" y="76889"/>
                  </a:lnTo>
                  <a:lnTo>
                    <a:pt x="233010" y="61854"/>
                  </a:lnTo>
                  <a:lnTo>
                    <a:pt x="244240" y="47598"/>
                  </a:lnTo>
                  <a:lnTo>
                    <a:pt x="255960" y="33860"/>
                  </a:lnTo>
                  <a:lnTo>
                    <a:pt x="266595" y="21879"/>
                  </a:lnTo>
                  <a:lnTo>
                    <a:pt x="285938" y="1041"/>
                  </a:lnTo>
                  <a:lnTo>
                    <a:pt x="290814" y="0"/>
                  </a:lnTo>
                  <a:lnTo>
                    <a:pt x="292654" y="4950"/>
                  </a:lnTo>
                  <a:lnTo>
                    <a:pt x="292469" y="13895"/>
                  </a:lnTo>
                  <a:lnTo>
                    <a:pt x="289524" y="22680"/>
                  </a:lnTo>
                  <a:lnTo>
                    <a:pt x="284738" y="31360"/>
                  </a:lnTo>
                  <a:lnTo>
                    <a:pt x="278725" y="39968"/>
                  </a:lnTo>
                  <a:lnTo>
                    <a:pt x="271894" y="52762"/>
                  </a:lnTo>
                  <a:lnTo>
                    <a:pt x="264518" y="68348"/>
                  </a:lnTo>
                  <a:lnTo>
                    <a:pt x="256779" y="85793"/>
                  </a:lnTo>
                  <a:lnTo>
                    <a:pt x="248797" y="101657"/>
                  </a:lnTo>
                  <a:lnTo>
                    <a:pt x="240653" y="116466"/>
                  </a:lnTo>
                  <a:lnTo>
                    <a:pt x="232402" y="130572"/>
                  </a:lnTo>
                  <a:lnTo>
                    <a:pt x="222668" y="144210"/>
                  </a:lnTo>
                  <a:lnTo>
                    <a:pt x="211945" y="157535"/>
                  </a:lnTo>
                  <a:lnTo>
                    <a:pt x="200563" y="170651"/>
                  </a:lnTo>
                  <a:lnTo>
                    <a:pt x="190153" y="185040"/>
                  </a:lnTo>
                  <a:lnTo>
                    <a:pt x="180391" y="200277"/>
                  </a:lnTo>
                  <a:lnTo>
                    <a:pt x="171060" y="216080"/>
                  </a:lnTo>
                  <a:lnTo>
                    <a:pt x="153167" y="244927"/>
                  </a:lnTo>
                  <a:lnTo>
                    <a:pt x="144445" y="258546"/>
                  </a:lnTo>
                  <a:lnTo>
                    <a:pt x="137218" y="273270"/>
                  </a:lnTo>
                  <a:lnTo>
                    <a:pt x="130990" y="288730"/>
                  </a:lnTo>
                  <a:lnTo>
                    <a:pt x="125426" y="304682"/>
                  </a:lnTo>
                  <a:lnTo>
                    <a:pt x="118895" y="319549"/>
                  </a:lnTo>
                  <a:lnTo>
                    <a:pt x="111719" y="333694"/>
                  </a:lnTo>
                  <a:lnTo>
                    <a:pt x="104112" y="347358"/>
                  </a:lnTo>
                  <a:lnTo>
                    <a:pt x="96219" y="360700"/>
                  </a:lnTo>
                  <a:lnTo>
                    <a:pt x="79923" y="386814"/>
                  </a:lnTo>
                  <a:lnTo>
                    <a:pt x="71626" y="401115"/>
                  </a:lnTo>
                  <a:lnTo>
                    <a:pt x="54882" y="432057"/>
                  </a:lnTo>
                  <a:lnTo>
                    <a:pt x="38032" y="464624"/>
                  </a:lnTo>
                  <a:lnTo>
                    <a:pt x="0" y="5270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816100" y="5118100"/>
              <a:ext cx="25401" cy="88901"/>
            </a:xfrm>
            <a:custGeom>
              <a:avLst/>
              <a:gdLst/>
              <a:ahLst/>
              <a:cxnLst/>
              <a:rect l="0" t="0" r="0" b="0"/>
              <a:pathLst>
                <a:path w="25401" h="88901">
                  <a:moveTo>
                    <a:pt x="0" y="88900"/>
                  </a:moveTo>
                  <a:lnTo>
                    <a:pt x="13815" y="47455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981200" y="45720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0"/>
                  </a:move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816100" y="4876800"/>
              <a:ext cx="127001" cy="304801"/>
            </a:xfrm>
            <a:custGeom>
              <a:avLst/>
              <a:gdLst/>
              <a:ahLst/>
              <a:cxnLst/>
              <a:rect l="0" t="0" r="0" b="0"/>
              <a:pathLst>
                <a:path w="127001" h="304801">
                  <a:moveTo>
                    <a:pt x="0" y="304800"/>
                  </a:moveTo>
                  <a:lnTo>
                    <a:pt x="6742" y="284574"/>
                  </a:lnTo>
                  <a:lnTo>
                    <a:pt x="11550" y="274382"/>
                  </a:lnTo>
                  <a:lnTo>
                    <a:pt x="17577" y="263355"/>
                  </a:lnTo>
                  <a:lnTo>
                    <a:pt x="24418" y="251770"/>
                  </a:lnTo>
                  <a:lnTo>
                    <a:pt x="30390" y="239813"/>
                  </a:lnTo>
                  <a:lnTo>
                    <a:pt x="35782" y="227608"/>
                  </a:lnTo>
                  <a:lnTo>
                    <a:pt x="40788" y="215239"/>
                  </a:lnTo>
                  <a:lnTo>
                    <a:pt x="46947" y="202759"/>
                  </a:lnTo>
                  <a:lnTo>
                    <a:pt x="53876" y="190206"/>
                  </a:lnTo>
                  <a:lnTo>
                    <a:pt x="61317" y="177604"/>
                  </a:lnTo>
                  <a:lnTo>
                    <a:pt x="67689" y="163558"/>
                  </a:lnTo>
                  <a:lnTo>
                    <a:pt x="73348" y="148550"/>
                  </a:lnTo>
                  <a:lnTo>
                    <a:pt x="101349" y="64276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097265" y="4813102"/>
              <a:ext cx="252236" cy="368499"/>
            </a:xfrm>
            <a:custGeom>
              <a:avLst/>
              <a:gdLst/>
              <a:ahLst/>
              <a:cxnLst/>
              <a:rect l="0" t="0" r="0" b="0"/>
              <a:pathLst>
                <a:path w="252236" h="368499">
                  <a:moveTo>
                    <a:pt x="10935" y="355798"/>
                  </a:moveTo>
                  <a:lnTo>
                    <a:pt x="4192" y="328829"/>
                  </a:lnTo>
                  <a:lnTo>
                    <a:pt x="2207" y="313830"/>
                  </a:lnTo>
                  <a:lnTo>
                    <a:pt x="883" y="296775"/>
                  </a:lnTo>
                  <a:lnTo>
                    <a:pt x="0" y="278349"/>
                  </a:lnTo>
                  <a:lnTo>
                    <a:pt x="823" y="260421"/>
                  </a:lnTo>
                  <a:lnTo>
                    <a:pt x="2782" y="242824"/>
                  </a:lnTo>
                  <a:lnTo>
                    <a:pt x="5500" y="225448"/>
                  </a:lnTo>
                  <a:lnTo>
                    <a:pt x="8722" y="208220"/>
                  </a:lnTo>
                  <a:lnTo>
                    <a:pt x="16066" y="174026"/>
                  </a:lnTo>
                  <a:lnTo>
                    <a:pt x="28134" y="123042"/>
                  </a:lnTo>
                  <a:lnTo>
                    <a:pt x="33690" y="107494"/>
                  </a:lnTo>
                  <a:lnTo>
                    <a:pt x="40216" y="92895"/>
                  </a:lnTo>
                  <a:lnTo>
                    <a:pt x="47389" y="78929"/>
                  </a:lnTo>
                  <a:lnTo>
                    <a:pt x="56404" y="65385"/>
                  </a:lnTo>
                  <a:lnTo>
                    <a:pt x="66647" y="52123"/>
                  </a:lnTo>
                  <a:lnTo>
                    <a:pt x="77710" y="39047"/>
                  </a:lnTo>
                  <a:lnTo>
                    <a:pt x="87907" y="27509"/>
                  </a:lnTo>
                  <a:lnTo>
                    <a:pt x="106763" y="7162"/>
                  </a:lnTo>
                  <a:lnTo>
                    <a:pt x="118565" y="2018"/>
                  </a:lnTo>
                  <a:lnTo>
                    <a:pt x="132077" y="0"/>
                  </a:lnTo>
                  <a:lnTo>
                    <a:pt x="146729" y="66"/>
                  </a:lnTo>
                  <a:lnTo>
                    <a:pt x="159320" y="2932"/>
                  </a:lnTo>
                  <a:lnTo>
                    <a:pt x="170536" y="7665"/>
                  </a:lnTo>
                  <a:lnTo>
                    <a:pt x="180836" y="13642"/>
                  </a:lnTo>
                  <a:lnTo>
                    <a:pt x="189113" y="24683"/>
                  </a:lnTo>
                  <a:lnTo>
                    <a:pt x="196042" y="39099"/>
                  </a:lnTo>
                  <a:lnTo>
                    <a:pt x="208916" y="73932"/>
                  </a:lnTo>
                  <a:lnTo>
                    <a:pt x="224045" y="112931"/>
                  </a:lnTo>
                  <a:lnTo>
                    <a:pt x="229208" y="133209"/>
                  </a:lnTo>
                  <a:lnTo>
                    <a:pt x="232650" y="153783"/>
                  </a:lnTo>
                  <a:lnTo>
                    <a:pt x="234945" y="174554"/>
                  </a:lnTo>
                  <a:lnTo>
                    <a:pt x="241258" y="220212"/>
                  </a:lnTo>
                  <a:lnTo>
                    <a:pt x="244917" y="244240"/>
                  </a:lnTo>
                  <a:lnTo>
                    <a:pt x="247356" y="265904"/>
                  </a:lnTo>
                  <a:lnTo>
                    <a:pt x="248982" y="285991"/>
                  </a:lnTo>
                  <a:lnTo>
                    <a:pt x="252235" y="368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552700" y="48006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317500"/>
                  </a:moveTo>
                  <a:lnTo>
                    <a:pt x="6742" y="297274"/>
                  </a:lnTo>
                  <a:lnTo>
                    <a:pt x="10139" y="285671"/>
                  </a:lnTo>
                  <a:lnTo>
                    <a:pt x="17676" y="257728"/>
                  </a:lnTo>
                  <a:lnTo>
                    <a:pt x="20251" y="240963"/>
                  </a:lnTo>
                  <a:lnTo>
                    <a:pt x="21967" y="222730"/>
                  </a:lnTo>
                  <a:lnTo>
                    <a:pt x="23111" y="203520"/>
                  </a:lnTo>
                  <a:lnTo>
                    <a:pt x="24383" y="167123"/>
                  </a:lnTo>
                  <a:lnTo>
                    <a:pt x="25098" y="107373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476500" y="49149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0"/>
                  </a:moveTo>
                  <a:lnTo>
                    <a:pt x="20225" y="13484"/>
                  </a:lnTo>
                  <a:lnTo>
                    <a:pt x="31828" y="17455"/>
                  </a:lnTo>
                  <a:lnTo>
                    <a:pt x="45207" y="20103"/>
                  </a:lnTo>
                  <a:lnTo>
                    <a:pt x="1016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693384" y="4927835"/>
              <a:ext cx="173017" cy="342666"/>
            </a:xfrm>
            <a:custGeom>
              <a:avLst/>
              <a:gdLst/>
              <a:ahLst/>
              <a:cxnLst/>
              <a:rect l="0" t="0" r="0" b="0"/>
              <a:pathLst>
                <a:path w="173017" h="342666">
                  <a:moveTo>
                    <a:pt x="87916" y="139465"/>
                  </a:moveTo>
                  <a:lnTo>
                    <a:pt x="108141" y="132722"/>
                  </a:lnTo>
                  <a:lnTo>
                    <a:pt x="118333" y="127914"/>
                  </a:lnTo>
                  <a:lnTo>
                    <a:pt x="129360" y="121887"/>
                  </a:lnTo>
                  <a:lnTo>
                    <a:pt x="140945" y="115046"/>
                  </a:lnTo>
                  <a:lnTo>
                    <a:pt x="150080" y="106252"/>
                  </a:lnTo>
                  <a:lnTo>
                    <a:pt x="157581" y="96156"/>
                  </a:lnTo>
                  <a:lnTo>
                    <a:pt x="163992" y="85192"/>
                  </a:lnTo>
                  <a:lnTo>
                    <a:pt x="168267" y="72239"/>
                  </a:lnTo>
                  <a:lnTo>
                    <a:pt x="171116" y="57958"/>
                  </a:lnTo>
                  <a:lnTo>
                    <a:pt x="173016" y="42794"/>
                  </a:lnTo>
                  <a:lnTo>
                    <a:pt x="171460" y="29862"/>
                  </a:lnTo>
                  <a:lnTo>
                    <a:pt x="167601" y="18418"/>
                  </a:lnTo>
                  <a:lnTo>
                    <a:pt x="162206" y="7967"/>
                  </a:lnTo>
                  <a:lnTo>
                    <a:pt x="152965" y="2410"/>
                  </a:lnTo>
                  <a:lnTo>
                    <a:pt x="141159" y="118"/>
                  </a:lnTo>
                  <a:lnTo>
                    <a:pt x="127645" y="0"/>
                  </a:lnTo>
                  <a:lnTo>
                    <a:pt x="114402" y="2744"/>
                  </a:lnTo>
                  <a:lnTo>
                    <a:pt x="101340" y="7395"/>
                  </a:lnTo>
                  <a:lnTo>
                    <a:pt x="88398" y="13318"/>
                  </a:lnTo>
                  <a:lnTo>
                    <a:pt x="76949" y="21500"/>
                  </a:lnTo>
                  <a:lnTo>
                    <a:pt x="66493" y="31188"/>
                  </a:lnTo>
                  <a:lnTo>
                    <a:pt x="56701" y="41880"/>
                  </a:lnTo>
                  <a:lnTo>
                    <a:pt x="47350" y="53242"/>
                  </a:lnTo>
                  <a:lnTo>
                    <a:pt x="38294" y="65049"/>
                  </a:lnTo>
                  <a:lnTo>
                    <a:pt x="29435" y="77154"/>
                  </a:lnTo>
                  <a:lnTo>
                    <a:pt x="22117" y="92280"/>
                  </a:lnTo>
                  <a:lnTo>
                    <a:pt x="15828" y="109419"/>
                  </a:lnTo>
                  <a:lnTo>
                    <a:pt x="10224" y="127901"/>
                  </a:lnTo>
                  <a:lnTo>
                    <a:pt x="6488" y="147278"/>
                  </a:lnTo>
                  <a:lnTo>
                    <a:pt x="3997" y="167251"/>
                  </a:lnTo>
                  <a:lnTo>
                    <a:pt x="2336" y="187622"/>
                  </a:lnTo>
                  <a:lnTo>
                    <a:pt x="1230" y="206847"/>
                  </a:lnTo>
                  <a:lnTo>
                    <a:pt x="0" y="243260"/>
                  </a:lnTo>
                  <a:lnTo>
                    <a:pt x="1083" y="259462"/>
                  </a:lnTo>
                  <a:lnTo>
                    <a:pt x="3216" y="274496"/>
                  </a:lnTo>
                  <a:lnTo>
                    <a:pt x="6049" y="288752"/>
                  </a:lnTo>
                  <a:lnTo>
                    <a:pt x="10760" y="301079"/>
                  </a:lnTo>
                  <a:lnTo>
                    <a:pt x="16723" y="312118"/>
                  </a:lnTo>
                  <a:lnTo>
                    <a:pt x="37116" y="3426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933700" y="4952798"/>
              <a:ext cx="139701" cy="292303"/>
            </a:xfrm>
            <a:custGeom>
              <a:avLst/>
              <a:gdLst/>
              <a:ahLst/>
              <a:cxnLst/>
              <a:rect l="0" t="0" r="0" b="0"/>
              <a:pathLst>
                <a:path w="139701" h="292303">
                  <a:moveTo>
                    <a:pt x="0" y="292302"/>
                  </a:moveTo>
                  <a:lnTo>
                    <a:pt x="13483" y="265333"/>
                  </a:lnTo>
                  <a:lnTo>
                    <a:pt x="17455" y="251745"/>
                  </a:lnTo>
                  <a:lnTo>
                    <a:pt x="20103" y="237042"/>
                  </a:lnTo>
                  <a:lnTo>
                    <a:pt x="21869" y="221595"/>
                  </a:lnTo>
                  <a:lnTo>
                    <a:pt x="23046" y="205653"/>
                  </a:lnTo>
                  <a:lnTo>
                    <a:pt x="23830" y="189380"/>
                  </a:lnTo>
                  <a:lnTo>
                    <a:pt x="24353" y="172887"/>
                  </a:lnTo>
                  <a:lnTo>
                    <a:pt x="26113" y="156247"/>
                  </a:lnTo>
                  <a:lnTo>
                    <a:pt x="28698" y="139510"/>
                  </a:lnTo>
                  <a:lnTo>
                    <a:pt x="31831" y="122707"/>
                  </a:lnTo>
                  <a:lnTo>
                    <a:pt x="35332" y="107272"/>
                  </a:lnTo>
                  <a:lnTo>
                    <a:pt x="39077" y="92749"/>
                  </a:lnTo>
                  <a:lnTo>
                    <a:pt x="42984" y="78833"/>
                  </a:lnTo>
                  <a:lnTo>
                    <a:pt x="48411" y="65322"/>
                  </a:lnTo>
                  <a:lnTo>
                    <a:pt x="54852" y="52082"/>
                  </a:lnTo>
                  <a:lnTo>
                    <a:pt x="61968" y="39022"/>
                  </a:lnTo>
                  <a:lnTo>
                    <a:pt x="69534" y="27493"/>
                  </a:lnTo>
                  <a:lnTo>
                    <a:pt x="77400" y="16985"/>
                  </a:lnTo>
                  <a:lnTo>
                    <a:pt x="85467" y="7157"/>
                  </a:lnTo>
                  <a:lnTo>
                    <a:pt x="95078" y="2016"/>
                  </a:lnTo>
                  <a:lnTo>
                    <a:pt x="105718" y="0"/>
                  </a:lnTo>
                  <a:lnTo>
                    <a:pt x="139700" y="129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857500" y="3771900"/>
            <a:ext cx="25401" cy="228601"/>
            <a:chOff x="2857500" y="3771900"/>
            <a:chExt cx="25401" cy="228601"/>
          </a:xfrm>
        </p:grpSpPr>
        <p:sp>
          <p:nvSpPr>
            <p:cNvPr id="65" name="Freeform 64"/>
            <p:cNvSpPr/>
            <p:nvPr/>
          </p:nvSpPr>
          <p:spPr>
            <a:xfrm>
              <a:off x="2857500" y="3771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870200" y="4000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Freeform 67"/>
          <p:cNvSpPr/>
          <p:nvPr/>
        </p:nvSpPr>
        <p:spPr>
          <a:xfrm>
            <a:off x="3187700" y="499110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3111500" y="5019776"/>
            <a:ext cx="444501" cy="419519"/>
            <a:chOff x="3111500" y="5019776"/>
            <a:chExt cx="444501" cy="419519"/>
          </a:xfrm>
        </p:grpSpPr>
        <p:sp>
          <p:nvSpPr>
            <p:cNvPr id="69" name="Freeform 68"/>
            <p:cNvSpPr/>
            <p:nvPr/>
          </p:nvSpPr>
          <p:spPr>
            <a:xfrm>
              <a:off x="3111500" y="52832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201921" y="5019776"/>
              <a:ext cx="354080" cy="419519"/>
            </a:xfrm>
            <a:custGeom>
              <a:avLst/>
              <a:gdLst/>
              <a:ahLst/>
              <a:cxnLst/>
              <a:rect l="0" t="0" r="0" b="0"/>
              <a:pathLst>
                <a:path w="354080" h="419519">
                  <a:moveTo>
                    <a:pt x="354079" y="72924"/>
                  </a:moveTo>
                  <a:lnTo>
                    <a:pt x="347336" y="52698"/>
                  </a:lnTo>
                  <a:lnTo>
                    <a:pt x="342528" y="43918"/>
                  </a:lnTo>
                  <a:lnTo>
                    <a:pt x="336501" y="35242"/>
                  </a:lnTo>
                  <a:lnTo>
                    <a:pt x="329660" y="26636"/>
                  </a:lnTo>
                  <a:lnTo>
                    <a:pt x="319455" y="19487"/>
                  </a:lnTo>
                  <a:lnTo>
                    <a:pt x="307007" y="13310"/>
                  </a:lnTo>
                  <a:lnTo>
                    <a:pt x="293064" y="7781"/>
                  </a:lnTo>
                  <a:lnTo>
                    <a:pt x="278125" y="4096"/>
                  </a:lnTo>
                  <a:lnTo>
                    <a:pt x="262520" y="1638"/>
                  </a:lnTo>
                  <a:lnTo>
                    <a:pt x="246473" y="0"/>
                  </a:lnTo>
                  <a:lnTo>
                    <a:pt x="230130" y="1730"/>
                  </a:lnTo>
                  <a:lnTo>
                    <a:pt x="213591" y="5706"/>
                  </a:lnTo>
                  <a:lnTo>
                    <a:pt x="153231" y="25623"/>
                  </a:lnTo>
                  <a:lnTo>
                    <a:pt x="138336" y="32923"/>
                  </a:lnTo>
                  <a:lnTo>
                    <a:pt x="122761" y="42023"/>
                  </a:lnTo>
                  <a:lnTo>
                    <a:pt x="106734" y="52323"/>
                  </a:lnTo>
                  <a:lnTo>
                    <a:pt x="93227" y="62012"/>
                  </a:lnTo>
                  <a:lnTo>
                    <a:pt x="81399" y="71294"/>
                  </a:lnTo>
                  <a:lnTo>
                    <a:pt x="70692" y="80304"/>
                  </a:lnTo>
                  <a:lnTo>
                    <a:pt x="60732" y="91955"/>
                  </a:lnTo>
                  <a:lnTo>
                    <a:pt x="51270" y="105366"/>
                  </a:lnTo>
                  <a:lnTo>
                    <a:pt x="42139" y="119952"/>
                  </a:lnTo>
                  <a:lnTo>
                    <a:pt x="33230" y="135320"/>
                  </a:lnTo>
                  <a:lnTo>
                    <a:pt x="15805" y="167448"/>
                  </a:lnTo>
                  <a:lnTo>
                    <a:pt x="10030" y="185329"/>
                  </a:lnTo>
                  <a:lnTo>
                    <a:pt x="6179" y="204305"/>
                  </a:lnTo>
                  <a:lnTo>
                    <a:pt x="3612" y="224011"/>
                  </a:lnTo>
                  <a:lnTo>
                    <a:pt x="1901" y="242793"/>
                  </a:lnTo>
                  <a:lnTo>
                    <a:pt x="760" y="260959"/>
                  </a:lnTo>
                  <a:lnTo>
                    <a:pt x="0" y="278714"/>
                  </a:lnTo>
                  <a:lnTo>
                    <a:pt x="904" y="294784"/>
                  </a:lnTo>
                  <a:lnTo>
                    <a:pt x="2918" y="309730"/>
                  </a:lnTo>
                  <a:lnTo>
                    <a:pt x="5671" y="323928"/>
                  </a:lnTo>
                  <a:lnTo>
                    <a:pt x="10329" y="337626"/>
                  </a:lnTo>
                  <a:lnTo>
                    <a:pt x="16256" y="350992"/>
                  </a:lnTo>
                  <a:lnTo>
                    <a:pt x="23030" y="364136"/>
                  </a:lnTo>
                  <a:lnTo>
                    <a:pt x="31780" y="375721"/>
                  </a:lnTo>
                  <a:lnTo>
                    <a:pt x="41846" y="386266"/>
                  </a:lnTo>
                  <a:lnTo>
                    <a:pt x="52790" y="396119"/>
                  </a:lnTo>
                  <a:lnTo>
                    <a:pt x="65731" y="404098"/>
                  </a:lnTo>
                  <a:lnTo>
                    <a:pt x="80002" y="410829"/>
                  </a:lnTo>
                  <a:lnTo>
                    <a:pt x="95161" y="416727"/>
                  </a:lnTo>
                  <a:lnTo>
                    <a:pt x="112322" y="419248"/>
                  </a:lnTo>
                  <a:lnTo>
                    <a:pt x="130819" y="419518"/>
                  </a:lnTo>
                  <a:lnTo>
                    <a:pt x="150205" y="418286"/>
                  </a:lnTo>
                  <a:lnTo>
                    <a:pt x="167363" y="414643"/>
                  </a:lnTo>
                  <a:lnTo>
                    <a:pt x="183035" y="409392"/>
                  </a:lnTo>
                  <a:lnTo>
                    <a:pt x="197716" y="403069"/>
                  </a:lnTo>
                  <a:lnTo>
                    <a:pt x="211737" y="394621"/>
                  </a:lnTo>
                  <a:lnTo>
                    <a:pt x="225317" y="384755"/>
                  </a:lnTo>
                  <a:lnTo>
                    <a:pt x="238605" y="373944"/>
                  </a:lnTo>
                  <a:lnTo>
                    <a:pt x="250285" y="361093"/>
                  </a:lnTo>
                  <a:lnTo>
                    <a:pt x="260894" y="346881"/>
                  </a:lnTo>
                  <a:lnTo>
                    <a:pt x="270789" y="331762"/>
                  </a:lnTo>
                  <a:lnTo>
                    <a:pt x="278796" y="317449"/>
                  </a:lnTo>
                  <a:lnTo>
                    <a:pt x="285546" y="303674"/>
                  </a:lnTo>
                  <a:lnTo>
                    <a:pt x="291457" y="290257"/>
                  </a:lnTo>
                  <a:lnTo>
                    <a:pt x="296808" y="275668"/>
                  </a:lnTo>
                  <a:lnTo>
                    <a:pt x="301788" y="260298"/>
                  </a:lnTo>
                  <a:lnTo>
                    <a:pt x="306518" y="244406"/>
                  </a:lnTo>
                  <a:lnTo>
                    <a:pt x="315537" y="211698"/>
                  </a:lnTo>
                  <a:lnTo>
                    <a:pt x="319917" y="195073"/>
                  </a:lnTo>
                  <a:lnTo>
                    <a:pt x="322838" y="178345"/>
                  </a:lnTo>
                  <a:lnTo>
                    <a:pt x="324785" y="161549"/>
                  </a:lnTo>
                  <a:lnTo>
                    <a:pt x="328679" y="983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511300" y="5537200"/>
            <a:ext cx="2197101" cy="1384301"/>
            <a:chOff x="1511300" y="5537200"/>
            <a:chExt cx="2197101" cy="1384301"/>
          </a:xfrm>
        </p:grpSpPr>
        <p:sp>
          <p:nvSpPr>
            <p:cNvPr id="72" name="Freeform 71"/>
            <p:cNvSpPr/>
            <p:nvPr/>
          </p:nvSpPr>
          <p:spPr>
            <a:xfrm>
              <a:off x="1536700" y="5537200"/>
              <a:ext cx="1" cy="673101"/>
            </a:xfrm>
            <a:custGeom>
              <a:avLst/>
              <a:gdLst/>
              <a:ahLst/>
              <a:cxnLst/>
              <a:rect l="0" t="0" r="0" b="0"/>
              <a:pathLst>
                <a:path w="1" h="673101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511300" y="5575300"/>
              <a:ext cx="415792" cy="635001"/>
            </a:xfrm>
            <a:custGeom>
              <a:avLst/>
              <a:gdLst/>
              <a:ahLst/>
              <a:cxnLst/>
              <a:rect l="0" t="0" r="0" b="0"/>
              <a:pathLst>
                <a:path w="415792" h="635001">
                  <a:moveTo>
                    <a:pt x="0" y="0"/>
                  </a:moveTo>
                  <a:lnTo>
                    <a:pt x="26967" y="0"/>
                  </a:lnTo>
                  <a:lnTo>
                    <a:pt x="40556" y="1411"/>
                  </a:lnTo>
                  <a:lnTo>
                    <a:pt x="55259" y="3762"/>
                  </a:lnTo>
                  <a:lnTo>
                    <a:pt x="70706" y="6742"/>
                  </a:lnTo>
                  <a:lnTo>
                    <a:pt x="102921" y="13814"/>
                  </a:lnTo>
                  <a:lnTo>
                    <a:pt x="169594" y="29853"/>
                  </a:lnTo>
                  <a:lnTo>
                    <a:pt x="185029" y="34013"/>
                  </a:lnTo>
                  <a:lnTo>
                    <a:pt x="213468" y="42398"/>
                  </a:lnTo>
                  <a:lnTo>
                    <a:pt x="228390" y="48021"/>
                  </a:lnTo>
                  <a:lnTo>
                    <a:pt x="243982" y="54592"/>
                  </a:lnTo>
                  <a:lnTo>
                    <a:pt x="260021" y="61794"/>
                  </a:lnTo>
                  <a:lnTo>
                    <a:pt x="273536" y="69418"/>
                  </a:lnTo>
                  <a:lnTo>
                    <a:pt x="285368" y="77323"/>
                  </a:lnTo>
                  <a:lnTo>
                    <a:pt x="296079" y="85415"/>
                  </a:lnTo>
                  <a:lnTo>
                    <a:pt x="319268" y="101932"/>
                  </a:lnTo>
                  <a:lnTo>
                    <a:pt x="331378" y="110288"/>
                  </a:lnTo>
                  <a:lnTo>
                    <a:pt x="342274" y="118681"/>
                  </a:lnTo>
                  <a:lnTo>
                    <a:pt x="352361" y="127098"/>
                  </a:lnTo>
                  <a:lnTo>
                    <a:pt x="361907" y="135532"/>
                  </a:lnTo>
                  <a:lnTo>
                    <a:pt x="371093" y="145388"/>
                  </a:lnTo>
                  <a:lnTo>
                    <a:pt x="380040" y="156192"/>
                  </a:lnTo>
                  <a:lnTo>
                    <a:pt x="388826" y="167628"/>
                  </a:lnTo>
                  <a:lnTo>
                    <a:pt x="396095" y="179485"/>
                  </a:lnTo>
                  <a:lnTo>
                    <a:pt x="402352" y="191623"/>
                  </a:lnTo>
                  <a:lnTo>
                    <a:pt x="407935" y="203948"/>
                  </a:lnTo>
                  <a:lnTo>
                    <a:pt x="411656" y="217810"/>
                  </a:lnTo>
                  <a:lnTo>
                    <a:pt x="414137" y="232695"/>
                  </a:lnTo>
                  <a:lnTo>
                    <a:pt x="415791" y="248263"/>
                  </a:lnTo>
                  <a:lnTo>
                    <a:pt x="415483" y="264286"/>
                  </a:lnTo>
                  <a:lnTo>
                    <a:pt x="413866" y="280613"/>
                  </a:lnTo>
                  <a:lnTo>
                    <a:pt x="411377" y="297142"/>
                  </a:lnTo>
                  <a:lnTo>
                    <a:pt x="406896" y="312394"/>
                  </a:lnTo>
                  <a:lnTo>
                    <a:pt x="401086" y="326796"/>
                  </a:lnTo>
                  <a:lnTo>
                    <a:pt x="394391" y="340630"/>
                  </a:lnTo>
                  <a:lnTo>
                    <a:pt x="387105" y="354087"/>
                  </a:lnTo>
                  <a:lnTo>
                    <a:pt x="379425" y="367291"/>
                  </a:lnTo>
                  <a:lnTo>
                    <a:pt x="371483" y="380327"/>
                  </a:lnTo>
                  <a:lnTo>
                    <a:pt x="360544" y="393251"/>
                  </a:lnTo>
                  <a:lnTo>
                    <a:pt x="347607" y="406100"/>
                  </a:lnTo>
                  <a:lnTo>
                    <a:pt x="321003" y="430255"/>
                  </a:lnTo>
                  <a:lnTo>
                    <a:pt x="299771" y="450398"/>
                  </a:lnTo>
                  <a:lnTo>
                    <a:pt x="265210" y="484347"/>
                  </a:lnTo>
                  <a:lnTo>
                    <a:pt x="251595" y="496465"/>
                  </a:lnTo>
                  <a:lnTo>
                    <a:pt x="236874" y="508776"/>
                  </a:lnTo>
                  <a:lnTo>
                    <a:pt x="221416" y="521217"/>
                  </a:lnTo>
                  <a:lnTo>
                    <a:pt x="205466" y="532334"/>
                  </a:lnTo>
                  <a:lnTo>
                    <a:pt x="189188" y="542567"/>
                  </a:lnTo>
                  <a:lnTo>
                    <a:pt x="172692" y="552211"/>
                  </a:lnTo>
                  <a:lnTo>
                    <a:pt x="158872" y="561463"/>
                  </a:lnTo>
                  <a:lnTo>
                    <a:pt x="146837" y="570453"/>
                  </a:lnTo>
                  <a:lnTo>
                    <a:pt x="135991" y="579268"/>
                  </a:lnTo>
                  <a:lnTo>
                    <a:pt x="124527" y="587967"/>
                  </a:lnTo>
                  <a:lnTo>
                    <a:pt x="100501" y="605159"/>
                  </a:lnTo>
                  <a:lnTo>
                    <a:pt x="88167" y="612284"/>
                  </a:lnTo>
                  <a:lnTo>
                    <a:pt x="75711" y="618444"/>
                  </a:lnTo>
                  <a:lnTo>
                    <a:pt x="25400" y="635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021206" y="5806711"/>
              <a:ext cx="277495" cy="467090"/>
            </a:xfrm>
            <a:custGeom>
              <a:avLst/>
              <a:gdLst/>
              <a:ahLst/>
              <a:cxnLst/>
              <a:rect l="0" t="0" r="0" b="0"/>
              <a:pathLst>
                <a:path w="277495" h="467090">
                  <a:moveTo>
                    <a:pt x="213994" y="35289"/>
                  </a:moveTo>
                  <a:lnTo>
                    <a:pt x="193768" y="21804"/>
                  </a:lnTo>
                  <a:lnTo>
                    <a:pt x="182165" y="16421"/>
                  </a:lnTo>
                  <a:lnTo>
                    <a:pt x="168786" y="11422"/>
                  </a:lnTo>
                  <a:lnTo>
                    <a:pt x="154222" y="6677"/>
                  </a:lnTo>
                  <a:lnTo>
                    <a:pt x="137457" y="3514"/>
                  </a:lnTo>
                  <a:lnTo>
                    <a:pt x="119225" y="1406"/>
                  </a:lnTo>
                  <a:lnTo>
                    <a:pt x="100014" y="0"/>
                  </a:lnTo>
                  <a:lnTo>
                    <a:pt x="82974" y="1885"/>
                  </a:lnTo>
                  <a:lnTo>
                    <a:pt x="67381" y="5964"/>
                  </a:lnTo>
                  <a:lnTo>
                    <a:pt x="52752" y="11505"/>
                  </a:lnTo>
                  <a:lnTo>
                    <a:pt x="38765" y="18022"/>
                  </a:lnTo>
                  <a:lnTo>
                    <a:pt x="25208" y="25189"/>
                  </a:lnTo>
                  <a:lnTo>
                    <a:pt x="11937" y="32789"/>
                  </a:lnTo>
                  <a:lnTo>
                    <a:pt x="4500" y="43500"/>
                  </a:lnTo>
                  <a:lnTo>
                    <a:pt x="953" y="56285"/>
                  </a:lnTo>
                  <a:lnTo>
                    <a:pt x="0" y="70453"/>
                  </a:lnTo>
                  <a:lnTo>
                    <a:pt x="6420" y="78487"/>
                  </a:lnTo>
                  <a:lnTo>
                    <a:pt x="17756" y="82432"/>
                  </a:lnTo>
                  <a:lnTo>
                    <a:pt x="32368" y="83651"/>
                  </a:lnTo>
                  <a:lnTo>
                    <a:pt x="46343" y="83052"/>
                  </a:lnTo>
                  <a:lnTo>
                    <a:pt x="59893" y="81242"/>
                  </a:lnTo>
                  <a:lnTo>
                    <a:pt x="73160" y="78624"/>
                  </a:lnTo>
                  <a:lnTo>
                    <a:pt x="86238" y="74057"/>
                  </a:lnTo>
                  <a:lnTo>
                    <a:pt x="99190" y="68190"/>
                  </a:lnTo>
                  <a:lnTo>
                    <a:pt x="112058" y="61456"/>
                  </a:lnTo>
                  <a:lnTo>
                    <a:pt x="124870" y="54145"/>
                  </a:lnTo>
                  <a:lnTo>
                    <a:pt x="137644" y="46448"/>
                  </a:lnTo>
                  <a:lnTo>
                    <a:pt x="150394" y="38495"/>
                  </a:lnTo>
                  <a:lnTo>
                    <a:pt x="161716" y="30371"/>
                  </a:lnTo>
                  <a:lnTo>
                    <a:pt x="172086" y="22132"/>
                  </a:lnTo>
                  <a:lnTo>
                    <a:pt x="181822" y="13817"/>
                  </a:lnTo>
                  <a:lnTo>
                    <a:pt x="191135" y="12508"/>
                  </a:lnTo>
                  <a:lnTo>
                    <a:pt x="200165" y="15868"/>
                  </a:lnTo>
                  <a:lnTo>
                    <a:pt x="209008" y="22341"/>
                  </a:lnTo>
                  <a:lnTo>
                    <a:pt x="213492" y="30890"/>
                  </a:lnTo>
                  <a:lnTo>
                    <a:pt x="215070" y="40823"/>
                  </a:lnTo>
                  <a:lnTo>
                    <a:pt x="214711" y="51679"/>
                  </a:lnTo>
                  <a:lnTo>
                    <a:pt x="213061" y="64560"/>
                  </a:lnTo>
                  <a:lnTo>
                    <a:pt x="210550" y="78791"/>
                  </a:lnTo>
                  <a:lnTo>
                    <a:pt x="207464" y="93924"/>
                  </a:lnTo>
                  <a:lnTo>
                    <a:pt x="205407" y="111068"/>
                  </a:lnTo>
                  <a:lnTo>
                    <a:pt x="204036" y="129553"/>
                  </a:lnTo>
                  <a:lnTo>
                    <a:pt x="203122" y="148931"/>
                  </a:lnTo>
                  <a:lnTo>
                    <a:pt x="202106" y="189278"/>
                  </a:lnTo>
                  <a:lnTo>
                    <a:pt x="201835" y="209915"/>
                  </a:lnTo>
                  <a:lnTo>
                    <a:pt x="203066" y="232139"/>
                  </a:lnTo>
                  <a:lnTo>
                    <a:pt x="205297" y="255422"/>
                  </a:lnTo>
                  <a:lnTo>
                    <a:pt x="208196" y="279411"/>
                  </a:lnTo>
                  <a:lnTo>
                    <a:pt x="211540" y="301048"/>
                  </a:lnTo>
                  <a:lnTo>
                    <a:pt x="215180" y="321117"/>
                  </a:lnTo>
                  <a:lnTo>
                    <a:pt x="219018" y="340141"/>
                  </a:lnTo>
                  <a:lnTo>
                    <a:pt x="224398" y="358468"/>
                  </a:lnTo>
                  <a:lnTo>
                    <a:pt x="230808" y="376330"/>
                  </a:lnTo>
                  <a:lnTo>
                    <a:pt x="237903" y="393883"/>
                  </a:lnTo>
                  <a:lnTo>
                    <a:pt x="245456" y="409818"/>
                  </a:lnTo>
                  <a:lnTo>
                    <a:pt x="253313" y="424675"/>
                  </a:lnTo>
                  <a:lnTo>
                    <a:pt x="277494" y="4670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422137" y="5768088"/>
              <a:ext cx="371864" cy="645413"/>
            </a:xfrm>
            <a:custGeom>
              <a:avLst/>
              <a:gdLst/>
              <a:ahLst/>
              <a:cxnLst/>
              <a:rect l="0" t="0" r="0" b="0"/>
              <a:pathLst>
                <a:path w="371864" h="645413">
                  <a:moveTo>
                    <a:pt x="371863" y="23112"/>
                  </a:moveTo>
                  <a:lnTo>
                    <a:pt x="344895" y="16370"/>
                  </a:lnTo>
                  <a:lnTo>
                    <a:pt x="332717" y="12973"/>
                  </a:lnTo>
                  <a:lnTo>
                    <a:pt x="307898" y="5435"/>
                  </a:lnTo>
                  <a:lnTo>
                    <a:pt x="293942" y="2860"/>
                  </a:lnTo>
                  <a:lnTo>
                    <a:pt x="278993" y="1144"/>
                  </a:lnTo>
                  <a:lnTo>
                    <a:pt x="263383" y="0"/>
                  </a:lnTo>
                  <a:lnTo>
                    <a:pt x="247332" y="648"/>
                  </a:lnTo>
                  <a:lnTo>
                    <a:pt x="230986" y="2491"/>
                  </a:lnTo>
                  <a:lnTo>
                    <a:pt x="214445" y="5132"/>
                  </a:lnTo>
                  <a:lnTo>
                    <a:pt x="197773" y="8303"/>
                  </a:lnTo>
                  <a:lnTo>
                    <a:pt x="164197" y="15589"/>
                  </a:lnTo>
                  <a:lnTo>
                    <a:pt x="145930" y="20919"/>
                  </a:lnTo>
                  <a:lnTo>
                    <a:pt x="126696" y="27295"/>
                  </a:lnTo>
                  <a:lnTo>
                    <a:pt x="106818" y="34367"/>
                  </a:lnTo>
                  <a:lnTo>
                    <a:pt x="89333" y="41904"/>
                  </a:lnTo>
                  <a:lnTo>
                    <a:pt x="73443" y="49751"/>
                  </a:lnTo>
                  <a:lnTo>
                    <a:pt x="58616" y="57804"/>
                  </a:lnTo>
                  <a:lnTo>
                    <a:pt x="45909" y="67407"/>
                  </a:lnTo>
                  <a:lnTo>
                    <a:pt x="34616" y="78041"/>
                  </a:lnTo>
                  <a:lnTo>
                    <a:pt x="24265" y="89365"/>
                  </a:lnTo>
                  <a:lnTo>
                    <a:pt x="15953" y="101147"/>
                  </a:lnTo>
                  <a:lnTo>
                    <a:pt x="9001" y="113235"/>
                  </a:lnTo>
                  <a:lnTo>
                    <a:pt x="2955" y="125527"/>
                  </a:lnTo>
                  <a:lnTo>
                    <a:pt x="335" y="140778"/>
                  </a:lnTo>
                  <a:lnTo>
                    <a:pt x="0" y="158000"/>
                  </a:lnTo>
                  <a:lnTo>
                    <a:pt x="1187" y="176537"/>
                  </a:lnTo>
                  <a:lnTo>
                    <a:pt x="3390" y="193129"/>
                  </a:lnTo>
                  <a:lnTo>
                    <a:pt x="6270" y="208423"/>
                  </a:lnTo>
                  <a:lnTo>
                    <a:pt x="9601" y="222853"/>
                  </a:lnTo>
                  <a:lnTo>
                    <a:pt x="16055" y="236705"/>
                  </a:lnTo>
                  <a:lnTo>
                    <a:pt x="24591" y="250174"/>
                  </a:lnTo>
                  <a:lnTo>
                    <a:pt x="34515" y="263387"/>
                  </a:lnTo>
                  <a:lnTo>
                    <a:pt x="53067" y="289356"/>
                  </a:lnTo>
                  <a:lnTo>
                    <a:pt x="61966" y="302208"/>
                  </a:lnTo>
                  <a:lnTo>
                    <a:pt x="70720" y="316420"/>
                  </a:lnTo>
                  <a:lnTo>
                    <a:pt x="79379" y="331539"/>
                  </a:lnTo>
                  <a:lnTo>
                    <a:pt x="87973" y="347263"/>
                  </a:lnTo>
                  <a:lnTo>
                    <a:pt x="96525" y="361979"/>
                  </a:lnTo>
                  <a:lnTo>
                    <a:pt x="113553" y="389620"/>
                  </a:lnTo>
                  <a:lnTo>
                    <a:pt x="120634" y="404328"/>
                  </a:lnTo>
                  <a:lnTo>
                    <a:pt x="126766" y="419778"/>
                  </a:lnTo>
                  <a:lnTo>
                    <a:pt x="132265" y="435722"/>
                  </a:lnTo>
                  <a:lnTo>
                    <a:pt x="135931" y="453408"/>
                  </a:lnTo>
                  <a:lnTo>
                    <a:pt x="138375" y="472253"/>
                  </a:lnTo>
                  <a:lnTo>
                    <a:pt x="140004" y="491873"/>
                  </a:lnTo>
                  <a:lnTo>
                    <a:pt x="139679" y="509186"/>
                  </a:lnTo>
                  <a:lnTo>
                    <a:pt x="138051" y="524961"/>
                  </a:lnTo>
                  <a:lnTo>
                    <a:pt x="135555" y="539711"/>
                  </a:lnTo>
                  <a:lnTo>
                    <a:pt x="131069" y="553778"/>
                  </a:lnTo>
                  <a:lnTo>
                    <a:pt x="125255" y="567389"/>
                  </a:lnTo>
                  <a:lnTo>
                    <a:pt x="118558" y="580696"/>
                  </a:lnTo>
                  <a:lnTo>
                    <a:pt x="111270" y="593801"/>
                  </a:lnTo>
                  <a:lnTo>
                    <a:pt x="103590" y="606771"/>
                  </a:lnTo>
                  <a:lnTo>
                    <a:pt x="41663" y="6454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795765" y="5930900"/>
              <a:ext cx="49036" cy="431801"/>
            </a:xfrm>
            <a:custGeom>
              <a:avLst/>
              <a:gdLst/>
              <a:ahLst/>
              <a:cxnLst/>
              <a:rect l="0" t="0" r="0" b="0"/>
              <a:pathLst>
                <a:path w="49036" h="431801">
                  <a:moveTo>
                    <a:pt x="10935" y="431800"/>
                  </a:moveTo>
                  <a:lnTo>
                    <a:pt x="4192" y="411574"/>
                  </a:lnTo>
                  <a:lnTo>
                    <a:pt x="2207" y="399971"/>
                  </a:lnTo>
                  <a:lnTo>
                    <a:pt x="883" y="386591"/>
                  </a:lnTo>
                  <a:lnTo>
                    <a:pt x="0" y="372028"/>
                  </a:lnTo>
                  <a:lnTo>
                    <a:pt x="823" y="355263"/>
                  </a:lnTo>
                  <a:lnTo>
                    <a:pt x="2782" y="337030"/>
                  </a:lnTo>
                  <a:lnTo>
                    <a:pt x="5500" y="317820"/>
                  </a:lnTo>
                  <a:lnTo>
                    <a:pt x="7311" y="297958"/>
                  </a:lnTo>
                  <a:lnTo>
                    <a:pt x="8519" y="277660"/>
                  </a:lnTo>
                  <a:lnTo>
                    <a:pt x="9324" y="257073"/>
                  </a:lnTo>
                  <a:lnTo>
                    <a:pt x="11272" y="236293"/>
                  </a:lnTo>
                  <a:lnTo>
                    <a:pt x="13982" y="215384"/>
                  </a:lnTo>
                  <a:lnTo>
                    <a:pt x="17199" y="194389"/>
                  </a:lnTo>
                  <a:lnTo>
                    <a:pt x="19344" y="173337"/>
                  </a:lnTo>
                  <a:lnTo>
                    <a:pt x="20774" y="152246"/>
                  </a:lnTo>
                  <a:lnTo>
                    <a:pt x="21728" y="131131"/>
                  </a:lnTo>
                  <a:lnTo>
                    <a:pt x="23774" y="109998"/>
                  </a:lnTo>
                  <a:lnTo>
                    <a:pt x="26550" y="88854"/>
                  </a:lnTo>
                  <a:lnTo>
                    <a:pt x="490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794000" y="6070600"/>
              <a:ext cx="201697" cy="482601"/>
            </a:xfrm>
            <a:custGeom>
              <a:avLst/>
              <a:gdLst/>
              <a:ahLst/>
              <a:cxnLst/>
              <a:rect l="0" t="0" r="0" b="0"/>
              <a:pathLst>
                <a:path w="201697" h="482601">
                  <a:moveTo>
                    <a:pt x="0" y="0"/>
                  </a:moveTo>
                  <a:lnTo>
                    <a:pt x="35353" y="35353"/>
                  </a:lnTo>
                  <a:lnTo>
                    <a:pt x="44735" y="43324"/>
                  </a:lnTo>
                  <a:lnTo>
                    <a:pt x="55223" y="51460"/>
                  </a:lnTo>
                  <a:lnTo>
                    <a:pt x="66449" y="59707"/>
                  </a:lnTo>
                  <a:lnTo>
                    <a:pt x="90210" y="76395"/>
                  </a:lnTo>
                  <a:lnTo>
                    <a:pt x="102473" y="84797"/>
                  </a:lnTo>
                  <a:lnTo>
                    <a:pt x="113471" y="93220"/>
                  </a:lnTo>
                  <a:lnTo>
                    <a:pt x="123625" y="101657"/>
                  </a:lnTo>
                  <a:lnTo>
                    <a:pt x="133217" y="110105"/>
                  </a:lnTo>
                  <a:lnTo>
                    <a:pt x="151400" y="127017"/>
                  </a:lnTo>
                  <a:lnTo>
                    <a:pt x="160200" y="135478"/>
                  </a:lnTo>
                  <a:lnTo>
                    <a:pt x="168888" y="145351"/>
                  </a:lnTo>
                  <a:lnTo>
                    <a:pt x="177503" y="156168"/>
                  </a:lnTo>
                  <a:lnTo>
                    <a:pt x="186069" y="167612"/>
                  </a:lnTo>
                  <a:lnTo>
                    <a:pt x="191779" y="180885"/>
                  </a:lnTo>
                  <a:lnTo>
                    <a:pt x="195586" y="195379"/>
                  </a:lnTo>
                  <a:lnTo>
                    <a:pt x="198124" y="210686"/>
                  </a:lnTo>
                  <a:lnTo>
                    <a:pt x="199816" y="226535"/>
                  </a:lnTo>
                  <a:lnTo>
                    <a:pt x="200944" y="242745"/>
                  </a:lnTo>
                  <a:lnTo>
                    <a:pt x="201696" y="259196"/>
                  </a:lnTo>
                  <a:lnTo>
                    <a:pt x="200786" y="277220"/>
                  </a:lnTo>
                  <a:lnTo>
                    <a:pt x="198768" y="296291"/>
                  </a:lnTo>
                  <a:lnTo>
                    <a:pt x="196012" y="316060"/>
                  </a:lnTo>
                  <a:lnTo>
                    <a:pt x="194174" y="336296"/>
                  </a:lnTo>
                  <a:lnTo>
                    <a:pt x="192949" y="356841"/>
                  </a:lnTo>
                  <a:lnTo>
                    <a:pt x="192133" y="377594"/>
                  </a:lnTo>
                  <a:lnTo>
                    <a:pt x="190177" y="398484"/>
                  </a:lnTo>
                  <a:lnTo>
                    <a:pt x="187462" y="419467"/>
                  </a:lnTo>
                  <a:lnTo>
                    <a:pt x="177800" y="48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098800" y="6235586"/>
              <a:ext cx="224454" cy="482715"/>
            </a:xfrm>
            <a:custGeom>
              <a:avLst/>
              <a:gdLst/>
              <a:ahLst/>
              <a:cxnLst/>
              <a:rect l="0" t="0" r="0" b="0"/>
              <a:pathLst>
                <a:path w="224454" h="482715">
                  <a:moveTo>
                    <a:pt x="0" y="76314"/>
                  </a:moveTo>
                  <a:lnTo>
                    <a:pt x="6742" y="96539"/>
                  </a:lnTo>
                  <a:lnTo>
                    <a:pt x="12961" y="105319"/>
                  </a:lnTo>
                  <a:lnTo>
                    <a:pt x="21340" y="113995"/>
                  </a:lnTo>
                  <a:lnTo>
                    <a:pt x="31160" y="122601"/>
                  </a:lnTo>
                  <a:lnTo>
                    <a:pt x="41940" y="129750"/>
                  </a:lnTo>
                  <a:lnTo>
                    <a:pt x="53360" y="135927"/>
                  </a:lnTo>
                  <a:lnTo>
                    <a:pt x="65206" y="141456"/>
                  </a:lnTo>
                  <a:lnTo>
                    <a:pt x="77337" y="146553"/>
                  </a:lnTo>
                  <a:lnTo>
                    <a:pt x="89658" y="151362"/>
                  </a:lnTo>
                  <a:lnTo>
                    <a:pt x="102105" y="155979"/>
                  </a:lnTo>
                  <a:lnTo>
                    <a:pt x="116048" y="159057"/>
                  </a:lnTo>
                  <a:lnTo>
                    <a:pt x="130987" y="161110"/>
                  </a:lnTo>
                  <a:lnTo>
                    <a:pt x="146591" y="162478"/>
                  </a:lnTo>
                  <a:lnTo>
                    <a:pt x="161227" y="160567"/>
                  </a:lnTo>
                  <a:lnTo>
                    <a:pt x="175218" y="156472"/>
                  </a:lnTo>
                  <a:lnTo>
                    <a:pt x="188779" y="150919"/>
                  </a:lnTo>
                  <a:lnTo>
                    <a:pt x="199230" y="142984"/>
                  </a:lnTo>
                  <a:lnTo>
                    <a:pt x="207609" y="133461"/>
                  </a:lnTo>
                  <a:lnTo>
                    <a:pt x="214606" y="122878"/>
                  </a:lnTo>
                  <a:lnTo>
                    <a:pt x="219270" y="110179"/>
                  </a:lnTo>
                  <a:lnTo>
                    <a:pt x="222380" y="96068"/>
                  </a:lnTo>
                  <a:lnTo>
                    <a:pt x="224453" y="81017"/>
                  </a:lnTo>
                  <a:lnTo>
                    <a:pt x="224424" y="66749"/>
                  </a:lnTo>
                  <a:lnTo>
                    <a:pt x="222994" y="53004"/>
                  </a:lnTo>
                  <a:lnTo>
                    <a:pt x="220629" y="39607"/>
                  </a:lnTo>
                  <a:lnTo>
                    <a:pt x="213408" y="27854"/>
                  </a:lnTo>
                  <a:lnTo>
                    <a:pt x="202950" y="17196"/>
                  </a:lnTo>
                  <a:lnTo>
                    <a:pt x="190333" y="7268"/>
                  </a:lnTo>
                  <a:lnTo>
                    <a:pt x="177689" y="2061"/>
                  </a:lnTo>
                  <a:lnTo>
                    <a:pt x="165025" y="0"/>
                  </a:lnTo>
                  <a:lnTo>
                    <a:pt x="152350" y="38"/>
                  </a:lnTo>
                  <a:lnTo>
                    <a:pt x="139667" y="1474"/>
                  </a:lnTo>
                  <a:lnTo>
                    <a:pt x="126977" y="3843"/>
                  </a:lnTo>
                  <a:lnTo>
                    <a:pt x="114285" y="6833"/>
                  </a:lnTo>
                  <a:lnTo>
                    <a:pt x="100179" y="13060"/>
                  </a:lnTo>
                  <a:lnTo>
                    <a:pt x="85130" y="21445"/>
                  </a:lnTo>
                  <a:lnTo>
                    <a:pt x="69453" y="31268"/>
                  </a:lnTo>
                  <a:lnTo>
                    <a:pt x="56180" y="42050"/>
                  </a:lnTo>
                  <a:lnTo>
                    <a:pt x="44508" y="53471"/>
                  </a:lnTo>
                  <a:lnTo>
                    <a:pt x="33905" y="65318"/>
                  </a:lnTo>
                  <a:lnTo>
                    <a:pt x="25426" y="78861"/>
                  </a:lnTo>
                  <a:lnTo>
                    <a:pt x="18362" y="93534"/>
                  </a:lnTo>
                  <a:lnTo>
                    <a:pt x="12241" y="108961"/>
                  </a:lnTo>
                  <a:lnTo>
                    <a:pt x="8160" y="126300"/>
                  </a:lnTo>
                  <a:lnTo>
                    <a:pt x="5440" y="144916"/>
                  </a:lnTo>
                  <a:lnTo>
                    <a:pt x="3626" y="164382"/>
                  </a:lnTo>
                  <a:lnTo>
                    <a:pt x="2418" y="183003"/>
                  </a:lnTo>
                  <a:lnTo>
                    <a:pt x="1611" y="201062"/>
                  </a:lnTo>
                  <a:lnTo>
                    <a:pt x="1074" y="218746"/>
                  </a:lnTo>
                  <a:lnTo>
                    <a:pt x="2127" y="234769"/>
                  </a:lnTo>
                  <a:lnTo>
                    <a:pt x="4240" y="249684"/>
                  </a:lnTo>
                  <a:lnTo>
                    <a:pt x="7060" y="263860"/>
                  </a:lnTo>
                  <a:lnTo>
                    <a:pt x="11762" y="280367"/>
                  </a:lnTo>
                  <a:lnTo>
                    <a:pt x="17719" y="298427"/>
                  </a:lnTo>
                  <a:lnTo>
                    <a:pt x="24513" y="317523"/>
                  </a:lnTo>
                  <a:lnTo>
                    <a:pt x="31864" y="333075"/>
                  </a:lnTo>
                  <a:lnTo>
                    <a:pt x="39587" y="346266"/>
                  </a:lnTo>
                  <a:lnTo>
                    <a:pt x="47558" y="357882"/>
                  </a:lnTo>
                  <a:lnTo>
                    <a:pt x="67703" y="385840"/>
                  </a:lnTo>
                  <a:lnTo>
                    <a:pt x="79002" y="401198"/>
                  </a:lnTo>
                  <a:lnTo>
                    <a:pt x="90768" y="414259"/>
                  </a:lnTo>
                  <a:lnTo>
                    <a:pt x="102845" y="425788"/>
                  </a:lnTo>
                  <a:lnTo>
                    <a:pt x="115130" y="436297"/>
                  </a:lnTo>
                  <a:lnTo>
                    <a:pt x="128964" y="446124"/>
                  </a:lnTo>
                  <a:lnTo>
                    <a:pt x="143832" y="455499"/>
                  </a:lnTo>
                  <a:lnTo>
                    <a:pt x="190500" y="4827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412377" y="5994400"/>
              <a:ext cx="296024" cy="927101"/>
            </a:xfrm>
            <a:custGeom>
              <a:avLst/>
              <a:gdLst/>
              <a:ahLst/>
              <a:cxnLst/>
              <a:rect l="0" t="0" r="0" b="0"/>
              <a:pathLst>
                <a:path w="296024" h="927101">
                  <a:moveTo>
                    <a:pt x="296023" y="0"/>
                  </a:moveTo>
                  <a:lnTo>
                    <a:pt x="278346" y="70706"/>
                  </a:lnTo>
                  <a:lnTo>
                    <a:pt x="275771" y="88060"/>
                  </a:lnTo>
                  <a:lnTo>
                    <a:pt x="274055" y="106684"/>
                  </a:lnTo>
                  <a:lnTo>
                    <a:pt x="272911" y="126156"/>
                  </a:lnTo>
                  <a:lnTo>
                    <a:pt x="271639" y="162843"/>
                  </a:lnTo>
                  <a:lnTo>
                    <a:pt x="270924" y="222756"/>
                  </a:lnTo>
                  <a:lnTo>
                    <a:pt x="270682" y="305370"/>
                  </a:lnTo>
                  <a:lnTo>
                    <a:pt x="269251" y="323524"/>
                  </a:lnTo>
                  <a:lnTo>
                    <a:pt x="266886" y="341271"/>
                  </a:lnTo>
                  <a:lnTo>
                    <a:pt x="263898" y="358747"/>
                  </a:lnTo>
                  <a:lnTo>
                    <a:pt x="261906" y="376042"/>
                  </a:lnTo>
                  <a:lnTo>
                    <a:pt x="260578" y="393217"/>
                  </a:lnTo>
                  <a:lnTo>
                    <a:pt x="259693" y="410311"/>
                  </a:lnTo>
                  <a:lnTo>
                    <a:pt x="258709" y="444357"/>
                  </a:lnTo>
                  <a:lnTo>
                    <a:pt x="257969" y="563025"/>
                  </a:lnTo>
                  <a:lnTo>
                    <a:pt x="257927" y="704178"/>
                  </a:lnTo>
                  <a:lnTo>
                    <a:pt x="259336" y="724863"/>
                  </a:lnTo>
                  <a:lnTo>
                    <a:pt x="261687" y="744297"/>
                  </a:lnTo>
                  <a:lnTo>
                    <a:pt x="264666" y="762898"/>
                  </a:lnTo>
                  <a:lnTo>
                    <a:pt x="268063" y="771065"/>
                  </a:lnTo>
                  <a:lnTo>
                    <a:pt x="271738" y="772277"/>
                  </a:lnTo>
                  <a:lnTo>
                    <a:pt x="275599" y="768851"/>
                  </a:lnTo>
                  <a:lnTo>
                    <a:pt x="278174" y="760923"/>
                  </a:lnTo>
                  <a:lnTo>
                    <a:pt x="281034" y="737061"/>
                  </a:lnTo>
                  <a:lnTo>
                    <a:pt x="281797" y="721386"/>
                  </a:lnTo>
                  <a:lnTo>
                    <a:pt x="282645" y="685152"/>
                  </a:lnTo>
                  <a:lnTo>
                    <a:pt x="283121" y="625087"/>
                  </a:lnTo>
                  <a:lnTo>
                    <a:pt x="281777" y="607224"/>
                  </a:lnTo>
                  <a:lnTo>
                    <a:pt x="279470" y="591083"/>
                  </a:lnTo>
                  <a:lnTo>
                    <a:pt x="276521" y="576088"/>
                  </a:lnTo>
                  <a:lnTo>
                    <a:pt x="269481" y="544376"/>
                  </a:lnTo>
                  <a:lnTo>
                    <a:pt x="265628" y="528018"/>
                  </a:lnTo>
                  <a:lnTo>
                    <a:pt x="258826" y="511467"/>
                  </a:lnTo>
                  <a:lnTo>
                    <a:pt x="250058" y="494789"/>
                  </a:lnTo>
                  <a:lnTo>
                    <a:pt x="230439" y="462617"/>
                  </a:lnTo>
                  <a:lnTo>
                    <a:pt x="212311" y="434207"/>
                  </a:lnTo>
                  <a:lnTo>
                    <a:pt x="202115" y="422116"/>
                  </a:lnTo>
                  <a:lnTo>
                    <a:pt x="191084" y="411233"/>
                  </a:lnTo>
                  <a:lnTo>
                    <a:pt x="179497" y="401155"/>
                  </a:lnTo>
                  <a:lnTo>
                    <a:pt x="164717" y="394437"/>
                  </a:lnTo>
                  <a:lnTo>
                    <a:pt x="147808" y="389957"/>
                  </a:lnTo>
                  <a:lnTo>
                    <a:pt x="129479" y="386972"/>
                  </a:lnTo>
                  <a:lnTo>
                    <a:pt x="113027" y="386392"/>
                  </a:lnTo>
                  <a:lnTo>
                    <a:pt x="97825" y="387416"/>
                  </a:lnTo>
                  <a:lnTo>
                    <a:pt x="83458" y="389511"/>
                  </a:lnTo>
                  <a:lnTo>
                    <a:pt x="71057" y="395140"/>
                  </a:lnTo>
                  <a:lnTo>
                    <a:pt x="59968" y="403127"/>
                  </a:lnTo>
                  <a:lnTo>
                    <a:pt x="49753" y="412684"/>
                  </a:lnTo>
                  <a:lnTo>
                    <a:pt x="40120" y="424700"/>
                  </a:lnTo>
                  <a:lnTo>
                    <a:pt x="30877" y="438356"/>
                  </a:lnTo>
                  <a:lnTo>
                    <a:pt x="21892" y="453104"/>
                  </a:lnTo>
                  <a:lnTo>
                    <a:pt x="14491" y="471402"/>
                  </a:lnTo>
                  <a:lnTo>
                    <a:pt x="8146" y="492068"/>
                  </a:lnTo>
                  <a:lnTo>
                    <a:pt x="2505" y="514312"/>
                  </a:lnTo>
                  <a:lnTo>
                    <a:pt x="155" y="536196"/>
                  </a:lnTo>
                  <a:lnTo>
                    <a:pt x="0" y="557841"/>
                  </a:lnTo>
                  <a:lnTo>
                    <a:pt x="1308" y="579328"/>
                  </a:lnTo>
                  <a:lnTo>
                    <a:pt x="3590" y="597885"/>
                  </a:lnTo>
                  <a:lnTo>
                    <a:pt x="6523" y="614489"/>
                  </a:lnTo>
                  <a:lnTo>
                    <a:pt x="9890" y="629793"/>
                  </a:lnTo>
                  <a:lnTo>
                    <a:pt x="17393" y="658085"/>
                  </a:lnTo>
                  <a:lnTo>
                    <a:pt x="21369" y="671556"/>
                  </a:lnTo>
                  <a:lnTo>
                    <a:pt x="28254" y="687593"/>
                  </a:lnTo>
                  <a:lnTo>
                    <a:pt x="37077" y="705339"/>
                  </a:lnTo>
                  <a:lnTo>
                    <a:pt x="47192" y="724226"/>
                  </a:lnTo>
                  <a:lnTo>
                    <a:pt x="56758" y="739640"/>
                  </a:lnTo>
                  <a:lnTo>
                    <a:pt x="65957" y="752737"/>
                  </a:lnTo>
                  <a:lnTo>
                    <a:pt x="74912" y="764291"/>
                  </a:lnTo>
                  <a:lnTo>
                    <a:pt x="83704" y="776227"/>
                  </a:lnTo>
                  <a:lnTo>
                    <a:pt x="101000" y="800779"/>
                  </a:lnTo>
                  <a:lnTo>
                    <a:pt x="110974" y="811841"/>
                  </a:lnTo>
                  <a:lnTo>
                    <a:pt x="121857" y="822038"/>
                  </a:lnTo>
                  <a:lnTo>
                    <a:pt x="133345" y="831659"/>
                  </a:lnTo>
                  <a:lnTo>
                    <a:pt x="143827" y="840895"/>
                  </a:lnTo>
                  <a:lnTo>
                    <a:pt x="162998" y="858683"/>
                  </a:lnTo>
                  <a:lnTo>
                    <a:pt x="173473" y="867377"/>
                  </a:lnTo>
                  <a:lnTo>
                    <a:pt x="184689" y="875996"/>
                  </a:lnTo>
                  <a:lnTo>
                    <a:pt x="196400" y="884563"/>
                  </a:lnTo>
                  <a:lnTo>
                    <a:pt x="220702" y="901610"/>
                  </a:lnTo>
                  <a:lnTo>
                    <a:pt x="257923" y="927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902200" y="12700"/>
            <a:ext cx="1066801" cy="1041401"/>
            <a:chOff x="4902200" y="12700"/>
            <a:chExt cx="1066801" cy="1041401"/>
          </a:xfrm>
        </p:grpSpPr>
        <p:sp>
          <p:nvSpPr>
            <p:cNvPr id="81" name="Freeform 80"/>
            <p:cNvSpPr/>
            <p:nvPr/>
          </p:nvSpPr>
          <p:spPr>
            <a:xfrm>
              <a:off x="4902200" y="12700"/>
              <a:ext cx="1066801" cy="1041401"/>
            </a:xfrm>
            <a:custGeom>
              <a:avLst/>
              <a:gdLst/>
              <a:ahLst/>
              <a:cxnLst/>
              <a:rect l="0" t="0" r="0" b="0"/>
              <a:pathLst>
                <a:path w="1066801" h="1041401">
                  <a:moveTo>
                    <a:pt x="0" y="1041400"/>
                  </a:moveTo>
                  <a:lnTo>
                    <a:pt x="20278" y="1012393"/>
                  </a:lnTo>
                  <a:lnTo>
                    <a:pt x="43324" y="986552"/>
                  </a:lnTo>
                  <a:lnTo>
                    <a:pt x="68026" y="958199"/>
                  </a:lnTo>
                  <a:lnTo>
                    <a:pt x="84797" y="930573"/>
                  </a:lnTo>
                  <a:lnTo>
                    <a:pt x="101657" y="903243"/>
                  </a:lnTo>
                  <a:lnTo>
                    <a:pt x="119970" y="876986"/>
                  </a:lnTo>
                  <a:lnTo>
                    <a:pt x="142220" y="851204"/>
                  </a:lnTo>
                  <a:lnTo>
                    <a:pt x="169983" y="825635"/>
                  </a:lnTo>
                  <a:lnTo>
                    <a:pt x="199725" y="798749"/>
                  </a:lnTo>
                  <a:lnTo>
                    <a:pt x="253313" y="739259"/>
                  </a:lnTo>
                  <a:lnTo>
                    <a:pt x="279094" y="710971"/>
                  </a:lnTo>
                  <a:lnTo>
                    <a:pt x="304664" y="679583"/>
                  </a:lnTo>
                  <a:lnTo>
                    <a:pt x="330139" y="650581"/>
                  </a:lnTo>
                  <a:lnTo>
                    <a:pt x="355573" y="622169"/>
                  </a:lnTo>
                  <a:lnTo>
                    <a:pt x="380987" y="590727"/>
                  </a:lnTo>
                  <a:lnTo>
                    <a:pt x="406394" y="561700"/>
                  </a:lnTo>
                  <a:lnTo>
                    <a:pt x="431797" y="533278"/>
                  </a:lnTo>
                  <a:lnTo>
                    <a:pt x="468488" y="488365"/>
                  </a:lnTo>
                  <a:lnTo>
                    <a:pt x="488557" y="465877"/>
                  </a:lnTo>
                  <a:lnTo>
                    <a:pt x="510647" y="442712"/>
                  </a:lnTo>
                  <a:lnTo>
                    <a:pt x="586120" y="366430"/>
                  </a:lnTo>
                  <a:lnTo>
                    <a:pt x="614216" y="342068"/>
                  </a:lnTo>
                  <a:lnTo>
                    <a:pt x="644107" y="318541"/>
                  </a:lnTo>
                  <a:lnTo>
                    <a:pt x="671503" y="298677"/>
                  </a:lnTo>
                  <a:lnTo>
                    <a:pt x="697790" y="276679"/>
                  </a:lnTo>
                  <a:lnTo>
                    <a:pt x="722173" y="254201"/>
                  </a:lnTo>
                  <a:lnTo>
                    <a:pt x="751767" y="225680"/>
                  </a:lnTo>
                  <a:lnTo>
                    <a:pt x="779821" y="199356"/>
                  </a:lnTo>
                  <a:lnTo>
                    <a:pt x="802376" y="182206"/>
                  </a:lnTo>
                  <a:lnTo>
                    <a:pt x="826511" y="165176"/>
                  </a:lnTo>
                  <a:lnTo>
                    <a:pt x="849938" y="148200"/>
                  </a:lnTo>
                  <a:lnTo>
                    <a:pt x="880405" y="122776"/>
                  </a:lnTo>
                  <a:lnTo>
                    <a:pt x="903524" y="105837"/>
                  </a:lnTo>
                  <a:lnTo>
                    <a:pt x="933598" y="80434"/>
                  </a:lnTo>
                  <a:lnTo>
                    <a:pt x="955388" y="67263"/>
                  </a:lnTo>
                  <a:lnTo>
                    <a:pt x="977772" y="55294"/>
                  </a:lnTo>
                  <a:lnTo>
                    <a:pt x="1007652" y="34100"/>
                  </a:lnTo>
                  <a:lnTo>
                    <a:pt x="1018901" y="28378"/>
                  </a:lnTo>
                  <a:lnTo>
                    <a:pt x="1066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942898" y="165100"/>
              <a:ext cx="332605" cy="296745"/>
            </a:xfrm>
            <a:custGeom>
              <a:avLst/>
              <a:gdLst/>
              <a:ahLst/>
              <a:cxnLst/>
              <a:rect l="0" t="0" r="0" b="0"/>
              <a:pathLst>
                <a:path w="332605" h="296745">
                  <a:moveTo>
                    <a:pt x="48202" y="0"/>
                  </a:moveTo>
                  <a:lnTo>
                    <a:pt x="34717" y="13483"/>
                  </a:lnTo>
                  <a:lnTo>
                    <a:pt x="29334" y="23100"/>
                  </a:lnTo>
                  <a:lnTo>
                    <a:pt x="24335" y="35155"/>
                  </a:lnTo>
                  <a:lnTo>
                    <a:pt x="6171" y="88318"/>
                  </a:lnTo>
                  <a:lnTo>
                    <a:pt x="3248" y="102623"/>
                  </a:lnTo>
                  <a:lnTo>
                    <a:pt x="1299" y="117804"/>
                  </a:lnTo>
                  <a:lnTo>
                    <a:pt x="0" y="133569"/>
                  </a:lnTo>
                  <a:lnTo>
                    <a:pt x="545" y="148313"/>
                  </a:lnTo>
                  <a:lnTo>
                    <a:pt x="2319" y="162375"/>
                  </a:lnTo>
                  <a:lnTo>
                    <a:pt x="4913" y="175983"/>
                  </a:lnTo>
                  <a:lnTo>
                    <a:pt x="9465" y="189289"/>
                  </a:lnTo>
                  <a:lnTo>
                    <a:pt x="15321" y="202392"/>
                  </a:lnTo>
                  <a:lnTo>
                    <a:pt x="22048" y="215361"/>
                  </a:lnTo>
                  <a:lnTo>
                    <a:pt x="29355" y="228241"/>
                  </a:lnTo>
                  <a:lnTo>
                    <a:pt x="37048" y="241060"/>
                  </a:lnTo>
                  <a:lnTo>
                    <a:pt x="44999" y="253840"/>
                  </a:lnTo>
                  <a:lnTo>
                    <a:pt x="54533" y="263771"/>
                  </a:lnTo>
                  <a:lnTo>
                    <a:pt x="65123" y="271803"/>
                  </a:lnTo>
                  <a:lnTo>
                    <a:pt x="76416" y="278568"/>
                  </a:lnTo>
                  <a:lnTo>
                    <a:pt x="88178" y="284490"/>
                  </a:lnTo>
                  <a:lnTo>
                    <a:pt x="100253" y="289849"/>
                  </a:lnTo>
                  <a:lnTo>
                    <a:pt x="112536" y="294832"/>
                  </a:lnTo>
                  <a:lnTo>
                    <a:pt x="124957" y="296744"/>
                  </a:lnTo>
                  <a:lnTo>
                    <a:pt x="137472" y="296607"/>
                  </a:lnTo>
                  <a:lnTo>
                    <a:pt x="150049" y="295104"/>
                  </a:lnTo>
                  <a:lnTo>
                    <a:pt x="162666" y="292692"/>
                  </a:lnTo>
                  <a:lnTo>
                    <a:pt x="175312" y="289672"/>
                  </a:lnTo>
                  <a:lnTo>
                    <a:pt x="187975" y="286248"/>
                  </a:lnTo>
                  <a:lnTo>
                    <a:pt x="200650" y="281143"/>
                  </a:lnTo>
                  <a:lnTo>
                    <a:pt x="213334" y="274917"/>
                  </a:lnTo>
                  <a:lnTo>
                    <a:pt x="226023" y="267945"/>
                  </a:lnTo>
                  <a:lnTo>
                    <a:pt x="238716" y="260474"/>
                  </a:lnTo>
                  <a:lnTo>
                    <a:pt x="264108" y="244647"/>
                  </a:lnTo>
                  <a:lnTo>
                    <a:pt x="275395" y="235065"/>
                  </a:lnTo>
                  <a:lnTo>
                    <a:pt x="285742" y="224443"/>
                  </a:lnTo>
                  <a:lnTo>
                    <a:pt x="295462" y="213129"/>
                  </a:lnTo>
                  <a:lnTo>
                    <a:pt x="303353" y="201352"/>
                  </a:lnTo>
                  <a:lnTo>
                    <a:pt x="310025" y="189268"/>
                  </a:lnTo>
                  <a:lnTo>
                    <a:pt x="315884" y="176978"/>
                  </a:lnTo>
                  <a:lnTo>
                    <a:pt x="321201" y="164552"/>
                  </a:lnTo>
                  <a:lnTo>
                    <a:pt x="326157" y="152035"/>
                  </a:lnTo>
                  <a:lnTo>
                    <a:pt x="330871" y="139456"/>
                  </a:lnTo>
                  <a:lnTo>
                    <a:pt x="332604" y="126837"/>
                  </a:lnTo>
                  <a:lnTo>
                    <a:pt x="332347" y="114191"/>
                  </a:lnTo>
                  <a:lnTo>
                    <a:pt x="330766" y="101527"/>
                  </a:lnTo>
                  <a:lnTo>
                    <a:pt x="326889" y="90263"/>
                  </a:lnTo>
                  <a:lnTo>
                    <a:pt x="321482" y="79930"/>
                  </a:lnTo>
                  <a:lnTo>
                    <a:pt x="315055" y="70220"/>
                  </a:lnTo>
                  <a:lnTo>
                    <a:pt x="306537" y="65158"/>
                  </a:lnTo>
                  <a:lnTo>
                    <a:pt x="296625" y="63194"/>
                  </a:lnTo>
                  <a:lnTo>
                    <a:pt x="285784" y="63296"/>
                  </a:lnTo>
                  <a:lnTo>
                    <a:pt x="275734" y="66186"/>
                  </a:lnTo>
                  <a:lnTo>
                    <a:pt x="266212" y="70935"/>
                  </a:lnTo>
                  <a:lnTo>
                    <a:pt x="257042" y="76923"/>
                  </a:lnTo>
                  <a:lnTo>
                    <a:pt x="249518" y="85149"/>
                  </a:lnTo>
                  <a:lnTo>
                    <a:pt x="243090" y="94866"/>
                  </a:lnTo>
                  <a:lnTo>
                    <a:pt x="237394" y="105577"/>
                  </a:lnTo>
                  <a:lnTo>
                    <a:pt x="232185" y="116951"/>
                  </a:lnTo>
                  <a:lnTo>
                    <a:pt x="227302" y="128767"/>
                  </a:lnTo>
                  <a:lnTo>
                    <a:pt x="222635" y="140878"/>
                  </a:lnTo>
                  <a:lnTo>
                    <a:pt x="220935" y="153185"/>
                  </a:lnTo>
                  <a:lnTo>
                    <a:pt x="221213" y="165623"/>
                  </a:lnTo>
                  <a:lnTo>
                    <a:pt x="226002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878305" y="947459"/>
            <a:ext cx="3116596" cy="3367575"/>
            <a:chOff x="6878305" y="947459"/>
            <a:chExt cx="3116596" cy="3367575"/>
          </a:xfrm>
        </p:grpSpPr>
        <p:sp>
          <p:nvSpPr>
            <p:cNvPr id="84" name="Freeform 83"/>
            <p:cNvSpPr/>
            <p:nvPr/>
          </p:nvSpPr>
          <p:spPr>
            <a:xfrm>
              <a:off x="6878305" y="947459"/>
              <a:ext cx="449596" cy="805142"/>
            </a:xfrm>
            <a:custGeom>
              <a:avLst/>
              <a:gdLst/>
              <a:ahLst/>
              <a:cxnLst/>
              <a:rect l="0" t="0" r="0" b="0"/>
              <a:pathLst>
                <a:path w="449596" h="805142">
                  <a:moveTo>
                    <a:pt x="309895" y="119341"/>
                  </a:moveTo>
                  <a:lnTo>
                    <a:pt x="303153" y="99115"/>
                  </a:lnTo>
                  <a:lnTo>
                    <a:pt x="292317" y="77896"/>
                  </a:lnTo>
                  <a:lnTo>
                    <a:pt x="285476" y="66311"/>
                  </a:lnTo>
                  <a:lnTo>
                    <a:pt x="278093" y="55765"/>
                  </a:lnTo>
                  <a:lnTo>
                    <a:pt x="270350" y="45912"/>
                  </a:lnTo>
                  <a:lnTo>
                    <a:pt x="262365" y="36522"/>
                  </a:lnTo>
                  <a:lnTo>
                    <a:pt x="252808" y="28850"/>
                  </a:lnTo>
                  <a:lnTo>
                    <a:pt x="242203" y="22325"/>
                  </a:lnTo>
                  <a:lnTo>
                    <a:pt x="230900" y="16563"/>
                  </a:lnTo>
                  <a:lnTo>
                    <a:pt x="217720" y="11311"/>
                  </a:lnTo>
                  <a:lnTo>
                    <a:pt x="203289" y="6399"/>
                  </a:lnTo>
                  <a:lnTo>
                    <a:pt x="188024" y="1713"/>
                  </a:lnTo>
                  <a:lnTo>
                    <a:pt x="172204" y="0"/>
                  </a:lnTo>
                  <a:lnTo>
                    <a:pt x="156012" y="269"/>
                  </a:lnTo>
                  <a:lnTo>
                    <a:pt x="139572" y="1859"/>
                  </a:lnTo>
                  <a:lnTo>
                    <a:pt x="124380" y="5742"/>
                  </a:lnTo>
                  <a:lnTo>
                    <a:pt x="110018" y="11153"/>
                  </a:lnTo>
                  <a:lnTo>
                    <a:pt x="96211" y="17582"/>
                  </a:lnTo>
                  <a:lnTo>
                    <a:pt x="84183" y="24690"/>
                  </a:lnTo>
                  <a:lnTo>
                    <a:pt x="73342" y="32252"/>
                  </a:lnTo>
                  <a:lnTo>
                    <a:pt x="63293" y="40115"/>
                  </a:lnTo>
                  <a:lnTo>
                    <a:pt x="53771" y="49590"/>
                  </a:lnTo>
                  <a:lnTo>
                    <a:pt x="44601" y="60140"/>
                  </a:lnTo>
                  <a:lnTo>
                    <a:pt x="35666" y="71407"/>
                  </a:lnTo>
                  <a:lnTo>
                    <a:pt x="28298" y="84562"/>
                  </a:lnTo>
                  <a:lnTo>
                    <a:pt x="21974" y="98977"/>
                  </a:lnTo>
                  <a:lnTo>
                    <a:pt x="16347" y="114232"/>
                  </a:lnTo>
                  <a:lnTo>
                    <a:pt x="11186" y="130046"/>
                  </a:lnTo>
                  <a:lnTo>
                    <a:pt x="6332" y="146233"/>
                  </a:lnTo>
                  <a:lnTo>
                    <a:pt x="1687" y="162669"/>
                  </a:lnTo>
                  <a:lnTo>
                    <a:pt x="0" y="179270"/>
                  </a:lnTo>
                  <a:lnTo>
                    <a:pt x="287" y="195983"/>
                  </a:lnTo>
                  <a:lnTo>
                    <a:pt x="1889" y="212769"/>
                  </a:lnTo>
                  <a:lnTo>
                    <a:pt x="4369" y="229604"/>
                  </a:lnTo>
                  <a:lnTo>
                    <a:pt x="7433" y="246471"/>
                  </a:lnTo>
                  <a:lnTo>
                    <a:pt x="10887" y="263361"/>
                  </a:lnTo>
                  <a:lnTo>
                    <a:pt x="16012" y="280265"/>
                  </a:lnTo>
                  <a:lnTo>
                    <a:pt x="22250" y="297179"/>
                  </a:lnTo>
                  <a:lnTo>
                    <a:pt x="29232" y="314100"/>
                  </a:lnTo>
                  <a:lnTo>
                    <a:pt x="38120" y="328202"/>
                  </a:lnTo>
                  <a:lnTo>
                    <a:pt x="48277" y="340426"/>
                  </a:lnTo>
                  <a:lnTo>
                    <a:pt x="59283" y="351398"/>
                  </a:lnTo>
                  <a:lnTo>
                    <a:pt x="72265" y="360123"/>
                  </a:lnTo>
                  <a:lnTo>
                    <a:pt x="86563" y="367351"/>
                  </a:lnTo>
                  <a:lnTo>
                    <a:pt x="101741" y="373581"/>
                  </a:lnTo>
                  <a:lnTo>
                    <a:pt x="118914" y="377734"/>
                  </a:lnTo>
                  <a:lnTo>
                    <a:pt x="137418" y="380503"/>
                  </a:lnTo>
                  <a:lnTo>
                    <a:pt x="156811" y="382349"/>
                  </a:lnTo>
                  <a:lnTo>
                    <a:pt x="175383" y="380757"/>
                  </a:lnTo>
                  <a:lnTo>
                    <a:pt x="193409" y="376874"/>
                  </a:lnTo>
                  <a:lnTo>
                    <a:pt x="211071" y="371463"/>
                  </a:lnTo>
                  <a:lnTo>
                    <a:pt x="227079" y="365033"/>
                  </a:lnTo>
                  <a:lnTo>
                    <a:pt x="241984" y="357924"/>
                  </a:lnTo>
                  <a:lnTo>
                    <a:pt x="256154" y="350363"/>
                  </a:lnTo>
                  <a:lnTo>
                    <a:pt x="269834" y="342500"/>
                  </a:lnTo>
                  <a:lnTo>
                    <a:pt x="283188" y="334436"/>
                  </a:lnTo>
                  <a:lnTo>
                    <a:pt x="296323" y="326237"/>
                  </a:lnTo>
                  <a:lnTo>
                    <a:pt x="307902" y="316538"/>
                  </a:lnTo>
                  <a:lnTo>
                    <a:pt x="318444" y="305839"/>
                  </a:lnTo>
                  <a:lnTo>
                    <a:pt x="328294" y="294473"/>
                  </a:lnTo>
                  <a:lnTo>
                    <a:pt x="336272" y="282662"/>
                  </a:lnTo>
                  <a:lnTo>
                    <a:pt x="355653" y="245814"/>
                  </a:lnTo>
                  <a:lnTo>
                    <a:pt x="362978" y="233289"/>
                  </a:lnTo>
                  <a:lnTo>
                    <a:pt x="370684" y="220706"/>
                  </a:lnTo>
                  <a:lnTo>
                    <a:pt x="375821" y="206673"/>
                  </a:lnTo>
                  <a:lnTo>
                    <a:pt x="379245" y="191673"/>
                  </a:lnTo>
                  <a:lnTo>
                    <a:pt x="381528" y="176029"/>
                  </a:lnTo>
                  <a:lnTo>
                    <a:pt x="383050" y="171244"/>
                  </a:lnTo>
                  <a:lnTo>
                    <a:pt x="384065" y="173698"/>
                  </a:lnTo>
                  <a:lnTo>
                    <a:pt x="386604" y="190066"/>
                  </a:lnTo>
                  <a:lnTo>
                    <a:pt x="395967" y="225904"/>
                  </a:lnTo>
                  <a:lnTo>
                    <a:pt x="403652" y="260776"/>
                  </a:lnTo>
                  <a:lnTo>
                    <a:pt x="406267" y="278542"/>
                  </a:lnTo>
                  <a:lnTo>
                    <a:pt x="408009" y="296030"/>
                  </a:lnTo>
                  <a:lnTo>
                    <a:pt x="409171" y="313334"/>
                  </a:lnTo>
                  <a:lnTo>
                    <a:pt x="411357" y="331925"/>
                  </a:lnTo>
                  <a:lnTo>
                    <a:pt x="414225" y="351374"/>
                  </a:lnTo>
                  <a:lnTo>
                    <a:pt x="417548" y="371397"/>
                  </a:lnTo>
                  <a:lnTo>
                    <a:pt x="419764" y="390389"/>
                  </a:lnTo>
                  <a:lnTo>
                    <a:pt x="421240" y="408695"/>
                  </a:lnTo>
                  <a:lnTo>
                    <a:pt x="422226" y="426544"/>
                  </a:lnTo>
                  <a:lnTo>
                    <a:pt x="424293" y="445498"/>
                  </a:lnTo>
                  <a:lnTo>
                    <a:pt x="427082" y="465190"/>
                  </a:lnTo>
                  <a:lnTo>
                    <a:pt x="430353" y="485373"/>
                  </a:lnTo>
                  <a:lnTo>
                    <a:pt x="432534" y="504474"/>
                  </a:lnTo>
                  <a:lnTo>
                    <a:pt x="433987" y="522851"/>
                  </a:lnTo>
                  <a:lnTo>
                    <a:pt x="434956" y="540748"/>
                  </a:lnTo>
                  <a:lnTo>
                    <a:pt x="437013" y="556912"/>
                  </a:lnTo>
                  <a:lnTo>
                    <a:pt x="439796" y="571921"/>
                  </a:lnTo>
                  <a:lnTo>
                    <a:pt x="443062" y="586161"/>
                  </a:lnTo>
                  <a:lnTo>
                    <a:pt x="445240" y="601299"/>
                  </a:lnTo>
                  <a:lnTo>
                    <a:pt x="446691" y="617035"/>
                  </a:lnTo>
                  <a:lnTo>
                    <a:pt x="447659" y="633170"/>
                  </a:lnTo>
                  <a:lnTo>
                    <a:pt x="448734" y="666150"/>
                  </a:lnTo>
                  <a:lnTo>
                    <a:pt x="449339" y="716451"/>
                  </a:lnTo>
                  <a:lnTo>
                    <a:pt x="449595" y="8051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42200" y="1358900"/>
              <a:ext cx="241301" cy="330201"/>
            </a:xfrm>
            <a:custGeom>
              <a:avLst/>
              <a:gdLst/>
              <a:ahLst/>
              <a:cxnLst/>
              <a:rect l="0" t="0" r="0" b="0"/>
              <a:pathLst>
                <a:path w="241301" h="3302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0390" y="64986"/>
                  </a:lnTo>
                  <a:lnTo>
                    <a:pt x="35782" y="77191"/>
                  </a:lnTo>
                  <a:lnTo>
                    <a:pt x="40788" y="89560"/>
                  </a:lnTo>
                  <a:lnTo>
                    <a:pt x="48359" y="102040"/>
                  </a:lnTo>
                  <a:lnTo>
                    <a:pt x="57639" y="114593"/>
                  </a:lnTo>
                  <a:lnTo>
                    <a:pt x="68059" y="127195"/>
                  </a:lnTo>
                  <a:lnTo>
                    <a:pt x="77828" y="141241"/>
                  </a:lnTo>
                  <a:lnTo>
                    <a:pt x="87163" y="156250"/>
                  </a:lnTo>
                  <a:lnTo>
                    <a:pt x="96208" y="171900"/>
                  </a:lnTo>
                  <a:lnTo>
                    <a:pt x="105061" y="185155"/>
                  </a:lnTo>
                  <a:lnTo>
                    <a:pt x="113785" y="196814"/>
                  </a:lnTo>
                  <a:lnTo>
                    <a:pt x="122423" y="207409"/>
                  </a:lnTo>
                  <a:lnTo>
                    <a:pt x="131004" y="218706"/>
                  </a:lnTo>
                  <a:lnTo>
                    <a:pt x="148065" y="242547"/>
                  </a:lnTo>
                  <a:lnTo>
                    <a:pt x="156565" y="253420"/>
                  </a:lnTo>
                  <a:lnTo>
                    <a:pt x="165055" y="263491"/>
                  </a:lnTo>
                  <a:lnTo>
                    <a:pt x="173536" y="273027"/>
                  </a:lnTo>
                  <a:lnTo>
                    <a:pt x="190486" y="291149"/>
                  </a:lnTo>
                  <a:lnTo>
                    <a:pt x="2413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493000" y="1295400"/>
              <a:ext cx="152401" cy="431801"/>
            </a:xfrm>
            <a:custGeom>
              <a:avLst/>
              <a:gdLst/>
              <a:ahLst/>
              <a:cxnLst/>
              <a:rect l="0" t="0" r="0" b="0"/>
              <a:pathLst>
                <a:path w="152401" h="431801">
                  <a:moveTo>
                    <a:pt x="152400" y="0"/>
                  </a:moveTo>
                  <a:lnTo>
                    <a:pt x="122546" y="89560"/>
                  </a:lnTo>
                  <a:lnTo>
                    <a:pt x="116975" y="102040"/>
                  </a:lnTo>
                  <a:lnTo>
                    <a:pt x="110439" y="114593"/>
                  </a:lnTo>
                  <a:lnTo>
                    <a:pt x="103259" y="127195"/>
                  </a:lnTo>
                  <a:lnTo>
                    <a:pt x="97062" y="141241"/>
                  </a:lnTo>
                  <a:lnTo>
                    <a:pt x="91519" y="156249"/>
                  </a:lnTo>
                  <a:lnTo>
                    <a:pt x="86412" y="171899"/>
                  </a:lnTo>
                  <a:lnTo>
                    <a:pt x="80186" y="186566"/>
                  </a:lnTo>
                  <a:lnTo>
                    <a:pt x="73213" y="200577"/>
                  </a:lnTo>
                  <a:lnTo>
                    <a:pt x="65741" y="214151"/>
                  </a:lnTo>
                  <a:lnTo>
                    <a:pt x="59350" y="227434"/>
                  </a:lnTo>
                  <a:lnTo>
                    <a:pt x="53678" y="240522"/>
                  </a:lnTo>
                  <a:lnTo>
                    <a:pt x="48485" y="253482"/>
                  </a:lnTo>
                  <a:lnTo>
                    <a:pt x="38952" y="279169"/>
                  </a:lnTo>
                  <a:lnTo>
                    <a:pt x="21335" y="330154"/>
                  </a:lnTo>
                  <a:lnTo>
                    <a:pt x="12775" y="35557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747000" y="1447800"/>
              <a:ext cx="317501" cy="25401"/>
            </a:xfrm>
            <a:custGeom>
              <a:avLst/>
              <a:gdLst/>
              <a:ahLst/>
              <a:cxnLst/>
              <a:rect l="0" t="0" r="0" b="0"/>
              <a:pathLst>
                <a:path w="317501" h="25401">
                  <a:moveTo>
                    <a:pt x="0" y="25400"/>
                  </a:moveTo>
                  <a:lnTo>
                    <a:pt x="20225" y="18658"/>
                  </a:lnTo>
                  <a:lnTo>
                    <a:pt x="31828" y="16672"/>
                  </a:lnTo>
                  <a:lnTo>
                    <a:pt x="45208" y="15348"/>
                  </a:lnTo>
                  <a:lnTo>
                    <a:pt x="59772" y="14465"/>
                  </a:lnTo>
                  <a:lnTo>
                    <a:pt x="91006" y="13484"/>
                  </a:lnTo>
                  <a:lnTo>
                    <a:pt x="157049" y="12855"/>
                  </a:lnTo>
                  <a:lnTo>
                    <a:pt x="172432" y="11392"/>
                  </a:lnTo>
                  <a:lnTo>
                    <a:pt x="186921" y="9006"/>
                  </a:lnTo>
                  <a:lnTo>
                    <a:pt x="200814" y="6003"/>
                  </a:lnTo>
                  <a:lnTo>
                    <a:pt x="215720" y="4002"/>
                  </a:lnTo>
                  <a:lnTo>
                    <a:pt x="231302" y="2668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039100" y="1209621"/>
              <a:ext cx="389850" cy="509874"/>
            </a:xfrm>
            <a:custGeom>
              <a:avLst/>
              <a:gdLst/>
              <a:ahLst/>
              <a:cxnLst/>
              <a:rect l="0" t="0" r="0" b="0"/>
              <a:pathLst>
                <a:path w="389850" h="509874">
                  <a:moveTo>
                    <a:pt x="0" y="60379"/>
                  </a:moveTo>
                  <a:lnTo>
                    <a:pt x="13484" y="46895"/>
                  </a:lnTo>
                  <a:lnTo>
                    <a:pt x="21689" y="40100"/>
                  </a:lnTo>
                  <a:lnTo>
                    <a:pt x="31393" y="32749"/>
                  </a:lnTo>
                  <a:lnTo>
                    <a:pt x="42095" y="25025"/>
                  </a:lnTo>
                  <a:lnTo>
                    <a:pt x="53463" y="18465"/>
                  </a:lnTo>
                  <a:lnTo>
                    <a:pt x="65275" y="12681"/>
                  </a:lnTo>
                  <a:lnTo>
                    <a:pt x="77383" y="7413"/>
                  </a:lnTo>
                  <a:lnTo>
                    <a:pt x="92511" y="3902"/>
                  </a:lnTo>
                  <a:lnTo>
                    <a:pt x="109652" y="1561"/>
                  </a:lnTo>
                  <a:lnTo>
                    <a:pt x="128134" y="0"/>
                  </a:lnTo>
                  <a:lnTo>
                    <a:pt x="144689" y="371"/>
                  </a:lnTo>
                  <a:lnTo>
                    <a:pt x="159960" y="2029"/>
                  </a:lnTo>
                  <a:lnTo>
                    <a:pt x="174373" y="4545"/>
                  </a:lnTo>
                  <a:lnTo>
                    <a:pt x="188215" y="7634"/>
                  </a:lnTo>
                  <a:lnTo>
                    <a:pt x="201677" y="11104"/>
                  </a:lnTo>
                  <a:lnTo>
                    <a:pt x="214884" y="14829"/>
                  </a:lnTo>
                  <a:lnTo>
                    <a:pt x="227923" y="20135"/>
                  </a:lnTo>
                  <a:lnTo>
                    <a:pt x="240848" y="26494"/>
                  </a:lnTo>
                  <a:lnTo>
                    <a:pt x="253699" y="33555"/>
                  </a:lnTo>
                  <a:lnTo>
                    <a:pt x="263676" y="42496"/>
                  </a:lnTo>
                  <a:lnTo>
                    <a:pt x="271740" y="52690"/>
                  </a:lnTo>
                  <a:lnTo>
                    <a:pt x="278526" y="63720"/>
                  </a:lnTo>
                  <a:lnTo>
                    <a:pt x="281640" y="75306"/>
                  </a:lnTo>
                  <a:lnTo>
                    <a:pt x="282304" y="87263"/>
                  </a:lnTo>
                  <a:lnTo>
                    <a:pt x="281336" y="99468"/>
                  </a:lnTo>
                  <a:lnTo>
                    <a:pt x="277868" y="113250"/>
                  </a:lnTo>
                  <a:lnTo>
                    <a:pt x="272734" y="128081"/>
                  </a:lnTo>
                  <a:lnTo>
                    <a:pt x="266489" y="143614"/>
                  </a:lnTo>
                  <a:lnTo>
                    <a:pt x="258092" y="156791"/>
                  </a:lnTo>
                  <a:lnTo>
                    <a:pt x="248261" y="168398"/>
                  </a:lnTo>
                  <a:lnTo>
                    <a:pt x="208808" y="207305"/>
                  </a:lnTo>
                  <a:lnTo>
                    <a:pt x="198472" y="214774"/>
                  </a:lnTo>
                  <a:lnTo>
                    <a:pt x="187348" y="221164"/>
                  </a:lnTo>
                  <a:lnTo>
                    <a:pt x="175698" y="226836"/>
                  </a:lnTo>
                  <a:lnTo>
                    <a:pt x="172166" y="229205"/>
                  </a:lnTo>
                  <a:lnTo>
                    <a:pt x="174044" y="229374"/>
                  </a:lnTo>
                  <a:lnTo>
                    <a:pt x="179529" y="228076"/>
                  </a:lnTo>
                  <a:lnTo>
                    <a:pt x="187419" y="228621"/>
                  </a:lnTo>
                  <a:lnTo>
                    <a:pt x="196913" y="230396"/>
                  </a:lnTo>
                  <a:lnTo>
                    <a:pt x="207475" y="232990"/>
                  </a:lnTo>
                  <a:lnTo>
                    <a:pt x="220161" y="234720"/>
                  </a:lnTo>
                  <a:lnTo>
                    <a:pt x="234263" y="235873"/>
                  </a:lnTo>
                  <a:lnTo>
                    <a:pt x="249308" y="236641"/>
                  </a:lnTo>
                  <a:lnTo>
                    <a:pt x="263572" y="238565"/>
                  </a:lnTo>
                  <a:lnTo>
                    <a:pt x="277314" y="241258"/>
                  </a:lnTo>
                  <a:lnTo>
                    <a:pt x="290710" y="244465"/>
                  </a:lnTo>
                  <a:lnTo>
                    <a:pt x="302462" y="249425"/>
                  </a:lnTo>
                  <a:lnTo>
                    <a:pt x="313118" y="255554"/>
                  </a:lnTo>
                  <a:lnTo>
                    <a:pt x="345364" y="277664"/>
                  </a:lnTo>
                  <a:lnTo>
                    <a:pt x="357243" y="285669"/>
                  </a:lnTo>
                  <a:lnTo>
                    <a:pt x="366572" y="295239"/>
                  </a:lnTo>
                  <a:lnTo>
                    <a:pt x="374204" y="305852"/>
                  </a:lnTo>
                  <a:lnTo>
                    <a:pt x="380703" y="317161"/>
                  </a:lnTo>
                  <a:lnTo>
                    <a:pt x="385035" y="330344"/>
                  </a:lnTo>
                  <a:lnTo>
                    <a:pt x="387923" y="344778"/>
                  </a:lnTo>
                  <a:lnTo>
                    <a:pt x="389849" y="360045"/>
                  </a:lnTo>
                  <a:lnTo>
                    <a:pt x="389721" y="374456"/>
                  </a:lnTo>
                  <a:lnTo>
                    <a:pt x="388225" y="388297"/>
                  </a:lnTo>
                  <a:lnTo>
                    <a:pt x="385817" y="401757"/>
                  </a:lnTo>
                  <a:lnTo>
                    <a:pt x="381389" y="414964"/>
                  </a:lnTo>
                  <a:lnTo>
                    <a:pt x="375615" y="428002"/>
                  </a:lnTo>
                  <a:lnTo>
                    <a:pt x="368943" y="440928"/>
                  </a:lnTo>
                  <a:lnTo>
                    <a:pt x="361673" y="452367"/>
                  </a:lnTo>
                  <a:lnTo>
                    <a:pt x="354003" y="462815"/>
                  </a:lnTo>
                  <a:lnTo>
                    <a:pt x="346069" y="472603"/>
                  </a:lnTo>
                  <a:lnTo>
                    <a:pt x="336546" y="480539"/>
                  </a:lnTo>
                  <a:lnTo>
                    <a:pt x="325963" y="487241"/>
                  </a:lnTo>
                  <a:lnTo>
                    <a:pt x="314676" y="493120"/>
                  </a:lnTo>
                  <a:lnTo>
                    <a:pt x="301506" y="498451"/>
                  </a:lnTo>
                  <a:lnTo>
                    <a:pt x="287081" y="503416"/>
                  </a:lnTo>
                  <a:lnTo>
                    <a:pt x="271821" y="508136"/>
                  </a:lnTo>
                  <a:lnTo>
                    <a:pt x="257414" y="509873"/>
                  </a:lnTo>
                  <a:lnTo>
                    <a:pt x="243575" y="509619"/>
                  </a:lnTo>
                  <a:lnTo>
                    <a:pt x="230116" y="508039"/>
                  </a:lnTo>
                  <a:lnTo>
                    <a:pt x="216911" y="505574"/>
                  </a:lnTo>
                  <a:lnTo>
                    <a:pt x="203874" y="502520"/>
                  </a:lnTo>
                  <a:lnTo>
                    <a:pt x="190949" y="499073"/>
                  </a:lnTo>
                  <a:lnTo>
                    <a:pt x="179510" y="493953"/>
                  </a:lnTo>
                  <a:lnTo>
                    <a:pt x="169062" y="487717"/>
                  </a:lnTo>
                  <a:lnTo>
                    <a:pt x="127000" y="4540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550630" y="1409700"/>
              <a:ext cx="262950" cy="647701"/>
            </a:xfrm>
            <a:custGeom>
              <a:avLst/>
              <a:gdLst/>
              <a:ahLst/>
              <a:cxnLst/>
              <a:rect l="0" t="0" r="0" b="0"/>
              <a:pathLst>
                <a:path w="262950" h="647701">
                  <a:moveTo>
                    <a:pt x="21870" y="0"/>
                  </a:moveTo>
                  <a:lnTo>
                    <a:pt x="8385" y="13483"/>
                  </a:lnTo>
                  <a:lnTo>
                    <a:pt x="4413" y="23100"/>
                  </a:lnTo>
                  <a:lnTo>
                    <a:pt x="1765" y="35155"/>
                  </a:lnTo>
                  <a:lnTo>
                    <a:pt x="0" y="48837"/>
                  </a:lnTo>
                  <a:lnTo>
                    <a:pt x="234" y="65013"/>
                  </a:lnTo>
                  <a:lnTo>
                    <a:pt x="1802" y="82853"/>
                  </a:lnTo>
                  <a:lnTo>
                    <a:pt x="4257" y="101802"/>
                  </a:lnTo>
                  <a:lnTo>
                    <a:pt x="8717" y="118668"/>
                  </a:lnTo>
                  <a:lnTo>
                    <a:pt x="14512" y="134145"/>
                  </a:lnTo>
                  <a:lnTo>
                    <a:pt x="21198" y="148697"/>
                  </a:lnTo>
                  <a:lnTo>
                    <a:pt x="29888" y="159809"/>
                  </a:lnTo>
                  <a:lnTo>
                    <a:pt x="39916" y="168628"/>
                  </a:lnTo>
                  <a:lnTo>
                    <a:pt x="50834" y="175918"/>
                  </a:lnTo>
                  <a:lnTo>
                    <a:pt x="63757" y="180779"/>
                  </a:lnTo>
                  <a:lnTo>
                    <a:pt x="78016" y="184019"/>
                  </a:lnTo>
                  <a:lnTo>
                    <a:pt x="93167" y="186179"/>
                  </a:lnTo>
                  <a:lnTo>
                    <a:pt x="106090" y="184797"/>
                  </a:lnTo>
                  <a:lnTo>
                    <a:pt x="117528" y="181053"/>
                  </a:lnTo>
                  <a:lnTo>
                    <a:pt x="127975" y="175735"/>
                  </a:lnTo>
                  <a:lnTo>
                    <a:pt x="137762" y="169368"/>
                  </a:lnTo>
                  <a:lnTo>
                    <a:pt x="147109" y="162301"/>
                  </a:lnTo>
                  <a:lnTo>
                    <a:pt x="156163" y="154767"/>
                  </a:lnTo>
                  <a:lnTo>
                    <a:pt x="163610" y="145511"/>
                  </a:lnTo>
                  <a:lnTo>
                    <a:pt x="169985" y="135107"/>
                  </a:lnTo>
                  <a:lnTo>
                    <a:pt x="175647" y="123938"/>
                  </a:lnTo>
                  <a:lnTo>
                    <a:pt x="180832" y="112258"/>
                  </a:lnTo>
                  <a:lnTo>
                    <a:pt x="185701" y="100239"/>
                  </a:lnTo>
                  <a:lnTo>
                    <a:pt x="190357" y="87992"/>
                  </a:lnTo>
                  <a:lnTo>
                    <a:pt x="194872" y="84061"/>
                  </a:lnTo>
                  <a:lnTo>
                    <a:pt x="199294" y="85674"/>
                  </a:lnTo>
                  <a:lnTo>
                    <a:pt x="203652" y="90983"/>
                  </a:lnTo>
                  <a:lnTo>
                    <a:pt x="207969" y="100166"/>
                  </a:lnTo>
                  <a:lnTo>
                    <a:pt x="212258" y="111933"/>
                  </a:lnTo>
                  <a:lnTo>
                    <a:pt x="216528" y="125422"/>
                  </a:lnTo>
                  <a:lnTo>
                    <a:pt x="225036" y="155461"/>
                  </a:lnTo>
                  <a:lnTo>
                    <a:pt x="241996" y="220738"/>
                  </a:lnTo>
                  <a:lnTo>
                    <a:pt x="250466" y="258031"/>
                  </a:lnTo>
                  <a:lnTo>
                    <a:pt x="254701" y="277854"/>
                  </a:lnTo>
                  <a:lnTo>
                    <a:pt x="257524" y="298125"/>
                  </a:lnTo>
                  <a:lnTo>
                    <a:pt x="259405" y="318694"/>
                  </a:lnTo>
                  <a:lnTo>
                    <a:pt x="260660" y="339463"/>
                  </a:lnTo>
                  <a:lnTo>
                    <a:pt x="262054" y="377590"/>
                  </a:lnTo>
                  <a:lnTo>
                    <a:pt x="262839" y="430789"/>
                  </a:lnTo>
                  <a:lnTo>
                    <a:pt x="262949" y="448059"/>
                  </a:lnTo>
                  <a:lnTo>
                    <a:pt x="261611" y="463806"/>
                  </a:lnTo>
                  <a:lnTo>
                    <a:pt x="259308" y="478537"/>
                  </a:lnTo>
                  <a:lnTo>
                    <a:pt x="256362" y="492591"/>
                  </a:lnTo>
                  <a:lnTo>
                    <a:pt x="245474" y="539339"/>
                  </a:lnTo>
                  <a:lnTo>
                    <a:pt x="240083" y="554293"/>
                  </a:lnTo>
                  <a:lnTo>
                    <a:pt x="233667" y="568495"/>
                  </a:lnTo>
                  <a:lnTo>
                    <a:pt x="226569" y="582196"/>
                  </a:lnTo>
                  <a:lnTo>
                    <a:pt x="219013" y="594153"/>
                  </a:lnTo>
                  <a:lnTo>
                    <a:pt x="211154" y="604946"/>
                  </a:lnTo>
                  <a:lnTo>
                    <a:pt x="174270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851900" y="1308100"/>
              <a:ext cx="350747" cy="304801"/>
            </a:xfrm>
            <a:custGeom>
              <a:avLst/>
              <a:gdLst/>
              <a:ahLst/>
              <a:cxnLst/>
              <a:rect l="0" t="0" r="0" b="0"/>
              <a:pathLst>
                <a:path w="350747" h="304801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73714" y="12934"/>
                  </a:lnTo>
                  <a:lnTo>
                    <a:pt x="87242" y="15678"/>
                  </a:lnTo>
                  <a:lnTo>
                    <a:pt x="146115" y="30221"/>
                  </a:lnTo>
                  <a:lnTo>
                    <a:pt x="160909" y="34258"/>
                  </a:lnTo>
                  <a:lnTo>
                    <a:pt x="188638" y="42507"/>
                  </a:lnTo>
                  <a:lnTo>
                    <a:pt x="228048" y="55085"/>
                  </a:lnTo>
                  <a:lnTo>
                    <a:pt x="242343" y="59301"/>
                  </a:lnTo>
                  <a:lnTo>
                    <a:pt x="288018" y="71976"/>
                  </a:lnTo>
                  <a:lnTo>
                    <a:pt x="315686" y="80437"/>
                  </a:lnTo>
                  <a:lnTo>
                    <a:pt x="327579" y="86080"/>
                  </a:lnTo>
                  <a:lnTo>
                    <a:pt x="338331" y="92664"/>
                  </a:lnTo>
                  <a:lnTo>
                    <a:pt x="348320" y="99876"/>
                  </a:lnTo>
                  <a:lnTo>
                    <a:pt x="350746" y="107506"/>
                  </a:lnTo>
                  <a:lnTo>
                    <a:pt x="348131" y="115415"/>
                  </a:lnTo>
                  <a:lnTo>
                    <a:pt x="342154" y="123510"/>
                  </a:lnTo>
                  <a:lnTo>
                    <a:pt x="333936" y="130318"/>
                  </a:lnTo>
                  <a:lnTo>
                    <a:pt x="324224" y="136267"/>
                  </a:lnTo>
                  <a:lnTo>
                    <a:pt x="313515" y="141645"/>
                  </a:lnTo>
                  <a:lnTo>
                    <a:pt x="302144" y="148052"/>
                  </a:lnTo>
                  <a:lnTo>
                    <a:pt x="290329" y="155145"/>
                  </a:lnTo>
                  <a:lnTo>
                    <a:pt x="265913" y="170553"/>
                  </a:lnTo>
                  <a:lnTo>
                    <a:pt x="126990" y="262480"/>
                  </a:lnTo>
                  <a:lnTo>
                    <a:pt x="114293" y="269531"/>
                  </a:lnTo>
                  <a:lnTo>
                    <a:pt x="101596" y="275643"/>
                  </a:lnTo>
                  <a:lnTo>
                    <a:pt x="635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915400" y="1701800"/>
              <a:ext cx="368301" cy="25401"/>
            </a:xfrm>
            <a:custGeom>
              <a:avLst/>
              <a:gdLst/>
              <a:ahLst/>
              <a:cxnLst/>
              <a:rect l="0" t="0" r="0" b="0"/>
              <a:pathLst>
                <a:path w="368301" h="25401">
                  <a:moveTo>
                    <a:pt x="0" y="25400"/>
                  </a:moveTo>
                  <a:lnTo>
                    <a:pt x="26968" y="25400"/>
                  </a:lnTo>
                  <a:lnTo>
                    <a:pt x="40556" y="23988"/>
                  </a:lnTo>
                  <a:lnTo>
                    <a:pt x="55260" y="21637"/>
                  </a:lnTo>
                  <a:lnTo>
                    <a:pt x="70706" y="18657"/>
                  </a:lnTo>
                  <a:lnTo>
                    <a:pt x="86648" y="16672"/>
                  </a:lnTo>
                  <a:lnTo>
                    <a:pt x="102921" y="15348"/>
                  </a:lnTo>
                  <a:lnTo>
                    <a:pt x="119414" y="14465"/>
                  </a:lnTo>
                  <a:lnTo>
                    <a:pt x="136053" y="12465"/>
                  </a:lnTo>
                  <a:lnTo>
                    <a:pt x="152791" y="9721"/>
                  </a:lnTo>
                  <a:lnTo>
                    <a:pt x="169594" y="6481"/>
                  </a:lnTo>
                  <a:lnTo>
                    <a:pt x="187852" y="4320"/>
                  </a:lnTo>
                  <a:lnTo>
                    <a:pt x="207078" y="2880"/>
                  </a:lnTo>
                  <a:lnTo>
                    <a:pt x="226952" y="1920"/>
                  </a:lnTo>
                  <a:lnTo>
                    <a:pt x="264086" y="853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448800" y="1244600"/>
              <a:ext cx="63501" cy="520701"/>
            </a:xfrm>
            <a:custGeom>
              <a:avLst/>
              <a:gdLst/>
              <a:ahLst/>
              <a:cxnLst/>
              <a:rect l="0" t="0" r="0" b="0"/>
              <a:pathLst>
                <a:path w="63501" h="520701">
                  <a:moveTo>
                    <a:pt x="0" y="0"/>
                  </a:moveTo>
                  <a:lnTo>
                    <a:pt x="0" y="26967"/>
                  </a:lnTo>
                  <a:lnTo>
                    <a:pt x="1410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8728" y="79331"/>
                  </a:lnTo>
                  <a:lnTo>
                    <a:pt x="10052" y="96632"/>
                  </a:lnTo>
                  <a:lnTo>
                    <a:pt x="10934" y="115221"/>
                  </a:lnTo>
                  <a:lnTo>
                    <a:pt x="11915" y="154691"/>
                  </a:lnTo>
                  <a:lnTo>
                    <a:pt x="12544" y="237519"/>
                  </a:lnTo>
                  <a:lnTo>
                    <a:pt x="14007" y="257123"/>
                  </a:lnTo>
                  <a:lnTo>
                    <a:pt x="16393" y="275838"/>
                  </a:lnTo>
                  <a:lnTo>
                    <a:pt x="22808" y="313094"/>
                  </a:lnTo>
                  <a:lnTo>
                    <a:pt x="30362" y="353171"/>
                  </a:lnTo>
                  <a:lnTo>
                    <a:pt x="34352" y="370914"/>
                  </a:lnTo>
                  <a:lnTo>
                    <a:pt x="38424" y="386976"/>
                  </a:lnTo>
                  <a:lnTo>
                    <a:pt x="42549" y="401917"/>
                  </a:lnTo>
                  <a:lnTo>
                    <a:pt x="45299" y="417522"/>
                  </a:lnTo>
                  <a:lnTo>
                    <a:pt x="47132" y="433570"/>
                  </a:lnTo>
                  <a:lnTo>
                    <a:pt x="48355" y="449913"/>
                  </a:lnTo>
                  <a:lnTo>
                    <a:pt x="50581" y="465042"/>
                  </a:lnTo>
                  <a:lnTo>
                    <a:pt x="53475" y="479361"/>
                  </a:lnTo>
                  <a:lnTo>
                    <a:pt x="63500" y="52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541254" y="1259065"/>
              <a:ext cx="237747" cy="385666"/>
            </a:xfrm>
            <a:custGeom>
              <a:avLst/>
              <a:gdLst/>
              <a:ahLst/>
              <a:cxnLst/>
              <a:rect l="0" t="0" r="0" b="0"/>
              <a:pathLst>
                <a:path w="237747" h="385666">
                  <a:moveTo>
                    <a:pt x="237746" y="10935"/>
                  </a:moveTo>
                  <a:lnTo>
                    <a:pt x="217520" y="4192"/>
                  </a:lnTo>
                  <a:lnTo>
                    <a:pt x="205917" y="2207"/>
                  </a:lnTo>
                  <a:lnTo>
                    <a:pt x="192537" y="882"/>
                  </a:lnTo>
                  <a:lnTo>
                    <a:pt x="177973" y="0"/>
                  </a:lnTo>
                  <a:lnTo>
                    <a:pt x="162620" y="823"/>
                  </a:lnTo>
                  <a:lnTo>
                    <a:pt x="146739" y="2782"/>
                  </a:lnTo>
                  <a:lnTo>
                    <a:pt x="130508" y="5500"/>
                  </a:lnTo>
                  <a:lnTo>
                    <a:pt x="114043" y="8722"/>
                  </a:lnTo>
                  <a:lnTo>
                    <a:pt x="80696" y="16066"/>
                  </a:lnTo>
                  <a:lnTo>
                    <a:pt x="65313" y="21411"/>
                  </a:lnTo>
                  <a:lnTo>
                    <a:pt x="50824" y="27797"/>
                  </a:lnTo>
                  <a:lnTo>
                    <a:pt x="36931" y="34876"/>
                  </a:lnTo>
                  <a:lnTo>
                    <a:pt x="24847" y="43829"/>
                  </a:lnTo>
                  <a:lnTo>
                    <a:pt x="13968" y="54031"/>
                  </a:lnTo>
                  <a:lnTo>
                    <a:pt x="3894" y="65065"/>
                  </a:lnTo>
                  <a:lnTo>
                    <a:pt x="0" y="75244"/>
                  </a:lnTo>
                  <a:lnTo>
                    <a:pt x="226" y="84852"/>
                  </a:lnTo>
                  <a:lnTo>
                    <a:pt x="3199" y="94079"/>
                  </a:lnTo>
                  <a:lnTo>
                    <a:pt x="10826" y="103053"/>
                  </a:lnTo>
                  <a:lnTo>
                    <a:pt x="21555" y="111858"/>
                  </a:lnTo>
                  <a:lnTo>
                    <a:pt x="34352" y="120550"/>
                  </a:lnTo>
                  <a:lnTo>
                    <a:pt x="47116" y="130578"/>
                  </a:lnTo>
                  <a:lnTo>
                    <a:pt x="59859" y="141497"/>
                  </a:lnTo>
                  <a:lnTo>
                    <a:pt x="72588" y="153010"/>
                  </a:lnTo>
                  <a:lnTo>
                    <a:pt x="86718" y="164918"/>
                  </a:lnTo>
                  <a:lnTo>
                    <a:pt x="117471" y="189438"/>
                  </a:lnTo>
                  <a:lnTo>
                    <a:pt x="130751" y="200493"/>
                  </a:lnTo>
                  <a:lnTo>
                    <a:pt x="142427" y="210684"/>
                  </a:lnTo>
                  <a:lnTo>
                    <a:pt x="153033" y="220301"/>
                  </a:lnTo>
                  <a:lnTo>
                    <a:pt x="176107" y="242275"/>
                  </a:lnTo>
                  <a:lnTo>
                    <a:pt x="188187" y="254062"/>
                  </a:lnTo>
                  <a:lnTo>
                    <a:pt x="197650" y="266153"/>
                  </a:lnTo>
                  <a:lnTo>
                    <a:pt x="205372" y="278446"/>
                  </a:lnTo>
                  <a:lnTo>
                    <a:pt x="211929" y="290876"/>
                  </a:lnTo>
                  <a:lnTo>
                    <a:pt x="216301" y="304806"/>
                  </a:lnTo>
                  <a:lnTo>
                    <a:pt x="219216" y="319738"/>
                  </a:lnTo>
                  <a:lnTo>
                    <a:pt x="221160" y="335337"/>
                  </a:lnTo>
                  <a:lnTo>
                    <a:pt x="219633" y="348558"/>
                  </a:lnTo>
                  <a:lnTo>
                    <a:pt x="215793" y="360195"/>
                  </a:lnTo>
                  <a:lnTo>
                    <a:pt x="210410" y="370775"/>
                  </a:lnTo>
                  <a:lnTo>
                    <a:pt x="201177" y="377828"/>
                  </a:lnTo>
                  <a:lnTo>
                    <a:pt x="189378" y="382530"/>
                  </a:lnTo>
                  <a:lnTo>
                    <a:pt x="175867" y="385665"/>
                  </a:lnTo>
                  <a:lnTo>
                    <a:pt x="164038" y="384933"/>
                  </a:lnTo>
                  <a:lnTo>
                    <a:pt x="153329" y="381622"/>
                  </a:lnTo>
                  <a:lnTo>
                    <a:pt x="143368" y="376593"/>
                  </a:lnTo>
                  <a:lnTo>
                    <a:pt x="133905" y="369007"/>
                  </a:lnTo>
                  <a:lnTo>
                    <a:pt x="124774" y="359716"/>
                  </a:lnTo>
                  <a:lnTo>
                    <a:pt x="115865" y="349289"/>
                  </a:lnTo>
                  <a:lnTo>
                    <a:pt x="109925" y="335282"/>
                  </a:lnTo>
                  <a:lnTo>
                    <a:pt x="105965" y="318888"/>
                  </a:lnTo>
                  <a:lnTo>
                    <a:pt x="103325" y="300904"/>
                  </a:lnTo>
                  <a:lnTo>
                    <a:pt x="101565" y="283270"/>
                  </a:lnTo>
                  <a:lnTo>
                    <a:pt x="100393" y="265869"/>
                  </a:lnTo>
                  <a:lnTo>
                    <a:pt x="99610" y="248624"/>
                  </a:lnTo>
                  <a:lnTo>
                    <a:pt x="98741" y="214411"/>
                  </a:lnTo>
                  <a:lnTo>
                    <a:pt x="98509" y="197386"/>
                  </a:lnTo>
                  <a:lnTo>
                    <a:pt x="96943" y="180391"/>
                  </a:lnTo>
                  <a:lnTo>
                    <a:pt x="94489" y="163416"/>
                  </a:lnTo>
                  <a:lnTo>
                    <a:pt x="91441" y="146456"/>
                  </a:lnTo>
                  <a:lnTo>
                    <a:pt x="89409" y="129504"/>
                  </a:lnTo>
                  <a:lnTo>
                    <a:pt x="88055" y="112559"/>
                  </a:lnTo>
                  <a:lnTo>
                    <a:pt x="87152" y="95617"/>
                  </a:lnTo>
                  <a:lnTo>
                    <a:pt x="85139" y="80090"/>
                  </a:lnTo>
                  <a:lnTo>
                    <a:pt x="82385" y="65505"/>
                  </a:lnTo>
                  <a:lnTo>
                    <a:pt x="72646" y="236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985000" y="2108200"/>
              <a:ext cx="266701" cy="25401"/>
            </a:xfrm>
            <a:custGeom>
              <a:avLst/>
              <a:gdLst/>
              <a:ahLst/>
              <a:cxnLst/>
              <a:rect l="0" t="0" r="0" b="0"/>
              <a:pathLst>
                <a:path w="266701" h="25401">
                  <a:moveTo>
                    <a:pt x="0" y="25400"/>
                  </a:moveTo>
                  <a:lnTo>
                    <a:pt x="26968" y="18657"/>
                  </a:lnTo>
                  <a:lnTo>
                    <a:pt x="40556" y="16672"/>
                  </a:lnTo>
                  <a:lnTo>
                    <a:pt x="55260" y="15348"/>
                  </a:lnTo>
                  <a:lnTo>
                    <a:pt x="70706" y="14465"/>
                  </a:lnTo>
                  <a:lnTo>
                    <a:pt x="106684" y="13484"/>
                  </a:lnTo>
                  <a:lnTo>
                    <a:pt x="180529" y="12855"/>
                  </a:lnTo>
                  <a:lnTo>
                    <a:pt x="197963" y="11392"/>
                  </a:lnTo>
                  <a:lnTo>
                    <a:pt x="215231" y="9006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267865" y="1913677"/>
              <a:ext cx="326736" cy="461224"/>
            </a:xfrm>
            <a:custGeom>
              <a:avLst/>
              <a:gdLst/>
              <a:ahLst/>
              <a:cxnLst/>
              <a:rect l="0" t="0" r="0" b="0"/>
              <a:pathLst>
                <a:path w="326736" h="461224">
                  <a:moveTo>
                    <a:pt x="199735" y="67523"/>
                  </a:moveTo>
                  <a:lnTo>
                    <a:pt x="186250" y="47297"/>
                  </a:lnTo>
                  <a:lnTo>
                    <a:pt x="179456" y="38516"/>
                  </a:lnTo>
                  <a:lnTo>
                    <a:pt x="172105" y="29840"/>
                  </a:lnTo>
                  <a:lnTo>
                    <a:pt x="164382" y="21235"/>
                  </a:lnTo>
                  <a:lnTo>
                    <a:pt x="154999" y="14086"/>
                  </a:lnTo>
                  <a:lnTo>
                    <a:pt x="144511" y="7909"/>
                  </a:lnTo>
                  <a:lnTo>
                    <a:pt x="133286" y="2380"/>
                  </a:lnTo>
                  <a:lnTo>
                    <a:pt x="121569" y="105"/>
                  </a:lnTo>
                  <a:lnTo>
                    <a:pt x="109524" y="0"/>
                  </a:lnTo>
                  <a:lnTo>
                    <a:pt x="97261" y="1341"/>
                  </a:lnTo>
                  <a:lnTo>
                    <a:pt x="84852" y="6468"/>
                  </a:lnTo>
                  <a:lnTo>
                    <a:pt x="72346" y="14120"/>
                  </a:lnTo>
                  <a:lnTo>
                    <a:pt x="59776" y="23454"/>
                  </a:lnTo>
                  <a:lnTo>
                    <a:pt x="48573" y="32499"/>
                  </a:lnTo>
                  <a:lnTo>
                    <a:pt x="38282" y="41351"/>
                  </a:lnTo>
                  <a:lnTo>
                    <a:pt x="28600" y="50075"/>
                  </a:lnTo>
                  <a:lnTo>
                    <a:pt x="20734" y="60124"/>
                  </a:lnTo>
                  <a:lnTo>
                    <a:pt x="14078" y="71057"/>
                  </a:lnTo>
                  <a:lnTo>
                    <a:pt x="8231" y="82579"/>
                  </a:lnTo>
                  <a:lnTo>
                    <a:pt x="4332" y="97316"/>
                  </a:lnTo>
                  <a:lnTo>
                    <a:pt x="1733" y="114196"/>
                  </a:lnTo>
                  <a:lnTo>
                    <a:pt x="0" y="132505"/>
                  </a:lnTo>
                  <a:lnTo>
                    <a:pt x="1667" y="148944"/>
                  </a:lnTo>
                  <a:lnTo>
                    <a:pt x="5601" y="164137"/>
                  </a:lnTo>
                  <a:lnTo>
                    <a:pt x="11045" y="178499"/>
                  </a:lnTo>
                  <a:lnTo>
                    <a:pt x="18908" y="189484"/>
                  </a:lnTo>
                  <a:lnTo>
                    <a:pt x="28384" y="198219"/>
                  </a:lnTo>
                  <a:lnTo>
                    <a:pt x="38934" y="205454"/>
                  </a:lnTo>
                  <a:lnTo>
                    <a:pt x="50201" y="211688"/>
                  </a:lnTo>
                  <a:lnTo>
                    <a:pt x="61945" y="217255"/>
                  </a:lnTo>
                  <a:lnTo>
                    <a:pt x="74008" y="222377"/>
                  </a:lnTo>
                  <a:lnTo>
                    <a:pt x="87695" y="225792"/>
                  </a:lnTo>
                  <a:lnTo>
                    <a:pt x="102464" y="228069"/>
                  </a:lnTo>
                  <a:lnTo>
                    <a:pt x="117954" y="229587"/>
                  </a:lnTo>
                  <a:lnTo>
                    <a:pt x="132514" y="227776"/>
                  </a:lnTo>
                  <a:lnTo>
                    <a:pt x="146454" y="223747"/>
                  </a:lnTo>
                  <a:lnTo>
                    <a:pt x="159981" y="218239"/>
                  </a:lnTo>
                  <a:lnTo>
                    <a:pt x="171821" y="211745"/>
                  </a:lnTo>
                  <a:lnTo>
                    <a:pt x="182536" y="204593"/>
                  </a:lnTo>
                  <a:lnTo>
                    <a:pt x="192502" y="197003"/>
                  </a:lnTo>
                  <a:lnTo>
                    <a:pt x="201968" y="187709"/>
                  </a:lnTo>
                  <a:lnTo>
                    <a:pt x="211102" y="177280"/>
                  </a:lnTo>
                  <a:lnTo>
                    <a:pt x="220013" y="166094"/>
                  </a:lnTo>
                  <a:lnTo>
                    <a:pt x="227365" y="154404"/>
                  </a:lnTo>
                  <a:lnTo>
                    <a:pt x="233677" y="142377"/>
                  </a:lnTo>
                  <a:lnTo>
                    <a:pt x="239296" y="130125"/>
                  </a:lnTo>
                  <a:lnTo>
                    <a:pt x="244453" y="117724"/>
                  </a:lnTo>
                  <a:lnTo>
                    <a:pt x="249303" y="105224"/>
                  </a:lnTo>
                  <a:lnTo>
                    <a:pt x="253947" y="92657"/>
                  </a:lnTo>
                  <a:lnTo>
                    <a:pt x="257043" y="89923"/>
                  </a:lnTo>
                  <a:lnTo>
                    <a:pt x="259107" y="93745"/>
                  </a:lnTo>
                  <a:lnTo>
                    <a:pt x="260483" y="101937"/>
                  </a:lnTo>
                  <a:lnTo>
                    <a:pt x="262811" y="113044"/>
                  </a:lnTo>
                  <a:lnTo>
                    <a:pt x="272830" y="155642"/>
                  </a:lnTo>
                  <a:lnTo>
                    <a:pt x="280669" y="187591"/>
                  </a:lnTo>
                  <a:lnTo>
                    <a:pt x="283325" y="205423"/>
                  </a:lnTo>
                  <a:lnTo>
                    <a:pt x="285094" y="224368"/>
                  </a:lnTo>
                  <a:lnTo>
                    <a:pt x="286274" y="244053"/>
                  </a:lnTo>
                  <a:lnTo>
                    <a:pt x="288472" y="261409"/>
                  </a:lnTo>
                  <a:lnTo>
                    <a:pt x="291348" y="277214"/>
                  </a:lnTo>
                  <a:lnTo>
                    <a:pt x="294678" y="291983"/>
                  </a:lnTo>
                  <a:lnTo>
                    <a:pt x="296896" y="307474"/>
                  </a:lnTo>
                  <a:lnTo>
                    <a:pt x="298376" y="323446"/>
                  </a:lnTo>
                  <a:lnTo>
                    <a:pt x="299362" y="339738"/>
                  </a:lnTo>
                  <a:lnTo>
                    <a:pt x="301431" y="354833"/>
                  </a:lnTo>
                  <a:lnTo>
                    <a:pt x="304221" y="369129"/>
                  </a:lnTo>
                  <a:lnTo>
                    <a:pt x="307492" y="382894"/>
                  </a:lnTo>
                  <a:lnTo>
                    <a:pt x="311084" y="396303"/>
                  </a:lnTo>
                  <a:lnTo>
                    <a:pt x="314889" y="409476"/>
                  </a:lnTo>
                  <a:lnTo>
                    <a:pt x="326735" y="461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683500" y="2057400"/>
              <a:ext cx="177801" cy="254001"/>
            </a:xfrm>
            <a:custGeom>
              <a:avLst/>
              <a:gdLst/>
              <a:ahLst/>
              <a:cxnLst/>
              <a:rect l="0" t="0" r="0" b="0"/>
              <a:pathLst>
                <a:path w="177801" h="254001">
                  <a:moveTo>
                    <a:pt x="0" y="0"/>
                  </a:moveTo>
                  <a:lnTo>
                    <a:pt x="6741" y="26967"/>
                  </a:lnTo>
                  <a:lnTo>
                    <a:pt x="11550" y="39145"/>
                  </a:lnTo>
                  <a:lnTo>
                    <a:pt x="17577" y="51496"/>
                  </a:lnTo>
                  <a:lnTo>
                    <a:pt x="24418" y="63964"/>
                  </a:lnTo>
                  <a:lnTo>
                    <a:pt x="31801" y="75098"/>
                  </a:lnTo>
                  <a:lnTo>
                    <a:pt x="39544" y="85343"/>
                  </a:lnTo>
                  <a:lnTo>
                    <a:pt x="47529" y="94995"/>
                  </a:lnTo>
                  <a:lnTo>
                    <a:pt x="57086" y="105663"/>
                  </a:lnTo>
                  <a:lnTo>
                    <a:pt x="78994" y="128806"/>
                  </a:lnTo>
                  <a:lnTo>
                    <a:pt x="89351" y="140904"/>
                  </a:lnTo>
                  <a:lnTo>
                    <a:pt x="99079" y="153202"/>
                  </a:lnTo>
                  <a:lnTo>
                    <a:pt x="108385" y="165635"/>
                  </a:lnTo>
                  <a:lnTo>
                    <a:pt x="117412" y="176745"/>
                  </a:lnTo>
                  <a:lnTo>
                    <a:pt x="126252" y="186974"/>
                  </a:lnTo>
                  <a:lnTo>
                    <a:pt x="134968" y="196616"/>
                  </a:lnTo>
                  <a:lnTo>
                    <a:pt x="152179" y="214855"/>
                  </a:lnTo>
                  <a:lnTo>
                    <a:pt x="1778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696200" y="2019300"/>
              <a:ext cx="139701" cy="279401"/>
            </a:xfrm>
            <a:custGeom>
              <a:avLst/>
              <a:gdLst/>
              <a:ahLst/>
              <a:cxnLst/>
              <a:rect l="0" t="0" r="0" b="0"/>
              <a:pathLst>
                <a:path w="139701" h="279401">
                  <a:moveTo>
                    <a:pt x="139700" y="0"/>
                  </a:moveTo>
                  <a:lnTo>
                    <a:pt x="126215" y="20225"/>
                  </a:lnTo>
                  <a:lnTo>
                    <a:pt x="120832" y="30417"/>
                  </a:lnTo>
                  <a:lnTo>
                    <a:pt x="115833" y="41444"/>
                  </a:lnTo>
                  <a:lnTo>
                    <a:pt x="111088" y="53029"/>
                  </a:lnTo>
                  <a:lnTo>
                    <a:pt x="105103" y="64986"/>
                  </a:lnTo>
                  <a:lnTo>
                    <a:pt x="98291" y="77191"/>
                  </a:lnTo>
                  <a:lnTo>
                    <a:pt x="90927" y="89560"/>
                  </a:lnTo>
                  <a:lnTo>
                    <a:pt x="83196" y="103451"/>
                  </a:lnTo>
                  <a:lnTo>
                    <a:pt x="67079" y="133937"/>
                  </a:lnTo>
                  <a:lnTo>
                    <a:pt x="60242" y="148558"/>
                  </a:lnTo>
                  <a:lnTo>
                    <a:pt x="54272" y="162538"/>
                  </a:lnTo>
                  <a:lnTo>
                    <a:pt x="48881" y="176092"/>
                  </a:lnTo>
                  <a:lnTo>
                    <a:pt x="42465" y="189361"/>
                  </a:lnTo>
                  <a:lnTo>
                    <a:pt x="35366" y="202441"/>
                  </a:lnTo>
                  <a:lnTo>
                    <a:pt x="27810" y="215394"/>
                  </a:lnTo>
                  <a:lnTo>
                    <a:pt x="21363" y="228262"/>
                  </a:lnTo>
                  <a:lnTo>
                    <a:pt x="15653" y="241075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080500" y="21209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12700"/>
                  </a:moveTo>
                  <a:lnTo>
                    <a:pt x="26968" y="12700"/>
                  </a:lnTo>
                  <a:lnTo>
                    <a:pt x="40556" y="11288"/>
                  </a:lnTo>
                  <a:lnTo>
                    <a:pt x="55260" y="8937"/>
                  </a:lnTo>
                  <a:lnTo>
                    <a:pt x="70706" y="5957"/>
                  </a:lnTo>
                  <a:lnTo>
                    <a:pt x="86648" y="3972"/>
                  </a:lnTo>
                  <a:lnTo>
                    <a:pt x="102921" y="2648"/>
                  </a:lnTo>
                  <a:lnTo>
                    <a:pt x="119414" y="1765"/>
                  </a:lnTo>
                  <a:lnTo>
                    <a:pt x="152791" y="784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376069" y="1887167"/>
              <a:ext cx="288632" cy="538534"/>
            </a:xfrm>
            <a:custGeom>
              <a:avLst/>
              <a:gdLst/>
              <a:ahLst/>
              <a:cxnLst/>
              <a:rect l="0" t="0" r="0" b="0"/>
              <a:pathLst>
                <a:path w="288632" h="538534">
                  <a:moveTo>
                    <a:pt x="225131" y="81333"/>
                  </a:moveTo>
                  <a:lnTo>
                    <a:pt x="218389" y="61107"/>
                  </a:lnTo>
                  <a:lnTo>
                    <a:pt x="213580" y="52326"/>
                  </a:lnTo>
                  <a:lnTo>
                    <a:pt x="207553" y="43650"/>
                  </a:lnTo>
                  <a:lnTo>
                    <a:pt x="200712" y="35045"/>
                  </a:lnTo>
                  <a:lnTo>
                    <a:pt x="191919" y="27896"/>
                  </a:lnTo>
                  <a:lnTo>
                    <a:pt x="181822" y="21719"/>
                  </a:lnTo>
                  <a:lnTo>
                    <a:pt x="170859" y="16190"/>
                  </a:lnTo>
                  <a:lnTo>
                    <a:pt x="159316" y="11093"/>
                  </a:lnTo>
                  <a:lnTo>
                    <a:pt x="147387" y="6284"/>
                  </a:lnTo>
                  <a:lnTo>
                    <a:pt x="135202" y="1667"/>
                  </a:lnTo>
                  <a:lnTo>
                    <a:pt x="122844" y="0"/>
                  </a:lnTo>
                  <a:lnTo>
                    <a:pt x="110373" y="300"/>
                  </a:lnTo>
                  <a:lnTo>
                    <a:pt x="97826" y="1911"/>
                  </a:lnTo>
                  <a:lnTo>
                    <a:pt x="85227" y="4396"/>
                  </a:lnTo>
                  <a:lnTo>
                    <a:pt x="72595" y="7463"/>
                  </a:lnTo>
                  <a:lnTo>
                    <a:pt x="59940" y="10920"/>
                  </a:lnTo>
                  <a:lnTo>
                    <a:pt x="48682" y="17457"/>
                  </a:lnTo>
                  <a:lnTo>
                    <a:pt x="38354" y="26049"/>
                  </a:lnTo>
                  <a:lnTo>
                    <a:pt x="28646" y="36010"/>
                  </a:lnTo>
                  <a:lnTo>
                    <a:pt x="20763" y="48295"/>
                  </a:lnTo>
                  <a:lnTo>
                    <a:pt x="14096" y="62130"/>
                  </a:lnTo>
                  <a:lnTo>
                    <a:pt x="8241" y="76997"/>
                  </a:lnTo>
                  <a:lnTo>
                    <a:pt x="4338" y="92554"/>
                  </a:lnTo>
                  <a:lnTo>
                    <a:pt x="1736" y="108569"/>
                  </a:lnTo>
                  <a:lnTo>
                    <a:pt x="0" y="124890"/>
                  </a:lnTo>
                  <a:lnTo>
                    <a:pt x="255" y="141415"/>
                  </a:lnTo>
                  <a:lnTo>
                    <a:pt x="1836" y="158077"/>
                  </a:lnTo>
                  <a:lnTo>
                    <a:pt x="4301" y="174829"/>
                  </a:lnTo>
                  <a:lnTo>
                    <a:pt x="8766" y="188819"/>
                  </a:lnTo>
                  <a:lnTo>
                    <a:pt x="14566" y="200968"/>
                  </a:lnTo>
                  <a:lnTo>
                    <a:pt x="21254" y="211889"/>
                  </a:lnTo>
                  <a:lnTo>
                    <a:pt x="29946" y="220582"/>
                  </a:lnTo>
                  <a:lnTo>
                    <a:pt x="39974" y="227788"/>
                  </a:lnTo>
                  <a:lnTo>
                    <a:pt x="50893" y="234002"/>
                  </a:lnTo>
                  <a:lnTo>
                    <a:pt x="65228" y="238146"/>
                  </a:lnTo>
                  <a:lnTo>
                    <a:pt x="81840" y="240908"/>
                  </a:lnTo>
                  <a:lnTo>
                    <a:pt x="99970" y="242750"/>
                  </a:lnTo>
                  <a:lnTo>
                    <a:pt x="114879" y="241155"/>
                  </a:lnTo>
                  <a:lnTo>
                    <a:pt x="127640" y="237270"/>
                  </a:lnTo>
                  <a:lnTo>
                    <a:pt x="138971" y="231857"/>
                  </a:lnTo>
                  <a:lnTo>
                    <a:pt x="149346" y="225427"/>
                  </a:lnTo>
                  <a:lnTo>
                    <a:pt x="159085" y="218318"/>
                  </a:lnTo>
                  <a:lnTo>
                    <a:pt x="168401" y="210756"/>
                  </a:lnTo>
                  <a:lnTo>
                    <a:pt x="177433" y="202893"/>
                  </a:lnTo>
                  <a:lnTo>
                    <a:pt x="186276" y="194828"/>
                  </a:lnTo>
                  <a:lnTo>
                    <a:pt x="194994" y="186630"/>
                  </a:lnTo>
                  <a:lnTo>
                    <a:pt x="203629" y="176931"/>
                  </a:lnTo>
                  <a:lnTo>
                    <a:pt x="212207" y="166231"/>
                  </a:lnTo>
                  <a:lnTo>
                    <a:pt x="220749" y="154865"/>
                  </a:lnTo>
                  <a:lnTo>
                    <a:pt x="226442" y="154343"/>
                  </a:lnTo>
                  <a:lnTo>
                    <a:pt x="230238" y="161051"/>
                  </a:lnTo>
                  <a:lnTo>
                    <a:pt x="232769" y="172578"/>
                  </a:lnTo>
                  <a:lnTo>
                    <a:pt x="235867" y="184496"/>
                  </a:lnTo>
                  <a:lnTo>
                    <a:pt x="239344" y="196675"/>
                  </a:lnTo>
                  <a:lnTo>
                    <a:pt x="243073" y="209027"/>
                  </a:lnTo>
                  <a:lnTo>
                    <a:pt x="245559" y="224318"/>
                  </a:lnTo>
                  <a:lnTo>
                    <a:pt x="247216" y="241567"/>
                  </a:lnTo>
                  <a:lnTo>
                    <a:pt x="248321" y="260122"/>
                  </a:lnTo>
                  <a:lnTo>
                    <a:pt x="250468" y="279548"/>
                  </a:lnTo>
                  <a:lnTo>
                    <a:pt x="253312" y="299554"/>
                  </a:lnTo>
                  <a:lnTo>
                    <a:pt x="260233" y="340598"/>
                  </a:lnTo>
                  <a:lnTo>
                    <a:pt x="268013" y="382358"/>
                  </a:lnTo>
                  <a:lnTo>
                    <a:pt x="270653" y="401960"/>
                  </a:lnTo>
                  <a:lnTo>
                    <a:pt x="272411" y="420673"/>
                  </a:lnTo>
                  <a:lnTo>
                    <a:pt x="273585" y="438793"/>
                  </a:lnTo>
                  <a:lnTo>
                    <a:pt x="274366" y="456517"/>
                  </a:lnTo>
                  <a:lnTo>
                    <a:pt x="274888" y="473978"/>
                  </a:lnTo>
                  <a:lnTo>
                    <a:pt x="288631" y="5385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779000" y="2019300"/>
              <a:ext cx="203201" cy="355601"/>
            </a:xfrm>
            <a:custGeom>
              <a:avLst/>
              <a:gdLst/>
              <a:ahLst/>
              <a:cxnLst/>
              <a:rect l="0" t="0" r="0" b="0"/>
              <a:pathLst>
                <a:path w="203201" h="3556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0390" y="64986"/>
                  </a:lnTo>
                  <a:lnTo>
                    <a:pt x="35782" y="77191"/>
                  </a:lnTo>
                  <a:lnTo>
                    <a:pt x="40788" y="89560"/>
                  </a:lnTo>
                  <a:lnTo>
                    <a:pt x="50113" y="114593"/>
                  </a:lnTo>
                  <a:lnTo>
                    <a:pt x="54575" y="127195"/>
                  </a:lnTo>
                  <a:lnTo>
                    <a:pt x="60372" y="141241"/>
                  </a:lnTo>
                  <a:lnTo>
                    <a:pt x="67059" y="156250"/>
                  </a:lnTo>
                  <a:lnTo>
                    <a:pt x="74339" y="171899"/>
                  </a:lnTo>
                  <a:lnTo>
                    <a:pt x="82015" y="186566"/>
                  </a:lnTo>
                  <a:lnTo>
                    <a:pt x="89954" y="200577"/>
                  </a:lnTo>
                  <a:lnTo>
                    <a:pt x="98069" y="214151"/>
                  </a:lnTo>
                  <a:lnTo>
                    <a:pt x="114613" y="240522"/>
                  </a:lnTo>
                  <a:lnTo>
                    <a:pt x="148228" y="291946"/>
                  </a:lnTo>
                  <a:lnTo>
                    <a:pt x="156674" y="303286"/>
                  </a:lnTo>
                  <a:lnTo>
                    <a:pt x="165127" y="313668"/>
                  </a:lnTo>
                  <a:lnTo>
                    <a:pt x="2032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728200" y="2019300"/>
              <a:ext cx="266701" cy="355601"/>
            </a:xfrm>
            <a:custGeom>
              <a:avLst/>
              <a:gdLst/>
              <a:ahLst/>
              <a:cxnLst/>
              <a:rect l="0" t="0" r="0" b="0"/>
              <a:pathLst>
                <a:path w="266701" h="355601">
                  <a:moveTo>
                    <a:pt x="266700" y="0"/>
                  </a:moveTo>
                  <a:lnTo>
                    <a:pt x="253215" y="20225"/>
                  </a:lnTo>
                  <a:lnTo>
                    <a:pt x="246421" y="29006"/>
                  </a:lnTo>
                  <a:lnTo>
                    <a:pt x="239070" y="37682"/>
                  </a:lnTo>
                  <a:lnTo>
                    <a:pt x="231347" y="46287"/>
                  </a:lnTo>
                  <a:lnTo>
                    <a:pt x="223375" y="56258"/>
                  </a:lnTo>
                  <a:lnTo>
                    <a:pt x="215239" y="67139"/>
                  </a:lnTo>
                  <a:lnTo>
                    <a:pt x="206992" y="78626"/>
                  </a:lnTo>
                  <a:lnTo>
                    <a:pt x="200083" y="90517"/>
                  </a:lnTo>
                  <a:lnTo>
                    <a:pt x="194067" y="102678"/>
                  </a:lnTo>
                  <a:lnTo>
                    <a:pt x="188645" y="115018"/>
                  </a:lnTo>
                  <a:lnTo>
                    <a:pt x="182207" y="127479"/>
                  </a:lnTo>
                  <a:lnTo>
                    <a:pt x="175093" y="140019"/>
                  </a:lnTo>
                  <a:lnTo>
                    <a:pt x="167529" y="152612"/>
                  </a:lnTo>
                  <a:lnTo>
                    <a:pt x="151597" y="177894"/>
                  </a:lnTo>
                  <a:lnTo>
                    <a:pt x="143398" y="190563"/>
                  </a:lnTo>
                  <a:lnTo>
                    <a:pt x="135110" y="201831"/>
                  </a:lnTo>
                  <a:lnTo>
                    <a:pt x="126762" y="212165"/>
                  </a:lnTo>
                  <a:lnTo>
                    <a:pt x="118374" y="221876"/>
                  </a:lnTo>
                  <a:lnTo>
                    <a:pt x="109960" y="231173"/>
                  </a:lnTo>
                  <a:lnTo>
                    <a:pt x="93086" y="249028"/>
                  </a:lnTo>
                  <a:lnTo>
                    <a:pt x="84635" y="259152"/>
                  </a:lnTo>
                  <a:lnTo>
                    <a:pt x="76179" y="270135"/>
                  </a:lnTo>
                  <a:lnTo>
                    <a:pt x="67719" y="281689"/>
                  </a:lnTo>
                  <a:lnTo>
                    <a:pt x="59257" y="292215"/>
                  </a:lnTo>
                  <a:lnTo>
                    <a:pt x="50793" y="302054"/>
                  </a:lnTo>
                  <a:lnTo>
                    <a:pt x="42329" y="311436"/>
                  </a:lnTo>
                  <a:lnTo>
                    <a:pt x="25397" y="329386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137400" y="2552700"/>
              <a:ext cx="2743201" cy="88674"/>
            </a:xfrm>
            <a:custGeom>
              <a:avLst/>
              <a:gdLst/>
              <a:ahLst/>
              <a:cxnLst/>
              <a:rect l="0" t="0" r="0" b="0"/>
              <a:pathLst>
                <a:path w="2743201" h="88674">
                  <a:moveTo>
                    <a:pt x="0" y="76200"/>
                  </a:moveTo>
                  <a:lnTo>
                    <a:pt x="81641" y="76200"/>
                  </a:lnTo>
                  <a:lnTo>
                    <a:pt x="96760" y="77611"/>
                  </a:lnTo>
                  <a:lnTo>
                    <a:pt x="111073" y="79962"/>
                  </a:lnTo>
                  <a:lnTo>
                    <a:pt x="124848" y="82942"/>
                  </a:lnTo>
                  <a:lnTo>
                    <a:pt x="139677" y="84927"/>
                  </a:lnTo>
                  <a:lnTo>
                    <a:pt x="171205" y="87134"/>
                  </a:lnTo>
                  <a:lnTo>
                    <a:pt x="240913" y="88376"/>
                  </a:lnTo>
                  <a:lnTo>
                    <a:pt x="322545" y="87385"/>
                  </a:lnTo>
                  <a:lnTo>
                    <a:pt x="340619" y="85068"/>
                  </a:lnTo>
                  <a:lnTo>
                    <a:pt x="358313" y="82112"/>
                  </a:lnTo>
                  <a:lnTo>
                    <a:pt x="379986" y="80141"/>
                  </a:lnTo>
                  <a:lnTo>
                    <a:pt x="430408" y="77951"/>
                  </a:lnTo>
                  <a:lnTo>
                    <a:pt x="512846" y="77957"/>
                  </a:lnTo>
                  <a:lnTo>
                    <a:pt x="530986" y="80193"/>
                  </a:lnTo>
                  <a:lnTo>
                    <a:pt x="548724" y="83095"/>
                  </a:lnTo>
                  <a:lnTo>
                    <a:pt x="566194" y="85030"/>
                  </a:lnTo>
                  <a:lnTo>
                    <a:pt x="619159" y="87753"/>
                  </a:lnTo>
                  <a:lnTo>
                    <a:pt x="695789" y="88673"/>
                  </a:lnTo>
                  <a:lnTo>
                    <a:pt x="732573" y="87388"/>
                  </a:lnTo>
                  <a:lnTo>
                    <a:pt x="752260" y="85070"/>
                  </a:lnTo>
                  <a:lnTo>
                    <a:pt x="772439" y="82113"/>
                  </a:lnTo>
                  <a:lnTo>
                    <a:pt x="791537" y="80142"/>
                  </a:lnTo>
                  <a:lnTo>
                    <a:pt x="827809" y="77952"/>
                  </a:lnTo>
                  <a:lnTo>
                    <a:pt x="905814" y="76546"/>
                  </a:lnTo>
                  <a:lnTo>
                    <a:pt x="1115301" y="76204"/>
                  </a:lnTo>
                  <a:lnTo>
                    <a:pt x="1134412" y="74791"/>
                  </a:lnTo>
                  <a:lnTo>
                    <a:pt x="1152797" y="72438"/>
                  </a:lnTo>
                  <a:lnTo>
                    <a:pt x="1170698" y="69459"/>
                  </a:lnTo>
                  <a:lnTo>
                    <a:pt x="1188276" y="67472"/>
                  </a:lnTo>
                  <a:lnTo>
                    <a:pt x="1222860" y="65265"/>
                  </a:lnTo>
                  <a:lnTo>
                    <a:pt x="1299781" y="63848"/>
                  </a:lnTo>
                  <a:lnTo>
                    <a:pt x="1354866" y="62192"/>
                  </a:lnTo>
                  <a:lnTo>
                    <a:pt x="1374555" y="59806"/>
                  </a:lnTo>
                  <a:lnTo>
                    <a:pt x="1394737" y="56804"/>
                  </a:lnTo>
                  <a:lnTo>
                    <a:pt x="1413836" y="54802"/>
                  </a:lnTo>
                  <a:lnTo>
                    <a:pt x="1450108" y="52578"/>
                  </a:lnTo>
                  <a:lnTo>
                    <a:pt x="1519386" y="51151"/>
                  </a:lnTo>
                  <a:lnTo>
                    <a:pt x="1737189" y="50804"/>
                  </a:lnTo>
                  <a:lnTo>
                    <a:pt x="1760670" y="49391"/>
                  </a:lnTo>
                  <a:lnTo>
                    <a:pt x="1781969" y="47038"/>
                  </a:lnTo>
                  <a:lnTo>
                    <a:pt x="1801813" y="44059"/>
                  </a:lnTo>
                  <a:lnTo>
                    <a:pt x="1820686" y="42072"/>
                  </a:lnTo>
                  <a:lnTo>
                    <a:pt x="1856709" y="39865"/>
                  </a:lnTo>
                  <a:lnTo>
                    <a:pt x="1928648" y="38448"/>
                  </a:lnTo>
                  <a:lnTo>
                    <a:pt x="2092715" y="38113"/>
                  </a:lnTo>
                  <a:lnTo>
                    <a:pt x="2113399" y="36697"/>
                  </a:lnTo>
                  <a:lnTo>
                    <a:pt x="2134244" y="34343"/>
                  </a:lnTo>
                  <a:lnTo>
                    <a:pt x="2155196" y="31362"/>
                  </a:lnTo>
                  <a:lnTo>
                    <a:pt x="2177630" y="29374"/>
                  </a:lnTo>
                  <a:lnTo>
                    <a:pt x="2225135" y="27166"/>
                  </a:lnTo>
                  <a:lnTo>
                    <a:pt x="2305753" y="25749"/>
                  </a:lnTo>
                  <a:lnTo>
                    <a:pt x="2364447" y="24092"/>
                  </a:lnTo>
                  <a:lnTo>
                    <a:pt x="2380631" y="21706"/>
                  </a:lnTo>
                  <a:lnTo>
                    <a:pt x="2395654" y="18704"/>
                  </a:lnTo>
                  <a:lnTo>
                    <a:pt x="2412724" y="16702"/>
                  </a:lnTo>
                  <a:lnTo>
                    <a:pt x="2450507" y="14478"/>
                  </a:lnTo>
                  <a:lnTo>
                    <a:pt x="2504703" y="13227"/>
                  </a:lnTo>
                  <a:lnTo>
                    <a:pt x="2520701" y="11640"/>
                  </a:lnTo>
                  <a:lnTo>
                    <a:pt x="2535601" y="9171"/>
                  </a:lnTo>
                  <a:lnTo>
                    <a:pt x="2549767" y="6114"/>
                  </a:lnTo>
                  <a:lnTo>
                    <a:pt x="2564855" y="4076"/>
                  </a:lnTo>
                  <a:lnTo>
                    <a:pt x="2596673" y="1811"/>
                  </a:lnTo>
                  <a:lnTo>
                    <a:pt x="2661679" y="1768"/>
                  </a:lnTo>
                  <a:lnTo>
                    <a:pt x="2676152" y="4001"/>
                  </a:lnTo>
                  <a:lnTo>
                    <a:pt x="274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683500" y="28448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0"/>
                  </a:moveTo>
                  <a:lnTo>
                    <a:pt x="88382" y="0"/>
                  </a:lnTo>
                  <a:lnTo>
                    <a:pt x="106899" y="1411"/>
                  </a:lnTo>
                  <a:lnTo>
                    <a:pt x="124888" y="3762"/>
                  </a:lnTo>
                  <a:lnTo>
                    <a:pt x="215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937500" y="2712706"/>
              <a:ext cx="286850" cy="281521"/>
            </a:xfrm>
            <a:custGeom>
              <a:avLst/>
              <a:gdLst/>
              <a:ahLst/>
              <a:cxnLst/>
              <a:rect l="0" t="0" r="0" b="0"/>
              <a:pathLst>
                <a:path w="286850" h="281521">
                  <a:moveTo>
                    <a:pt x="0" y="55894"/>
                  </a:moveTo>
                  <a:lnTo>
                    <a:pt x="13484" y="35668"/>
                  </a:lnTo>
                  <a:lnTo>
                    <a:pt x="21689" y="28298"/>
                  </a:lnTo>
                  <a:lnTo>
                    <a:pt x="31393" y="21975"/>
                  </a:lnTo>
                  <a:lnTo>
                    <a:pt x="42095" y="16348"/>
                  </a:lnTo>
                  <a:lnTo>
                    <a:pt x="53463" y="11185"/>
                  </a:lnTo>
                  <a:lnTo>
                    <a:pt x="65275" y="6332"/>
                  </a:lnTo>
                  <a:lnTo>
                    <a:pt x="77383" y="1686"/>
                  </a:lnTo>
                  <a:lnTo>
                    <a:pt x="91100" y="0"/>
                  </a:lnTo>
                  <a:lnTo>
                    <a:pt x="105888" y="287"/>
                  </a:lnTo>
                  <a:lnTo>
                    <a:pt x="121392" y="1889"/>
                  </a:lnTo>
                  <a:lnTo>
                    <a:pt x="135961" y="4368"/>
                  </a:lnTo>
                  <a:lnTo>
                    <a:pt x="149907" y="7432"/>
                  </a:lnTo>
                  <a:lnTo>
                    <a:pt x="163438" y="10886"/>
                  </a:lnTo>
                  <a:lnTo>
                    <a:pt x="175281" y="16011"/>
                  </a:lnTo>
                  <a:lnTo>
                    <a:pt x="185998" y="22249"/>
                  </a:lnTo>
                  <a:lnTo>
                    <a:pt x="195965" y="29231"/>
                  </a:lnTo>
                  <a:lnTo>
                    <a:pt x="199788" y="38118"/>
                  </a:lnTo>
                  <a:lnTo>
                    <a:pt x="199514" y="48277"/>
                  </a:lnTo>
                  <a:lnTo>
                    <a:pt x="196509" y="59282"/>
                  </a:lnTo>
                  <a:lnTo>
                    <a:pt x="190272" y="69442"/>
                  </a:lnTo>
                  <a:lnTo>
                    <a:pt x="181881" y="79037"/>
                  </a:lnTo>
                  <a:lnTo>
                    <a:pt x="172054" y="88256"/>
                  </a:lnTo>
                  <a:lnTo>
                    <a:pt x="161270" y="95813"/>
                  </a:lnTo>
                  <a:lnTo>
                    <a:pt x="149846" y="102262"/>
                  </a:lnTo>
                  <a:lnTo>
                    <a:pt x="137997" y="107972"/>
                  </a:lnTo>
                  <a:lnTo>
                    <a:pt x="134332" y="110368"/>
                  </a:lnTo>
                  <a:lnTo>
                    <a:pt x="136121" y="110555"/>
                  </a:lnTo>
                  <a:lnTo>
                    <a:pt x="141547" y="109268"/>
                  </a:lnTo>
                  <a:lnTo>
                    <a:pt x="150809" y="108409"/>
                  </a:lnTo>
                  <a:lnTo>
                    <a:pt x="162628" y="107837"/>
                  </a:lnTo>
                  <a:lnTo>
                    <a:pt x="176152" y="107456"/>
                  </a:lnTo>
                  <a:lnTo>
                    <a:pt x="189401" y="108613"/>
                  </a:lnTo>
                  <a:lnTo>
                    <a:pt x="202467" y="110795"/>
                  </a:lnTo>
                  <a:lnTo>
                    <a:pt x="215411" y="113661"/>
                  </a:lnTo>
                  <a:lnTo>
                    <a:pt x="226863" y="118394"/>
                  </a:lnTo>
                  <a:lnTo>
                    <a:pt x="237320" y="124372"/>
                  </a:lnTo>
                  <a:lnTo>
                    <a:pt x="247113" y="131179"/>
                  </a:lnTo>
                  <a:lnTo>
                    <a:pt x="256464" y="138539"/>
                  </a:lnTo>
                  <a:lnTo>
                    <a:pt x="265521" y="146269"/>
                  </a:lnTo>
                  <a:lnTo>
                    <a:pt x="274380" y="154244"/>
                  </a:lnTo>
                  <a:lnTo>
                    <a:pt x="280286" y="165205"/>
                  </a:lnTo>
                  <a:lnTo>
                    <a:pt x="284224" y="178157"/>
                  </a:lnTo>
                  <a:lnTo>
                    <a:pt x="286849" y="192436"/>
                  </a:lnTo>
                  <a:lnTo>
                    <a:pt x="285777" y="206188"/>
                  </a:lnTo>
                  <a:lnTo>
                    <a:pt x="282240" y="219590"/>
                  </a:lnTo>
                  <a:lnTo>
                    <a:pt x="277060" y="232758"/>
                  </a:lnTo>
                  <a:lnTo>
                    <a:pt x="267962" y="242947"/>
                  </a:lnTo>
                  <a:lnTo>
                    <a:pt x="256253" y="251152"/>
                  </a:lnTo>
                  <a:lnTo>
                    <a:pt x="242802" y="258032"/>
                  </a:lnTo>
                  <a:lnTo>
                    <a:pt x="229601" y="264031"/>
                  </a:lnTo>
                  <a:lnTo>
                    <a:pt x="216567" y="269441"/>
                  </a:lnTo>
                  <a:lnTo>
                    <a:pt x="203644" y="274458"/>
                  </a:lnTo>
                  <a:lnTo>
                    <a:pt x="189385" y="277803"/>
                  </a:lnTo>
                  <a:lnTo>
                    <a:pt x="174235" y="280034"/>
                  </a:lnTo>
                  <a:lnTo>
                    <a:pt x="158490" y="281520"/>
                  </a:lnTo>
                  <a:lnTo>
                    <a:pt x="142348" y="281100"/>
                  </a:lnTo>
                  <a:lnTo>
                    <a:pt x="125943" y="279409"/>
                  </a:lnTo>
                  <a:lnTo>
                    <a:pt x="63500" y="2590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283930" y="2781300"/>
              <a:ext cx="235261" cy="330201"/>
            </a:xfrm>
            <a:custGeom>
              <a:avLst/>
              <a:gdLst/>
              <a:ahLst/>
              <a:cxnLst/>
              <a:rect l="0" t="0" r="0" b="0"/>
              <a:pathLst>
                <a:path w="235261" h="330201">
                  <a:moveTo>
                    <a:pt x="21870" y="0"/>
                  </a:moveTo>
                  <a:lnTo>
                    <a:pt x="8385" y="20225"/>
                  </a:lnTo>
                  <a:lnTo>
                    <a:pt x="4413" y="31828"/>
                  </a:lnTo>
                  <a:lnTo>
                    <a:pt x="1765" y="45207"/>
                  </a:lnTo>
                  <a:lnTo>
                    <a:pt x="0" y="59771"/>
                  </a:lnTo>
                  <a:lnTo>
                    <a:pt x="234" y="73714"/>
                  </a:lnTo>
                  <a:lnTo>
                    <a:pt x="1802" y="87243"/>
                  </a:lnTo>
                  <a:lnTo>
                    <a:pt x="4257" y="100495"/>
                  </a:lnTo>
                  <a:lnTo>
                    <a:pt x="10128" y="110741"/>
                  </a:lnTo>
                  <a:lnTo>
                    <a:pt x="18276" y="118983"/>
                  </a:lnTo>
                  <a:lnTo>
                    <a:pt x="27940" y="125888"/>
                  </a:lnTo>
                  <a:lnTo>
                    <a:pt x="38617" y="129081"/>
                  </a:lnTo>
                  <a:lnTo>
                    <a:pt x="49968" y="129798"/>
                  </a:lnTo>
                  <a:lnTo>
                    <a:pt x="61769" y="128865"/>
                  </a:lnTo>
                  <a:lnTo>
                    <a:pt x="73869" y="126832"/>
                  </a:lnTo>
                  <a:lnTo>
                    <a:pt x="86169" y="124066"/>
                  </a:lnTo>
                  <a:lnTo>
                    <a:pt x="98602" y="120810"/>
                  </a:lnTo>
                  <a:lnTo>
                    <a:pt x="109714" y="115818"/>
                  </a:lnTo>
                  <a:lnTo>
                    <a:pt x="119943" y="109667"/>
                  </a:lnTo>
                  <a:lnTo>
                    <a:pt x="129585" y="102745"/>
                  </a:lnTo>
                  <a:lnTo>
                    <a:pt x="137424" y="93896"/>
                  </a:lnTo>
                  <a:lnTo>
                    <a:pt x="144061" y="83764"/>
                  </a:lnTo>
                  <a:lnTo>
                    <a:pt x="149897" y="72776"/>
                  </a:lnTo>
                  <a:lnTo>
                    <a:pt x="155199" y="61217"/>
                  </a:lnTo>
                  <a:lnTo>
                    <a:pt x="160145" y="49278"/>
                  </a:lnTo>
                  <a:lnTo>
                    <a:pt x="164853" y="37085"/>
                  </a:lnTo>
                  <a:lnTo>
                    <a:pt x="169403" y="34601"/>
                  </a:lnTo>
                  <a:lnTo>
                    <a:pt x="173847" y="38589"/>
                  </a:lnTo>
                  <a:lnTo>
                    <a:pt x="178221" y="46893"/>
                  </a:lnTo>
                  <a:lnTo>
                    <a:pt x="182548" y="56662"/>
                  </a:lnTo>
                  <a:lnTo>
                    <a:pt x="186844" y="67408"/>
                  </a:lnTo>
                  <a:lnTo>
                    <a:pt x="195381" y="90636"/>
                  </a:lnTo>
                  <a:lnTo>
                    <a:pt x="220831" y="165252"/>
                  </a:lnTo>
                  <a:lnTo>
                    <a:pt x="229300" y="190567"/>
                  </a:lnTo>
                  <a:lnTo>
                    <a:pt x="232123" y="204656"/>
                  </a:lnTo>
                  <a:lnTo>
                    <a:pt x="234005" y="219692"/>
                  </a:lnTo>
                  <a:lnTo>
                    <a:pt x="235260" y="235361"/>
                  </a:lnTo>
                  <a:lnTo>
                    <a:pt x="233274" y="248630"/>
                  </a:lnTo>
                  <a:lnTo>
                    <a:pt x="229128" y="260298"/>
                  </a:lnTo>
                  <a:lnTo>
                    <a:pt x="223542" y="270898"/>
                  </a:lnTo>
                  <a:lnTo>
                    <a:pt x="216996" y="280787"/>
                  </a:lnTo>
                  <a:lnTo>
                    <a:pt x="209809" y="290203"/>
                  </a:lnTo>
                  <a:lnTo>
                    <a:pt x="202196" y="299302"/>
                  </a:lnTo>
                  <a:lnTo>
                    <a:pt x="192887" y="306779"/>
                  </a:lnTo>
                  <a:lnTo>
                    <a:pt x="182448" y="313175"/>
                  </a:lnTo>
                  <a:lnTo>
                    <a:pt x="11077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581900" y="3086100"/>
              <a:ext cx="1117601" cy="38101"/>
            </a:xfrm>
            <a:custGeom>
              <a:avLst/>
              <a:gdLst/>
              <a:ahLst/>
              <a:cxnLst/>
              <a:rect l="0" t="0" r="0" b="0"/>
              <a:pathLst>
                <a:path w="1117601" h="38101">
                  <a:moveTo>
                    <a:pt x="0" y="38100"/>
                  </a:moveTo>
                  <a:lnTo>
                    <a:pt x="126155" y="38100"/>
                  </a:lnTo>
                  <a:lnTo>
                    <a:pt x="146192" y="36688"/>
                  </a:lnTo>
                  <a:lnTo>
                    <a:pt x="166606" y="34336"/>
                  </a:lnTo>
                  <a:lnTo>
                    <a:pt x="187270" y="31357"/>
                  </a:lnTo>
                  <a:lnTo>
                    <a:pt x="208102" y="29372"/>
                  </a:lnTo>
                  <a:lnTo>
                    <a:pt x="229046" y="28047"/>
                  </a:lnTo>
                  <a:lnTo>
                    <a:pt x="271131" y="26576"/>
                  </a:lnTo>
                  <a:lnTo>
                    <a:pt x="355639" y="25632"/>
                  </a:lnTo>
                  <a:lnTo>
                    <a:pt x="376792" y="25555"/>
                  </a:lnTo>
                  <a:lnTo>
                    <a:pt x="397950" y="24092"/>
                  </a:lnTo>
                  <a:lnTo>
                    <a:pt x="419111" y="21705"/>
                  </a:lnTo>
                  <a:lnTo>
                    <a:pt x="440274" y="18703"/>
                  </a:lnTo>
                  <a:lnTo>
                    <a:pt x="461438" y="16702"/>
                  </a:lnTo>
                  <a:lnTo>
                    <a:pt x="482603" y="15368"/>
                  </a:lnTo>
                  <a:lnTo>
                    <a:pt x="524934" y="13885"/>
                  </a:lnTo>
                  <a:lnTo>
                    <a:pt x="609600" y="12934"/>
                  </a:lnTo>
                  <a:lnTo>
                    <a:pt x="694266" y="12746"/>
                  </a:lnTo>
                  <a:lnTo>
                    <a:pt x="714022" y="11319"/>
                  </a:lnTo>
                  <a:lnTo>
                    <a:pt x="732837" y="8957"/>
                  </a:lnTo>
                  <a:lnTo>
                    <a:pt x="751024" y="5971"/>
                  </a:lnTo>
                  <a:lnTo>
                    <a:pt x="770205" y="3981"/>
                  </a:lnTo>
                  <a:lnTo>
                    <a:pt x="790047" y="2654"/>
                  </a:lnTo>
                  <a:lnTo>
                    <a:pt x="810331" y="1769"/>
                  </a:lnTo>
                  <a:lnTo>
                    <a:pt x="851684" y="786"/>
                  </a:lnTo>
                  <a:lnTo>
                    <a:pt x="1117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772400" y="32766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115300" y="3176765"/>
              <a:ext cx="260951" cy="269882"/>
            </a:xfrm>
            <a:custGeom>
              <a:avLst/>
              <a:gdLst/>
              <a:ahLst/>
              <a:cxnLst/>
              <a:rect l="0" t="0" r="0" b="0"/>
              <a:pathLst>
                <a:path w="260951" h="269882">
                  <a:moveTo>
                    <a:pt x="0" y="10935"/>
                  </a:moveTo>
                  <a:lnTo>
                    <a:pt x="33710" y="4192"/>
                  </a:lnTo>
                  <a:lnTo>
                    <a:pt x="49284" y="2207"/>
                  </a:lnTo>
                  <a:lnTo>
                    <a:pt x="65312" y="882"/>
                  </a:lnTo>
                  <a:lnTo>
                    <a:pt x="81641" y="0"/>
                  </a:lnTo>
                  <a:lnTo>
                    <a:pt x="98172" y="823"/>
                  </a:lnTo>
                  <a:lnTo>
                    <a:pt x="114836" y="2782"/>
                  </a:lnTo>
                  <a:lnTo>
                    <a:pt x="131591" y="5500"/>
                  </a:lnTo>
                  <a:lnTo>
                    <a:pt x="146994" y="10133"/>
                  </a:lnTo>
                  <a:lnTo>
                    <a:pt x="161495" y="16045"/>
                  </a:lnTo>
                  <a:lnTo>
                    <a:pt x="175397" y="22808"/>
                  </a:lnTo>
                  <a:lnTo>
                    <a:pt x="181842" y="30139"/>
                  </a:lnTo>
                  <a:lnTo>
                    <a:pt x="183316" y="37849"/>
                  </a:lnTo>
                  <a:lnTo>
                    <a:pt x="181478" y="45811"/>
                  </a:lnTo>
                  <a:lnTo>
                    <a:pt x="176018" y="53941"/>
                  </a:lnTo>
                  <a:lnTo>
                    <a:pt x="168145" y="62183"/>
                  </a:lnTo>
                  <a:lnTo>
                    <a:pt x="158663" y="70500"/>
                  </a:lnTo>
                  <a:lnTo>
                    <a:pt x="148108" y="77456"/>
                  </a:lnTo>
                  <a:lnTo>
                    <a:pt x="136838" y="83504"/>
                  </a:lnTo>
                  <a:lnTo>
                    <a:pt x="125093" y="88948"/>
                  </a:lnTo>
                  <a:lnTo>
                    <a:pt x="111617" y="92577"/>
                  </a:lnTo>
                  <a:lnTo>
                    <a:pt x="96989" y="94996"/>
                  </a:lnTo>
                  <a:lnTo>
                    <a:pt x="81592" y="96609"/>
                  </a:lnTo>
                  <a:lnTo>
                    <a:pt x="75562" y="96273"/>
                  </a:lnTo>
                  <a:lnTo>
                    <a:pt x="75775" y="94638"/>
                  </a:lnTo>
                  <a:lnTo>
                    <a:pt x="80150" y="92137"/>
                  </a:lnTo>
                  <a:lnTo>
                    <a:pt x="87300" y="91880"/>
                  </a:lnTo>
                  <a:lnTo>
                    <a:pt x="96300" y="93121"/>
                  </a:lnTo>
                  <a:lnTo>
                    <a:pt x="106533" y="95359"/>
                  </a:lnTo>
                  <a:lnTo>
                    <a:pt x="117588" y="98262"/>
                  </a:lnTo>
                  <a:lnTo>
                    <a:pt x="129192" y="101608"/>
                  </a:lnTo>
                  <a:lnTo>
                    <a:pt x="153374" y="109089"/>
                  </a:lnTo>
                  <a:lnTo>
                    <a:pt x="178233" y="117118"/>
                  </a:lnTo>
                  <a:lnTo>
                    <a:pt x="190789" y="122646"/>
                  </a:lnTo>
                  <a:lnTo>
                    <a:pt x="203392" y="129153"/>
                  </a:lnTo>
                  <a:lnTo>
                    <a:pt x="216027" y="136314"/>
                  </a:lnTo>
                  <a:lnTo>
                    <a:pt x="227274" y="143909"/>
                  </a:lnTo>
                  <a:lnTo>
                    <a:pt x="237594" y="151796"/>
                  </a:lnTo>
                  <a:lnTo>
                    <a:pt x="247295" y="159875"/>
                  </a:lnTo>
                  <a:lnTo>
                    <a:pt x="253763" y="170906"/>
                  </a:lnTo>
                  <a:lnTo>
                    <a:pt x="258076" y="183905"/>
                  </a:lnTo>
                  <a:lnTo>
                    <a:pt x="260950" y="198215"/>
                  </a:lnTo>
                  <a:lnTo>
                    <a:pt x="260045" y="210577"/>
                  </a:lnTo>
                  <a:lnTo>
                    <a:pt x="256619" y="221640"/>
                  </a:lnTo>
                  <a:lnTo>
                    <a:pt x="251512" y="231838"/>
                  </a:lnTo>
                  <a:lnTo>
                    <a:pt x="243875" y="240048"/>
                  </a:lnTo>
                  <a:lnTo>
                    <a:pt x="234550" y="246932"/>
                  </a:lnTo>
                  <a:lnTo>
                    <a:pt x="224100" y="252933"/>
                  </a:lnTo>
                  <a:lnTo>
                    <a:pt x="212900" y="258345"/>
                  </a:lnTo>
                  <a:lnTo>
                    <a:pt x="201200" y="263364"/>
                  </a:lnTo>
                  <a:lnTo>
                    <a:pt x="189166" y="268120"/>
                  </a:lnTo>
                  <a:lnTo>
                    <a:pt x="176910" y="269881"/>
                  </a:lnTo>
                  <a:lnTo>
                    <a:pt x="164507" y="269643"/>
                  </a:lnTo>
                  <a:lnTo>
                    <a:pt x="152004" y="268074"/>
                  </a:lnTo>
                  <a:lnTo>
                    <a:pt x="138025" y="267027"/>
                  </a:lnTo>
                  <a:lnTo>
                    <a:pt x="123061" y="266330"/>
                  </a:lnTo>
                  <a:lnTo>
                    <a:pt x="76200" y="264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042400" y="3048000"/>
              <a:ext cx="762001" cy="12701"/>
            </a:xfrm>
            <a:custGeom>
              <a:avLst/>
              <a:gdLst/>
              <a:ahLst/>
              <a:cxnLst/>
              <a:rect l="0" t="0" r="0" b="0"/>
              <a:pathLst>
                <a:path w="762001" h="12701">
                  <a:moveTo>
                    <a:pt x="0" y="0"/>
                  </a:moveTo>
                  <a:lnTo>
                    <a:pt x="601129" y="0"/>
                  </a:lnTo>
                  <a:lnTo>
                    <a:pt x="618063" y="1411"/>
                  </a:lnTo>
                  <a:lnTo>
                    <a:pt x="634997" y="3763"/>
                  </a:lnTo>
                  <a:lnTo>
                    <a:pt x="651932" y="6742"/>
                  </a:lnTo>
                  <a:lnTo>
                    <a:pt x="668865" y="7316"/>
                  </a:lnTo>
                  <a:lnTo>
                    <a:pt x="685799" y="6288"/>
                  </a:lnTo>
                  <a:lnTo>
                    <a:pt x="762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156700" y="3289822"/>
              <a:ext cx="215901" cy="12179"/>
            </a:xfrm>
            <a:custGeom>
              <a:avLst/>
              <a:gdLst/>
              <a:ahLst/>
              <a:cxnLst/>
              <a:rect l="0" t="0" r="0" b="0"/>
              <a:pathLst>
                <a:path w="215901" h="12179">
                  <a:moveTo>
                    <a:pt x="0" y="12178"/>
                  </a:moveTo>
                  <a:lnTo>
                    <a:pt x="33710" y="5435"/>
                  </a:lnTo>
                  <a:lnTo>
                    <a:pt x="50695" y="3449"/>
                  </a:lnTo>
                  <a:lnTo>
                    <a:pt x="69074" y="2125"/>
                  </a:lnTo>
                  <a:lnTo>
                    <a:pt x="106899" y="654"/>
                  </a:lnTo>
                  <a:lnTo>
                    <a:pt x="142526" y="0"/>
                  </a:lnTo>
                  <a:lnTo>
                    <a:pt x="158517" y="1237"/>
                  </a:lnTo>
                  <a:lnTo>
                    <a:pt x="173411" y="3473"/>
                  </a:lnTo>
                  <a:lnTo>
                    <a:pt x="215900" y="12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499600" y="3189465"/>
              <a:ext cx="228996" cy="309219"/>
            </a:xfrm>
            <a:custGeom>
              <a:avLst/>
              <a:gdLst/>
              <a:ahLst/>
              <a:cxnLst/>
              <a:rect l="0" t="0" r="0" b="0"/>
              <a:pathLst>
                <a:path w="228996" h="309219">
                  <a:moveTo>
                    <a:pt x="0" y="10935"/>
                  </a:moveTo>
                  <a:lnTo>
                    <a:pt x="20225" y="4192"/>
                  </a:lnTo>
                  <a:lnTo>
                    <a:pt x="33239" y="2207"/>
                  </a:lnTo>
                  <a:lnTo>
                    <a:pt x="48970" y="882"/>
                  </a:lnTo>
                  <a:lnTo>
                    <a:pt x="66513" y="0"/>
                  </a:lnTo>
                  <a:lnTo>
                    <a:pt x="82442" y="823"/>
                  </a:lnTo>
                  <a:lnTo>
                    <a:pt x="97294" y="2782"/>
                  </a:lnTo>
                  <a:lnTo>
                    <a:pt x="111429" y="5500"/>
                  </a:lnTo>
                  <a:lnTo>
                    <a:pt x="123675" y="10133"/>
                  </a:lnTo>
                  <a:lnTo>
                    <a:pt x="134661" y="16045"/>
                  </a:lnTo>
                  <a:lnTo>
                    <a:pt x="144807" y="22808"/>
                  </a:lnTo>
                  <a:lnTo>
                    <a:pt x="154393" y="30139"/>
                  </a:lnTo>
                  <a:lnTo>
                    <a:pt x="163607" y="37849"/>
                  </a:lnTo>
                  <a:lnTo>
                    <a:pt x="172571" y="45811"/>
                  </a:lnTo>
                  <a:lnTo>
                    <a:pt x="175724" y="53941"/>
                  </a:lnTo>
                  <a:lnTo>
                    <a:pt x="175006" y="62183"/>
                  </a:lnTo>
                  <a:lnTo>
                    <a:pt x="171704" y="70500"/>
                  </a:lnTo>
                  <a:lnTo>
                    <a:pt x="165268" y="77456"/>
                  </a:lnTo>
                  <a:lnTo>
                    <a:pt x="156746" y="83504"/>
                  </a:lnTo>
                  <a:lnTo>
                    <a:pt x="146830" y="88948"/>
                  </a:lnTo>
                  <a:lnTo>
                    <a:pt x="135987" y="93988"/>
                  </a:lnTo>
                  <a:lnTo>
                    <a:pt x="124524" y="98759"/>
                  </a:lnTo>
                  <a:lnTo>
                    <a:pt x="112649" y="103351"/>
                  </a:lnTo>
                  <a:lnTo>
                    <a:pt x="110377" y="107823"/>
                  </a:lnTo>
                  <a:lnTo>
                    <a:pt x="114507" y="112216"/>
                  </a:lnTo>
                  <a:lnTo>
                    <a:pt x="122904" y="116556"/>
                  </a:lnTo>
                  <a:lnTo>
                    <a:pt x="132736" y="120860"/>
                  </a:lnTo>
                  <a:lnTo>
                    <a:pt x="143524" y="125140"/>
                  </a:lnTo>
                  <a:lnTo>
                    <a:pt x="154949" y="129405"/>
                  </a:lnTo>
                  <a:lnTo>
                    <a:pt x="166799" y="135070"/>
                  </a:lnTo>
                  <a:lnTo>
                    <a:pt x="178933" y="141669"/>
                  </a:lnTo>
                  <a:lnTo>
                    <a:pt x="191255" y="148891"/>
                  </a:lnTo>
                  <a:lnTo>
                    <a:pt x="202292" y="157939"/>
                  </a:lnTo>
                  <a:lnTo>
                    <a:pt x="212473" y="168204"/>
                  </a:lnTo>
                  <a:lnTo>
                    <a:pt x="222081" y="179281"/>
                  </a:lnTo>
                  <a:lnTo>
                    <a:pt x="227076" y="190899"/>
                  </a:lnTo>
                  <a:lnTo>
                    <a:pt x="228995" y="202877"/>
                  </a:lnTo>
                  <a:lnTo>
                    <a:pt x="228863" y="215096"/>
                  </a:lnTo>
                  <a:lnTo>
                    <a:pt x="225953" y="227476"/>
                  </a:lnTo>
                  <a:lnTo>
                    <a:pt x="221191" y="239962"/>
                  </a:lnTo>
                  <a:lnTo>
                    <a:pt x="215193" y="252519"/>
                  </a:lnTo>
                  <a:lnTo>
                    <a:pt x="208374" y="263713"/>
                  </a:lnTo>
                  <a:lnTo>
                    <a:pt x="201004" y="273998"/>
                  </a:lnTo>
                  <a:lnTo>
                    <a:pt x="193269" y="283677"/>
                  </a:lnTo>
                  <a:lnTo>
                    <a:pt x="182468" y="290129"/>
                  </a:lnTo>
                  <a:lnTo>
                    <a:pt x="169623" y="294431"/>
                  </a:lnTo>
                  <a:lnTo>
                    <a:pt x="155415" y="297299"/>
                  </a:lnTo>
                  <a:lnTo>
                    <a:pt x="141710" y="300622"/>
                  </a:lnTo>
                  <a:lnTo>
                    <a:pt x="128340" y="304248"/>
                  </a:lnTo>
                  <a:lnTo>
                    <a:pt x="115193" y="308077"/>
                  </a:lnTo>
                  <a:lnTo>
                    <a:pt x="102195" y="309218"/>
                  </a:lnTo>
                  <a:lnTo>
                    <a:pt x="89296" y="308568"/>
                  </a:lnTo>
                  <a:lnTo>
                    <a:pt x="76464" y="306724"/>
                  </a:lnTo>
                  <a:lnTo>
                    <a:pt x="63676" y="304083"/>
                  </a:lnTo>
                  <a:lnTo>
                    <a:pt x="50917" y="300911"/>
                  </a:lnTo>
                  <a:lnTo>
                    <a:pt x="12700" y="290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890000" y="28575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102159" y="2675651"/>
              <a:ext cx="181542" cy="321550"/>
            </a:xfrm>
            <a:custGeom>
              <a:avLst/>
              <a:gdLst/>
              <a:ahLst/>
              <a:cxnLst/>
              <a:rect l="0" t="0" r="0" b="0"/>
              <a:pathLst>
                <a:path w="181542" h="321550">
                  <a:moveTo>
                    <a:pt x="181541" y="92949"/>
                  </a:moveTo>
                  <a:lnTo>
                    <a:pt x="174799" y="72723"/>
                  </a:lnTo>
                  <a:lnTo>
                    <a:pt x="169990" y="63942"/>
                  </a:lnTo>
                  <a:lnTo>
                    <a:pt x="163963" y="55266"/>
                  </a:lnTo>
                  <a:lnTo>
                    <a:pt x="157122" y="46661"/>
                  </a:lnTo>
                  <a:lnTo>
                    <a:pt x="148329" y="38101"/>
                  </a:lnTo>
                  <a:lnTo>
                    <a:pt x="138232" y="29572"/>
                  </a:lnTo>
                  <a:lnTo>
                    <a:pt x="127269" y="21064"/>
                  </a:lnTo>
                  <a:lnTo>
                    <a:pt x="115726" y="13981"/>
                  </a:lnTo>
                  <a:lnTo>
                    <a:pt x="103797" y="7848"/>
                  </a:lnTo>
                  <a:lnTo>
                    <a:pt x="91612" y="2348"/>
                  </a:lnTo>
                  <a:lnTo>
                    <a:pt x="79254" y="93"/>
                  </a:lnTo>
                  <a:lnTo>
                    <a:pt x="66783" y="0"/>
                  </a:lnTo>
                  <a:lnTo>
                    <a:pt x="54236" y="1350"/>
                  </a:lnTo>
                  <a:lnTo>
                    <a:pt x="43048" y="6483"/>
                  </a:lnTo>
                  <a:lnTo>
                    <a:pt x="32768" y="14138"/>
                  </a:lnTo>
                  <a:lnTo>
                    <a:pt x="23092" y="23475"/>
                  </a:lnTo>
                  <a:lnTo>
                    <a:pt x="15230" y="35344"/>
                  </a:lnTo>
                  <a:lnTo>
                    <a:pt x="8578" y="48901"/>
                  </a:lnTo>
                  <a:lnTo>
                    <a:pt x="2732" y="63583"/>
                  </a:lnTo>
                  <a:lnTo>
                    <a:pt x="246" y="79016"/>
                  </a:lnTo>
                  <a:lnTo>
                    <a:pt x="0" y="94949"/>
                  </a:lnTo>
                  <a:lnTo>
                    <a:pt x="1247" y="111216"/>
                  </a:lnTo>
                  <a:lnTo>
                    <a:pt x="6312" y="124882"/>
                  </a:lnTo>
                  <a:lnTo>
                    <a:pt x="13920" y="136815"/>
                  </a:lnTo>
                  <a:lnTo>
                    <a:pt x="23228" y="147593"/>
                  </a:lnTo>
                  <a:lnTo>
                    <a:pt x="33665" y="156189"/>
                  </a:lnTo>
                  <a:lnTo>
                    <a:pt x="44857" y="163331"/>
                  </a:lnTo>
                  <a:lnTo>
                    <a:pt x="56551" y="169504"/>
                  </a:lnTo>
                  <a:lnTo>
                    <a:pt x="68582" y="172207"/>
                  </a:lnTo>
                  <a:lnTo>
                    <a:pt x="80834" y="172599"/>
                  </a:lnTo>
                  <a:lnTo>
                    <a:pt x="93237" y="171449"/>
                  </a:lnTo>
                  <a:lnTo>
                    <a:pt x="105737" y="169271"/>
                  </a:lnTo>
                  <a:lnTo>
                    <a:pt x="118305" y="166408"/>
                  </a:lnTo>
                  <a:lnTo>
                    <a:pt x="130917" y="163088"/>
                  </a:lnTo>
                  <a:lnTo>
                    <a:pt x="140736" y="156642"/>
                  </a:lnTo>
                  <a:lnTo>
                    <a:pt x="148693" y="148110"/>
                  </a:lnTo>
                  <a:lnTo>
                    <a:pt x="155409" y="138190"/>
                  </a:lnTo>
                  <a:lnTo>
                    <a:pt x="161297" y="127343"/>
                  </a:lnTo>
                  <a:lnTo>
                    <a:pt x="166634" y="115878"/>
                  </a:lnTo>
                  <a:lnTo>
                    <a:pt x="171602" y="104002"/>
                  </a:lnTo>
                  <a:lnTo>
                    <a:pt x="173504" y="100317"/>
                  </a:lnTo>
                  <a:lnTo>
                    <a:pt x="173360" y="102094"/>
                  </a:lnTo>
                  <a:lnTo>
                    <a:pt x="171853" y="107512"/>
                  </a:lnTo>
                  <a:lnTo>
                    <a:pt x="170850" y="116769"/>
                  </a:lnTo>
                  <a:lnTo>
                    <a:pt x="170180" y="128584"/>
                  </a:lnTo>
                  <a:lnTo>
                    <a:pt x="169436" y="156764"/>
                  </a:lnTo>
                  <a:lnTo>
                    <a:pt x="168919" y="237481"/>
                  </a:lnTo>
                  <a:lnTo>
                    <a:pt x="167482" y="252803"/>
                  </a:lnTo>
                  <a:lnTo>
                    <a:pt x="156141" y="3215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347200" y="28194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0" y="0"/>
                  </a:moveTo>
                  <a:lnTo>
                    <a:pt x="17676" y="53029"/>
                  </a:lnTo>
                  <a:lnTo>
                    <a:pt x="23073" y="64986"/>
                  </a:lnTo>
                  <a:lnTo>
                    <a:pt x="29493" y="77191"/>
                  </a:lnTo>
                  <a:lnTo>
                    <a:pt x="36595" y="89560"/>
                  </a:lnTo>
                  <a:lnTo>
                    <a:pt x="44152" y="102040"/>
                  </a:lnTo>
                  <a:lnTo>
                    <a:pt x="60075" y="127195"/>
                  </a:lnTo>
                  <a:lnTo>
                    <a:pt x="68272" y="138419"/>
                  </a:lnTo>
                  <a:lnTo>
                    <a:pt x="76558" y="148724"/>
                  </a:lnTo>
                  <a:lnTo>
                    <a:pt x="1016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359900" y="2768600"/>
              <a:ext cx="127001" cy="254001"/>
            </a:xfrm>
            <a:custGeom>
              <a:avLst/>
              <a:gdLst/>
              <a:ahLst/>
              <a:cxnLst/>
              <a:rect l="0" t="0" r="0" b="0"/>
              <a:pathLst>
                <a:path w="127001" h="254001">
                  <a:moveTo>
                    <a:pt x="127000" y="0"/>
                  </a:moveTo>
                  <a:lnTo>
                    <a:pt x="113515" y="13484"/>
                  </a:lnTo>
                  <a:lnTo>
                    <a:pt x="108132" y="21689"/>
                  </a:lnTo>
                  <a:lnTo>
                    <a:pt x="103133" y="31392"/>
                  </a:lnTo>
                  <a:lnTo>
                    <a:pt x="98388" y="42095"/>
                  </a:lnTo>
                  <a:lnTo>
                    <a:pt x="92403" y="52052"/>
                  </a:lnTo>
                  <a:lnTo>
                    <a:pt x="85591" y="61512"/>
                  </a:lnTo>
                  <a:lnTo>
                    <a:pt x="78227" y="70641"/>
                  </a:lnTo>
                  <a:lnTo>
                    <a:pt x="71907" y="80961"/>
                  </a:lnTo>
                  <a:lnTo>
                    <a:pt x="66282" y="92074"/>
                  </a:lnTo>
                  <a:lnTo>
                    <a:pt x="61121" y="103716"/>
                  </a:lnTo>
                  <a:lnTo>
                    <a:pt x="54859" y="115710"/>
                  </a:lnTo>
                  <a:lnTo>
                    <a:pt x="47861" y="127940"/>
                  </a:lnTo>
                  <a:lnTo>
                    <a:pt x="40374" y="140327"/>
                  </a:lnTo>
                  <a:lnTo>
                    <a:pt x="33971" y="152817"/>
                  </a:lnTo>
                  <a:lnTo>
                    <a:pt x="28292" y="165378"/>
                  </a:lnTo>
                  <a:lnTo>
                    <a:pt x="23094" y="177985"/>
                  </a:lnTo>
                  <a:lnTo>
                    <a:pt x="18219" y="190623"/>
                  </a:lnTo>
                  <a:lnTo>
                    <a:pt x="13557" y="203282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575845" y="2667000"/>
              <a:ext cx="25356" cy="342901"/>
            </a:xfrm>
            <a:custGeom>
              <a:avLst/>
              <a:gdLst/>
              <a:ahLst/>
              <a:cxnLst/>
              <a:rect l="0" t="0" r="0" b="0"/>
              <a:pathLst>
                <a:path w="25356" h="342901">
                  <a:moveTo>
                    <a:pt x="12655" y="0"/>
                  </a:moveTo>
                  <a:lnTo>
                    <a:pt x="12655" y="26967"/>
                  </a:lnTo>
                  <a:lnTo>
                    <a:pt x="11244" y="40556"/>
                  </a:lnTo>
                  <a:lnTo>
                    <a:pt x="8892" y="55259"/>
                  </a:lnTo>
                  <a:lnTo>
                    <a:pt x="5913" y="70706"/>
                  </a:lnTo>
                  <a:lnTo>
                    <a:pt x="3926" y="86648"/>
                  </a:lnTo>
                  <a:lnTo>
                    <a:pt x="2602" y="102921"/>
                  </a:lnTo>
                  <a:lnTo>
                    <a:pt x="1720" y="119414"/>
                  </a:lnTo>
                  <a:lnTo>
                    <a:pt x="739" y="152791"/>
                  </a:lnTo>
                  <a:lnTo>
                    <a:pt x="23" y="254034"/>
                  </a:lnTo>
                  <a:lnTo>
                    <a:pt x="0" y="270956"/>
                  </a:lnTo>
                  <a:lnTo>
                    <a:pt x="1396" y="286470"/>
                  </a:lnTo>
                  <a:lnTo>
                    <a:pt x="3738" y="301047"/>
                  </a:lnTo>
                  <a:lnTo>
                    <a:pt x="25355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499600" y="28321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7960"/>
                  </a:lnTo>
                  <a:lnTo>
                    <a:pt x="45208" y="24284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728200" y="26924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0"/>
                  </a:moveTo>
                  <a:lnTo>
                    <a:pt x="6741" y="26967"/>
                  </a:lnTo>
                  <a:lnTo>
                    <a:pt x="7316" y="39145"/>
                  </a:lnTo>
                  <a:lnTo>
                    <a:pt x="6288" y="51496"/>
                  </a:lnTo>
                  <a:lnTo>
                    <a:pt x="4192" y="63964"/>
                  </a:lnTo>
                  <a:lnTo>
                    <a:pt x="2795" y="77920"/>
                  </a:lnTo>
                  <a:lnTo>
                    <a:pt x="1863" y="92869"/>
                  </a:lnTo>
                  <a:lnTo>
                    <a:pt x="1241" y="108479"/>
                  </a:lnTo>
                  <a:lnTo>
                    <a:pt x="2239" y="125941"/>
                  </a:lnTo>
                  <a:lnTo>
                    <a:pt x="4315" y="144639"/>
                  </a:lnTo>
                  <a:lnTo>
                    <a:pt x="7110" y="164159"/>
                  </a:lnTo>
                  <a:lnTo>
                    <a:pt x="8973" y="182817"/>
                  </a:lnTo>
                  <a:lnTo>
                    <a:pt x="10215" y="200900"/>
                  </a:lnTo>
                  <a:lnTo>
                    <a:pt x="11043" y="218600"/>
                  </a:lnTo>
                  <a:lnTo>
                    <a:pt x="13006" y="234633"/>
                  </a:lnTo>
                  <a:lnTo>
                    <a:pt x="15726" y="249555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864869" y="2685083"/>
              <a:ext cx="117332" cy="273911"/>
            </a:xfrm>
            <a:custGeom>
              <a:avLst/>
              <a:gdLst/>
              <a:ahLst/>
              <a:cxnLst/>
              <a:rect l="0" t="0" r="0" b="0"/>
              <a:pathLst>
                <a:path w="117332" h="273911">
                  <a:moveTo>
                    <a:pt x="117331" y="7317"/>
                  </a:moveTo>
                  <a:lnTo>
                    <a:pt x="97105" y="574"/>
                  </a:lnTo>
                  <a:lnTo>
                    <a:pt x="86913" y="0"/>
                  </a:lnTo>
                  <a:lnTo>
                    <a:pt x="75885" y="1028"/>
                  </a:lnTo>
                  <a:lnTo>
                    <a:pt x="64300" y="3124"/>
                  </a:lnTo>
                  <a:lnTo>
                    <a:pt x="52344" y="7344"/>
                  </a:lnTo>
                  <a:lnTo>
                    <a:pt x="40139" y="12979"/>
                  </a:lnTo>
                  <a:lnTo>
                    <a:pt x="27769" y="19558"/>
                  </a:lnTo>
                  <a:lnTo>
                    <a:pt x="18112" y="28178"/>
                  </a:lnTo>
                  <a:lnTo>
                    <a:pt x="10263" y="38157"/>
                  </a:lnTo>
                  <a:lnTo>
                    <a:pt x="3619" y="49044"/>
                  </a:lnTo>
                  <a:lnTo>
                    <a:pt x="600" y="60535"/>
                  </a:lnTo>
                  <a:lnTo>
                    <a:pt x="0" y="72429"/>
                  </a:lnTo>
                  <a:lnTo>
                    <a:pt x="1010" y="84591"/>
                  </a:lnTo>
                  <a:lnTo>
                    <a:pt x="4506" y="95522"/>
                  </a:lnTo>
                  <a:lnTo>
                    <a:pt x="9658" y="105631"/>
                  </a:lnTo>
                  <a:lnTo>
                    <a:pt x="15916" y="115193"/>
                  </a:lnTo>
                  <a:lnTo>
                    <a:pt x="22909" y="124390"/>
                  </a:lnTo>
                  <a:lnTo>
                    <a:pt x="30394" y="133343"/>
                  </a:lnTo>
                  <a:lnTo>
                    <a:pt x="38207" y="142134"/>
                  </a:lnTo>
                  <a:lnTo>
                    <a:pt x="54412" y="159428"/>
                  </a:lnTo>
                  <a:lnTo>
                    <a:pt x="87812" y="193526"/>
                  </a:lnTo>
                  <a:lnTo>
                    <a:pt x="93418" y="204834"/>
                  </a:lnTo>
                  <a:lnTo>
                    <a:pt x="97155" y="218017"/>
                  </a:lnTo>
                  <a:lnTo>
                    <a:pt x="99647" y="232450"/>
                  </a:lnTo>
                  <a:lnTo>
                    <a:pt x="98486" y="244895"/>
                  </a:lnTo>
                  <a:lnTo>
                    <a:pt x="94890" y="256013"/>
                  </a:lnTo>
                  <a:lnTo>
                    <a:pt x="89670" y="266248"/>
                  </a:lnTo>
                  <a:lnTo>
                    <a:pt x="81957" y="271659"/>
                  </a:lnTo>
                  <a:lnTo>
                    <a:pt x="72581" y="273856"/>
                  </a:lnTo>
                  <a:lnTo>
                    <a:pt x="62097" y="273910"/>
                  </a:lnTo>
                  <a:lnTo>
                    <a:pt x="53698" y="269712"/>
                  </a:lnTo>
                  <a:lnTo>
                    <a:pt x="46686" y="262680"/>
                  </a:lnTo>
                  <a:lnTo>
                    <a:pt x="40601" y="253759"/>
                  </a:lnTo>
                  <a:lnTo>
                    <a:pt x="37956" y="243578"/>
                  </a:lnTo>
                  <a:lnTo>
                    <a:pt x="37603" y="232558"/>
                  </a:lnTo>
                  <a:lnTo>
                    <a:pt x="38779" y="220977"/>
                  </a:lnTo>
                  <a:lnTo>
                    <a:pt x="40974" y="209024"/>
                  </a:lnTo>
                  <a:lnTo>
                    <a:pt x="43848" y="196821"/>
                  </a:lnTo>
                  <a:lnTo>
                    <a:pt x="47176" y="184453"/>
                  </a:lnTo>
                  <a:lnTo>
                    <a:pt x="49394" y="170563"/>
                  </a:lnTo>
                  <a:lnTo>
                    <a:pt x="50873" y="155659"/>
                  </a:lnTo>
                  <a:lnTo>
                    <a:pt x="51859" y="140078"/>
                  </a:lnTo>
                  <a:lnTo>
                    <a:pt x="53927" y="125458"/>
                  </a:lnTo>
                  <a:lnTo>
                    <a:pt x="56717" y="111477"/>
                  </a:lnTo>
                  <a:lnTo>
                    <a:pt x="59988" y="97924"/>
                  </a:lnTo>
                  <a:lnTo>
                    <a:pt x="63580" y="84655"/>
                  </a:lnTo>
                  <a:lnTo>
                    <a:pt x="67385" y="71575"/>
                  </a:lnTo>
                  <a:lnTo>
                    <a:pt x="79231" y="200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467600" y="3746500"/>
              <a:ext cx="2362201" cy="50801"/>
            </a:xfrm>
            <a:custGeom>
              <a:avLst/>
              <a:gdLst/>
              <a:ahLst/>
              <a:cxnLst/>
              <a:rect l="0" t="0" r="0" b="0"/>
              <a:pathLst>
                <a:path w="2362201" h="50801">
                  <a:moveTo>
                    <a:pt x="0" y="50800"/>
                  </a:moveTo>
                  <a:lnTo>
                    <a:pt x="20225" y="44057"/>
                  </a:lnTo>
                  <a:lnTo>
                    <a:pt x="33239" y="40660"/>
                  </a:lnTo>
                  <a:lnTo>
                    <a:pt x="66513" y="33123"/>
                  </a:lnTo>
                  <a:lnTo>
                    <a:pt x="85264" y="30548"/>
                  </a:lnTo>
                  <a:lnTo>
                    <a:pt x="104821" y="28832"/>
                  </a:lnTo>
                  <a:lnTo>
                    <a:pt x="124914" y="27688"/>
                  </a:lnTo>
                  <a:lnTo>
                    <a:pt x="166054" y="26416"/>
                  </a:lnTo>
                  <a:lnTo>
                    <a:pt x="186902" y="26077"/>
                  </a:lnTo>
                  <a:lnTo>
                    <a:pt x="207857" y="24440"/>
                  </a:lnTo>
                  <a:lnTo>
                    <a:pt x="228882" y="21938"/>
                  </a:lnTo>
                  <a:lnTo>
                    <a:pt x="249955" y="18858"/>
                  </a:lnTo>
                  <a:lnTo>
                    <a:pt x="272470" y="16805"/>
                  </a:lnTo>
                  <a:lnTo>
                    <a:pt x="295947" y="15437"/>
                  </a:lnTo>
                  <a:lnTo>
                    <a:pt x="341787" y="13916"/>
                  </a:lnTo>
                  <a:lnTo>
                    <a:pt x="403562" y="13060"/>
                  </a:lnTo>
                  <a:lnTo>
                    <a:pt x="2285115" y="12700"/>
                  </a:lnTo>
                  <a:lnTo>
                    <a:pt x="2362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829800" y="3746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147957" y="3860800"/>
              <a:ext cx="271399" cy="454234"/>
            </a:xfrm>
            <a:custGeom>
              <a:avLst/>
              <a:gdLst/>
              <a:ahLst/>
              <a:cxnLst/>
              <a:rect l="0" t="0" r="0" b="0"/>
              <a:pathLst>
                <a:path w="271399" h="454234">
                  <a:moveTo>
                    <a:pt x="43543" y="0"/>
                  </a:moveTo>
                  <a:lnTo>
                    <a:pt x="30058" y="13484"/>
                  </a:lnTo>
                  <a:lnTo>
                    <a:pt x="24675" y="21689"/>
                  </a:lnTo>
                  <a:lnTo>
                    <a:pt x="19676" y="31392"/>
                  </a:lnTo>
                  <a:lnTo>
                    <a:pt x="14931" y="42095"/>
                  </a:lnTo>
                  <a:lnTo>
                    <a:pt x="10357" y="53463"/>
                  </a:lnTo>
                  <a:lnTo>
                    <a:pt x="1512" y="77383"/>
                  </a:lnTo>
                  <a:lnTo>
                    <a:pt x="0" y="89689"/>
                  </a:lnTo>
                  <a:lnTo>
                    <a:pt x="403" y="102125"/>
                  </a:lnTo>
                  <a:lnTo>
                    <a:pt x="2083" y="114650"/>
                  </a:lnTo>
                  <a:lnTo>
                    <a:pt x="7436" y="125822"/>
                  </a:lnTo>
                  <a:lnTo>
                    <a:pt x="15238" y="136092"/>
                  </a:lnTo>
                  <a:lnTo>
                    <a:pt x="24673" y="145762"/>
                  </a:lnTo>
                  <a:lnTo>
                    <a:pt x="38018" y="150796"/>
                  </a:lnTo>
                  <a:lnTo>
                    <a:pt x="53971" y="152742"/>
                  </a:lnTo>
                  <a:lnTo>
                    <a:pt x="71662" y="152628"/>
                  </a:lnTo>
                  <a:lnTo>
                    <a:pt x="87689" y="151141"/>
                  </a:lnTo>
                  <a:lnTo>
                    <a:pt x="102606" y="148738"/>
                  </a:lnTo>
                  <a:lnTo>
                    <a:pt x="116785" y="145725"/>
                  </a:lnTo>
                  <a:lnTo>
                    <a:pt x="129060" y="139483"/>
                  </a:lnTo>
                  <a:lnTo>
                    <a:pt x="140065" y="131089"/>
                  </a:lnTo>
                  <a:lnTo>
                    <a:pt x="150224" y="121259"/>
                  </a:lnTo>
                  <a:lnTo>
                    <a:pt x="159819" y="110473"/>
                  </a:lnTo>
                  <a:lnTo>
                    <a:pt x="169039" y="99048"/>
                  </a:lnTo>
                  <a:lnTo>
                    <a:pt x="178006" y="87198"/>
                  </a:lnTo>
                  <a:lnTo>
                    <a:pt x="185396" y="75065"/>
                  </a:lnTo>
                  <a:lnTo>
                    <a:pt x="191734" y="62744"/>
                  </a:lnTo>
                  <a:lnTo>
                    <a:pt x="197370" y="50296"/>
                  </a:lnTo>
                  <a:lnTo>
                    <a:pt x="199717" y="46230"/>
                  </a:lnTo>
                  <a:lnTo>
                    <a:pt x="199870" y="47753"/>
                  </a:lnTo>
                  <a:lnTo>
                    <a:pt x="198561" y="53002"/>
                  </a:lnTo>
                  <a:lnTo>
                    <a:pt x="200510" y="60735"/>
                  </a:lnTo>
                  <a:lnTo>
                    <a:pt x="204633" y="70123"/>
                  </a:lnTo>
                  <a:lnTo>
                    <a:pt x="210202" y="80615"/>
                  </a:lnTo>
                  <a:lnTo>
                    <a:pt x="215327" y="91843"/>
                  </a:lnTo>
                  <a:lnTo>
                    <a:pt x="220155" y="103562"/>
                  </a:lnTo>
                  <a:lnTo>
                    <a:pt x="224784" y="115608"/>
                  </a:lnTo>
                  <a:lnTo>
                    <a:pt x="233691" y="140281"/>
                  </a:lnTo>
                  <a:lnTo>
                    <a:pt x="263655" y="228634"/>
                  </a:lnTo>
                  <a:lnTo>
                    <a:pt x="266484" y="242733"/>
                  </a:lnTo>
                  <a:lnTo>
                    <a:pt x="268370" y="257778"/>
                  </a:lnTo>
                  <a:lnTo>
                    <a:pt x="269628" y="273452"/>
                  </a:lnTo>
                  <a:lnTo>
                    <a:pt x="270466" y="289545"/>
                  </a:lnTo>
                  <a:lnTo>
                    <a:pt x="271398" y="322479"/>
                  </a:lnTo>
                  <a:lnTo>
                    <a:pt x="270235" y="337753"/>
                  </a:lnTo>
                  <a:lnTo>
                    <a:pt x="268048" y="352168"/>
                  </a:lnTo>
                  <a:lnTo>
                    <a:pt x="265179" y="366012"/>
                  </a:lnTo>
                  <a:lnTo>
                    <a:pt x="260445" y="379474"/>
                  </a:lnTo>
                  <a:lnTo>
                    <a:pt x="254466" y="392683"/>
                  </a:lnTo>
                  <a:lnTo>
                    <a:pt x="247659" y="405722"/>
                  </a:lnTo>
                  <a:lnTo>
                    <a:pt x="238886" y="415825"/>
                  </a:lnTo>
                  <a:lnTo>
                    <a:pt x="228806" y="423972"/>
                  </a:lnTo>
                  <a:lnTo>
                    <a:pt x="217851" y="430815"/>
                  </a:lnTo>
                  <a:lnTo>
                    <a:pt x="206315" y="436788"/>
                  </a:lnTo>
                  <a:lnTo>
                    <a:pt x="194391" y="442180"/>
                  </a:lnTo>
                  <a:lnTo>
                    <a:pt x="182208" y="447187"/>
                  </a:lnTo>
                  <a:lnTo>
                    <a:pt x="167030" y="450524"/>
                  </a:lnTo>
                  <a:lnTo>
                    <a:pt x="149857" y="452749"/>
                  </a:lnTo>
                  <a:lnTo>
                    <a:pt x="131352" y="454233"/>
                  </a:lnTo>
                  <a:lnTo>
                    <a:pt x="114782" y="453811"/>
                  </a:lnTo>
                  <a:lnTo>
                    <a:pt x="99503" y="452118"/>
                  </a:lnTo>
                  <a:lnTo>
                    <a:pt x="85083" y="449579"/>
                  </a:lnTo>
                  <a:lnTo>
                    <a:pt x="71236" y="446475"/>
                  </a:lnTo>
                  <a:lnTo>
                    <a:pt x="57771" y="442994"/>
                  </a:lnTo>
                  <a:lnTo>
                    <a:pt x="5443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575476" y="3822700"/>
            <a:ext cx="1524799" cy="422814"/>
            <a:chOff x="8575476" y="3822700"/>
            <a:chExt cx="1524799" cy="422814"/>
          </a:xfrm>
        </p:grpSpPr>
        <p:sp>
          <p:nvSpPr>
            <p:cNvPr id="124" name="Freeform 123"/>
            <p:cNvSpPr/>
            <p:nvPr/>
          </p:nvSpPr>
          <p:spPr>
            <a:xfrm>
              <a:off x="8575476" y="3873500"/>
              <a:ext cx="301825" cy="266701"/>
            </a:xfrm>
            <a:custGeom>
              <a:avLst/>
              <a:gdLst/>
              <a:ahLst/>
              <a:cxnLst/>
              <a:rect l="0" t="0" r="0" b="0"/>
              <a:pathLst>
                <a:path w="301825" h="266701">
                  <a:moveTo>
                    <a:pt x="225624" y="0"/>
                  </a:moveTo>
                  <a:lnTo>
                    <a:pt x="205398" y="6742"/>
                  </a:lnTo>
                  <a:lnTo>
                    <a:pt x="195206" y="11550"/>
                  </a:lnTo>
                  <a:lnTo>
                    <a:pt x="184178" y="17577"/>
                  </a:lnTo>
                  <a:lnTo>
                    <a:pt x="172593" y="24418"/>
                  </a:lnTo>
                  <a:lnTo>
                    <a:pt x="160637" y="30390"/>
                  </a:lnTo>
                  <a:lnTo>
                    <a:pt x="148432" y="35782"/>
                  </a:lnTo>
                  <a:lnTo>
                    <a:pt x="136062" y="40788"/>
                  </a:lnTo>
                  <a:lnTo>
                    <a:pt x="124994" y="46947"/>
                  </a:lnTo>
                  <a:lnTo>
                    <a:pt x="114793" y="53876"/>
                  </a:lnTo>
                  <a:lnTo>
                    <a:pt x="105170" y="61317"/>
                  </a:lnTo>
                  <a:lnTo>
                    <a:pt x="94521" y="67689"/>
                  </a:lnTo>
                  <a:lnTo>
                    <a:pt x="83189" y="73348"/>
                  </a:lnTo>
                  <a:lnTo>
                    <a:pt x="71400" y="78532"/>
                  </a:lnTo>
                  <a:lnTo>
                    <a:pt x="59308" y="84810"/>
                  </a:lnTo>
                  <a:lnTo>
                    <a:pt x="47013" y="91818"/>
                  </a:lnTo>
                  <a:lnTo>
                    <a:pt x="34583" y="99312"/>
                  </a:lnTo>
                  <a:lnTo>
                    <a:pt x="23475" y="107130"/>
                  </a:lnTo>
                  <a:lnTo>
                    <a:pt x="13247" y="115164"/>
                  </a:lnTo>
                  <a:lnTo>
                    <a:pt x="3605" y="123343"/>
                  </a:lnTo>
                  <a:lnTo>
                    <a:pt x="0" y="131617"/>
                  </a:lnTo>
                  <a:lnTo>
                    <a:pt x="419" y="139956"/>
                  </a:lnTo>
                  <a:lnTo>
                    <a:pt x="3521" y="148337"/>
                  </a:lnTo>
                  <a:lnTo>
                    <a:pt x="9821" y="156747"/>
                  </a:lnTo>
                  <a:lnTo>
                    <a:pt x="18256" y="165175"/>
                  </a:lnTo>
                  <a:lnTo>
                    <a:pt x="28112" y="173617"/>
                  </a:lnTo>
                  <a:lnTo>
                    <a:pt x="40326" y="180656"/>
                  </a:lnTo>
                  <a:lnTo>
                    <a:pt x="54115" y="186759"/>
                  </a:lnTo>
                  <a:lnTo>
                    <a:pt x="68951" y="192239"/>
                  </a:lnTo>
                  <a:lnTo>
                    <a:pt x="84486" y="197304"/>
                  </a:lnTo>
                  <a:lnTo>
                    <a:pt x="100487" y="202091"/>
                  </a:lnTo>
                  <a:lnTo>
                    <a:pt x="131908" y="211173"/>
                  </a:lnTo>
                  <a:lnTo>
                    <a:pt x="159983" y="219914"/>
                  </a:lnTo>
                  <a:lnTo>
                    <a:pt x="190336" y="228502"/>
                  </a:lnTo>
                  <a:lnTo>
                    <a:pt x="206332" y="232768"/>
                  </a:lnTo>
                  <a:lnTo>
                    <a:pt x="235393" y="241270"/>
                  </a:lnTo>
                  <a:lnTo>
                    <a:pt x="301824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585200" y="4203700"/>
              <a:ext cx="342901" cy="12701"/>
            </a:xfrm>
            <a:custGeom>
              <a:avLst/>
              <a:gdLst/>
              <a:ahLst/>
              <a:cxnLst/>
              <a:rect l="0" t="0" r="0" b="0"/>
              <a:pathLst>
                <a:path w="342901" h="12701">
                  <a:moveTo>
                    <a:pt x="0" y="0"/>
                  </a:moveTo>
                  <a:lnTo>
                    <a:pt x="180529" y="0"/>
                  </a:lnTo>
                  <a:lnTo>
                    <a:pt x="196552" y="1411"/>
                  </a:lnTo>
                  <a:lnTo>
                    <a:pt x="211468" y="3762"/>
                  </a:lnTo>
                  <a:lnTo>
                    <a:pt x="225645" y="6742"/>
                  </a:lnTo>
                  <a:lnTo>
                    <a:pt x="240741" y="8728"/>
                  </a:lnTo>
                  <a:lnTo>
                    <a:pt x="256450" y="10052"/>
                  </a:lnTo>
                  <a:lnTo>
                    <a:pt x="342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991600" y="3876236"/>
              <a:ext cx="275415" cy="369278"/>
            </a:xfrm>
            <a:custGeom>
              <a:avLst/>
              <a:gdLst/>
              <a:ahLst/>
              <a:cxnLst/>
              <a:rect l="0" t="0" r="0" b="0"/>
              <a:pathLst>
                <a:path w="275415" h="369278">
                  <a:moveTo>
                    <a:pt x="0" y="86164"/>
                  </a:moveTo>
                  <a:lnTo>
                    <a:pt x="6741" y="65938"/>
                  </a:lnTo>
                  <a:lnTo>
                    <a:pt x="11550" y="57158"/>
                  </a:lnTo>
                  <a:lnTo>
                    <a:pt x="17577" y="48482"/>
                  </a:lnTo>
                  <a:lnTo>
                    <a:pt x="24418" y="39876"/>
                  </a:lnTo>
                  <a:lnTo>
                    <a:pt x="33211" y="32727"/>
                  </a:lnTo>
                  <a:lnTo>
                    <a:pt x="43308" y="26550"/>
                  </a:lnTo>
                  <a:lnTo>
                    <a:pt x="54271" y="21021"/>
                  </a:lnTo>
                  <a:lnTo>
                    <a:pt x="65814" y="15924"/>
                  </a:lnTo>
                  <a:lnTo>
                    <a:pt x="77743" y="11115"/>
                  </a:lnTo>
                  <a:lnTo>
                    <a:pt x="89928" y="6498"/>
                  </a:lnTo>
                  <a:lnTo>
                    <a:pt x="103696" y="3420"/>
                  </a:lnTo>
                  <a:lnTo>
                    <a:pt x="118519" y="1368"/>
                  </a:lnTo>
                  <a:lnTo>
                    <a:pt x="134046" y="0"/>
                  </a:lnTo>
                  <a:lnTo>
                    <a:pt x="147220" y="1910"/>
                  </a:lnTo>
                  <a:lnTo>
                    <a:pt x="158824" y="6006"/>
                  </a:lnTo>
                  <a:lnTo>
                    <a:pt x="169382" y="11558"/>
                  </a:lnTo>
                  <a:lnTo>
                    <a:pt x="175011" y="19493"/>
                  </a:lnTo>
                  <a:lnTo>
                    <a:pt x="177351" y="29017"/>
                  </a:lnTo>
                  <a:lnTo>
                    <a:pt x="177500" y="39599"/>
                  </a:lnTo>
                  <a:lnTo>
                    <a:pt x="176189" y="50887"/>
                  </a:lnTo>
                  <a:lnTo>
                    <a:pt x="173904" y="62646"/>
                  </a:lnTo>
                  <a:lnTo>
                    <a:pt x="170969" y="74718"/>
                  </a:lnTo>
                  <a:lnTo>
                    <a:pt x="166190" y="85589"/>
                  </a:lnTo>
                  <a:lnTo>
                    <a:pt x="160182" y="95658"/>
                  </a:lnTo>
                  <a:lnTo>
                    <a:pt x="153354" y="105193"/>
                  </a:lnTo>
                  <a:lnTo>
                    <a:pt x="145981" y="114372"/>
                  </a:lnTo>
                  <a:lnTo>
                    <a:pt x="138242" y="123314"/>
                  </a:lnTo>
                  <a:lnTo>
                    <a:pt x="130261" y="132097"/>
                  </a:lnTo>
                  <a:lnTo>
                    <a:pt x="120708" y="139364"/>
                  </a:lnTo>
                  <a:lnTo>
                    <a:pt x="110104" y="145619"/>
                  </a:lnTo>
                  <a:lnTo>
                    <a:pt x="98803" y="151201"/>
                  </a:lnTo>
                  <a:lnTo>
                    <a:pt x="95502" y="153511"/>
                  </a:lnTo>
                  <a:lnTo>
                    <a:pt x="97535" y="153639"/>
                  </a:lnTo>
                  <a:lnTo>
                    <a:pt x="103123" y="152314"/>
                  </a:lnTo>
                  <a:lnTo>
                    <a:pt x="111082" y="150019"/>
                  </a:lnTo>
                  <a:lnTo>
                    <a:pt x="131214" y="143707"/>
                  </a:lnTo>
                  <a:lnTo>
                    <a:pt x="142509" y="142870"/>
                  </a:lnTo>
                  <a:lnTo>
                    <a:pt x="154273" y="143724"/>
                  </a:lnTo>
                  <a:lnTo>
                    <a:pt x="166348" y="145704"/>
                  </a:lnTo>
                  <a:lnTo>
                    <a:pt x="178632" y="148435"/>
                  </a:lnTo>
                  <a:lnTo>
                    <a:pt x="191055" y="151666"/>
                  </a:lnTo>
                  <a:lnTo>
                    <a:pt x="203570" y="155232"/>
                  </a:lnTo>
                  <a:lnTo>
                    <a:pt x="228764" y="162957"/>
                  </a:lnTo>
                  <a:lnTo>
                    <a:pt x="241410" y="166993"/>
                  </a:lnTo>
                  <a:lnTo>
                    <a:pt x="251251" y="173916"/>
                  </a:lnTo>
                  <a:lnTo>
                    <a:pt x="259222" y="182765"/>
                  </a:lnTo>
                  <a:lnTo>
                    <a:pt x="265948" y="192898"/>
                  </a:lnTo>
                  <a:lnTo>
                    <a:pt x="270432" y="205298"/>
                  </a:lnTo>
                  <a:lnTo>
                    <a:pt x="273421" y="219208"/>
                  </a:lnTo>
                  <a:lnTo>
                    <a:pt x="275414" y="234127"/>
                  </a:lnTo>
                  <a:lnTo>
                    <a:pt x="275332" y="248306"/>
                  </a:lnTo>
                  <a:lnTo>
                    <a:pt x="273865" y="261992"/>
                  </a:lnTo>
                  <a:lnTo>
                    <a:pt x="271477" y="275349"/>
                  </a:lnTo>
                  <a:lnTo>
                    <a:pt x="267062" y="288487"/>
                  </a:lnTo>
                  <a:lnTo>
                    <a:pt x="261297" y="301479"/>
                  </a:lnTo>
                  <a:lnTo>
                    <a:pt x="254631" y="314374"/>
                  </a:lnTo>
                  <a:lnTo>
                    <a:pt x="245954" y="325793"/>
                  </a:lnTo>
                  <a:lnTo>
                    <a:pt x="235935" y="336227"/>
                  </a:lnTo>
                  <a:lnTo>
                    <a:pt x="225024" y="346006"/>
                  </a:lnTo>
                  <a:lnTo>
                    <a:pt x="213515" y="353936"/>
                  </a:lnTo>
                  <a:lnTo>
                    <a:pt x="201610" y="360634"/>
                  </a:lnTo>
                  <a:lnTo>
                    <a:pt x="189440" y="366511"/>
                  </a:lnTo>
                  <a:lnTo>
                    <a:pt x="175682" y="369017"/>
                  </a:lnTo>
                  <a:lnTo>
                    <a:pt x="160866" y="369277"/>
                  </a:lnTo>
                  <a:lnTo>
                    <a:pt x="145343" y="368039"/>
                  </a:lnTo>
                  <a:lnTo>
                    <a:pt x="130762" y="365803"/>
                  </a:lnTo>
                  <a:lnTo>
                    <a:pt x="116808" y="362901"/>
                  </a:lnTo>
                  <a:lnTo>
                    <a:pt x="103272" y="359555"/>
                  </a:lnTo>
                  <a:lnTo>
                    <a:pt x="91426" y="354502"/>
                  </a:lnTo>
                  <a:lnTo>
                    <a:pt x="80705" y="348311"/>
                  </a:lnTo>
                  <a:lnTo>
                    <a:pt x="50800" y="3274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9334500" y="3987800"/>
              <a:ext cx="1" cy="14297"/>
            </a:xfrm>
            <a:custGeom>
              <a:avLst/>
              <a:gdLst/>
              <a:ahLst/>
              <a:cxnLst/>
              <a:rect l="0" t="0" r="0" b="0"/>
              <a:pathLst>
                <a:path w="1" h="14297">
                  <a:moveTo>
                    <a:pt x="0" y="0"/>
                  </a:moveTo>
                  <a:lnTo>
                    <a:pt x="0" y="142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271000" y="4180346"/>
              <a:ext cx="26589" cy="23355"/>
            </a:xfrm>
            <a:custGeom>
              <a:avLst/>
              <a:gdLst/>
              <a:ahLst/>
              <a:cxnLst/>
              <a:rect l="0" t="0" r="0" b="0"/>
              <a:pathLst>
                <a:path w="26589" h="23355">
                  <a:moveTo>
                    <a:pt x="26588" y="0"/>
                  </a:moveTo>
                  <a:lnTo>
                    <a:pt x="25467" y="1445"/>
                  </a:lnTo>
                  <a:lnTo>
                    <a:pt x="0" y="233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9885315" y="3822700"/>
              <a:ext cx="84186" cy="165458"/>
            </a:xfrm>
            <a:custGeom>
              <a:avLst/>
              <a:gdLst/>
              <a:ahLst/>
              <a:cxnLst/>
              <a:rect l="0" t="0" r="0" b="0"/>
              <a:pathLst>
                <a:path w="84186" h="165458">
                  <a:moveTo>
                    <a:pt x="84185" y="0"/>
                  </a:moveTo>
                  <a:lnTo>
                    <a:pt x="77443" y="20225"/>
                  </a:lnTo>
                  <a:lnTo>
                    <a:pt x="72634" y="29005"/>
                  </a:lnTo>
                  <a:lnTo>
                    <a:pt x="66607" y="37681"/>
                  </a:lnTo>
                  <a:lnTo>
                    <a:pt x="59766" y="46287"/>
                  </a:lnTo>
                  <a:lnTo>
                    <a:pt x="52383" y="56258"/>
                  </a:lnTo>
                  <a:lnTo>
                    <a:pt x="36655" y="78626"/>
                  </a:lnTo>
                  <a:lnTo>
                    <a:pt x="29920" y="90517"/>
                  </a:lnTo>
                  <a:lnTo>
                    <a:pt x="24019" y="102678"/>
                  </a:lnTo>
                  <a:lnTo>
                    <a:pt x="18675" y="115018"/>
                  </a:lnTo>
                  <a:lnTo>
                    <a:pt x="13700" y="127479"/>
                  </a:lnTo>
                  <a:lnTo>
                    <a:pt x="4410" y="152612"/>
                  </a:lnTo>
                  <a:lnTo>
                    <a:pt x="0" y="1654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930281" y="4012801"/>
              <a:ext cx="169994" cy="169228"/>
            </a:xfrm>
            <a:custGeom>
              <a:avLst/>
              <a:gdLst/>
              <a:ahLst/>
              <a:cxnLst/>
              <a:rect l="0" t="0" r="0" b="0"/>
              <a:pathLst>
                <a:path w="169994" h="169228">
                  <a:moveTo>
                    <a:pt x="0" y="166723"/>
                  </a:moveTo>
                  <a:lnTo>
                    <a:pt x="13513" y="168975"/>
                  </a:lnTo>
                  <a:lnTo>
                    <a:pt x="29137" y="169227"/>
                  </a:lnTo>
                  <a:lnTo>
                    <a:pt x="45197" y="167984"/>
                  </a:lnTo>
                  <a:lnTo>
                    <a:pt x="58727" y="164333"/>
                  </a:lnTo>
                  <a:lnTo>
                    <a:pt x="70569" y="159077"/>
                  </a:lnTo>
                  <a:lnTo>
                    <a:pt x="81285" y="152751"/>
                  </a:lnTo>
                  <a:lnTo>
                    <a:pt x="104482" y="138196"/>
                  </a:lnTo>
                  <a:lnTo>
                    <a:pt x="116594" y="130363"/>
                  </a:lnTo>
                  <a:lnTo>
                    <a:pt x="127491" y="122319"/>
                  </a:lnTo>
                  <a:lnTo>
                    <a:pt x="137578" y="114135"/>
                  </a:lnTo>
                  <a:lnTo>
                    <a:pt x="147125" y="105856"/>
                  </a:lnTo>
                  <a:lnTo>
                    <a:pt x="154901" y="96104"/>
                  </a:lnTo>
                  <a:lnTo>
                    <a:pt x="161496" y="85369"/>
                  </a:lnTo>
                  <a:lnTo>
                    <a:pt x="167303" y="73979"/>
                  </a:lnTo>
                  <a:lnTo>
                    <a:pt x="169764" y="62152"/>
                  </a:lnTo>
                  <a:lnTo>
                    <a:pt x="169993" y="50034"/>
                  </a:lnTo>
                  <a:lnTo>
                    <a:pt x="168735" y="37722"/>
                  </a:lnTo>
                  <a:lnTo>
                    <a:pt x="165074" y="26692"/>
                  </a:lnTo>
                  <a:lnTo>
                    <a:pt x="159810" y="16517"/>
                  </a:lnTo>
                  <a:lnTo>
                    <a:pt x="153480" y="6911"/>
                  </a:lnTo>
                  <a:lnTo>
                    <a:pt x="145026" y="1917"/>
                  </a:lnTo>
                  <a:lnTo>
                    <a:pt x="135157" y="0"/>
                  </a:lnTo>
                  <a:lnTo>
                    <a:pt x="124344" y="133"/>
                  </a:lnTo>
                  <a:lnTo>
                    <a:pt x="114313" y="3044"/>
                  </a:lnTo>
                  <a:lnTo>
                    <a:pt x="104804" y="7807"/>
                  </a:lnTo>
                  <a:lnTo>
                    <a:pt x="95642" y="13804"/>
                  </a:lnTo>
                  <a:lnTo>
                    <a:pt x="88123" y="22036"/>
                  </a:lnTo>
                  <a:lnTo>
                    <a:pt x="81700" y="31756"/>
                  </a:lnTo>
                  <a:lnTo>
                    <a:pt x="64619" y="1019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7150100" y="5422900"/>
            <a:ext cx="660401" cy="495301"/>
            <a:chOff x="7150100" y="5422900"/>
            <a:chExt cx="660401" cy="495301"/>
          </a:xfrm>
        </p:grpSpPr>
        <p:sp>
          <p:nvSpPr>
            <p:cNvPr id="132" name="Freeform 131"/>
            <p:cNvSpPr/>
            <p:nvPr/>
          </p:nvSpPr>
          <p:spPr>
            <a:xfrm>
              <a:off x="7150100" y="5422900"/>
              <a:ext cx="347885" cy="495301"/>
            </a:xfrm>
            <a:custGeom>
              <a:avLst/>
              <a:gdLst/>
              <a:ahLst/>
              <a:cxnLst/>
              <a:rect l="0" t="0" r="0" b="0"/>
              <a:pathLst>
                <a:path w="347885" h="495301">
                  <a:moveTo>
                    <a:pt x="0" y="0"/>
                  </a:moveTo>
                  <a:lnTo>
                    <a:pt x="0" y="33709"/>
                  </a:lnTo>
                  <a:lnTo>
                    <a:pt x="1410" y="49284"/>
                  </a:lnTo>
                  <a:lnTo>
                    <a:pt x="3762" y="65311"/>
                  </a:lnTo>
                  <a:lnTo>
                    <a:pt x="6741" y="81641"/>
                  </a:lnTo>
                  <a:lnTo>
                    <a:pt x="8728" y="99583"/>
                  </a:lnTo>
                  <a:lnTo>
                    <a:pt x="10052" y="118599"/>
                  </a:lnTo>
                  <a:lnTo>
                    <a:pt x="10934" y="138333"/>
                  </a:lnTo>
                  <a:lnTo>
                    <a:pt x="12934" y="155722"/>
                  </a:lnTo>
                  <a:lnTo>
                    <a:pt x="15678" y="171548"/>
                  </a:lnTo>
                  <a:lnTo>
                    <a:pt x="26282" y="221573"/>
                  </a:lnTo>
                  <a:lnTo>
                    <a:pt x="55085" y="364398"/>
                  </a:lnTo>
                  <a:lnTo>
                    <a:pt x="57890" y="384043"/>
                  </a:lnTo>
                  <a:lnTo>
                    <a:pt x="59759" y="402784"/>
                  </a:lnTo>
                  <a:lnTo>
                    <a:pt x="61006" y="420923"/>
                  </a:lnTo>
                  <a:lnTo>
                    <a:pt x="61838" y="438660"/>
                  </a:lnTo>
                  <a:lnTo>
                    <a:pt x="62761" y="473419"/>
                  </a:lnTo>
                  <a:lnTo>
                    <a:pt x="63007" y="477890"/>
                  </a:lnTo>
                  <a:lnTo>
                    <a:pt x="63281" y="464043"/>
                  </a:lnTo>
                  <a:lnTo>
                    <a:pt x="63480" y="368767"/>
                  </a:lnTo>
                  <a:lnTo>
                    <a:pt x="64898" y="348855"/>
                  </a:lnTo>
                  <a:lnTo>
                    <a:pt x="67254" y="328526"/>
                  </a:lnTo>
                  <a:lnTo>
                    <a:pt x="70236" y="307917"/>
                  </a:lnTo>
                  <a:lnTo>
                    <a:pt x="75046" y="291355"/>
                  </a:lnTo>
                  <a:lnTo>
                    <a:pt x="81075" y="277492"/>
                  </a:lnTo>
                  <a:lnTo>
                    <a:pt x="87917" y="265428"/>
                  </a:lnTo>
                  <a:lnTo>
                    <a:pt x="95300" y="254563"/>
                  </a:lnTo>
                  <a:lnTo>
                    <a:pt x="103044" y="244497"/>
                  </a:lnTo>
                  <a:lnTo>
                    <a:pt x="111029" y="234965"/>
                  </a:lnTo>
                  <a:lnTo>
                    <a:pt x="120586" y="227198"/>
                  </a:lnTo>
                  <a:lnTo>
                    <a:pt x="131191" y="220610"/>
                  </a:lnTo>
                  <a:lnTo>
                    <a:pt x="142494" y="214807"/>
                  </a:lnTo>
                  <a:lnTo>
                    <a:pt x="157084" y="210937"/>
                  </a:lnTo>
                  <a:lnTo>
                    <a:pt x="173867" y="208358"/>
                  </a:lnTo>
                  <a:lnTo>
                    <a:pt x="192111" y="206638"/>
                  </a:lnTo>
                  <a:lnTo>
                    <a:pt x="208508" y="206904"/>
                  </a:lnTo>
                  <a:lnTo>
                    <a:pt x="223672" y="208491"/>
                  </a:lnTo>
                  <a:lnTo>
                    <a:pt x="238014" y="210960"/>
                  </a:lnTo>
                  <a:lnTo>
                    <a:pt x="251810" y="216840"/>
                  </a:lnTo>
                  <a:lnTo>
                    <a:pt x="265239" y="224993"/>
                  </a:lnTo>
                  <a:lnTo>
                    <a:pt x="278426" y="234662"/>
                  </a:lnTo>
                  <a:lnTo>
                    <a:pt x="290039" y="245341"/>
                  </a:lnTo>
                  <a:lnTo>
                    <a:pt x="300604" y="256694"/>
                  </a:lnTo>
                  <a:lnTo>
                    <a:pt x="310469" y="268496"/>
                  </a:lnTo>
                  <a:lnTo>
                    <a:pt x="318457" y="280597"/>
                  </a:lnTo>
                  <a:lnTo>
                    <a:pt x="325194" y="292898"/>
                  </a:lnTo>
                  <a:lnTo>
                    <a:pt x="331096" y="305332"/>
                  </a:lnTo>
                  <a:lnTo>
                    <a:pt x="336442" y="317854"/>
                  </a:lnTo>
                  <a:lnTo>
                    <a:pt x="341416" y="330436"/>
                  </a:lnTo>
                  <a:lnTo>
                    <a:pt x="346143" y="343057"/>
                  </a:lnTo>
                  <a:lnTo>
                    <a:pt x="347884" y="355705"/>
                  </a:lnTo>
                  <a:lnTo>
                    <a:pt x="347634" y="368370"/>
                  </a:lnTo>
                  <a:lnTo>
                    <a:pt x="346056" y="381046"/>
                  </a:lnTo>
                  <a:lnTo>
                    <a:pt x="342182" y="393731"/>
                  </a:lnTo>
                  <a:lnTo>
                    <a:pt x="336776" y="406420"/>
                  </a:lnTo>
                  <a:lnTo>
                    <a:pt x="330351" y="419113"/>
                  </a:lnTo>
                  <a:lnTo>
                    <a:pt x="321833" y="430398"/>
                  </a:lnTo>
                  <a:lnTo>
                    <a:pt x="311922" y="440743"/>
                  </a:lnTo>
                  <a:lnTo>
                    <a:pt x="301081" y="450462"/>
                  </a:lnTo>
                  <a:lnTo>
                    <a:pt x="289621" y="458352"/>
                  </a:lnTo>
                  <a:lnTo>
                    <a:pt x="277747" y="465023"/>
                  </a:lnTo>
                  <a:lnTo>
                    <a:pt x="265597" y="470882"/>
                  </a:lnTo>
                  <a:lnTo>
                    <a:pt x="253265" y="476199"/>
                  </a:lnTo>
                  <a:lnTo>
                    <a:pt x="240810" y="481155"/>
                  </a:lnTo>
                  <a:lnTo>
                    <a:pt x="228273" y="485869"/>
                  </a:lnTo>
                  <a:lnTo>
                    <a:pt x="214271" y="489013"/>
                  </a:lnTo>
                  <a:lnTo>
                    <a:pt x="199291" y="491108"/>
                  </a:lnTo>
                  <a:lnTo>
                    <a:pt x="183660" y="492505"/>
                  </a:lnTo>
                  <a:lnTo>
                    <a:pt x="167596" y="493437"/>
                  </a:lnTo>
                  <a:lnTo>
                    <a:pt x="151241" y="494058"/>
                  </a:lnTo>
                  <a:lnTo>
                    <a:pt x="8890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594600" y="56515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0"/>
                  </a:moveTo>
                  <a:lnTo>
                    <a:pt x="77448" y="0"/>
                  </a:lnTo>
                  <a:lnTo>
                    <a:pt x="93965" y="1411"/>
                  </a:lnTo>
                  <a:lnTo>
                    <a:pt x="109210" y="3762"/>
                  </a:lnTo>
                  <a:lnTo>
                    <a:pt x="123607" y="6742"/>
                  </a:lnTo>
                  <a:lnTo>
                    <a:pt x="138848" y="8728"/>
                  </a:lnTo>
                  <a:lnTo>
                    <a:pt x="154654" y="10052"/>
                  </a:lnTo>
                  <a:lnTo>
                    <a:pt x="215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035800" y="4823222"/>
            <a:ext cx="723901" cy="343669"/>
            <a:chOff x="7035800" y="4823222"/>
            <a:chExt cx="723901" cy="343669"/>
          </a:xfrm>
        </p:grpSpPr>
        <p:sp>
          <p:nvSpPr>
            <p:cNvPr id="135" name="Freeform 134"/>
            <p:cNvSpPr/>
            <p:nvPr/>
          </p:nvSpPr>
          <p:spPr>
            <a:xfrm>
              <a:off x="7035800" y="4823222"/>
              <a:ext cx="393701" cy="343669"/>
            </a:xfrm>
            <a:custGeom>
              <a:avLst/>
              <a:gdLst/>
              <a:ahLst/>
              <a:cxnLst/>
              <a:rect l="0" t="0" r="0" b="0"/>
              <a:pathLst>
                <a:path w="393701" h="343669">
                  <a:moveTo>
                    <a:pt x="0" y="53578"/>
                  </a:moveTo>
                  <a:lnTo>
                    <a:pt x="0" y="131026"/>
                  </a:lnTo>
                  <a:lnTo>
                    <a:pt x="1410" y="148954"/>
                  </a:lnTo>
                  <a:lnTo>
                    <a:pt x="3762" y="166551"/>
                  </a:lnTo>
                  <a:lnTo>
                    <a:pt x="6741" y="183927"/>
                  </a:lnTo>
                  <a:lnTo>
                    <a:pt x="8728" y="202566"/>
                  </a:lnTo>
                  <a:lnTo>
                    <a:pt x="10052" y="222047"/>
                  </a:lnTo>
                  <a:lnTo>
                    <a:pt x="10934" y="242091"/>
                  </a:lnTo>
                  <a:lnTo>
                    <a:pt x="12934" y="259686"/>
                  </a:lnTo>
                  <a:lnTo>
                    <a:pt x="15678" y="275650"/>
                  </a:lnTo>
                  <a:lnTo>
                    <a:pt x="18919" y="290526"/>
                  </a:lnTo>
                  <a:lnTo>
                    <a:pt x="21079" y="306088"/>
                  </a:lnTo>
                  <a:lnTo>
                    <a:pt x="22519" y="322106"/>
                  </a:lnTo>
                  <a:lnTo>
                    <a:pt x="23479" y="338430"/>
                  </a:lnTo>
                  <a:lnTo>
                    <a:pt x="24120" y="343668"/>
                  </a:lnTo>
                  <a:lnTo>
                    <a:pt x="24546" y="341516"/>
                  </a:lnTo>
                  <a:lnTo>
                    <a:pt x="24831" y="334436"/>
                  </a:lnTo>
                  <a:lnTo>
                    <a:pt x="25231" y="290763"/>
                  </a:lnTo>
                  <a:lnTo>
                    <a:pt x="26698" y="270968"/>
                  </a:lnTo>
                  <a:lnTo>
                    <a:pt x="29088" y="249304"/>
                  </a:lnTo>
                  <a:lnTo>
                    <a:pt x="35505" y="202656"/>
                  </a:lnTo>
                  <a:lnTo>
                    <a:pt x="43061" y="153701"/>
                  </a:lnTo>
                  <a:lnTo>
                    <a:pt x="48463" y="131616"/>
                  </a:lnTo>
                  <a:lnTo>
                    <a:pt x="54886" y="111247"/>
                  </a:lnTo>
                  <a:lnTo>
                    <a:pt x="61990" y="92024"/>
                  </a:lnTo>
                  <a:lnTo>
                    <a:pt x="69549" y="74975"/>
                  </a:lnTo>
                  <a:lnTo>
                    <a:pt x="77410" y="59376"/>
                  </a:lnTo>
                  <a:lnTo>
                    <a:pt x="85473" y="44743"/>
                  </a:lnTo>
                  <a:lnTo>
                    <a:pt x="95082" y="33577"/>
                  </a:lnTo>
                  <a:lnTo>
                    <a:pt x="105721" y="24722"/>
                  </a:lnTo>
                  <a:lnTo>
                    <a:pt x="117047" y="17407"/>
                  </a:lnTo>
                  <a:lnTo>
                    <a:pt x="127420" y="16764"/>
                  </a:lnTo>
                  <a:lnTo>
                    <a:pt x="137158" y="20568"/>
                  </a:lnTo>
                  <a:lnTo>
                    <a:pt x="146472" y="27338"/>
                  </a:lnTo>
                  <a:lnTo>
                    <a:pt x="155503" y="37496"/>
                  </a:lnTo>
                  <a:lnTo>
                    <a:pt x="164346" y="49912"/>
                  </a:lnTo>
                  <a:lnTo>
                    <a:pt x="173064" y="63834"/>
                  </a:lnTo>
                  <a:lnTo>
                    <a:pt x="178876" y="78759"/>
                  </a:lnTo>
                  <a:lnTo>
                    <a:pt x="182750" y="94354"/>
                  </a:lnTo>
                  <a:lnTo>
                    <a:pt x="185333" y="110395"/>
                  </a:lnTo>
                  <a:lnTo>
                    <a:pt x="195711" y="166681"/>
                  </a:lnTo>
                  <a:lnTo>
                    <a:pt x="198207" y="185424"/>
                  </a:lnTo>
                  <a:lnTo>
                    <a:pt x="199871" y="203564"/>
                  </a:lnTo>
                  <a:lnTo>
                    <a:pt x="200980" y="221302"/>
                  </a:lnTo>
                  <a:lnTo>
                    <a:pt x="201720" y="227483"/>
                  </a:lnTo>
                  <a:lnTo>
                    <a:pt x="202214" y="225959"/>
                  </a:lnTo>
                  <a:lnTo>
                    <a:pt x="202542" y="219298"/>
                  </a:lnTo>
                  <a:lnTo>
                    <a:pt x="203005" y="176215"/>
                  </a:lnTo>
                  <a:lnTo>
                    <a:pt x="204481" y="157913"/>
                  </a:lnTo>
                  <a:lnTo>
                    <a:pt x="206876" y="138657"/>
                  </a:lnTo>
                  <a:lnTo>
                    <a:pt x="209884" y="118764"/>
                  </a:lnTo>
                  <a:lnTo>
                    <a:pt x="214711" y="101268"/>
                  </a:lnTo>
                  <a:lnTo>
                    <a:pt x="220752" y="85371"/>
                  </a:lnTo>
                  <a:lnTo>
                    <a:pt x="227601" y="70540"/>
                  </a:lnTo>
                  <a:lnTo>
                    <a:pt x="234989" y="56419"/>
                  </a:lnTo>
                  <a:lnTo>
                    <a:pt x="242737" y="42772"/>
                  </a:lnTo>
                  <a:lnTo>
                    <a:pt x="250725" y="29441"/>
                  </a:lnTo>
                  <a:lnTo>
                    <a:pt x="260283" y="19142"/>
                  </a:lnTo>
                  <a:lnTo>
                    <a:pt x="270888" y="10865"/>
                  </a:lnTo>
                  <a:lnTo>
                    <a:pt x="282192" y="3936"/>
                  </a:lnTo>
                  <a:lnTo>
                    <a:pt x="293961" y="728"/>
                  </a:lnTo>
                  <a:lnTo>
                    <a:pt x="306041" y="0"/>
                  </a:lnTo>
                  <a:lnTo>
                    <a:pt x="318327" y="926"/>
                  </a:lnTo>
                  <a:lnTo>
                    <a:pt x="329340" y="5776"/>
                  </a:lnTo>
                  <a:lnTo>
                    <a:pt x="339504" y="13244"/>
                  </a:lnTo>
                  <a:lnTo>
                    <a:pt x="349102" y="22455"/>
                  </a:lnTo>
                  <a:lnTo>
                    <a:pt x="356913" y="32829"/>
                  </a:lnTo>
                  <a:lnTo>
                    <a:pt x="363531" y="43978"/>
                  </a:lnTo>
                  <a:lnTo>
                    <a:pt x="369354" y="55645"/>
                  </a:lnTo>
                  <a:lnTo>
                    <a:pt x="373236" y="70478"/>
                  </a:lnTo>
                  <a:lnTo>
                    <a:pt x="375824" y="87422"/>
                  </a:lnTo>
                  <a:lnTo>
                    <a:pt x="377549" y="105774"/>
                  </a:lnTo>
                  <a:lnTo>
                    <a:pt x="380110" y="123653"/>
                  </a:lnTo>
                  <a:lnTo>
                    <a:pt x="383229" y="141217"/>
                  </a:lnTo>
                  <a:lnTo>
                    <a:pt x="386719" y="158570"/>
                  </a:lnTo>
                  <a:lnTo>
                    <a:pt x="389046" y="175784"/>
                  </a:lnTo>
                  <a:lnTo>
                    <a:pt x="390597" y="192904"/>
                  </a:lnTo>
                  <a:lnTo>
                    <a:pt x="391631" y="209962"/>
                  </a:lnTo>
                  <a:lnTo>
                    <a:pt x="392780" y="243967"/>
                  </a:lnTo>
                  <a:lnTo>
                    <a:pt x="393700" y="320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531100" y="49530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1"/>
                  </a:lnTo>
                  <a:lnTo>
                    <a:pt x="45208" y="15347"/>
                  </a:lnTo>
                  <a:lnTo>
                    <a:pt x="59772" y="14465"/>
                  </a:lnTo>
                  <a:lnTo>
                    <a:pt x="91006" y="13484"/>
                  </a:lnTo>
                  <a:lnTo>
                    <a:pt x="107237" y="13222"/>
                  </a:lnTo>
                  <a:lnTo>
                    <a:pt x="122291" y="11637"/>
                  </a:lnTo>
                  <a:lnTo>
                    <a:pt x="136560" y="9169"/>
                  </a:lnTo>
                  <a:lnTo>
                    <a:pt x="150307" y="6112"/>
                  </a:lnTo>
                  <a:lnTo>
                    <a:pt x="165116" y="4075"/>
                  </a:lnTo>
                  <a:lnTo>
                    <a:pt x="180632" y="2716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518400" y="50165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1"/>
                  </a:lnTo>
                  <a:lnTo>
                    <a:pt x="45208" y="15347"/>
                  </a:lnTo>
                  <a:lnTo>
                    <a:pt x="59772" y="14465"/>
                  </a:lnTo>
                  <a:lnTo>
                    <a:pt x="73714" y="12465"/>
                  </a:lnTo>
                  <a:lnTo>
                    <a:pt x="87242" y="9721"/>
                  </a:lnTo>
                  <a:lnTo>
                    <a:pt x="100495" y="6480"/>
                  </a:lnTo>
                  <a:lnTo>
                    <a:pt x="114974" y="4320"/>
                  </a:lnTo>
                  <a:lnTo>
                    <a:pt x="130271" y="2880"/>
                  </a:lnTo>
                  <a:lnTo>
                    <a:pt x="146115" y="1920"/>
                  </a:lnTo>
                  <a:lnTo>
                    <a:pt x="178769" y="853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Freeform 138"/>
          <p:cNvSpPr/>
          <p:nvPr/>
        </p:nvSpPr>
        <p:spPr>
          <a:xfrm>
            <a:off x="7632700" y="5753100"/>
            <a:ext cx="190501" cy="1"/>
          </a:xfrm>
          <a:custGeom>
            <a:avLst/>
            <a:gdLst/>
            <a:ahLst/>
            <a:cxnLst/>
            <a:rect l="0" t="0" r="0" b="0"/>
            <a:pathLst>
              <a:path w="190501" h="1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7759700" y="4559300"/>
            <a:ext cx="520701" cy="685801"/>
            <a:chOff x="7759700" y="4559300"/>
            <a:chExt cx="520701" cy="685801"/>
          </a:xfrm>
        </p:grpSpPr>
        <p:sp>
          <p:nvSpPr>
            <p:cNvPr id="140" name="Freeform 139"/>
            <p:cNvSpPr/>
            <p:nvPr/>
          </p:nvSpPr>
          <p:spPr>
            <a:xfrm>
              <a:off x="7759700" y="47498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50800"/>
                  </a:moveTo>
                  <a:lnTo>
                    <a:pt x="0" y="35748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785100" y="4686300"/>
              <a:ext cx="257710" cy="347653"/>
            </a:xfrm>
            <a:custGeom>
              <a:avLst/>
              <a:gdLst/>
              <a:ahLst/>
              <a:cxnLst/>
              <a:rect l="0" t="0" r="0" b="0"/>
              <a:pathLst>
                <a:path w="257710" h="347653">
                  <a:moveTo>
                    <a:pt x="101600" y="0"/>
                  </a:moveTo>
                  <a:lnTo>
                    <a:pt x="128568" y="0"/>
                  </a:lnTo>
                  <a:lnTo>
                    <a:pt x="140744" y="1411"/>
                  </a:lnTo>
                  <a:lnTo>
                    <a:pt x="153096" y="3762"/>
                  </a:lnTo>
                  <a:lnTo>
                    <a:pt x="165564" y="6742"/>
                  </a:lnTo>
                  <a:lnTo>
                    <a:pt x="176698" y="11550"/>
                  </a:lnTo>
                  <a:lnTo>
                    <a:pt x="186943" y="17577"/>
                  </a:lnTo>
                  <a:lnTo>
                    <a:pt x="196595" y="24418"/>
                  </a:lnTo>
                  <a:lnTo>
                    <a:pt x="201619" y="33212"/>
                  </a:lnTo>
                  <a:lnTo>
                    <a:pt x="203557" y="43308"/>
                  </a:lnTo>
                  <a:lnTo>
                    <a:pt x="203438" y="54272"/>
                  </a:lnTo>
                  <a:lnTo>
                    <a:pt x="200536" y="64403"/>
                  </a:lnTo>
                  <a:lnTo>
                    <a:pt x="195780" y="73980"/>
                  </a:lnTo>
                  <a:lnTo>
                    <a:pt x="189786" y="83186"/>
                  </a:lnTo>
                  <a:lnTo>
                    <a:pt x="181557" y="92146"/>
                  </a:lnTo>
                  <a:lnTo>
                    <a:pt x="171838" y="100942"/>
                  </a:lnTo>
                  <a:lnTo>
                    <a:pt x="161125" y="109628"/>
                  </a:lnTo>
                  <a:lnTo>
                    <a:pt x="149750" y="116830"/>
                  </a:lnTo>
                  <a:lnTo>
                    <a:pt x="137933" y="123042"/>
                  </a:lnTo>
                  <a:lnTo>
                    <a:pt x="125822" y="128594"/>
                  </a:lnTo>
                  <a:lnTo>
                    <a:pt x="113514" y="133707"/>
                  </a:lnTo>
                  <a:lnTo>
                    <a:pt x="101076" y="138527"/>
                  </a:lnTo>
                  <a:lnTo>
                    <a:pt x="88551" y="143151"/>
                  </a:lnTo>
                  <a:lnTo>
                    <a:pt x="83022" y="143412"/>
                  </a:lnTo>
                  <a:lnTo>
                    <a:pt x="82159" y="140763"/>
                  </a:lnTo>
                  <a:lnTo>
                    <a:pt x="84406" y="136175"/>
                  </a:lnTo>
                  <a:lnTo>
                    <a:pt x="92959" y="133117"/>
                  </a:lnTo>
                  <a:lnTo>
                    <a:pt x="105717" y="131078"/>
                  </a:lnTo>
                  <a:lnTo>
                    <a:pt x="121278" y="129718"/>
                  </a:lnTo>
                  <a:lnTo>
                    <a:pt x="135885" y="130223"/>
                  </a:lnTo>
                  <a:lnTo>
                    <a:pt x="149856" y="131971"/>
                  </a:lnTo>
                  <a:lnTo>
                    <a:pt x="163404" y="134547"/>
                  </a:lnTo>
                  <a:lnTo>
                    <a:pt x="176669" y="137676"/>
                  </a:lnTo>
                  <a:lnTo>
                    <a:pt x="189746" y="141173"/>
                  </a:lnTo>
                  <a:lnTo>
                    <a:pt x="202697" y="144915"/>
                  </a:lnTo>
                  <a:lnTo>
                    <a:pt x="214153" y="150232"/>
                  </a:lnTo>
                  <a:lnTo>
                    <a:pt x="224614" y="156599"/>
                  </a:lnTo>
                  <a:lnTo>
                    <a:pt x="234409" y="163666"/>
                  </a:lnTo>
                  <a:lnTo>
                    <a:pt x="242350" y="174021"/>
                  </a:lnTo>
                  <a:lnTo>
                    <a:pt x="249056" y="186570"/>
                  </a:lnTo>
                  <a:lnTo>
                    <a:pt x="254937" y="200580"/>
                  </a:lnTo>
                  <a:lnTo>
                    <a:pt x="257447" y="214153"/>
                  </a:lnTo>
                  <a:lnTo>
                    <a:pt x="257709" y="227435"/>
                  </a:lnTo>
                  <a:lnTo>
                    <a:pt x="256472" y="240523"/>
                  </a:lnTo>
                  <a:lnTo>
                    <a:pt x="252826" y="252071"/>
                  </a:lnTo>
                  <a:lnTo>
                    <a:pt x="247572" y="262592"/>
                  </a:lnTo>
                  <a:lnTo>
                    <a:pt x="241248" y="272427"/>
                  </a:lnTo>
                  <a:lnTo>
                    <a:pt x="232798" y="283218"/>
                  </a:lnTo>
                  <a:lnTo>
                    <a:pt x="222932" y="294645"/>
                  </a:lnTo>
                  <a:lnTo>
                    <a:pt x="212121" y="306497"/>
                  </a:lnTo>
                  <a:lnTo>
                    <a:pt x="200681" y="315809"/>
                  </a:lnTo>
                  <a:lnTo>
                    <a:pt x="188821" y="323428"/>
                  </a:lnTo>
                  <a:lnTo>
                    <a:pt x="176680" y="329919"/>
                  </a:lnTo>
                  <a:lnTo>
                    <a:pt x="162942" y="335657"/>
                  </a:lnTo>
                  <a:lnTo>
                    <a:pt x="148139" y="340893"/>
                  </a:lnTo>
                  <a:lnTo>
                    <a:pt x="132626" y="345795"/>
                  </a:lnTo>
                  <a:lnTo>
                    <a:pt x="116640" y="347652"/>
                  </a:lnTo>
                  <a:lnTo>
                    <a:pt x="100338" y="347479"/>
                  </a:lnTo>
                  <a:lnTo>
                    <a:pt x="83825" y="345952"/>
                  </a:lnTo>
                  <a:lnTo>
                    <a:pt x="68583" y="343524"/>
                  </a:lnTo>
                  <a:lnTo>
                    <a:pt x="54188" y="340493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975600" y="4559300"/>
              <a:ext cx="304801" cy="685801"/>
            </a:xfrm>
            <a:custGeom>
              <a:avLst/>
              <a:gdLst/>
              <a:ahLst/>
              <a:cxnLst/>
              <a:rect l="0" t="0" r="0" b="0"/>
              <a:pathLst>
                <a:path w="304801" h="685801">
                  <a:moveTo>
                    <a:pt x="304800" y="0"/>
                  </a:moveTo>
                  <a:lnTo>
                    <a:pt x="291315" y="20225"/>
                  </a:lnTo>
                  <a:lnTo>
                    <a:pt x="285932" y="30417"/>
                  </a:lnTo>
                  <a:lnTo>
                    <a:pt x="280933" y="41444"/>
                  </a:lnTo>
                  <a:lnTo>
                    <a:pt x="276188" y="53029"/>
                  </a:lnTo>
                  <a:lnTo>
                    <a:pt x="271614" y="66397"/>
                  </a:lnTo>
                  <a:lnTo>
                    <a:pt x="267154" y="80953"/>
                  </a:lnTo>
                  <a:lnTo>
                    <a:pt x="258435" y="110768"/>
                  </a:lnTo>
                  <a:lnTo>
                    <a:pt x="249856" y="138130"/>
                  </a:lnTo>
                  <a:lnTo>
                    <a:pt x="244181" y="152764"/>
                  </a:lnTo>
                  <a:lnTo>
                    <a:pt x="237576" y="168165"/>
                  </a:lnTo>
                  <a:lnTo>
                    <a:pt x="230351" y="184077"/>
                  </a:lnTo>
                  <a:lnTo>
                    <a:pt x="224122" y="198918"/>
                  </a:lnTo>
                  <a:lnTo>
                    <a:pt x="218559" y="213045"/>
                  </a:lnTo>
                  <a:lnTo>
                    <a:pt x="207204" y="242853"/>
                  </a:lnTo>
                  <a:lnTo>
                    <a:pt x="192750" y="279620"/>
                  </a:lnTo>
                  <a:lnTo>
                    <a:pt x="184944" y="295068"/>
                  </a:lnTo>
                  <a:lnTo>
                    <a:pt x="176918" y="308190"/>
                  </a:lnTo>
                  <a:lnTo>
                    <a:pt x="168745" y="319760"/>
                  </a:lnTo>
                  <a:lnTo>
                    <a:pt x="161886" y="331706"/>
                  </a:lnTo>
                  <a:lnTo>
                    <a:pt x="155901" y="343904"/>
                  </a:lnTo>
                  <a:lnTo>
                    <a:pt x="150500" y="356269"/>
                  </a:lnTo>
                  <a:lnTo>
                    <a:pt x="121555" y="426810"/>
                  </a:lnTo>
                  <a:lnTo>
                    <a:pt x="105295" y="467212"/>
                  </a:lnTo>
                  <a:lnTo>
                    <a:pt x="97008" y="486452"/>
                  </a:lnTo>
                  <a:lnTo>
                    <a:pt x="80274" y="522882"/>
                  </a:lnTo>
                  <a:lnTo>
                    <a:pt x="54985" y="575125"/>
                  </a:lnTo>
                  <a:lnTo>
                    <a:pt x="46535" y="590850"/>
                  </a:lnTo>
                  <a:lnTo>
                    <a:pt x="38078" y="605566"/>
                  </a:lnTo>
                  <a:lnTo>
                    <a:pt x="29619" y="619611"/>
                  </a:lnTo>
                  <a:lnTo>
                    <a:pt x="22568" y="633207"/>
                  </a:lnTo>
                  <a:lnTo>
                    <a:pt x="16456" y="646504"/>
                  </a:lnTo>
                  <a:lnTo>
                    <a:pt x="0" y="68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216900" y="49276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25400" y="0"/>
                  </a:moveTo>
                  <a:lnTo>
                    <a:pt x="18658" y="20225"/>
                  </a:lnTo>
                  <a:lnTo>
                    <a:pt x="16671" y="31828"/>
                  </a:lnTo>
                  <a:lnTo>
                    <a:pt x="15347" y="45208"/>
                  </a:lnTo>
                  <a:lnTo>
                    <a:pt x="14465" y="59771"/>
                  </a:lnTo>
                  <a:lnTo>
                    <a:pt x="12465" y="75125"/>
                  </a:lnTo>
                  <a:lnTo>
                    <a:pt x="9721" y="91006"/>
                  </a:lnTo>
                  <a:lnTo>
                    <a:pt x="6480" y="107237"/>
                  </a:lnTo>
                  <a:lnTo>
                    <a:pt x="4320" y="125113"/>
                  </a:lnTo>
                  <a:lnTo>
                    <a:pt x="2880" y="144086"/>
                  </a:lnTo>
                  <a:lnTo>
                    <a:pt x="1920" y="163791"/>
                  </a:lnTo>
                  <a:lnTo>
                    <a:pt x="853" y="200736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975600" y="5486400"/>
            <a:ext cx="568026" cy="444501"/>
            <a:chOff x="7975600" y="5486400"/>
            <a:chExt cx="568026" cy="444501"/>
          </a:xfrm>
        </p:grpSpPr>
        <p:sp>
          <p:nvSpPr>
            <p:cNvPr id="145" name="Freeform 144"/>
            <p:cNvSpPr/>
            <p:nvPr/>
          </p:nvSpPr>
          <p:spPr>
            <a:xfrm>
              <a:off x="7975600" y="56388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26968" y="0"/>
                  </a:lnTo>
                  <a:lnTo>
                    <a:pt x="40556" y="1411"/>
                  </a:lnTo>
                  <a:lnTo>
                    <a:pt x="55260" y="3762"/>
                  </a:lnTo>
                  <a:lnTo>
                    <a:pt x="70706" y="6742"/>
                  </a:lnTo>
                  <a:lnTo>
                    <a:pt x="86648" y="8728"/>
                  </a:lnTo>
                  <a:lnTo>
                    <a:pt x="102921" y="10052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205008" y="5486400"/>
              <a:ext cx="338618" cy="444501"/>
            </a:xfrm>
            <a:custGeom>
              <a:avLst/>
              <a:gdLst/>
              <a:ahLst/>
              <a:cxnLst/>
              <a:rect l="0" t="0" r="0" b="0"/>
              <a:pathLst>
                <a:path w="338618" h="444501">
                  <a:moveTo>
                    <a:pt x="151592" y="0"/>
                  </a:moveTo>
                  <a:lnTo>
                    <a:pt x="116239" y="35353"/>
                  </a:lnTo>
                  <a:lnTo>
                    <a:pt x="108267" y="44735"/>
                  </a:lnTo>
                  <a:lnTo>
                    <a:pt x="100131" y="55223"/>
                  </a:lnTo>
                  <a:lnTo>
                    <a:pt x="91884" y="66449"/>
                  </a:lnTo>
                  <a:lnTo>
                    <a:pt x="75196" y="90210"/>
                  </a:lnTo>
                  <a:lnTo>
                    <a:pt x="41487" y="139958"/>
                  </a:lnTo>
                  <a:lnTo>
                    <a:pt x="34444" y="153983"/>
                  </a:lnTo>
                  <a:lnTo>
                    <a:pt x="28337" y="168978"/>
                  </a:lnTo>
                  <a:lnTo>
                    <a:pt x="8398" y="226857"/>
                  </a:lnTo>
                  <a:lnTo>
                    <a:pt x="5329" y="241549"/>
                  </a:lnTo>
                  <a:lnTo>
                    <a:pt x="3283" y="256988"/>
                  </a:lnTo>
                  <a:lnTo>
                    <a:pt x="1919" y="272925"/>
                  </a:lnTo>
                  <a:lnTo>
                    <a:pt x="1010" y="289194"/>
                  </a:lnTo>
                  <a:lnTo>
                    <a:pt x="0" y="322323"/>
                  </a:lnTo>
                  <a:lnTo>
                    <a:pt x="2553" y="336238"/>
                  </a:lnTo>
                  <a:lnTo>
                    <a:pt x="7076" y="348336"/>
                  </a:lnTo>
                  <a:lnTo>
                    <a:pt x="12915" y="359224"/>
                  </a:lnTo>
                  <a:lnTo>
                    <a:pt x="19629" y="370716"/>
                  </a:lnTo>
                  <a:lnTo>
                    <a:pt x="34616" y="394773"/>
                  </a:lnTo>
                  <a:lnTo>
                    <a:pt x="43974" y="404293"/>
                  </a:lnTo>
                  <a:lnTo>
                    <a:pt x="54447" y="412051"/>
                  </a:lnTo>
                  <a:lnTo>
                    <a:pt x="65662" y="418634"/>
                  </a:lnTo>
                  <a:lnTo>
                    <a:pt x="80194" y="423022"/>
                  </a:lnTo>
                  <a:lnTo>
                    <a:pt x="96937" y="425948"/>
                  </a:lnTo>
                  <a:lnTo>
                    <a:pt x="115156" y="427899"/>
                  </a:lnTo>
                  <a:lnTo>
                    <a:pt x="131535" y="427788"/>
                  </a:lnTo>
                  <a:lnTo>
                    <a:pt x="146686" y="426303"/>
                  </a:lnTo>
                  <a:lnTo>
                    <a:pt x="161021" y="423902"/>
                  </a:lnTo>
                  <a:lnTo>
                    <a:pt x="174812" y="420890"/>
                  </a:lnTo>
                  <a:lnTo>
                    <a:pt x="188238" y="417471"/>
                  </a:lnTo>
                  <a:lnTo>
                    <a:pt x="201423" y="413780"/>
                  </a:lnTo>
                  <a:lnTo>
                    <a:pt x="214446" y="408498"/>
                  </a:lnTo>
                  <a:lnTo>
                    <a:pt x="227361" y="402154"/>
                  </a:lnTo>
                  <a:lnTo>
                    <a:pt x="240205" y="395103"/>
                  </a:lnTo>
                  <a:lnTo>
                    <a:pt x="253000" y="387579"/>
                  </a:lnTo>
                  <a:lnTo>
                    <a:pt x="278506" y="371694"/>
                  </a:lnTo>
                  <a:lnTo>
                    <a:pt x="289823" y="362096"/>
                  </a:lnTo>
                  <a:lnTo>
                    <a:pt x="300191" y="351464"/>
                  </a:lnTo>
                  <a:lnTo>
                    <a:pt x="309924" y="340143"/>
                  </a:lnTo>
                  <a:lnTo>
                    <a:pt x="317825" y="328362"/>
                  </a:lnTo>
                  <a:lnTo>
                    <a:pt x="324502" y="316274"/>
                  </a:lnTo>
                  <a:lnTo>
                    <a:pt x="330365" y="303983"/>
                  </a:lnTo>
                  <a:lnTo>
                    <a:pt x="334274" y="290144"/>
                  </a:lnTo>
                  <a:lnTo>
                    <a:pt x="336879" y="275274"/>
                  </a:lnTo>
                  <a:lnTo>
                    <a:pt x="338617" y="259715"/>
                  </a:lnTo>
                  <a:lnTo>
                    <a:pt x="338364" y="245110"/>
                  </a:lnTo>
                  <a:lnTo>
                    <a:pt x="336784" y="231140"/>
                  </a:lnTo>
                  <a:lnTo>
                    <a:pt x="334320" y="217593"/>
                  </a:lnTo>
                  <a:lnTo>
                    <a:pt x="327033" y="208562"/>
                  </a:lnTo>
                  <a:lnTo>
                    <a:pt x="316530" y="202541"/>
                  </a:lnTo>
                  <a:lnTo>
                    <a:pt x="303884" y="198527"/>
                  </a:lnTo>
                  <a:lnTo>
                    <a:pt x="291220" y="198673"/>
                  </a:lnTo>
                  <a:lnTo>
                    <a:pt x="278544" y="201593"/>
                  </a:lnTo>
                  <a:lnTo>
                    <a:pt x="265860" y="206362"/>
                  </a:lnTo>
                  <a:lnTo>
                    <a:pt x="255993" y="215186"/>
                  </a:lnTo>
                  <a:lnTo>
                    <a:pt x="248003" y="226713"/>
                  </a:lnTo>
                  <a:lnTo>
                    <a:pt x="241266" y="240041"/>
                  </a:lnTo>
                  <a:lnTo>
                    <a:pt x="235363" y="255983"/>
                  </a:lnTo>
                  <a:lnTo>
                    <a:pt x="230017" y="273667"/>
                  </a:lnTo>
                  <a:lnTo>
                    <a:pt x="225042" y="292511"/>
                  </a:lnTo>
                  <a:lnTo>
                    <a:pt x="223136" y="310718"/>
                  </a:lnTo>
                  <a:lnTo>
                    <a:pt x="223277" y="328501"/>
                  </a:lnTo>
                  <a:lnTo>
                    <a:pt x="224782" y="346000"/>
                  </a:lnTo>
                  <a:lnTo>
                    <a:pt x="225785" y="364723"/>
                  </a:lnTo>
                  <a:lnTo>
                    <a:pt x="227792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8724692" y="4546600"/>
            <a:ext cx="889209" cy="535957"/>
            <a:chOff x="8724692" y="4546600"/>
            <a:chExt cx="889209" cy="535957"/>
          </a:xfrm>
        </p:grpSpPr>
        <p:sp>
          <p:nvSpPr>
            <p:cNvPr id="148" name="Freeform 147"/>
            <p:cNvSpPr/>
            <p:nvPr/>
          </p:nvSpPr>
          <p:spPr>
            <a:xfrm>
              <a:off x="8724692" y="4643170"/>
              <a:ext cx="334363" cy="420478"/>
            </a:xfrm>
            <a:custGeom>
              <a:avLst/>
              <a:gdLst/>
              <a:ahLst/>
              <a:cxnLst/>
              <a:rect l="0" t="0" r="0" b="0"/>
              <a:pathLst>
                <a:path w="334363" h="420478">
                  <a:moveTo>
                    <a:pt x="292308" y="93930"/>
                  </a:moveTo>
                  <a:lnTo>
                    <a:pt x="292308" y="66961"/>
                  </a:lnTo>
                  <a:lnTo>
                    <a:pt x="289485" y="56195"/>
                  </a:lnTo>
                  <a:lnTo>
                    <a:pt x="284782" y="46196"/>
                  </a:lnTo>
                  <a:lnTo>
                    <a:pt x="278823" y="36707"/>
                  </a:lnTo>
                  <a:lnTo>
                    <a:pt x="270618" y="28970"/>
                  </a:lnTo>
                  <a:lnTo>
                    <a:pt x="260914" y="22401"/>
                  </a:lnTo>
                  <a:lnTo>
                    <a:pt x="250212" y="16611"/>
                  </a:lnTo>
                  <a:lnTo>
                    <a:pt x="238844" y="11339"/>
                  </a:lnTo>
                  <a:lnTo>
                    <a:pt x="227032" y="6414"/>
                  </a:lnTo>
                  <a:lnTo>
                    <a:pt x="214924" y="1719"/>
                  </a:lnTo>
                  <a:lnTo>
                    <a:pt x="201207" y="0"/>
                  </a:lnTo>
                  <a:lnTo>
                    <a:pt x="186419" y="265"/>
                  </a:lnTo>
                  <a:lnTo>
                    <a:pt x="170915" y="1854"/>
                  </a:lnTo>
                  <a:lnTo>
                    <a:pt x="154934" y="4323"/>
                  </a:lnTo>
                  <a:lnTo>
                    <a:pt x="138637" y="7381"/>
                  </a:lnTo>
                  <a:lnTo>
                    <a:pt x="122127" y="10830"/>
                  </a:lnTo>
                  <a:lnTo>
                    <a:pt x="106887" y="15952"/>
                  </a:lnTo>
                  <a:lnTo>
                    <a:pt x="92494" y="22189"/>
                  </a:lnTo>
                  <a:lnTo>
                    <a:pt x="78666" y="29169"/>
                  </a:lnTo>
                  <a:lnTo>
                    <a:pt x="65213" y="36645"/>
                  </a:lnTo>
                  <a:lnTo>
                    <a:pt x="52011" y="44451"/>
                  </a:lnTo>
                  <a:lnTo>
                    <a:pt x="38976" y="52477"/>
                  </a:lnTo>
                  <a:lnTo>
                    <a:pt x="27465" y="60650"/>
                  </a:lnTo>
                  <a:lnTo>
                    <a:pt x="16968" y="68921"/>
                  </a:lnTo>
                  <a:lnTo>
                    <a:pt x="7147" y="77257"/>
                  </a:lnTo>
                  <a:lnTo>
                    <a:pt x="2012" y="87048"/>
                  </a:lnTo>
                  <a:lnTo>
                    <a:pt x="0" y="97809"/>
                  </a:lnTo>
                  <a:lnTo>
                    <a:pt x="69" y="109216"/>
                  </a:lnTo>
                  <a:lnTo>
                    <a:pt x="5759" y="119643"/>
                  </a:lnTo>
                  <a:lnTo>
                    <a:pt x="15198" y="129416"/>
                  </a:lnTo>
                  <a:lnTo>
                    <a:pt x="27135" y="138754"/>
                  </a:lnTo>
                  <a:lnTo>
                    <a:pt x="42148" y="146390"/>
                  </a:lnTo>
                  <a:lnTo>
                    <a:pt x="59212" y="152892"/>
                  </a:lnTo>
                  <a:lnTo>
                    <a:pt x="139054" y="177999"/>
                  </a:lnTo>
                  <a:lnTo>
                    <a:pt x="171044" y="186797"/>
                  </a:lnTo>
                  <a:lnTo>
                    <a:pt x="186064" y="192530"/>
                  </a:lnTo>
                  <a:lnTo>
                    <a:pt x="200312" y="199174"/>
                  </a:lnTo>
                  <a:lnTo>
                    <a:pt x="214044" y="206426"/>
                  </a:lnTo>
                  <a:lnTo>
                    <a:pt x="227432" y="212672"/>
                  </a:lnTo>
                  <a:lnTo>
                    <a:pt x="240591" y="218246"/>
                  </a:lnTo>
                  <a:lnTo>
                    <a:pt x="253596" y="223374"/>
                  </a:lnTo>
                  <a:lnTo>
                    <a:pt x="265089" y="229615"/>
                  </a:lnTo>
                  <a:lnTo>
                    <a:pt x="275573" y="236598"/>
                  </a:lnTo>
                  <a:lnTo>
                    <a:pt x="285384" y="244075"/>
                  </a:lnTo>
                  <a:lnTo>
                    <a:pt x="294748" y="251882"/>
                  </a:lnTo>
                  <a:lnTo>
                    <a:pt x="303812" y="259909"/>
                  </a:lnTo>
                  <a:lnTo>
                    <a:pt x="312678" y="268082"/>
                  </a:lnTo>
                  <a:lnTo>
                    <a:pt x="319998" y="279176"/>
                  </a:lnTo>
                  <a:lnTo>
                    <a:pt x="326291" y="292216"/>
                  </a:lnTo>
                  <a:lnTo>
                    <a:pt x="331897" y="306554"/>
                  </a:lnTo>
                  <a:lnTo>
                    <a:pt x="334222" y="321757"/>
                  </a:lnTo>
                  <a:lnTo>
                    <a:pt x="334362" y="337537"/>
                  </a:lnTo>
                  <a:lnTo>
                    <a:pt x="333044" y="353701"/>
                  </a:lnTo>
                  <a:lnTo>
                    <a:pt x="329342" y="367299"/>
                  </a:lnTo>
                  <a:lnTo>
                    <a:pt x="324054" y="379187"/>
                  </a:lnTo>
                  <a:lnTo>
                    <a:pt x="317704" y="389935"/>
                  </a:lnTo>
                  <a:lnTo>
                    <a:pt x="309239" y="398511"/>
                  </a:lnTo>
                  <a:lnTo>
                    <a:pt x="299361" y="405639"/>
                  </a:lnTo>
                  <a:lnTo>
                    <a:pt x="288543" y="411803"/>
                  </a:lnTo>
                  <a:lnTo>
                    <a:pt x="275687" y="415912"/>
                  </a:lnTo>
                  <a:lnTo>
                    <a:pt x="261472" y="418651"/>
                  </a:lnTo>
                  <a:lnTo>
                    <a:pt x="246351" y="420477"/>
                  </a:lnTo>
                  <a:lnTo>
                    <a:pt x="230625" y="420283"/>
                  </a:lnTo>
                  <a:lnTo>
                    <a:pt x="214498" y="418743"/>
                  </a:lnTo>
                  <a:lnTo>
                    <a:pt x="198101" y="416305"/>
                  </a:lnTo>
                  <a:lnTo>
                    <a:pt x="182937" y="413269"/>
                  </a:lnTo>
                  <a:lnTo>
                    <a:pt x="168593" y="409833"/>
                  </a:lnTo>
                  <a:lnTo>
                    <a:pt x="101808" y="3860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9059509" y="4775200"/>
              <a:ext cx="182627" cy="307357"/>
            </a:xfrm>
            <a:custGeom>
              <a:avLst/>
              <a:gdLst/>
              <a:ahLst/>
              <a:cxnLst/>
              <a:rect l="0" t="0" r="0" b="0"/>
              <a:pathLst>
                <a:path w="182627" h="307357">
                  <a:moveTo>
                    <a:pt x="122591" y="0"/>
                  </a:moveTo>
                  <a:lnTo>
                    <a:pt x="102365" y="6742"/>
                  </a:lnTo>
                  <a:lnTo>
                    <a:pt x="93585" y="11550"/>
                  </a:lnTo>
                  <a:lnTo>
                    <a:pt x="84909" y="17577"/>
                  </a:lnTo>
                  <a:lnTo>
                    <a:pt x="76303" y="24418"/>
                  </a:lnTo>
                  <a:lnTo>
                    <a:pt x="67743" y="31801"/>
                  </a:lnTo>
                  <a:lnTo>
                    <a:pt x="59215" y="39545"/>
                  </a:lnTo>
                  <a:lnTo>
                    <a:pt x="50707" y="47530"/>
                  </a:lnTo>
                  <a:lnTo>
                    <a:pt x="43623" y="57086"/>
                  </a:lnTo>
                  <a:lnTo>
                    <a:pt x="37490" y="67691"/>
                  </a:lnTo>
                  <a:lnTo>
                    <a:pt x="10766" y="121869"/>
                  </a:lnTo>
                  <a:lnTo>
                    <a:pt x="5708" y="139101"/>
                  </a:lnTo>
                  <a:lnTo>
                    <a:pt x="2335" y="157645"/>
                  </a:lnTo>
                  <a:lnTo>
                    <a:pt x="87" y="177063"/>
                  </a:lnTo>
                  <a:lnTo>
                    <a:pt x="0" y="195653"/>
                  </a:lnTo>
                  <a:lnTo>
                    <a:pt x="1352" y="213691"/>
                  </a:lnTo>
                  <a:lnTo>
                    <a:pt x="3665" y="231361"/>
                  </a:lnTo>
                  <a:lnTo>
                    <a:pt x="8029" y="247374"/>
                  </a:lnTo>
                  <a:lnTo>
                    <a:pt x="13761" y="262282"/>
                  </a:lnTo>
                  <a:lnTo>
                    <a:pt x="20404" y="276455"/>
                  </a:lnTo>
                  <a:lnTo>
                    <a:pt x="29066" y="287314"/>
                  </a:lnTo>
                  <a:lnTo>
                    <a:pt x="39075" y="295965"/>
                  </a:lnTo>
                  <a:lnTo>
                    <a:pt x="49980" y="303143"/>
                  </a:lnTo>
                  <a:lnTo>
                    <a:pt x="61483" y="306518"/>
                  </a:lnTo>
                  <a:lnTo>
                    <a:pt x="73386" y="307356"/>
                  </a:lnTo>
                  <a:lnTo>
                    <a:pt x="85554" y="306504"/>
                  </a:lnTo>
                  <a:lnTo>
                    <a:pt x="97900" y="303114"/>
                  </a:lnTo>
                  <a:lnTo>
                    <a:pt x="110363" y="298031"/>
                  </a:lnTo>
                  <a:lnTo>
                    <a:pt x="122906" y="291820"/>
                  </a:lnTo>
                  <a:lnTo>
                    <a:pt x="134090" y="283447"/>
                  </a:lnTo>
                  <a:lnTo>
                    <a:pt x="144367" y="273631"/>
                  </a:lnTo>
                  <a:lnTo>
                    <a:pt x="154042" y="262854"/>
                  </a:lnTo>
                  <a:lnTo>
                    <a:pt x="161903" y="251436"/>
                  </a:lnTo>
                  <a:lnTo>
                    <a:pt x="168554" y="239590"/>
                  </a:lnTo>
                  <a:lnTo>
                    <a:pt x="174400" y="227460"/>
                  </a:lnTo>
                  <a:lnTo>
                    <a:pt x="178296" y="213729"/>
                  </a:lnTo>
                  <a:lnTo>
                    <a:pt x="180895" y="198930"/>
                  </a:lnTo>
                  <a:lnTo>
                    <a:pt x="182626" y="183420"/>
                  </a:lnTo>
                  <a:lnTo>
                    <a:pt x="182370" y="168847"/>
                  </a:lnTo>
                  <a:lnTo>
                    <a:pt x="180788" y="154897"/>
                  </a:lnTo>
                  <a:lnTo>
                    <a:pt x="178322" y="141365"/>
                  </a:lnTo>
                  <a:lnTo>
                    <a:pt x="175267" y="128110"/>
                  </a:lnTo>
                  <a:lnTo>
                    <a:pt x="171819" y="115039"/>
                  </a:lnTo>
                  <a:lnTo>
                    <a:pt x="168110" y="102093"/>
                  </a:lnTo>
                  <a:lnTo>
                    <a:pt x="162814" y="90639"/>
                  </a:lnTo>
                  <a:lnTo>
                    <a:pt x="122591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250983" y="4546600"/>
              <a:ext cx="32718" cy="508001"/>
            </a:xfrm>
            <a:custGeom>
              <a:avLst/>
              <a:gdLst/>
              <a:ahLst/>
              <a:cxnLst/>
              <a:rect l="0" t="0" r="0" b="0"/>
              <a:pathLst>
                <a:path w="32718" h="508001">
                  <a:moveTo>
                    <a:pt x="7317" y="0"/>
                  </a:moveTo>
                  <a:lnTo>
                    <a:pt x="575" y="20225"/>
                  </a:lnTo>
                  <a:lnTo>
                    <a:pt x="0" y="30417"/>
                  </a:lnTo>
                  <a:lnTo>
                    <a:pt x="1028" y="41444"/>
                  </a:lnTo>
                  <a:lnTo>
                    <a:pt x="3124" y="53029"/>
                  </a:lnTo>
                  <a:lnTo>
                    <a:pt x="4521" y="66397"/>
                  </a:lnTo>
                  <a:lnTo>
                    <a:pt x="5453" y="80953"/>
                  </a:lnTo>
                  <a:lnTo>
                    <a:pt x="6075" y="96302"/>
                  </a:lnTo>
                  <a:lnTo>
                    <a:pt x="6765" y="128408"/>
                  </a:lnTo>
                  <a:lnTo>
                    <a:pt x="7307" y="296357"/>
                  </a:lnTo>
                  <a:lnTo>
                    <a:pt x="8721" y="311871"/>
                  </a:lnTo>
                  <a:lnTo>
                    <a:pt x="11075" y="326447"/>
                  </a:lnTo>
                  <a:lnTo>
                    <a:pt x="14056" y="340398"/>
                  </a:lnTo>
                  <a:lnTo>
                    <a:pt x="16042" y="355343"/>
                  </a:lnTo>
                  <a:lnTo>
                    <a:pt x="17367" y="370951"/>
                  </a:lnTo>
                  <a:lnTo>
                    <a:pt x="18250" y="387000"/>
                  </a:lnTo>
                  <a:lnTo>
                    <a:pt x="20250" y="401933"/>
                  </a:lnTo>
                  <a:lnTo>
                    <a:pt x="22995" y="416122"/>
                  </a:lnTo>
                  <a:lnTo>
                    <a:pt x="26236" y="429815"/>
                  </a:lnTo>
                  <a:lnTo>
                    <a:pt x="28396" y="444587"/>
                  </a:lnTo>
                  <a:lnTo>
                    <a:pt x="29836" y="460080"/>
                  </a:lnTo>
                  <a:lnTo>
                    <a:pt x="32717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348965" y="4813300"/>
              <a:ext cx="10936" cy="228601"/>
            </a:xfrm>
            <a:custGeom>
              <a:avLst/>
              <a:gdLst/>
              <a:ahLst/>
              <a:cxnLst/>
              <a:rect l="0" t="0" r="0" b="0"/>
              <a:pathLst>
                <a:path w="10936" h="228601">
                  <a:moveTo>
                    <a:pt x="10935" y="0"/>
                  </a:moveTo>
                  <a:lnTo>
                    <a:pt x="10935" y="26968"/>
                  </a:lnTo>
                  <a:lnTo>
                    <a:pt x="9524" y="39145"/>
                  </a:lnTo>
                  <a:lnTo>
                    <a:pt x="7172" y="51496"/>
                  </a:lnTo>
                  <a:lnTo>
                    <a:pt x="4193" y="63964"/>
                  </a:lnTo>
                  <a:lnTo>
                    <a:pt x="2206" y="77920"/>
                  </a:lnTo>
                  <a:lnTo>
                    <a:pt x="882" y="92869"/>
                  </a:lnTo>
                  <a:lnTo>
                    <a:pt x="0" y="108479"/>
                  </a:lnTo>
                  <a:lnTo>
                    <a:pt x="823" y="123119"/>
                  </a:lnTo>
                  <a:lnTo>
                    <a:pt x="2782" y="137112"/>
                  </a:lnTo>
                  <a:lnTo>
                    <a:pt x="5499" y="150675"/>
                  </a:lnTo>
                  <a:lnTo>
                    <a:pt x="7311" y="165361"/>
                  </a:lnTo>
                  <a:lnTo>
                    <a:pt x="8519" y="180796"/>
                  </a:lnTo>
                  <a:lnTo>
                    <a:pt x="10935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359900" y="47117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419428" y="4559300"/>
              <a:ext cx="194473" cy="486286"/>
            </a:xfrm>
            <a:custGeom>
              <a:avLst/>
              <a:gdLst/>
              <a:ahLst/>
              <a:cxnLst/>
              <a:rect l="0" t="0" r="0" b="0"/>
              <a:pathLst>
                <a:path w="194473" h="486286">
                  <a:moveTo>
                    <a:pt x="194472" y="0"/>
                  </a:moveTo>
                  <a:lnTo>
                    <a:pt x="194472" y="427177"/>
                  </a:lnTo>
                  <a:lnTo>
                    <a:pt x="194472" y="413282"/>
                  </a:lnTo>
                  <a:lnTo>
                    <a:pt x="193061" y="402521"/>
                  </a:lnTo>
                  <a:lnTo>
                    <a:pt x="190709" y="391114"/>
                  </a:lnTo>
                  <a:lnTo>
                    <a:pt x="187730" y="379276"/>
                  </a:lnTo>
                  <a:lnTo>
                    <a:pt x="184333" y="367150"/>
                  </a:lnTo>
                  <a:lnTo>
                    <a:pt x="176795" y="342389"/>
                  </a:lnTo>
                  <a:lnTo>
                    <a:pt x="164618" y="304648"/>
                  </a:lnTo>
                  <a:lnTo>
                    <a:pt x="159047" y="291999"/>
                  </a:lnTo>
                  <a:lnTo>
                    <a:pt x="152511" y="279332"/>
                  </a:lnTo>
                  <a:lnTo>
                    <a:pt x="145331" y="266655"/>
                  </a:lnTo>
                  <a:lnTo>
                    <a:pt x="136311" y="256792"/>
                  </a:lnTo>
                  <a:lnTo>
                    <a:pt x="126065" y="248806"/>
                  </a:lnTo>
                  <a:lnTo>
                    <a:pt x="115000" y="242070"/>
                  </a:lnTo>
                  <a:lnTo>
                    <a:pt x="103391" y="238991"/>
                  </a:lnTo>
                  <a:lnTo>
                    <a:pt x="91417" y="238349"/>
                  </a:lnTo>
                  <a:lnTo>
                    <a:pt x="79203" y="239333"/>
                  </a:lnTo>
                  <a:lnTo>
                    <a:pt x="68237" y="242811"/>
                  </a:lnTo>
                  <a:lnTo>
                    <a:pt x="58104" y="247951"/>
                  </a:lnTo>
                  <a:lnTo>
                    <a:pt x="48526" y="254201"/>
                  </a:lnTo>
                  <a:lnTo>
                    <a:pt x="39319" y="264011"/>
                  </a:lnTo>
                  <a:lnTo>
                    <a:pt x="30359" y="276196"/>
                  </a:lnTo>
                  <a:lnTo>
                    <a:pt x="21563" y="289964"/>
                  </a:lnTo>
                  <a:lnTo>
                    <a:pt x="14288" y="306198"/>
                  </a:lnTo>
                  <a:lnTo>
                    <a:pt x="8027" y="324076"/>
                  </a:lnTo>
                  <a:lnTo>
                    <a:pt x="2442" y="343051"/>
                  </a:lnTo>
                  <a:lnTo>
                    <a:pt x="130" y="359934"/>
                  </a:lnTo>
                  <a:lnTo>
                    <a:pt x="0" y="375422"/>
                  </a:lnTo>
                  <a:lnTo>
                    <a:pt x="1324" y="389982"/>
                  </a:lnTo>
                  <a:lnTo>
                    <a:pt x="5028" y="403921"/>
                  </a:lnTo>
                  <a:lnTo>
                    <a:pt x="10321" y="417447"/>
                  </a:lnTo>
                  <a:lnTo>
                    <a:pt x="16671" y="430698"/>
                  </a:lnTo>
                  <a:lnTo>
                    <a:pt x="23727" y="442354"/>
                  </a:lnTo>
                  <a:lnTo>
                    <a:pt x="31253" y="452947"/>
                  </a:lnTo>
                  <a:lnTo>
                    <a:pt x="39092" y="462831"/>
                  </a:lnTo>
                  <a:lnTo>
                    <a:pt x="48552" y="470832"/>
                  </a:lnTo>
                  <a:lnTo>
                    <a:pt x="59091" y="477577"/>
                  </a:lnTo>
                  <a:lnTo>
                    <a:pt x="70352" y="483484"/>
                  </a:lnTo>
                  <a:lnTo>
                    <a:pt x="82092" y="486012"/>
                  </a:lnTo>
                  <a:lnTo>
                    <a:pt x="94152" y="486285"/>
                  </a:lnTo>
                  <a:lnTo>
                    <a:pt x="106425" y="485057"/>
                  </a:lnTo>
                  <a:lnTo>
                    <a:pt x="117430" y="481415"/>
                  </a:lnTo>
                  <a:lnTo>
                    <a:pt x="127588" y="476166"/>
                  </a:lnTo>
                  <a:lnTo>
                    <a:pt x="156372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9271000" y="3873500"/>
            <a:ext cx="736601" cy="317501"/>
            <a:chOff x="9271000" y="3873500"/>
            <a:chExt cx="736601" cy="317501"/>
          </a:xfrm>
        </p:grpSpPr>
        <p:sp>
          <p:nvSpPr>
            <p:cNvPr id="155" name="Freeform 154"/>
            <p:cNvSpPr/>
            <p:nvPr/>
          </p:nvSpPr>
          <p:spPr>
            <a:xfrm>
              <a:off x="9321800" y="40005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4596" y="63575"/>
                  </a:lnTo>
                  <a:lnTo>
                    <a:pt x="41408" y="73428"/>
                  </a:lnTo>
                  <a:lnTo>
                    <a:pt x="48772" y="82818"/>
                  </a:lnTo>
                  <a:lnTo>
                    <a:pt x="56503" y="91901"/>
                  </a:lnTo>
                  <a:lnTo>
                    <a:pt x="64480" y="100778"/>
                  </a:lnTo>
                  <a:lnTo>
                    <a:pt x="80869" y="118168"/>
                  </a:lnTo>
                  <a:lnTo>
                    <a:pt x="1270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271000" y="40005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0" y="190500"/>
                  </a:moveTo>
                  <a:lnTo>
                    <a:pt x="6741" y="170274"/>
                  </a:lnTo>
                  <a:lnTo>
                    <a:pt x="11550" y="161494"/>
                  </a:lnTo>
                  <a:lnTo>
                    <a:pt x="17577" y="152818"/>
                  </a:lnTo>
                  <a:lnTo>
                    <a:pt x="24418" y="144212"/>
                  </a:lnTo>
                  <a:lnTo>
                    <a:pt x="31801" y="135652"/>
                  </a:lnTo>
                  <a:lnTo>
                    <a:pt x="39544" y="127124"/>
                  </a:lnTo>
                  <a:lnTo>
                    <a:pt x="47529" y="118616"/>
                  </a:lnTo>
                  <a:lnTo>
                    <a:pt x="55675" y="108710"/>
                  </a:lnTo>
                  <a:lnTo>
                    <a:pt x="63927" y="97873"/>
                  </a:lnTo>
                  <a:lnTo>
                    <a:pt x="80623" y="74543"/>
                  </a:lnTo>
                  <a:lnTo>
                    <a:pt x="97451" y="50063"/>
                  </a:lnTo>
                  <a:lnTo>
                    <a:pt x="105889" y="39020"/>
                  </a:lnTo>
                  <a:lnTo>
                    <a:pt x="114337" y="28835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9537700" y="40005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857930" y="3873500"/>
              <a:ext cx="149671" cy="293109"/>
            </a:xfrm>
            <a:custGeom>
              <a:avLst/>
              <a:gdLst/>
              <a:ahLst/>
              <a:cxnLst/>
              <a:rect l="0" t="0" r="0" b="0"/>
              <a:pathLst>
                <a:path w="149671" h="293109">
                  <a:moveTo>
                    <a:pt x="111570" y="0"/>
                  </a:moveTo>
                  <a:lnTo>
                    <a:pt x="91344" y="13484"/>
                  </a:lnTo>
                  <a:lnTo>
                    <a:pt x="82564" y="20278"/>
                  </a:lnTo>
                  <a:lnTo>
                    <a:pt x="73888" y="27630"/>
                  </a:lnTo>
                  <a:lnTo>
                    <a:pt x="65282" y="35353"/>
                  </a:lnTo>
                  <a:lnTo>
                    <a:pt x="48194" y="51460"/>
                  </a:lnTo>
                  <a:lnTo>
                    <a:pt x="39686" y="59707"/>
                  </a:lnTo>
                  <a:lnTo>
                    <a:pt x="32602" y="70849"/>
                  </a:lnTo>
                  <a:lnTo>
                    <a:pt x="26469" y="83922"/>
                  </a:lnTo>
                  <a:lnTo>
                    <a:pt x="15892" y="112087"/>
                  </a:lnTo>
                  <a:lnTo>
                    <a:pt x="6487" y="138716"/>
                  </a:lnTo>
                  <a:lnTo>
                    <a:pt x="3414" y="153155"/>
                  </a:lnTo>
                  <a:lnTo>
                    <a:pt x="1365" y="168425"/>
                  </a:lnTo>
                  <a:lnTo>
                    <a:pt x="0" y="184250"/>
                  </a:lnTo>
                  <a:lnTo>
                    <a:pt x="501" y="199033"/>
                  </a:lnTo>
                  <a:lnTo>
                    <a:pt x="2246" y="213122"/>
                  </a:lnTo>
                  <a:lnTo>
                    <a:pt x="4821" y="226748"/>
                  </a:lnTo>
                  <a:lnTo>
                    <a:pt x="9359" y="238654"/>
                  </a:lnTo>
                  <a:lnTo>
                    <a:pt x="15206" y="249414"/>
                  </a:lnTo>
                  <a:lnTo>
                    <a:pt x="21928" y="259409"/>
                  </a:lnTo>
                  <a:lnTo>
                    <a:pt x="30642" y="268895"/>
                  </a:lnTo>
                  <a:lnTo>
                    <a:pt x="40684" y="278041"/>
                  </a:lnTo>
                  <a:lnTo>
                    <a:pt x="51613" y="286960"/>
                  </a:lnTo>
                  <a:lnTo>
                    <a:pt x="63131" y="291496"/>
                  </a:lnTo>
                  <a:lnTo>
                    <a:pt x="75044" y="293108"/>
                  </a:lnTo>
                  <a:lnTo>
                    <a:pt x="87219" y="292772"/>
                  </a:lnTo>
                  <a:lnTo>
                    <a:pt x="99569" y="291136"/>
                  </a:lnTo>
                  <a:lnTo>
                    <a:pt x="112036" y="288635"/>
                  </a:lnTo>
                  <a:lnTo>
                    <a:pt x="14967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88900"/>
            <a:ext cx="9753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Testing to see if ordered pair is a solution of the inequality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900" y="3848100"/>
            <a:ext cx="10058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Example: Is (0,0) a solution to the inequality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x - 3y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4" name="Picture 3" descr="NBK-896-15fbcbd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6100" y="3492500"/>
            <a:ext cx="2641600" cy="2692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146300" y="4495800"/>
            <a:ext cx="863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6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5100" y="2019300"/>
            <a:ext cx="6197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Plug in x and y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See if inequality is true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302500" y="289559"/>
            <a:ext cx="342901" cy="396242"/>
          </a:xfrm>
          <a:custGeom>
            <a:avLst/>
            <a:gdLst/>
            <a:ahLst/>
            <a:cxnLst/>
            <a:rect l="0" t="0" r="0" b="0"/>
            <a:pathLst>
              <a:path w="342901" h="396242">
                <a:moveTo>
                  <a:pt x="0" y="396241"/>
                </a:moveTo>
                <a:lnTo>
                  <a:pt x="241300" y="396241"/>
                </a:lnTo>
                <a:lnTo>
                  <a:pt x="252730" y="393700"/>
                </a:lnTo>
                <a:lnTo>
                  <a:pt x="262890" y="388621"/>
                </a:lnTo>
                <a:lnTo>
                  <a:pt x="273050" y="382271"/>
                </a:lnTo>
                <a:lnTo>
                  <a:pt x="281940" y="377191"/>
                </a:lnTo>
                <a:lnTo>
                  <a:pt x="299719" y="367031"/>
                </a:lnTo>
                <a:lnTo>
                  <a:pt x="307340" y="361950"/>
                </a:lnTo>
                <a:lnTo>
                  <a:pt x="313690" y="354331"/>
                </a:lnTo>
                <a:lnTo>
                  <a:pt x="318769" y="347981"/>
                </a:lnTo>
                <a:lnTo>
                  <a:pt x="323850" y="340360"/>
                </a:lnTo>
                <a:lnTo>
                  <a:pt x="328930" y="331471"/>
                </a:lnTo>
                <a:lnTo>
                  <a:pt x="334009" y="323850"/>
                </a:lnTo>
                <a:lnTo>
                  <a:pt x="336550" y="313691"/>
                </a:lnTo>
                <a:lnTo>
                  <a:pt x="339090" y="303531"/>
                </a:lnTo>
                <a:lnTo>
                  <a:pt x="340359" y="292100"/>
                </a:lnTo>
                <a:lnTo>
                  <a:pt x="341630" y="280671"/>
                </a:lnTo>
                <a:lnTo>
                  <a:pt x="341630" y="267971"/>
                </a:lnTo>
                <a:lnTo>
                  <a:pt x="342900" y="243841"/>
                </a:lnTo>
                <a:lnTo>
                  <a:pt x="342900" y="116841"/>
                </a:lnTo>
                <a:lnTo>
                  <a:pt x="342900" y="27941"/>
                </a:lnTo>
                <a:lnTo>
                  <a:pt x="340359" y="17781"/>
                </a:lnTo>
                <a:lnTo>
                  <a:pt x="335280" y="10161"/>
                </a:lnTo>
                <a:lnTo>
                  <a:pt x="328930" y="3811"/>
                </a:lnTo>
                <a:lnTo>
                  <a:pt x="321309" y="0"/>
                </a:lnTo>
                <a:lnTo>
                  <a:pt x="311150" y="0"/>
                </a:lnTo>
                <a:lnTo>
                  <a:pt x="300990" y="0"/>
                </a:lnTo>
                <a:lnTo>
                  <a:pt x="289559" y="1270"/>
                </a:lnTo>
                <a:lnTo>
                  <a:pt x="265430" y="2541"/>
                </a:lnTo>
                <a:lnTo>
                  <a:pt x="256540" y="5081"/>
                </a:lnTo>
                <a:lnTo>
                  <a:pt x="248919" y="10161"/>
                </a:lnTo>
                <a:lnTo>
                  <a:pt x="241300" y="15241"/>
                </a:lnTo>
                <a:lnTo>
                  <a:pt x="233680" y="21591"/>
                </a:lnTo>
                <a:lnTo>
                  <a:pt x="223519" y="26670"/>
                </a:lnTo>
                <a:lnTo>
                  <a:pt x="212090" y="30481"/>
                </a:lnTo>
                <a:lnTo>
                  <a:pt x="203200" y="36831"/>
                </a:lnTo>
                <a:lnTo>
                  <a:pt x="196850" y="44450"/>
                </a:lnTo>
                <a:lnTo>
                  <a:pt x="190500" y="50800"/>
                </a:lnTo>
                <a:lnTo>
                  <a:pt x="184150" y="58420"/>
                </a:lnTo>
                <a:lnTo>
                  <a:pt x="179069" y="67311"/>
                </a:lnTo>
                <a:lnTo>
                  <a:pt x="175259" y="74931"/>
                </a:lnTo>
                <a:lnTo>
                  <a:pt x="171450" y="85091"/>
                </a:lnTo>
                <a:lnTo>
                  <a:pt x="168909" y="95250"/>
                </a:lnTo>
                <a:lnTo>
                  <a:pt x="167640" y="106681"/>
                </a:lnTo>
                <a:lnTo>
                  <a:pt x="165100" y="116841"/>
                </a:lnTo>
                <a:lnTo>
                  <a:pt x="162559" y="127000"/>
                </a:lnTo>
                <a:lnTo>
                  <a:pt x="158750" y="135891"/>
                </a:lnTo>
                <a:lnTo>
                  <a:pt x="157480" y="147321"/>
                </a:lnTo>
                <a:lnTo>
                  <a:pt x="154940" y="157481"/>
                </a:lnTo>
                <a:lnTo>
                  <a:pt x="154940" y="170181"/>
                </a:lnTo>
                <a:lnTo>
                  <a:pt x="153669" y="181610"/>
                </a:lnTo>
                <a:lnTo>
                  <a:pt x="152400" y="205741"/>
                </a:lnTo>
                <a:lnTo>
                  <a:pt x="152400" y="269241"/>
                </a:lnTo>
                <a:lnTo>
                  <a:pt x="152400" y="332741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07731" y="5181600"/>
            <a:ext cx="2281368" cy="1682933"/>
            <a:chOff x="407731" y="5181600"/>
            <a:chExt cx="2281368" cy="1682933"/>
          </a:xfrm>
        </p:grpSpPr>
        <p:sp>
          <p:nvSpPr>
            <p:cNvPr id="8" name="Freeform 7"/>
            <p:cNvSpPr/>
            <p:nvPr/>
          </p:nvSpPr>
          <p:spPr>
            <a:xfrm>
              <a:off x="407731" y="5181600"/>
              <a:ext cx="389612" cy="517162"/>
            </a:xfrm>
            <a:custGeom>
              <a:avLst/>
              <a:gdLst/>
              <a:ahLst/>
              <a:cxnLst/>
              <a:rect l="0" t="0" r="0" b="0"/>
              <a:pathLst>
                <a:path w="389612" h="517162">
                  <a:moveTo>
                    <a:pt x="176469" y="0"/>
                  </a:moveTo>
                  <a:lnTo>
                    <a:pt x="156243" y="13484"/>
                  </a:lnTo>
                  <a:lnTo>
                    <a:pt x="147462" y="20278"/>
                  </a:lnTo>
                  <a:lnTo>
                    <a:pt x="138787" y="27630"/>
                  </a:lnTo>
                  <a:lnTo>
                    <a:pt x="130181" y="35353"/>
                  </a:lnTo>
                  <a:lnTo>
                    <a:pt x="113092" y="51460"/>
                  </a:lnTo>
                  <a:lnTo>
                    <a:pt x="79126" y="84797"/>
                  </a:lnTo>
                  <a:lnTo>
                    <a:pt x="70651" y="94631"/>
                  </a:lnTo>
                  <a:lnTo>
                    <a:pt x="62179" y="105421"/>
                  </a:lnTo>
                  <a:lnTo>
                    <a:pt x="53709" y="116847"/>
                  </a:lnTo>
                  <a:lnTo>
                    <a:pt x="46651" y="128698"/>
                  </a:lnTo>
                  <a:lnTo>
                    <a:pt x="40535" y="140832"/>
                  </a:lnTo>
                  <a:lnTo>
                    <a:pt x="35046" y="153154"/>
                  </a:lnTo>
                  <a:lnTo>
                    <a:pt x="21421" y="181898"/>
                  </a:lnTo>
                  <a:lnTo>
                    <a:pt x="13837" y="197465"/>
                  </a:lnTo>
                  <a:lnTo>
                    <a:pt x="8781" y="214899"/>
                  </a:lnTo>
                  <a:lnTo>
                    <a:pt x="5410" y="233577"/>
                  </a:lnTo>
                  <a:lnTo>
                    <a:pt x="3163" y="253084"/>
                  </a:lnTo>
                  <a:lnTo>
                    <a:pt x="1665" y="271734"/>
                  </a:lnTo>
                  <a:lnTo>
                    <a:pt x="666" y="289811"/>
                  </a:lnTo>
                  <a:lnTo>
                    <a:pt x="0" y="307507"/>
                  </a:lnTo>
                  <a:lnTo>
                    <a:pt x="2378" y="324949"/>
                  </a:lnTo>
                  <a:lnTo>
                    <a:pt x="6786" y="342222"/>
                  </a:lnTo>
                  <a:lnTo>
                    <a:pt x="12547" y="359381"/>
                  </a:lnTo>
                  <a:lnTo>
                    <a:pt x="19210" y="376465"/>
                  </a:lnTo>
                  <a:lnTo>
                    <a:pt x="26474" y="393499"/>
                  </a:lnTo>
                  <a:lnTo>
                    <a:pt x="34139" y="410499"/>
                  </a:lnTo>
                  <a:lnTo>
                    <a:pt x="43482" y="426066"/>
                  </a:lnTo>
                  <a:lnTo>
                    <a:pt x="53944" y="440677"/>
                  </a:lnTo>
                  <a:lnTo>
                    <a:pt x="65152" y="454651"/>
                  </a:lnTo>
                  <a:lnTo>
                    <a:pt x="76858" y="466790"/>
                  </a:lnTo>
                  <a:lnTo>
                    <a:pt x="88895" y="477704"/>
                  </a:lnTo>
                  <a:lnTo>
                    <a:pt x="101153" y="487803"/>
                  </a:lnTo>
                  <a:lnTo>
                    <a:pt x="113558" y="495946"/>
                  </a:lnTo>
                  <a:lnTo>
                    <a:pt x="126061" y="502786"/>
                  </a:lnTo>
                  <a:lnTo>
                    <a:pt x="138630" y="508757"/>
                  </a:lnTo>
                  <a:lnTo>
                    <a:pt x="152654" y="512738"/>
                  </a:lnTo>
                  <a:lnTo>
                    <a:pt x="167648" y="515392"/>
                  </a:lnTo>
                  <a:lnTo>
                    <a:pt x="183288" y="517161"/>
                  </a:lnTo>
                  <a:lnTo>
                    <a:pt x="200770" y="516929"/>
                  </a:lnTo>
                  <a:lnTo>
                    <a:pt x="219481" y="515364"/>
                  </a:lnTo>
                  <a:lnTo>
                    <a:pt x="239010" y="512909"/>
                  </a:lnTo>
                  <a:lnTo>
                    <a:pt x="256263" y="507039"/>
                  </a:lnTo>
                  <a:lnTo>
                    <a:pt x="271998" y="498893"/>
                  </a:lnTo>
                  <a:lnTo>
                    <a:pt x="286722" y="489228"/>
                  </a:lnTo>
                  <a:lnTo>
                    <a:pt x="299359" y="478552"/>
                  </a:lnTo>
                  <a:lnTo>
                    <a:pt x="310607" y="467201"/>
                  </a:lnTo>
                  <a:lnTo>
                    <a:pt x="320927" y="455401"/>
                  </a:lnTo>
                  <a:lnTo>
                    <a:pt x="330630" y="444712"/>
                  </a:lnTo>
                  <a:lnTo>
                    <a:pt x="348937" y="425308"/>
                  </a:lnTo>
                  <a:lnTo>
                    <a:pt x="356358" y="411950"/>
                  </a:lnTo>
                  <a:lnTo>
                    <a:pt x="362717" y="395989"/>
                  </a:lnTo>
                  <a:lnTo>
                    <a:pt x="368368" y="378292"/>
                  </a:lnTo>
                  <a:lnTo>
                    <a:pt x="378409" y="343578"/>
                  </a:lnTo>
                  <a:lnTo>
                    <a:pt x="383062" y="326418"/>
                  </a:lnTo>
                  <a:lnTo>
                    <a:pt x="386164" y="307923"/>
                  </a:lnTo>
                  <a:lnTo>
                    <a:pt x="388232" y="288538"/>
                  </a:lnTo>
                  <a:lnTo>
                    <a:pt x="389611" y="268558"/>
                  </a:lnTo>
                  <a:lnTo>
                    <a:pt x="389119" y="248183"/>
                  </a:lnTo>
                  <a:lnTo>
                    <a:pt x="387380" y="227544"/>
                  </a:lnTo>
                  <a:lnTo>
                    <a:pt x="384810" y="206730"/>
                  </a:lnTo>
                  <a:lnTo>
                    <a:pt x="381685" y="187208"/>
                  </a:lnTo>
                  <a:lnTo>
                    <a:pt x="378190" y="168550"/>
                  </a:lnTo>
                  <a:lnTo>
                    <a:pt x="374450" y="150466"/>
                  </a:lnTo>
                  <a:lnTo>
                    <a:pt x="369134" y="132766"/>
                  </a:lnTo>
                  <a:lnTo>
                    <a:pt x="362768" y="115322"/>
                  </a:lnTo>
                  <a:lnTo>
                    <a:pt x="355701" y="98048"/>
                  </a:lnTo>
                  <a:lnTo>
                    <a:pt x="348168" y="82298"/>
                  </a:lnTo>
                  <a:lnTo>
                    <a:pt x="340324" y="67566"/>
                  </a:lnTo>
                  <a:lnTo>
                    <a:pt x="332272" y="53510"/>
                  </a:lnTo>
                  <a:lnTo>
                    <a:pt x="321260" y="41318"/>
                  </a:lnTo>
                  <a:lnTo>
                    <a:pt x="308274" y="30367"/>
                  </a:lnTo>
                  <a:lnTo>
                    <a:pt x="293972" y="20245"/>
                  </a:lnTo>
                  <a:lnTo>
                    <a:pt x="277382" y="13496"/>
                  </a:lnTo>
                  <a:lnTo>
                    <a:pt x="259266" y="8997"/>
                  </a:lnTo>
                  <a:lnTo>
                    <a:pt x="240134" y="5998"/>
                  </a:lnTo>
                  <a:lnTo>
                    <a:pt x="223145" y="5410"/>
                  </a:lnTo>
                  <a:lnTo>
                    <a:pt x="207586" y="6429"/>
                  </a:lnTo>
                  <a:lnTo>
                    <a:pt x="192980" y="8519"/>
                  </a:lnTo>
                  <a:lnTo>
                    <a:pt x="179010" y="12734"/>
                  </a:lnTo>
                  <a:lnTo>
                    <a:pt x="165463" y="18367"/>
                  </a:lnTo>
                  <a:lnTo>
                    <a:pt x="125669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914400" y="5479083"/>
              <a:ext cx="190501" cy="7318"/>
            </a:xfrm>
            <a:custGeom>
              <a:avLst/>
              <a:gdLst/>
              <a:ahLst/>
              <a:cxnLst/>
              <a:rect l="0" t="0" r="0" b="0"/>
              <a:pathLst>
                <a:path w="190501" h="73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7"/>
                  </a:lnTo>
                  <a:lnTo>
                    <a:pt x="53029" y="3124"/>
                  </a:lnTo>
                  <a:lnTo>
                    <a:pt x="66397" y="4521"/>
                  </a:lnTo>
                  <a:lnTo>
                    <a:pt x="80954" y="5453"/>
                  </a:lnTo>
                  <a:lnTo>
                    <a:pt x="96302" y="6074"/>
                  </a:lnTo>
                  <a:lnTo>
                    <a:pt x="128408" y="6764"/>
                  </a:lnTo>
                  <a:lnTo>
                    <a:pt x="190500" y="7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310656" y="5274415"/>
              <a:ext cx="320088" cy="612688"/>
            </a:xfrm>
            <a:custGeom>
              <a:avLst/>
              <a:gdLst/>
              <a:ahLst/>
              <a:cxnLst/>
              <a:rect l="0" t="0" r="0" b="0"/>
              <a:pathLst>
                <a:path w="320088" h="612688">
                  <a:moveTo>
                    <a:pt x="99044" y="8785"/>
                  </a:moveTo>
                  <a:lnTo>
                    <a:pt x="85560" y="22269"/>
                  </a:lnTo>
                  <a:lnTo>
                    <a:pt x="80176" y="30474"/>
                  </a:lnTo>
                  <a:lnTo>
                    <a:pt x="75177" y="40177"/>
                  </a:lnTo>
                  <a:lnTo>
                    <a:pt x="70432" y="50880"/>
                  </a:lnTo>
                  <a:lnTo>
                    <a:pt x="57635" y="77823"/>
                  </a:lnTo>
                  <a:lnTo>
                    <a:pt x="50271" y="92910"/>
                  </a:lnTo>
                  <a:lnTo>
                    <a:pt x="43951" y="110024"/>
                  </a:lnTo>
                  <a:lnTo>
                    <a:pt x="38326" y="128488"/>
                  </a:lnTo>
                  <a:lnTo>
                    <a:pt x="33165" y="147854"/>
                  </a:lnTo>
                  <a:lnTo>
                    <a:pt x="23668" y="188186"/>
                  </a:lnTo>
                  <a:lnTo>
                    <a:pt x="19160" y="208819"/>
                  </a:lnTo>
                  <a:lnTo>
                    <a:pt x="14743" y="226807"/>
                  </a:lnTo>
                  <a:lnTo>
                    <a:pt x="10388" y="243033"/>
                  </a:lnTo>
                  <a:lnTo>
                    <a:pt x="6073" y="258084"/>
                  </a:lnTo>
                  <a:lnTo>
                    <a:pt x="3197" y="276584"/>
                  </a:lnTo>
                  <a:lnTo>
                    <a:pt x="1279" y="297384"/>
                  </a:lnTo>
                  <a:lnTo>
                    <a:pt x="0" y="319717"/>
                  </a:lnTo>
                  <a:lnTo>
                    <a:pt x="559" y="343073"/>
                  </a:lnTo>
                  <a:lnTo>
                    <a:pt x="2343" y="367110"/>
                  </a:lnTo>
                  <a:lnTo>
                    <a:pt x="4943" y="391602"/>
                  </a:lnTo>
                  <a:lnTo>
                    <a:pt x="8088" y="414985"/>
                  </a:lnTo>
                  <a:lnTo>
                    <a:pt x="15345" y="459781"/>
                  </a:lnTo>
                  <a:lnTo>
                    <a:pt x="19255" y="478782"/>
                  </a:lnTo>
                  <a:lnTo>
                    <a:pt x="23274" y="495683"/>
                  </a:lnTo>
                  <a:lnTo>
                    <a:pt x="27364" y="511183"/>
                  </a:lnTo>
                  <a:lnTo>
                    <a:pt x="32912" y="527162"/>
                  </a:lnTo>
                  <a:lnTo>
                    <a:pt x="39434" y="543458"/>
                  </a:lnTo>
                  <a:lnTo>
                    <a:pt x="46604" y="559967"/>
                  </a:lnTo>
                  <a:lnTo>
                    <a:pt x="55617" y="573795"/>
                  </a:lnTo>
                  <a:lnTo>
                    <a:pt x="65859" y="585836"/>
                  </a:lnTo>
                  <a:lnTo>
                    <a:pt x="76921" y="596685"/>
                  </a:lnTo>
                  <a:lnTo>
                    <a:pt x="91350" y="603918"/>
                  </a:lnTo>
                  <a:lnTo>
                    <a:pt x="108026" y="608740"/>
                  </a:lnTo>
                  <a:lnTo>
                    <a:pt x="126198" y="611955"/>
                  </a:lnTo>
                  <a:lnTo>
                    <a:pt x="142547" y="612687"/>
                  </a:lnTo>
                  <a:lnTo>
                    <a:pt x="157679" y="611764"/>
                  </a:lnTo>
                  <a:lnTo>
                    <a:pt x="172000" y="609737"/>
                  </a:lnTo>
                  <a:lnTo>
                    <a:pt x="184370" y="605564"/>
                  </a:lnTo>
                  <a:lnTo>
                    <a:pt x="195439" y="599960"/>
                  </a:lnTo>
                  <a:lnTo>
                    <a:pt x="205641" y="593402"/>
                  </a:lnTo>
                  <a:lnTo>
                    <a:pt x="215264" y="586207"/>
                  </a:lnTo>
                  <a:lnTo>
                    <a:pt x="224501" y="578588"/>
                  </a:lnTo>
                  <a:lnTo>
                    <a:pt x="233482" y="570687"/>
                  </a:lnTo>
                  <a:lnTo>
                    <a:pt x="242291" y="559775"/>
                  </a:lnTo>
                  <a:lnTo>
                    <a:pt x="250987" y="546856"/>
                  </a:lnTo>
                  <a:lnTo>
                    <a:pt x="259606" y="532599"/>
                  </a:lnTo>
                  <a:lnTo>
                    <a:pt x="268174" y="516038"/>
                  </a:lnTo>
                  <a:lnTo>
                    <a:pt x="276708" y="497943"/>
                  </a:lnTo>
                  <a:lnTo>
                    <a:pt x="285220" y="478823"/>
                  </a:lnTo>
                  <a:lnTo>
                    <a:pt x="292306" y="459021"/>
                  </a:lnTo>
                  <a:lnTo>
                    <a:pt x="298440" y="438765"/>
                  </a:lnTo>
                  <a:lnTo>
                    <a:pt x="303941" y="418205"/>
                  </a:lnTo>
                  <a:lnTo>
                    <a:pt x="309020" y="397443"/>
                  </a:lnTo>
                  <a:lnTo>
                    <a:pt x="318426" y="355558"/>
                  </a:lnTo>
                  <a:lnTo>
                    <a:pt x="320087" y="334512"/>
                  </a:lnTo>
                  <a:lnTo>
                    <a:pt x="319784" y="313425"/>
                  </a:lnTo>
                  <a:lnTo>
                    <a:pt x="318170" y="292311"/>
                  </a:lnTo>
                  <a:lnTo>
                    <a:pt x="315684" y="269769"/>
                  </a:lnTo>
                  <a:lnTo>
                    <a:pt x="309158" y="222144"/>
                  </a:lnTo>
                  <a:lnTo>
                    <a:pt x="305442" y="200413"/>
                  </a:lnTo>
                  <a:lnTo>
                    <a:pt x="301553" y="180281"/>
                  </a:lnTo>
                  <a:lnTo>
                    <a:pt x="297550" y="161216"/>
                  </a:lnTo>
                  <a:lnTo>
                    <a:pt x="292059" y="142861"/>
                  </a:lnTo>
                  <a:lnTo>
                    <a:pt x="285576" y="124980"/>
                  </a:lnTo>
                  <a:lnTo>
                    <a:pt x="278432" y="107415"/>
                  </a:lnTo>
                  <a:lnTo>
                    <a:pt x="270847" y="92882"/>
                  </a:lnTo>
                  <a:lnTo>
                    <a:pt x="262968" y="80372"/>
                  </a:lnTo>
                  <a:lnTo>
                    <a:pt x="254893" y="69209"/>
                  </a:lnTo>
                  <a:lnTo>
                    <a:pt x="245277" y="57535"/>
                  </a:lnTo>
                  <a:lnTo>
                    <a:pt x="234632" y="45518"/>
                  </a:lnTo>
                  <a:lnTo>
                    <a:pt x="223303" y="33273"/>
                  </a:lnTo>
                  <a:lnTo>
                    <a:pt x="211516" y="23699"/>
                  </a:lnTo>
                  <a:lnTo>
                    <a:pt x="199425" y="15905"/>
                  </a:lnTo>
                  <a:lnTo>
                    <a:pt x="187131" y="9298"/>
                  </a:lnTo>
                  <a:lnTo>
                    <a:pt x="173291" y="4894"/>
                  </a:lnTo>
                  <a:lnTo>
                    <a:pt x="158420" y="1957"/>
                  </a:lnTo>
                  <a:lnTo>
                    <a:pt x="142861" y="0"/>
                  </a:lnTo>
                  <a:lnTo>
                    <a:pt x="128255" y="106"/>
                  </a:lnTo>
                  <a:lnTo>
                    <a:pt x="114285" y="1588"/>
                  </a:lnTo>
                  <a:lnTo>
                    <a:pt x="73644" y="87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37035" y="5283200"/>
              <a:ext cx="258466" cy="342901"/>
            </a:xfrm>
            <a:custGeom>
              <a:avLst/>
              <a:gdLst/>
              <a:ahLst/>
              <a:cxnLst/>
              <a:rect l="0" t="0" r="0" b="0"/>
              <a:pathLst>
                <a:path w="258466" h="342901">
                  <a:moveTo>
                    <a:pt x="207665" y="0"/>
                  </a:moveTo>
                  <a:lnTo>
                    <a:pt x="194180" y="13484"/>
                  </a:lnTo>
                  <a:lnTo>
                    <a:pt x="187386" y="21689"/>
                  </a:lnTo>
                  <a:lnTo>
                    <a:pt x="180035" y="31392"/>
                  </a:lnTo>
                  <a:lnTo>
                    <a:pt x="172311" y="42095"/>
                  </a:lnTo>
                  <a:lnTo>
                    <a:pt x="164340" y="52052"/>
                  </a:lnTo>
                  <a:lnTo>
                    <a:pt x="156204" y="61512"/>
                  </a:lnTo>
                  <a:lnTo>
                    <a:pt x="147957" y="70641"/>
                  </a:lnTo>
                  <a:lnTo>
                    <a:pt x="127506" y="92073"/>
                  </a:lnTo>
                  <a:lnTo>
                    <a:pt x="116125" y="103716"/>
                  </a:lnTo>
                  <a:lnTo>
                    <a:pt x="105716" y="115710"/>
                  </a:lnTo>
                  <a:lnTo>
                    <a:pt x="95954" y="127940"/>
                  </a:lnTo>
                  <a:lnTo>
                    <a:pt x="86625" y="140327"/>
                  </a:lnTo>
                  <a:lnTo>
                    <a:pt x="77582" y="151407"/>
                  </a:lnTo>
                  <a:lnTo>
                    <a:pt x="68732" y="161615"/>
                  </a:lnTo>
                  <a:lnTo>
                    <a:pt x="60009" y="171243"/>
                  </a:lnTo>
                  <a:lnTo>
                    <a:pt x="42792" y="189467"/>
                  </a:lnTo>
                  <a:lnTo>
                    <a:pt x="34250" y="198278"/>
                  </a:lnTo>
                  <a:lnTo>
                    <a:pt x="24321" y="206974"/>
                  </a:lnTo>
                  <a:lnTo>
                    <a:pt x="13469" y="215594"/>
                  </a:lnTo>
                  <a:lnTo>
                    <a:pt x="2001" y="224162"/>
                  </a:lnTo>
                  <a:lnTo>
                    <a:pt x="0" y="229875"/>
                  </a:lnTo>
                  <a:lnTo>
                    <a:pt x="4310" y="233683"/>
                  </a:lnTo>
                  <a:lnTo>
                    <a:pt x="22741" y="239326"/>
                  </a:lnTo>
                  <a:lnTo>
                    <a:pt x="45043" y="246537"/>
                  </a:lnTo>
                  <a:lnTo>
                    <a:pt x="58328" y="251847"/>
                  </a:lnTo>
                  <a:lnTo>
                    <a:pt x="72829" y="258209"/>
                  </a:lnTo>
                  <a:lnTo>
                    <a:pt x="88141" y="265272"/>
                  </a:lnTo>
                  <a:lnTo>
                    <a:pt x="102582" y="272804"/>
                  </a:lnTo>
                  <a:lnTo>
                    <a:pt x="116443" y="280647"/>
                  </a:lnTo>
                  <a:lnTo>
                    <a:pt x="129917" y="288698"/>
                  </a:lnTo>
                  <a:lnTo>
                    <a:pt x="143133" y="295476"/>
                  </a:lnTo>
                  <a:lnTo>
                    <a:pt x="156177" y="301406"/>
                  </a:lnTo>
                  <a:lnTo>
                    <a:pt x="169106" y="306771"/>
                  </a:lnTo>
                  <a:lnTo>
                    <a:pt x="181959" y="313169"/>
                  </a:lnTo>
                  <a:lnTo>
                    <a:pt x="194761" y="320257"/>
                  </a:lnTo>
                  <a:lnTo>
                    <a:pt x="258465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28800" y="5727700"/>
              <a:ext cx="266701" cy="50801"/>
            </a:xfrm>
            <a:custGeom>
              <a:avLst/>
              <a:gdLst/>
              <a:ahLst/>
              <a:cxnLst/>
              <a:rect l="0" t="0" r="0" b="0"/>
              <a:pathLst>
                <a:path w="266701" h="50801">
                  <a:moveTo>
                    <a:pt x="0" y="0"/>
                  </a:moveTo>
                  <a:lnTo>
                    <a:pt x="33709" y="0"/>
                  </a:lnTo>
                  <a:lnTo>
                    <a:pt x="50695" y="1411"/>
                  </a:lnTo>
                  <a:lnTo>
                    <a:pt x="69074" y="3762"/>
                  </a:lnTo>
                  <a:lnTo>
                    <a:pt x="88383" y="6742"/>
                  </a:lnTo>
                  <a:lnTo>
                    <a:pt x="128651" y="13814"/>
                  </a:lnTo>
                  <a:lnTo>
                    <a:pt x="149267" y="17676"/>
                  </a:lnTo>
                  <a:lnTo>
                    <a:pt x="167245" y="21662"/>
                  </a:lnTo>
                  <a:lnTo>
                    <a:pt x="183463" y="25730"/>
                  </a:lnTo>
                  <a:lnTo>
                    <a:pt x="198509" y="29853"/>
                  </a:lnTo>
                  <a:lnTo>
                    <a:pt x="226515" y="38197"/>
                  </a:lnTo>
                  <a:lnTo>
                    <a:pt x="2667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11400" y="5295900"/>
              <a:ext cx="377699" cy="870530"/>
            </a:xfrm>
            <a:custGeom>
              <a:avLst/>
              <a:gdLst/>
              <a:ahLst/>
              <a:cxnLst/>
              <a:rect l="0" t="0" r="0" b="0"/>
              <a:pathLst>
                <a:path w="377699" h="870530">
                  <a:moveTo>
                    <a:pt x="165100" y="0"/>
                  </a:moveTo>
                  <a:lnTo>
                    <a:pt x="151615" y="13484"/>
                  </a:lnTo>
                  <a:lnTo>
                    <a:pt x="141233" y="38918"/>
                  </a:lnTo>
                  <a:lnTo>
                    <a:pt x="136488" y="55579"/>
                  </a:lnTo>
                  <a:lnTo>
                    <a:pt x="133325" y="73741"/>
                  </a:lnTo>
                  <a:lnTo>
                    <a:pt x="131217" y="92905"/>
                  </a:lnTo>
                  <a:lnTo>
                    <a:pt x="129811" y="112736"/>
                  </a:lnTo>
                  <a:lnTo>
                    <a:pt x="127463" y="130191"/>
                  </a:lnTo>
                  <a:lnTo>
                    <a:pt x="124486" y="146060"/>
                  </a:lnTo>
                  <a:lnTo>
                    <a:pt x="121091" y="160873"/>
                  </a:lnTo>
                  <a:lnTo>
                    <a:pt x="118827" y="177805"/>
                  </a:lnTo>
                  <a:lnTo>
                    <a:pt x="117318" y="196147"/>
                  </a:lnTo>
                  <a:lnTo>
                    <a:pt x="116312" y="215431"/>
                  </a:lnTo>
                  <a:lnTo>
                    <a:pt x="114230" y="232521"/>
                  </a:lnTo>
                  <a:lnTo>
                    <a:pt x="111431" y="248147"/>
                  </a:lnTo>
                  <a:lnTo>
                    <a:pt x="108154" y="262798"/>
                  </a:lnTo>
                  <a:lnTo>
                    <a:pt x="105969" y="281032"/>
                  </a:lnTo>
                  <a:lnTo>
                    <a:pt x="104513" y="301654"/>
                  </a:lnTo>
                  <a:lnTo>
                    <a:pt x="103541" y="323870"/>
                  </a:lnTo>
                  <a:lnTo>
                    <a:pt x="101483" y="342913"/>
                  </a:lnTo>
                  <a:lnTo>
                    <a:pt x="98700" y="359842"/>
                  </a:lnTo>
                  <a:lnTo>
                    <a:pt x="95433" y="375361"/>
                  </a:lnTo>
                  <a:lnTo>
                    <a:pt x="93255" y="394174"/>
                  </a:lnTo>
                  <a:lnTo>
                    <a:pt x="91803" y="415182"/>
                  </a:lnTo>
                  <a:lnTo>
                    <a:pt x="90835" y="437655"/>
                  </a:lnTo>
                  <a:lnTo>
                    <a:pt x="89760" y="485202"/>
                  </a:lnTo>
                  <a:lnTo>
                    <a:pt x="88950" y="649617"/>
                  </a:lnTo>
                  <a:lnTo>
                    <a:pt x="90344" y="671556"/>
                  </a:lnTo>
                  <a:lnTo>
                    <a:pt x="92685" y="691825"/>
                  </a:lnTo>
                  <a:lnTo>
                    <a:pt x="95656" y="710984"/>
                  </a:lnTo>
                  <a:lnTo>
                    <a:pt x="99048" y="729400"/>
                  </a:lnTo>
                  <a:lnTo>
                    <a:pt x="106581" y="764914"/>
                  </a:lnTo>
                  <a:lnTo>
                    <a:pt x="111976" y="782287"/>
                  </a:lnTo>
                  <a:lnTo>
                    <a:pt x="118395" y="799514"/>
                  </a:lnTo>
                  <a:lnTo>
                    <a:pt x="125496" y="816642"/>
                  </a:lnTo>
                  <a:lnTo>
                    <a:pt x="134464" y="830884"/>
                  </a:lnTo>
                  <a:lnTo>
                    <a:pt x="144676" y="843200"/>
                  </a:lnTo>
                  <a:lnTo>
                    <a:pt x="155717" y="854233"/>
                  </a:lnTo>
                  <a:lnTo>
                    <a:pt x="168722" y="861588"/>
                  </a:lnTo>
                  <a:lnTo>
                    <a:pt x="183037" y="866492"/>
                  </a:lnTo>
                  <a:lnTo>
                    <a:pt x="198224" y="869761"/>
                  </a:lnTo>
                  <a:lnTo>
                    <a:pt x="215405" y="870529"/>
                  </a:lnTo>
                  <a:lnTo>
                    <a:pt x="233914" y="869631"/>
                  </a:lnTo>
                  <a:lnTo>
                    <a:pt x="253309" y="867620"/>
                  </a:lnTo>
                  <a:lnTo>
                    <a:pt x="269062" y="862046"/>
                  </a:lnTo>
                  <a:lnTo>
                    <a:pt x="282385" y="854097"/>
                  </a:lnTo>
                  <a:lnTo>
                    <a:pt x="294090" y="844565"/>
                  </a:lnTo>
                  <a:lnTo>
                    <a:pt x="304715" y="833976"/>
                  </a:lnTo>
                  <a:lnTo>
                    <a:pt x="314621" y="822684"/>
                  </a:lnTo>
                  <a:lnTo>
                    <a:pt x="324047" y="810922"/>
                  </a:lnTo>
                  <a:lnTo>
                    <a:pt x="333154" y="797437"/>
                  </a:lnTo>
                  <a:lnTo>
                    <a:pt x="342047" y="782802"/>
                  </a:lnTo>
                  <a:lnTo>
                    <a:pt x="350798" y="767401"/>
                  </a:lnTo>
                  <a:lnTo>
                    <a:pt x="358043" y="751490"/>
                  </a:lnTo>
                  <a:lnTo>
                    <a:pt x="364284" y="735237"/>
                  </a:lnTo>
                  <a:lnTo>
                    <a:pt x="369856" y="718758"/>
                  </a:lnTo>
                  <a:lnTo>
                    <a:pt x="373570" y="702128"/>
                  </a:lnTo>
                  <a:lnTo>
                    <a:pt x="376047" y="685396"/>
                  </a:lnTo>
                  <a:lnTo>
                    <a:pt x="377698" y="668597"/>
                  </a:lnTo>
                  <a:lnTo>
                    <a:pt x="375976" y="653165"/>
                  </a:lnTo>
                  <a:lnTo>
                    <a:pt x="372006" y="638643"/>
                  </a:lnTo>
                  <a:lnTo>
                    <a:pt x="366537" y="624728"/>
                  </a:lnTo>
                  <a:lnTo>
                    <a:pt x="360069" y="612630"/>
                  </a:lnTo>
                  <a:lnTo>
                    <a:pt x="352935" y="601742"/>
                  </a:lnTo>
                  <a:lnTo>
                    <a:pt x="345356" y="591661"/>
                  </a:lnTo>
                  <a:lnTo>
                    <a:pt x="334660" y="583529"/>
                  </a:lnTo>
                  <a:lnTo>
                    <a:pt x="321884" y="576698"/>
                  </a:lnTo>
                  <a:lnTo>
                    <a:pt x="307723" y="570731"/>
                  </a:lnTo>
                  <a:lnTo>
                    <a:pt x="294048" y="565343"/>
                  </a:lnTo>
                  <a:lnTo>
                    <a:pt x="267566" y="555593"/>
                  </a:lnTo>
                  <a:lnTo>
                    <a:pt x="253166" y="553839"/>
                  </a:lnTo>
                  <a:lnTo>
                    <a:pt x="237921" y="554082"/>
                  </a:lnTo>
                  <a:lnTo>
                    <a:pt x="222114" y="555654"/>
                  </a:lnTo>
                  <a:lnTo>
                    <a:pt x="205932" y="558114"/>
                  </a:lnTo>
                  <a:lnTo>
                    <a:pt x="189499" y="561165"/>
                  </a:lnTo>
                  <a:lnTo>
                    <a:pt x="172899" y="564610"/>
                  </a:lnTo>
                  <a:lnTo>
                    <a:pt x="157599" y="568318"/>
                  </a:lnTo>
                  <a:lnTo>
                    <a:pt x="143166" y="572200"/>
                  </a:lnTo>
                  <a:lnTo>
                    <a:pt x="129310" y="576200"/>
                  </a:lnTo>
                  <a:lnTo>
                    <a:pt x="115840" y="581689"/>
                  </a:lnTo>
                  <a:lnTo>
                    <a:pt x="102627" y="588170"/>
                  </a:lnTo>
                  <a:lnTo>
                    <a:pt x="89584" y="595314"/>
                  </a:lnTo>
                  <a:lnTo>
                    <a:pt x="78067" y="604309"/>
                  </a:lnTo>
                  <a:lnTo>
                    <a:pt x="67567" y="614539"/>
                  </a:lnTo>
                  <a:lnTo>
                    <a:pt x="57744" y="625593"/>
                  </a:lnTo>
                  <a:lnTo>
                    <a:pt x="39305" y="645400"/>
                  </a:lnTo>
                  <a:lnTo>
                    <a:pt x="30436" y="654633"/>
                  </a:lnTo>
                  <a:lnTo>
                    <a:pt x="23113" y="665022"/>
                  </a:lnTo>
                  <a:lnTo>
                    <a:pt x="16819" y="676181"/>
                  </a:lnTo>
                  <a:lnTo>
                    <a:pt x="0" y="711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36020" y="6096000"/>
              <a:ext cx="417390" cy="591085"/>
            </a:xfrm>
            <a:custGeom>
              <a:avLst/>
              <a:gdLst/>
              <a:ahLst/>
              <a:cxnLst/>
              <a:rect l="0" t="0" r="0" b="0"/>
              <a:pathLst>
                <a:path w="417390" h="591085">
                  <a:moveTo>
                    <a:pt x="259380" y="0"/>
                  </a:moveTo>
                  <a:lnTo>
                    <a:pt x="239154" y="6741"/>
                  </a:lnTo>
                  <a:lnTo>
                    <a:pt x="228962" y="11550"/>
                  </a:lnTo>
                  <a:lnTo>
                    <a:pt x="217935" y="17577"/>
                  </a:lnTo>
                  <a:lnTo>
                    <a:pt x="206350" y="24418"/>
                  </a:lnTo>
                  <a:lnTo>
                    <a:pt x="192982" y="31801"/>
                  </a:lnTo>
                  <a:lnTo>
                    <a:pt x="163077" y="47530"/>
                  </a:lnTo>
                  <a:lnTo>
                    <a:pt x="148611" y="58497"/>
                  </a:lnTo>
                  <a:lnTo>
                    <a:pt x="134734" y="71454"/>
                  </a:lnTo>
                  <a:lnTo>
                    <a:pt x="98740" y="109130"/>
                  </a:lnTo>
                  <a:lnTo>
                    <a:pt x="88787" y="119320"/>
                  </a:lnTo>
                  <a:lnTo>
                    <a:pt x="77918" y="133169"/>
                  </a:lnTo>
                  <a:lnTo>
                    <a:pt x="66438" y="149457"/>
                  </a:lnTo>
                  <a:lnTo>
                    <a:pt x="54552" y="167371"/>
                  </a:lnTo>
                  <a:lnTo>
                    <a:pt x="45217" y="183547"/>
                  </a:lnTo>
                  <a:lnTo>
                    <a:pt x="37582" y="198565"/>
                  </a:lnTo>
                  <a:lnTo>
                    <a:pt x="31081" y="212809"/>
                  </a:lnTo>
                  <a:lnTo>
                    <a:pt x="25336" y="229362"/>
                  </a:lnTo>
                  <a:lnTo>
                    <a:pt x="20095" y="247452"/>
                  </a:lnTo>
                  <a:lnTo>
                    <a:pt x="15190" y="266568"/>
                  </a:lnTo>
                  <a:lnTo>
                    <a:pt x="10509" y="283545"/>
                  </a:lnTo>
                  <a:lnTo>
                    <a:pt x="1544" y="313697"/>
                  </a:lnTo>
                  <a:lnTo>
                    <a:pt x="0" y="330487"/>
                  </a:lnTo>
                  <a:lnTo>
                    <a:pt x="382" y="348736"/>
                  </a:lnTo>
                  <a:lnTo>
                    <a:pt x="2048" y="367957"/>
                  </a:lnTo>
                  <a:lnTo>
                    <a:pt x="4570" y="385004"/>
                  </a:lnTo>
                  <a:lnTo>
                    <a:pt x="7662" y="400603"/>
                  </a:lnTo>
                  <a:lnTo>
                    <a:pt x="11134" y="415235"/>
                  </a:lnTo>
                  <a:lnTo>
                    <a:pt x="16272" y="430634"/>
                  </a:lnTo>
                  <a:lnTo>
                    <a:pt x="22519" y="446545"/>
                  </a:lnTo>
                  <a:lnTo>
                    <a:pt x="29506" y="462797"/>
                  </a:lnTo>
                  <a:lnTo>
                    <a:pt x="36986" y="477864"/>
                  </a:lnTo>
                  <a:lnTo>
                    <a:pt x="44795" y="492142"/>
                  </a:lnTo>
                  <a:lnTo>
                    <a:pt x="52823" y="505895"/>
                  </a:lnTo>
                  <a:lnTo>
                    <a:pt x="62409" y="519296"/>
                  </a:lnTo>
                  <a:lnTo>
                    <a:pt x="73032" y="532464"/>
                  </a:lnTo>
                  <a:lnTo>
                    <a:pt x="84348" y="545476"/>
                  </a:lnTo>
                  <a:lnTo>
                    <a:pt x="96125" y="556972"/>
                  </a:lnTo>
                  <a:lnTo>
                    <a:pt x="108210" y="567459"/>
                  </a:lnTo>
                  <a:lnTo>
                    <a:pt x="120500" y="577273"/>
                  </a:lnTo>
                  <a:lnTo>
                    <a:pt x="134337" y="583815"/>
                  </a:lnTo>
                  <a:lnTo>
                    <a:pt x="149207" y="588177"/>
                  </a:lnTo>
                  <a:lnTo>
                    <a:pt x="164765" y="591084"/>
                  </a:lnTo>
                  <a:lnTo>
                    <a:pt x="180781" y="590201"/>
                  </a:lnTo>
                  <a:lnTo>
                    <a:pt x="197102" y="586788"/>
                  </a:lnTo>
                  <a:lnTo>
                    <a:pt x="213628" y="581693"/>
                  </a:lnTo>
                  <a:lnTo>
                    <a:pt x="228879" y="574061"/>
                  </a:lnTo>
                  <a:lnTo>
                    <a:pt x="243279" y="564741"/>
                  </a:lnTo>
                  <a:lnTo>
                    <a:pt x="257112" y="554294"/>
                  </a:lnTo>
                  <a:lnTo>
                    <a:pt x="269157" y="544507"/>
                  </a:lnTo>
                  <a:lnTo>
                    <a:pt x="280009" y="535160"/>
                  </a:lnTo>
                  <a:lnTo>
                    <a:pt x="290066" y="526106"/>
                  </a:lnTo>
                  <a:lnTo>
                    <a:pt x="308766" y="508521"/>
                  </a:lnTo>
                  <a:lnTo>
                    <a:pt x="317704" y="499881"/>
                  </a:lnTo>
                  <a:lnTo>
                    <a:pt x="325073" y="489887"/>
                  </a:lnTo>
                  <a:lnTo>
                    <a:pt x="331398" y="478991"/>
                  </a:lnTo>
                  <a:lnTo>
                    <a:pt x="337025" y="467494"/>
                  </a:lnTo>
                  <a:lnTo>
                    <a:pt x="343599" y="455596"/>
                  </a:lnTo>
                  <a:lnTo>
                    <a:pt x="350803" y="443430"/>
                  </a:lnTo>
                  <a:lnTo>
                    <a:pt x="358429" y="431086"/>
                  </a:lnTo>
                  <a:lnTo>
                    <a:pt x="364923" y="418624"/>
                  </a:lnTo>
                  <a:lnTo>
                    <a:pt x="370664" y="406082"/>
                  </a:lnTo>
                  <a:lnTo>
                    <a:pt x="375903" y="393488"/>
                  </a:lnTo>
                  <a:lnTo>
                    <a:pt x="380806" y="380859"/>
                  </a:lnTo>
                  <a:lnTo>
                    <a:pt x="390017" y="355537"/>
                  </a:lnTo>
                  <a:lnTo>
                    <a:pt x="403136" y="317481"/>
                  </a:lnTo>
                  <a:lnTo>
                    <a:pt x="407429" y="300554"/>
                  </a:lnTo>
                  <a:lnTo>
                    <a:pt x="411701" y="280803"/>
                  </a:lnTo>
                  <a:lnTo>
                    <a:pt x="415961" y="259168"/>
                  </a:lnTo>
                  <a:lnTo>
                    <a:pt x="417389" y="237690"/>
                  </a:lnTo>
                  <a:lnTo>
                    <a:pt x="416930" y="216315"/>
                  </a:lnTo>
                  <a:lnTo>
                    <a:pt x="415213" y="195010"/>
                  </a:lnTo>
                  <a:lnTo>
                    <a:pt x="412658" y="173751"/>
                  </a:lnTo>
                  <a:lnTo>
                    <a:pt x="409543" y="152523"/>
                  </a:lnTo>
                  <a:lnTo>
                    <a:pt x="406055" y="131315"/>
                  </a:lnTo>
                  <a:lnTo>
                    <a:pt x="400908" y="112943"/>
                  </a:lnTo>
                  <a:lnTo>
                    <a:pt x="394654" y="96462"/>
                  </a:lnTo>
                  <a:lnTo>
                    <a:pt x="387662" y="81241"/>
                  </a:lnTo>
                  <a:lnTo>
                    <a:pt x="378768" y="69683"/>
                  </a:lnTo>
                  <a:lnTo>
                    <a:pt x="368605" y="60566"/>
                  </a:lnTo>
                  <a:lnTo>
                    <a:pt x="357597" y="53077"/>
                  </a:lnTo>
                  <a:lnTo>
                    <a:pt x="346024" y="46674"/>
                  </a:lnTo>
                  <a:lnTo>
                    <a:pt x="334076" y="40994"/>
                  </a:lnTo>
                  <a:lnTo>
                    <a:pt x="321877" y="35795"/>
                  </a:lnTo>
                  <a:lnTo>
                    <a:pt x="309511" y="33741"/>
                  </a:lnTo>
                  <a:lnTo>
                    <a:pt x="297034" y="33783"/>
                  </a:lnTo>
                  <a:lnTo>
                    <a:pt x="25938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81831" y="6134100"/>
              <a:ext cx="285070" cy="279401"/>
            </a:xfrm>
            <a:custGeom>
              <a:avLst/>
              <a:gdLst/>
              <a:ahLst/>
              <a:cxnLst/>
              <a:rect l="0" t="0" r="0" b="0"/>
              <a:pathLst>
                <a:path w="285070" h="279401">
                  <a:moveTo>
                    <a:pt x="183469" y="0"/>
                  </a:moveTo>
                  <a:lnTo>
                    <a:pt x="148115" y="35353"/>
                  </a:lnTo>
                  <a:lnTo>
                    <a:pt x="138733" y="43324"/>
                  </a:lnTo>
                  <a:lnTo>
                    <a:pt x="128245" y="51460"/>
                  </a:lnTo>
                  <a:lnTo>
                    <a:pt x="117019" y="59707"/>
                  </a:lnTo>
                  <a:lnTo>
                    <a:pt x="105302" y="69438"/>
                  </a:lnTo>
                  <a:lnTo>
                    <a:pt x="93258" y="80158"/>
                  </a:lnTo>
                  <a:lnTo>
                    <a:pt x="80995" y="91538"/>
                  </a:lnTo>
                  <a:lnTo>
                    <a:pt x="67175" y="101948"/>
                  </a:lnTo>
                  <a:lnTo>
                    <a:pt x="52317" y="111709"/>
                  </a:lnTo>
                  <a:lnTo>
                    <a:pt x="36768" y="121039"/>
                  </a:lnTo>
                  <a:lnTo>
                    <a:pt x="23579" y="130082"/>
                  </a:lnTo>
                  <a:lnTo>
                    <a:pt x="11964" y="138932"/>
                  </a:lnTo>
                  <a:lnTo>
                    <a:pt x="1399" y="147654"/>
                  </a:lnTo>
                  <a:lnTo>
                    <a:pt x="0" y="153470"/>
                  </a:lnTo>
                  <a:lnTo>
                    <a:pt x="4712" y="157346"/>
                  </a:lnTo>
                  <a:lnTo>
                    <a:pt x="13497" y="159930"/>
                  </a:lnTo>
                  <a:lnTo>
                    <a:pt x="46088" y="170310"/>
                  </a:lnTo>
                  <a:lnTo>
                    <a:pt x="59426" y="174218"/>
                  </a:lnTo>
                  <a:lnTo>
                    <a:pt x="89298" y="182322"/>
                  </a:lnTo>
                  <a:lnTo>
                    <a:pt x="102344" y="187870"/>
                  </a:lnTo>
                  <a:lnTo>
                    <a:pt x="113863" y="194391"/>
                  </a:lnTo>
                  <a:lnTo>
                    <a:pt x="196555" y="249994"/>
                  </a:lnTo>
                  <a:lnTo>
                    <a:pt x="209126" y="256974"/>
                  </a:lnTo>
                  <a:lnTo>
                    <a:pt x="221740" y="263038"/>
                  </a:lnTo>
                  <a:lnTo>
                    <a:pt x="285069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600200" y="6527800"/>
              <a:ext cx="215901" cy="63501"/>
            </a:xfrm>
            <a:custGeom>
              <a:avLst/>
              <a:gdLst/>
              <a:ahLst/>
              <a:cxnLst/>
              <a:rect l="0" t="0" r="0" b="0"/>
              <a:pathLst>
                <a:path w="215901" h="63501">
                  <a:moveTo>
                    <a:pt x="0" y="0"/>
                  </a:moveTo>
                  <a:lnTo>
                    <a:pt x="26967" y="13484"/>
                  </a:lnTo>
                  <a:lnTo>
                    <a:pt x="41967" y="18867"/>
                  </a:lnTo>
                  <a:lnTo>
                    <a:pt x="59022" y="23866"/>
                  </a:lnTo>
                  <a:lnTo>
                    <a:pt x="21590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82800" y="6134100"/>
              <a:ext cx="289349" cy="730433"/>
            </a:xfrm>
            <a:custGeom>
              <a:avLst/>
              <a:gdLst/>
              <a:ahLst/>
              <a:cxnLst/>
              <a:rect l="0" t="0" r="0" b="0"/>
              <a:pathLst>
                <a:path w="289349" h="730433">
                  <a:moveTo>
                    <a:pt x="114300" y="0"/>
                  </a:moveTo>
                  <a:lnTo>
                    <a:pt x="107557" y="20225"/>
                  </a:lnTo>
                  <a:lnTo>
                    <a:pt x="104160" y="31828"/>
                  </a:lnTo>
                  <a:lnTo>
                    <a:pt x="92637" y="75125"/>
                  </a:lnTo>
                  <a:lnTo>
                    <a:pt x="84446" y="107237"/>
                  </a:lnTo>
                  <a:lnTo>
                    <a:pt x="76102" y="144086"/>
                  </a:lnTo>
                  <a:lnTo>
                    <a:pt x="59247" y="225233"/>
                  </a:lnTo>
                  <a:lnTo>
                    <a:pt x="55020" y="243289"/>
                  </a:lnTo>
                  <a:lnTo>
                    <a:pt x="50791" y="259558"/>
                  </a:lnTo>
                  <a:lnTo>
                    <a:pt x="46560" y="274639"/>
                  </a:lnTo>
                  <a:lnTo>
                    <a:pt x="43740" y="293159"/>
                  </a:lnTo>
                  <a:lnTo>
                    <a:pt x="41860" y="313973"/>
                  </a:lnTo>
                  <a:lnTo>
                    <a:pt x="40607" y="336315"/>
                  </a:lnTo>
                  <a:lnTo>
                    <a:pt x="38360" y="355443"/>
                  </a:lnTo>
                  <a:lnTo>
                    <a:pt x="35451" y="372429"/>
                  </a:lnTo>
                  <a:lnTo>
                    <a:pt x="32100" y="387986"/>
                  </a:lnTo>
                  <a:lnTo>
                    <a:pt x="29867" y="405413"/>
                  </a:lnTo>
                  <a:lnTo>
                    <a:pt x="28378" y="424086"/>
                  </a:lnTo>
                  <a:lnTo>
                    <a:pt x="27385" y="443590"/>
                  </a:lnTo>
                  <a:lnTo>
                    <a:pt x="28134" y="465060"/>
                  </a:lnTo>
                  <a:lnTo>
                    <a:pt x="30045" y="487840"/>
                  </a:lnTo>
                  <a:lnTo>
                    <a:pt x="32730" y="511493"/>
                  </a:lnTo>
                  <a:lnTo>
                    <a:pt x="35931" y="532907"/>
                  </a:lnTo>
                  <a:lnTo>
                    <a:pt x="39476" y="552826"/>
                  </a:lnTo>
                  <a:lnTo>
                    <a:pt x="55305" y="632095"/>
                  </a:lnTo>
                  <a:lnTo>
                    <a:pt x="60859" y="649996"/>
                  </a:lnTo>
                  <a:lnTo>
                    <a:pt x="67383" y="666164"/>
                  </a:lnTo>
                  <a:lnTo>
                    <a:pt x="74555" y="681177"/>
                  </a:lnTo>
                  <a:lnTo>
                    <a:pt x="83570" y="694006"/>
                  </a:lnTo>
                  <a:lnTo>
                    <a:pt x="93813" y="705381"/>
                  </a:lnTo>
                  <a:lnTo>
                    <a:pt x="104875" y="715788"/>
                  </a:lnTo>
                  <a:lnTo>
                    <a:pt x="117894" y="722725"/>
                  </a:lnTo>
                  <a:lnTo>
                    <a:pt x="132218" y="727350"/>
                  </a:lnTo>
                  <a:lnTo>
                    <a:pt x="147412" y="730432"/>
                  </a:lnTo>
                  <a:lnTo>
                    <a:pt x="161775" y="729666"/>
                  </a:lnTo>
                  <a:lnTo>
                    <a:pt x="175583" y="726333"/>
                  </a:lnTo>
                  <a:lnTo>
                    <a:pt x="189022" y="721289"/>
                  </a:lnTo>
                  <a:lnTo>
                    <a:pt x="200803" y="715103"/>
                  </a:lnTo>
                  <a:lnTo>
                    <a:pt x="211480" y="708158"/>
                  </a:lnTo>
                  <a:lnTo>
                    <a:pt x="221420" y="700705"/>
                  </a:lnTo>
                  <a:lnTo>
                    <a:pt x="230869" y="691503"/>
                  </a:lnTo>
                  <a:lnTo>
                    <a:pt x="239990" y="681135"/>
                  </a:lnTo>
                  <a:lnTo>
                    <a:pt x="248893" y="669990"/>
                  </a:lnTo>
                  <a:lnTo>
                    <a:pt x="256240" y="656915"/>
                  </a:lnTo>
                  <a:lnTo>
                    <a:pt x="262549" y="642555"/>
                  </a:lnTo>
                  <a:lnTo>
                    <a:pt x="268165" y="627336"/>
                  </a:lnTo>
                  <a:lnTo>
                    <a:pt x="273321" y="611546"/>
                  </a:lnTo>
                  <a:lnTo>
                    <a:pt x="278170" y="595376"/>
                  </a:lnTo>
                  <a:lnTo>
                    <a:pt x="282813" y="578950"/>
                  </a:lnTo>
                  <a:lnTo>
                    <a:pt x="285908" y="560944"/>
                  </a:lnTo>
                  <a:lnTo>
                    <a:pt x="287972" y="541885"/>
                  </a:lnTo>
                  <a:lnTo>
                    <a:pt x="289348" y="522123"/>
                  </a:lnTo>
                  <a:lnTo>
                    <a:pt x="286032" y="506126"/>
                  </a:lnTo>
                  <a:lnTo>
                    <a:pt x="279588" y="492640"/>
                  </a:lnTo>
                  <a:lnTo>
                    <a:pt x="271058" y="480827"/>
                  </a:lnTo>
                  <a:lnTo>
                    <a:pt x="261139" y="471540"/>
                  </a:lnTo>
                  <a:lnTo>
                    <a:pt x="250292" y="463937"/>
                  </a:lnTo>
                  <a:lnTo>
                    <a:pt x="238828" y="457458"/>
                  </a:lnTo>
                  <a:lnTo>
                    <a:pt x="226952" y="454550"/>
                  </a:lnTo>
                  <a:lnTo>
                    <a:pt x="214801" y="454021"/>
                  </a:lnTo>
                  <a:lnTo>
                    <a:pt x="202467" y="455081"/>
                  </a:lnTo>
                  <a:lnTo>
                    <a:pt x="190011" y="458609"/>
                  </a:lnTo>
                  <a:lnTo>
                    <a:pt x="177474" y="463784"/>
                  </a:lnTo>
                  <a:lnTo>
                    <a:pt x="164883" y="470055"/>
                  </a:lnTo>
                  <a:lnTo>
                    <a:pt x="152255" y="478470"/>
                  </a:lnTo>
                  <a:lnTo>
                    <a:pt x="139603" y="488314"/>
                  </a:lnTo>
                  <a:lnTo>
                    <a:pt x="126935" y="499109"/>
                  </a:lnTo>
                  <a:lnTo>
                    <a:pt x="114257" y="510539"/>
                  </a:lnTo>
                  <a:lnTo>
                    <a:pt x="88881" y="534528"/>
                  </a:lnTo>
                  <a:lnTo>
                    <a:pt x="77598" y="548263"/>
                  </a:lnTo>
                  <a:lnTo>
                    <a:pt x="67254" y="563064"/>
                  </a:lnTo>
                  <a:lnTo>
                    <a:pt x="57536" y="578576"/>
                  </a:lnTo>
                  <a:lnTo>
                    <a:pt x="49646" y="594562"/>
                  </a:lnTo>
                  <a:lnTo>
                    <a:pt x="42975" y="610863"/>
                  </a:lnTo>
                  <a:lnTo>
                    <a:pt x="26844" y="657011"/>
                  </a:lnTo>
                  <a:lnTo>
                    <a:pt x="0" y="711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10003" y="6896100"/>
            <a:ext cx="856898" cy="676818"/>
            <a:chOff x="1010003" y="6896100"/>
            <a:chExt cx="856898" cy="676818"/>
          </a:xfrm>
        </p:grpSpPr>
        <p:sp>
          <p:nvSpPr>
            <p:cNvPr id="19" name="Freeform 18"/>
            <p:cNvSpPr/>
            <p:nvPr/>
          </p:nvSpPr>
          <p:spPr>
            <a:xfrm>
              <a:off x="1010003" y="6896100"/>
              <a:ext cx="249704" cy="676818"/>
            </a:xfrm>
            <a:custGeom>
              <a:avLst/>
              <a:gdLst/>
              <a:ahLst/>
              <a:cxnLst/>
              <a:rect l="0" t="0" r="0" b="0"/>
              <a:pathLst>
                <a:path w="249704" h="676818">
                  <a:moveTo>
                    <a:pt x="56797" y="0"/>
                  </a:moveTo>
                  <a:lnTo>
                    <a:pt x="50054" y="20225"/>
                  </a:lnTo>
                  <a:lnTo>
                    <a:pt x="46657" y="31828"/>
                  </a:lnTo>
                  <a:lnTo>
                    <a:pt x="39120" y="59772"/>
                  </a:lnTo>
                  <a:lnTo>
                    <a:pt x="31066" y="94769"/>
                  </a:lnTo>
                  <a:lnTo>
                    <a:pt x="26943" y="113979"/>
                  </a:lnTo>
                  <a:lnTo>
                    <a:pt x="24194" y="132430"/>
                  </a:lnTo>
                  <a:lnTo>
                    <a:pt x="22362" y="150376"/>
                  </a:lnTo>
                  <a:lnTo>
                    <a:pt x="21140" y="167984"/>
                  </a:lnTo>
                  <a:lnTo>
                    <a:pt x="18914" y="185366"/>
                  </a:lnTo>
                  <a:lnTo>
                    <a:pt x="16020" y="202600"/>
                  </a:lnTo>
                  <a:lnTo>
                    <a:pt x="12678" y="219733"/>
                  </a:lnTo>
                  <a:lnTo>
                    <a:pt x="5203" y="253822"/>
                  </a:lnTo>
                  <a:lnTo>
                    <a:pt x="1234" y="270814"/>
                  </a:lnTo>
                  <a:lnTo>
                    <a:pt x="0" y="286376"/>
                  </a:lnTo>
                  <a:lnTo>
                    <a:pt x="587" y="300983"/>
                  </a:lnTo>
                  <a:lnTo>
                    <a:pt x="2390" y="314955"/>
                  </a:lnTo>
                  <a:lnTo>
                    <a:pt x="6415" y="328503"/>
                  </a:lnTo>
                  <a:lnTo>
                    <a:pt x="11920" y="341769"/>
                  </a:lnTo>
                  <a:lnTo>
                    <a:pt x="18412" y="354846"/>
                  </a:lnTo>
                  <a:lnTo>
                    <a:pt x="26974" y="364975"/>
                  </a:lnTo>
                  <a:lnTo>
                    <a:pt x="36914" y="373139"/>
                  </a:lnTo>
                  <a:lnTo>
                    <a:pt x="47775" y="379992"/>
                  </a:lnTo>
                  <a:lnTo>
                    <a:pt x="60660" y="383151"/>
                  </a:lnTo>
                  <a:lnTo>
                    <a:pt x="74894" y="383844"/>
                  </a:lnTo>
                  <a:lnTo>
                    <a:pt x="90028" y="382896"/>
                  </a:lnTo>
                  <a:lnTo>
                    <a:pt x="104351" y="379441"/>
                  </a:lnTo>
                  <a:lnTo>
                    <a:pt x="118133" y="374317"/>
                  </a:lnTo>
                  <a:lnTo>
                    <a:pt x="131554" y="368078"/>
                  </a:lnTo>
                  <a:lnTo>
                    <a:pt x="144735" y="361096"/>
                  </a:lnTo>
                  <a:lnTo>
                    <a:pt x="157755" y="353619"/>
                  </a:lnTo>
                  <a:lnTo>
                    <a:pt x="170669" y="345813"/>
                  </a:lnTo>
                  <a:lnTo>
                    <a:pt x="182100" y="336375"/>
                  </a:lnTo>
                  <a:lnTo>
                    <a:pt x="192544" y="325849"/>
                  </a:lnTo>
                  <a:lnTo>
                    <a:pt x="202328" y="314600"/>
                  </a:lnTo>
                  <a:lnTo>
                    <a:pt x="211673" y="302866"/>
                  </a:lnTo>
                  <a:lnTo>
                    <a:pt x="220725" y="290810"/>
                  </a:lnTo>
                  <a:lnTo>
                    <a:pt x="229582" y="278540"/>
                  </a:lnTo>
                  <a:lnTo>
                    <a:pt x="236898" y="266127"/>
                  </a:lnTo>
                  <a:lnTo>
                    <a:pt x="243186" y="253618"/>
                  </a:lnTo>
                  <a:lnTo>
                    <a:pt x="248790" y="241045"/>
                  </a:lnTo>
                  <a:lnTo>
                    <a:pt x="249703" y="236897"/>
                  </a:lnTo>
                  <a:lnTo>
                    <a:pt x="247490" y="238364"/>
                  </a:lnTo>
                  <a:lnTo>
                    <a:pt x="243192" y="243576"/>
                  </a:lnTo>
                  <a:lnTo>
                    <a:pt x="238916" y="252695"/>
                  </a:lnTo>
                  <a:lnTo>
                    <a:pt x="234654" y="264419"/>
                  </a:lnTo>
                  <a:lnTo>
                    <a:pt x="230401" y="277879"/>
                  </a:lnTo>
                  <a:lnTo>
                    <a:pt x="227566" y="292497"/>
                  </a:lnTo>
                  <a:lnTo>
                    <a:pt x="225677" y="307887"/>
                  </a:lnTo>
                  <a:lnTo>
                    <a:pt x="224417" y="323791"/>
                  </a:lnTo>
                  <a:lnTo>
                    <a:pt x="222165" y="341449"/>
                  </a:lnTo>
                  <a:lnTo>
                    <a:pt x="219254" y="360278"/>
                  </a:lnTo>
                  <a:lnTo>
                    <a:pt x="212255" y="400012"/>
                  </a:lnTo>
                  <a:lnTo>
                    <a:pt x="204441" y="441190"/>
                  </a:lnTo>
                  <a:lnTo>
                    <a:pt x="201793" y="460638"/>
                  </a:lnTo>
                  <a:lnTo>
                    <a:pt x="200027" y="479248"/>
                  </a:lnTo>
                  <a:lnTo>
                    <a:pt x="198851" y="497298"/>
                  </a:lnTo>
                  <a:lnTo>
                    <a:pt x="196655" y="513565"/>
                  </a:lnTo>
                  <a:lnTo>
                    <a:pt x="193780" y="528643"/>
                  </a:lnTo>
                  <a:lnTo>
                    <a:pt x="190452" y="542928"/>
                  </a:lnTo>
                  <a:lnTo>
                    <a:pt x="186822" y="556686"/>
                  </a:lnTo>
                  <a:lnTo>
                    <a:pt x="179027" y="583260"/>
                  </a:lnTo>
                  <a:lnTo>
                    <a:pt x="166704" y="622021"/>
                  </a:lnTo>
                  <a:lnTo>
                    <a:pt x="161113" y="633403"/>
                  </a:lnTo>
                  <a:lnTo>
                    <a:pt x="154563" y="643813"/>
                  </a:lnTo>
                  <a:lnTo>
                    <a:pt x="147374" y="653575"/>
                  </a:lnTo>
                  <a:lnTo>
                    <a:pt x="136937" y="661494"/>
                  </a:lnTo>
                  <a:lnTo>
                    <a:pt x="124335" y="668185"/>
                  </a:lnTo>
                  <a:lnTo>
                    <a:pt x="110289" y="674056"/>
                  </a:lnTo>
                  <a:lnTo>
                    <a:pt x="96691" y="676560"/>
                  </a:lnTo>
                  <a:lnTo>
                    <a:pt x="83393" y="676817"/>
                  </a:lnTo>
                  <a:lnTo>
                    <a:pt x="70294" y="675578"/>
                  </a:lnTo>
                  <a:lnTo>
                    <a:pt x="58739" y="671930"/>
                  </a:lnTo>
                  <a:lnTo>
                    <a:pt x="48214" y="666675"/>
                  </a:lnTo>
                  <a:lnTo>
                    <a:pt x="18697" y="647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295400" y="7123543"/>
              <a:ext cx="206083" cy="242458"/>
            </a:xfrm>
            <a:custGeom>
              <a:avLst/>
              <a:gdLst/>
              <a:ahLst/>
              <a:cxnLst/>
              <a:rect l="0" t="0" r="0" b="0"/>
              <a:pathLst>
                <a:path w="206083" h="242458">
                  <a:moveTo>
                    <a:pt x="0" y="77357"/>
                  </a:moveTo>
                  <a:lnTo>
                    <a:pt x="53029" y="95033"/>
                  </a:lnTo>
                  <a:lnTo>
                    <a:pt x="66397" y="99019"/>
                  </a:lnTo>
                  <a:lnTo>
                    <a:pt x="110768" y="111370"/>
                  </a:lnTo>
                  <a:lnTo>
                    <a:pt x="138130" y="119755"/>
                  </a:lnTo>
                  <a:lnTo>
                    <a:pt x="151353" y="121145"/>
                  </a:lnTo>
                  <a:lnTo>
                    <a:pt x="164402" y="120659"/>
                  </a:lnTo>
                  <a:lnTo>
                    <a:pt x="177334" y="118925"/>
                  </a:lnTo>
                  <a:lnTo>
                    <a:pt x="187367" y="113536"/>
                  </a:lnTo>
                  <a:lnTo>
                    <a:pt x="195467" y="105709"/>
                  </a:lnTo>
                  <a:lnTo>
                    <a:pt x="202278" y="96258"/>
                  </a:lnTo>
                  <a:lnTo>
                    <a:pt x="205407" y="85724"/>
                  </a:lnTo>
                  <a:lnTo>
                    <a:pt x="206082" y="74468"/>
                  </a:lnTo>
                  <a:lnTo>
                    <a:pt x="205121" y="62731"/>
                  </a:lnTo>
                  <a:lnTo>
                    <a:pt x="201659" y="52084"/>
                  </a:lnTo>
                  <a:lnTo>
                    <a:pt x="196528" y="42163"/>
                  </a:lnTo>
                  <a:lnTo>
                    <a:pt x="190285" y="32727"/>
                  </a:lnTo>
                  <a:lnTo>
                    <a:pt x="181890" y="23615"/>
                  </a:lnTo>
                  <a:lnTo>
                    <a:pt x="172060" y="14718"/>
                  </a:lnTo>
                  <a:lnTo>
                    <a:pt x="161273" y="5964"/>
                  </a:lnTo>
                  <a:lnTo>
                    <a:pt x="149848" y="1539"/>
                  </a:lnTo>
                  <a:lnTo>
                    <a:pt x="137999" y="0"/>
                  </a:lnTo>
                  <a:lnTo>
                    <a:pt x="125866" y="386"/>
                  </a:lnTo>
                  <a:lnTo>
                    <a:pt x="113544" y="4876"/>
                  </a:lnTo>
                  <a:lnTo>
                    <a:pt x="101096" y="12103"/>
                  </a:lnTo>
                  <a:lnTo>
                    <a:pt x="88564" y="21155"/>
                  </a:lnTo>
                  <a:lnTo>
                    <a:pt x="77387" y="30011"/>
                  </a:lnTo>
                  <a:lnTo>
                    <a:pt x="67113" y="38737"/>
                  </a:lnTo>
                  <a:lnTo>
                    <a:pt x="57442" y="47377"/>
                  </a:lnTo>
                  <a:lnTo>
                    <a:pt x="50994" y="58781"/>
                  </a:lnTo>
                  <a:lnTo>
                    <a:pt x="46696" y="72028"/>
                  </a:lnTo>
                  <a:lnTo>
                    <a:pt x="43831" y="86504"/>
                  </a:lnTo>
                  <a:lnTo>
                    <a:pt x="43331" y="101799"/>
                  </a:lnTo>
                  <a:lnTo>
                    <a:pt x="44410" y="117641"/>
                  </a:lnTo>
                  <a:lnTo>
                    <a:pt x="46540" y="133846"/>
                  </a:lnTo>
                  <a:lnTo>
                    <a:pt x="49371" y="148883"/>
                  </a:lnTo>
                  <a:lnTo>
                    <a:pt x="52669" y="163140"/>
                  </a:lnTo>
                  <a:lnTo>
                    <a:pt x="56279" y="176879"/>
                  </a:lnTo>
                  <a:lnTo>
                    <a:pt x="61508" y="188861"/>
                  </a:lnTo>
                  <a:lnTo>
                    <a:pt x="67816" y="199671"/>
                  </a:lnTo>
                  <a:lnTo>
                    <a:pt x="74844" y="209699"/>
                  </a:lnTo>
                  <a:lnTo>
                    <a:pt x="83763" y="217796"/>
                  </a:lnTo>
                  <a:lnTo>
                    <a:pt x="93942" y="224606"/>
                  </a:lnTo>
                  <a:lnTo>
                    <a:pt x="104961" y="230556"/>
                  </a:lnTo>
                  <a:lnTo>
                    <a:pt x="117952" y="234523"/>
                  </a:lnTo>
                  <a:lnTo>
                    <a:pt x="132256" y="237168"/>
                  </a:lnTo>
                  <a:lnTo>
                    <a:pt x="203200" y="242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587500" y="7070281"/>
              <a:ext cx="279401" cy="360743"/>
            </a:xfrm>
            <a:custGeom>
              <a:avLst/>
              <a:gdLst/>
              <a:ahLst/>
              <a:cxnLst/>
              <a:rect l="0" t="0" r="0" b="0"/>
              <a:pathLst>
                <a:path w="279401" h="360743">
                  <a:moveTo>
                    <a:pt x="279400" y="92519"/>
                  </a:moveTo>
                  <a:lnTo>
                    <a:pt x="279400" y="65550"/>
                  </a:lnTo>
                  <a:lnTo>
                    <a:pt x="276577" y="54784"/>
                  </a:lnTo>
                  <a:lnTo>
                    <a:pt x="271874" y="44785"/>
                  </a:lnTo>
                  <a:lnTo>
                    <a:pt x="265915" y="35296"/>
                  </a:lnTo>
                  <a:lnTo>
                    <a:pt x="257710" y="27559"/>
                  </a:lnTo>
                  <a:lnTo>
                    <a:pt x="248007" y="20990"/>
                  </a:lnTo>
                  <a:lnTo>
                    <a:pt x="237304" y="15199"/>
                  </a:lnTo>
                  <a:lnTo>
                    <a:pt x="224525" y="9928"/>
                  </a:lnTo>
                  <a:lnTo>
                    <a:pt x="210361" y="5003"/>
                  </a:lnTo>
                  <a:lnTo>
                    <a:pt x="195274" y="308"/>
                  </a:lnTo>
                  <a:lnTo>
                    <a:pt x="182393" y="0"/>
                  </a:lnTo>
                  <a:lnTo>
                    <a:pt x="170984" y="2617"/>
                  </a:lnTo>
                  <a:lnTo>
                    <a:pt x="160556" y="7184"/>
                  </a:lnTo>
                  <a:lnTo>
                    <a:pt x="153604" y="15874"/>
                  </a:lnTo>
                  <a:lnTo>
                    <a:pt x="148969" y="27310"/>
                  </a:lnTo>
                  <a:lnTo>
                    <a:pt x="145879" y="40580"/>
                  </a:lnTo>
                  <a:lnTo>
                    <a:pt x="143819" y="56482"/>
                  </a:lnTo>
                  <a:lnTo>
                    <a:pt x="142446" y="74138"/>
                  </a:lnTo>
                  <a:lnTo>
                    <a:pt x="141531" y="92965"/>
                  </a:lnTo>
                  <a:lnTo>
                    <a:pt x="142331" y="111161"/>
                  </a:lnTo>
                  <a:lnTo>
                    <a:pt x="144276" y="128935"/>
                  </a:lnTo>
                  <a:lnTo>
                    <a:pt x="146984" y="146430"/>
                  </a:lnTo>
                  <a:lnTo>
                    <a:pt x="148789" y="165148"/>
                  </a:lnTo>
                  <a:lnTo>
                    <a:pt x="149993" y="184683"/>
                  </a:lnTo>
                  <a:lnTo>
                    <a:pt x="151330" y="225203"/>
                  </a:lnTo>
                  <a:lnTo>
                    <a:pt x="151924" y="266730"/>
                  </a:lnTo>
                  <a:lnTo>
                    <a:pt x="150672" y="286271"/>
                  </a:lnTo>
                  <a:lnTo>
                    <a:pt x="148425" y="304943"/>
                  </a:lnTo>
                  <a:lnTo>
                    <a:pt x="145517" y="323035"/>
                  </a:lnTo>
                  <a:lnTo>
                    <a:pt x="139344" y="336507"/>
                  </a:lnTo>
                  <a:lnTo>
                    <a:pt x="130996" y="346900"/>
                  </a:lnTo>
                  <a:lnTo>
                    <a:pt x="121197" y="355239"/>
                  </a:lnTo>
                  <a:lnTo>
                    <a:pt x="109020" y="359387"/>
                  </a:lnTo>
                  <a:lnTo>
                    <a:pt x="95258" y="360742"/>
                  </a:lnTo>
                  <a:lnTo>
                    <a:pt x="80438" y="360235"/>
                  </a:lnTo>
                  <a:lnTo>
                    <a:pt x="67736" y="357074"/>
                  </a:lnTo>
                  <a:lnTo>
                    <a:pt x="56446" y="352145"/>
                  </a:lnTo>
                  <a:lnTo>
                    <a:pt x="46097" y="346036"/>
                  </a:lnTo>
                  <a:lnTo>
                    <a:pt x="36376" y="339141"/>
                  </a:lnTo>
                  <a:lnTo>
                    <a:pt x="27073" y="331723"/>
                  </a:lnTo>
                  <a:lnTo>
                    <a:pt x="0" y="3084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571500"/>
            <a:ext cx="5105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Is (1,0) a solution in 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NBK-896-15fbf6c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5600" y="-431800"/>
            <a:ext cx="3937000" cy="2895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7391400" y="635000"/>
            <a:ext cx="812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321300" y="1231900"/>
            <a:ext cx="2858689" cy="1897499"/>
            <a:chOff x="5321300" y="1231900"/>
            <a:chExt cx="2858689" cy="1897499"/>
          </a:xfrm>
        </p:grpSpPr>
        <p:sp>
          <p:nvSpPr>
            <p:cNvPr id="5" name="Freeform 4"/>
            <p:cNvSpPr/>
            <p:nvPr/>
          </p:nvSpPr>
          <p:spPr>
            <a:xfrm>
              <a:off x="5321300" y="1257300"/>
              <a:ext cx="76201" cy="457201"/>
            </a:xfrm>
            <a:custGeom>
              <a:avLst/>
              <a:gdLst/>
              <a:ahLst/>
              <a:cxnLst/>
              <a:rect l="0" t="0" r="0" b="0"/>
              <a:pathLst>
                <a:path w="76201" h="457201">
                  <a:moveTo>
                    <a:pt x="76200" y="0"/>
                  </a:moveTo>
                  <a:lnTo>
                    <a:pt x="58523" y="53029"/>
                  </a:lnTo>
                  <a:lnTo>
                    <a:pt x="54537" y="66397"/>
                  </a:lnTo>
                  <a:lnTo>
                    <a:pt x="42186" y="110768"/>
                  </a:lnTo>
                  <a:lnTo>
                    <a:pt x="29589" y="152764"/>
                  </a:lnTo>
                  <a:lnTo>
                    <a:pt x="21147" y="184076"/>
                  </a:lnTo>
                  <a:lnTo>
                    <a:pt x="18331" y="201740"/>
                  </a:lnTo>
                  <a:lnTo>
                    <a:pt x="16454" y="220571"/>
                  </a:lnTo>
                  <a:lnTo>
                    <a:pt x="15202" y="240180"/>
                  </a:lnTo>
                  <a:lnTo>
                    <a:pt x="12957" y="257487"/>
                  </a:lnTo>
                  <a:lnTo>
                    <a:pt x="10049" y="273258"/>
                  </a:lnTo>
                  <a:lnTo>
                    <a:pt x="6699" y="288005"/>
                  </a:lnTo>
                  <a:lnTo>
                    <a:pt x="4466" y="303481"/>
                  </a:lnTo>
                  <a:lnTo>
                    <a:pt x="2977" y="319443"/>
                  </a:lnTo>
                  <a:lnTo>
                    <a:pt x="1985" y="335728"/>
                  </a:lnTo>
                  <a:lnTo>
                    <a:pt x="882" y="368875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499100" y="1511300"/>
              <a:ext cx="292101" cy="25401"/>
            </a:xfrm>
            <a:custGeom>
              <a:avLst/>
              <a:gdLst/>
              <a:ahLst/>
              <a:cxnLst/>
              <a:rect l="0" t="0" r="0" b="0"/>
              <a:pathLst>
                <a:path w="292101" h="25401">
                  <a:moveTo>
                    <a:pt x="0" y="0"/>
                  </a:moveTo>
                  <a:lnTo>
                    <a:pt x="77448" y="0"/>
                  </a:lnTo>
                  <a:lnTo>
                    <a:pt x="95376" y="1411"/>
                  </a:lnTo>
                  <a:lnTo>
                    <a:pt x="112973" y="3762"/>
                  </a:lnTo>
                  <a:lnTo>
                    <a:pt x="148988" y="10139"/>
                  </a:lnTo>
                  <a:lnTo>
                    <a:pt x="188513" y="17676"/>
                  </a:lnTo>
                  <a:lnTo>
                    <a:pt x="207519" y="20251"/>
                  </a:lnTo>
                  <a:lnTo>
                    <a:pt x="225835" y="21967"/>
                  </a:lnTo>
                  <a:lnTo>
                    <a:pt x="2921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572643" y="1409700"/>
              <a:ext cx="53458" cy="266701"/>
            </a:xfrm>
            <a:custGeom>
              <a:avLst/>
              <a:gdLst/>
              <a:ahLst/>
              <a:cxnLst/>
              <a:rect l="0" t="0" r="0" b="0"/>
              <a:pathLst>
                <a:path w="53458" h="266701">
                  <a:moveTo>
                    <a:pt x="53457" y="0"/>
                  </a:moveTo>
                  <a:lnTo>
                    <a:pt x="11058" y="127195"/>
                  </a:lnTo>
                  <a:lnTo>
                    <a:pt x="8257" y="141241"/>
                  </a:lnTo>
                  <a:lnTo>
                    <a:pt x="6391" y="156250"/>
                  </a:lnTo>
                  <a:lnTo>
                    <a:pt x="5146" y="171900"/>
                  </a:lnTo>
                  <a:lnTo>
                    <a:pt x="2905" y="186566"/>
                  </a:lnTo>
                  <a:lnTo>
                    <a:pt x="0" y="200577"/>
                  </a:lnTo>
                  <a:lnTo>
                    <a:pt x="2657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895098" y="1387111"/>
              <a:ext cx="277103" cy="263890"/>
            </a:xfrm>
            <a:custGeom>
              <a:avLst/>
              <a:gdLst/>
              <a:ahLst/>
              <a:cxnLst/>
              <a:rect l="0" t="0" r="0" b="0"/>
              <a:pathLst>
                <a:path w="277103" h="263890">
                  <a:moveTo>
                    <a:pt x="35802" y="35289"/>
                  </a:moveTo>
                  <a:lnTo>
                    <a:pt x="49286" y="21805"/>
                  </a:lnTo>
                  <a:lnTo>
                    <a:pt x="57491" y="16421"/>
                  </a:lnTo>
                  <a:lnTo>
                    <a:pt x="67195" y="11422"/>
                  </a:lnTo>
                  <a:lnTo>
                    <a:pt x="77897" y="6677"/>
                  </a:lnTo>
                  <a:lnTo>
                    <a:pt x="92087" y="3514"/>
                  </a:lnTo>
                  <a:lnTo>
                    <a:pt x="108603" y="1406"/>
                  </a:lnTo>
                  <a:lnTo>
                    <a:pt x="126669" y="0"/>
                  </a:lnTo>
                  <a:lnTo>
                    <a:pt x="144358" y="474"/>
                  </a:lnTo>
                  <a:lnTo>
                    <a:pt x="161795" y="2201"/>
                  </a:lnTo>
                  <a:lnTo>
                    <a:pt x="179064" y="4764"/>
                  </a:lnTo>
                  <a:lnTo>
                    <a:pt x="194810" y="7883"/>
                  </a:lnTo>
                  <a:lnTo>
                    <a:pt x="209541" y="11374"/>
                  </a:lnTo>
                  <a:lnTo>
                    <a:pt x="223594" y="15112"/>
                  </a:lnTo>
                  <a:lnTo>
                    <a:pt x="235785" y="21837"/>
                  </a:lnTo>
                  <a:lnTo>
                    <a:pt x="246735" y="30554"/>
                  </a:lnTo>
                  <a:lnTo>
                    <a:pt x="256857" y="40599"/>
                  </a:lnTo>
                  <a:lnTo>
                    <a:pt x="263605" y="52940"/>
                  </a:lnTo>
                  <a:lnTo>
                    <a:pt x="268104" y="66812"/>
                  </a:lnTo>
                  <a:lnTo>
                    <a:pt x="271103" y="81704"/>
                  </a:lnTo>
                  <a:lnTo>
                    <a:pt x="270281" y="95866"/>
                  </a:lnTo>
                  <a:lnTo>
                    <a:pt x="266909" y="109540"/>
                  </a:lnTo>
                  <a:lnTo>
                    <a:pt x="261840" y="122889"/>
                  </a:lnTo>
                  <a:lnTo>
                    <a:pt x="255638" y="137434"/>
                  </a:lnTo>
                  <a:lnTo>
                    <a:pt x="241222" y="168645"/>
                  </a:lnTo>
                  <a:lnTo>
                    <a:pt x="230604" y="182049"/>
                  </a:lnTo>
                  <a:lnTo>
                    <a:pt x="217881" y="193806"/>
                  </a:lnTo>
                  <a:lnTo>
                    <a:pt x="203754" y="204467"/>
                  </a:lnTo>
                  <a:lnTo>
                    <a:pt x="188693" y="214396"/>
                  </a:lnTo>
                  <a:lnTo>
                    <a:pt x="173007" y="223838"/>
                  </a:lnTo>
                  <a:lnTo>
                    <a:pt x="156905" y="232955"/>
                  </a:lnTo>
                  <a:lnTo>
                    <a:pt x="140526" y="239033"/>
                  </a:lnTo>
                  <a:lnTo>
                    <a:pt x="123962" y="243085"/>
                  </a:lnTo>
                  <a:lnTo>
                    <a:pt x="107275" y="245786"/>
                  </a:lnTo>
                  <a:lnTo>
                    <a:pt x="90506" y="246176"/>
                  </a:lnTo>
                  <a:lnTo>
                    <a:pt x="73683" y="245024"/>
                  </a:lnTo>
                  <a:lnTo>
                    <a:pt x="56822" y="242846"/>
                  </a:lnTo>
                  <a:lnTo>
                    <a:pt x="41348" y="239982"/>
                  </a:lnTo>
                  <a:lnTo>
                    <a:pt x="26799" y="236662"/>
                  </a:lnTo>
                  <a:lnTo>
                    <a:pt x="12867" y="233038"/>
                  </a:lnTo>
                  <a:lnTo>
                    <a:pt x="4989" y="226388"/>
                  </a:lnTo>
                  <a:lnTo>
                    <a:pt x="1149" y="217721"/>
                  </a:lnTo>
                  <a:lnTo>
                    <a:pt x="0" y="207710"/>
                  </a:lnTo>
                  <a:lnTo>
                    <a:pt x="3467" y="199625"/>
                  </a:lnTo>
                  <a:lnTo>
                    <a:pt x="10012" y="192824"/>
                  </a:lnTo>
                  <a:lnTo>
                    <a:pt x="18609" y="186879"/>
                  </a:lnTo>
                  <a:lnTo>
                    <a:pt x="28573" y="181504"/>
                  </a:lnTo>
                  <a:lnTo>
                    <a:pt x="39449" y="176510"/>
                  </a:lnTo>
                  <a:lnTo>
                    <a:pt x="50933" y="171770"/>
                  </a:lnTo>
                  <a:lnTo>
                    <a:pt x="64234" y="170020"/>
                  </a:lnTo>
                  <a:lnTo>
                    <a:pt x="78745" y="170265"/>
                  </a:lnTo>
                  <a:lnTo>
                    <a:pt x="94064" y="171840"/>
                  </a:lnTo>
                  <a:lnTo>
                    <a:pt x="111332" y="172889"/>
                  </a:lnTo>
                  <a:lnTo>
                    <a:pt x="149333" y="174056"/>
                  </a:lnTo>
                  <a:lnTo>
                    <a:pt x="165112" y="177189"/>
                  </a:lnTo>
                  <a:lnTo>
                    <a:pt x="178452" y="182100"/>
                  </a:lnTo>
                  <a:lnTo>
                    <a:pt x="190169" y="188196"/>
                  </a:lnTo>
                  <a:lnTo>
                    <a:pt x="202213" y="193671"/>
                  </a:lnTo>
                  <a:lnTo>
                    <a:pt x="214476" y="198733"/>
                  </a:lnTo>
                  <a:lnTo>
                    <a:pt x="226884" y="203518"/>
                  </a:lnTo>
                  <a:lnTo>
                    <a:pt x="237979" y="210941"/>
                  </a:lnTo>
                  <a:lnTo>
                    <a:pt x="248198" y="220124"/>
                  </a:lnTo>
                  <a:lnTo>
                    <a:pt x="277102" y="263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340029" y="1295400"/>
              <a:ext cx="187772" cy="520701"/>
            </a:xfrm>
            <a:custGeom>
              <a:avLst/>
              <a:gdLst/>
              <a:ahLst/>
              <a:cxnLst/>
              <a:rect l="0" t="0" r="0" b="0"/>
              <a:pathLst>
                <a:path w="187772" h="520701">
                  <a:moveTo>
                    <a:pt x="136971" y="0"/>
                  </a:moveTo>
                  <a:lnTo>
                    <a:pt x="116745" y="13483"/>
                  </a:lnTo>
                  <a:lnTo>
                    <a:pt x="107965" y="23100"/>
                  </a:lnTo>
                  <a:lnTo>
                    <a:pt x="99289" y="35155"/>
                  </a:lnTo>
                  <a:lnTo>
                    <a:pt x="90683" y="48837"/>
                  </a:lnTo>
                  <a:lnTo>
                    <a:pt x="82123" y="60780"/>
                  </a:lnTo>
                  <a:lnTo>
                    <a:pt x="73595" y="71564"/>
                  </a:lnTo>
                  <a:lnTo>
                    <a:pt x="65087" y="81576"/>
                  </a:lnTo>
                  <a:lnTo>
                    <a:pt x="56592" y="95306"/>
                  </a:lnTo>
                  <a:lnTo>
                    <a:pt x="48107" y="111515"/>
                  </a:lnTo>
                  <a:lnTo>
                    <a:pt x="39628" y="129376"/>
                  </a:lnTo>
                  <a:lnTo>
                    <a:pt x="32564" y="148340"/>
                  </a:lnTo>
                  <a:lnTo>
                    <a:pt x="26444" y="168037"/>
                  </a:lnTo>
                  <a:lnTo>
                    <a:pt x="20953" y="188225"/>
                  </a:lnTo>
                  <a:lnTo>
                    <a:pt x="15881" y="208739"/>
                  </a:lnTo>
                  <a:lnTo>
                    <a:pt x="6483" y="250347"/>
                  </a:lnTo>
                  <a:lnTo>
                    <a:pt x="3412" y="271320"/>
                  </a:lnTo>
                  <a:lnTo>
                    <a:pt x="1365" y="292357"/>
                  </a:lnTo>
                  <a:lnTo>
                    <a:pt x="0" y="313438"/>
                  </a:lnTo>
                  <a:lnTo>
                    <a:pt x="1912" y="334547"/>
                  </a:lnTo>
                  <a:lnTo>
                    <a:pt x="6010" y="355676"/>
                  </a:lnTo>
                  <a:lnTo>
                    <a:pt x="11563" y="376817"/>
                  </a:lnTo>
                  <a:lnTo>
                    <a:pt x="18088" y="393733"/>
                  </a:lnTo>
                  <a:lnTo>
                    <a:pt x="25260" y="407833"/>
                  </a:lnTo>
                  <a:lnTo>
                    <a:pt x="32863" y="420055"/>
                  </a:lnTo>
                  <a:lnTo>
                    <a:pt x="40755" y="431026"/>
                  </a:lnTo>
                  <a:lnTo>
                    <a:pt x="48838" y="441161"/>
                  </a:lnTo>
                  <a:lnTo>
                    <a:pt x="57048" y="450741"/>
                  </a:lnTo>
                  <a:lnTo>
                    <a:pt x="65345" y="459949"/>
                  </a:lnTo>
                  <a:lnTo>
                    <a:pt x="82089" y="477707"/>
                  </a:lnTo>
                  <a:lnTo>
                    <a:pt x="91916" y="484982"/>
                  </a:lnTo>
                  <a:lnTo>
                    <a:pt x="102701" y="491243"/>
                  </a:lnTo>
                  <a:lnTo>
                    <a:pt x="114124" y="496829"/>
                  </a:lnTo>
                  <a:lnTo>
                    <a:pt x="127384" y="501963"/>
                  </a:lnTo>
                  <a:lnTo>
                    <a:pt x="141868" y="506798"/>
                  </a:lnTo>
                  <a:lnTo>
                    <a:pt x="187771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70878" y="1397000"/>
              <a:ext cx="250264" cy="295990"/>
            </a:xfrm>
            <a:custGeom>
              <a:avLst/>
              <a:gdLst/>
              <a:ahLst/>
              <a:cxnLst/>
              <a:rect l="0" t="0" r="0" b="0"/>
              <a:pathLst>
                <a:path w="250264" h="295990">
                  <a:moveTo>
                    <a:pt x="96622" y="50800"/>
                  </a:moveTo>
                  <a:lnTo>
                    <a:pt x="61269" y="86153"/>
                  </a:lnTo>
                  <a:lnTo>
                    <a:pt x="53297" y="96946"/>
                  </a:lnTo>
                  <a:lnTo>
                    <a:pt x="45161" y="109786"/>
                  </a:lnTo>
                  <a:lnTo>
                    <a:pt x="36914" y="123991"/>
                  </a:lnTo>
                  <a:lnTo>
                    <a:pt x="20226" y="151062"/>
                  </a:lnTo>
                  <a:lnTo>
                    <a:pt x="11824" y="164208"/>
                  </a:lnTo>
                  <a:lnTo>
                    <a:pt x="6223" y="178616"/>
                  </a:lnTo>
                  <a:lnTo>
                    <a:pt x="2490" y="193866"/>
                  </a:lnTo>
                  <a:lnTo>
                    <a:pt x="0" y="209677"/>
                  </a:lnTo>
                  <a:lnTo>
                    <a:pt x="1163" y="223040"/>
                  </a:lnTo>
                  <a:lnTo>
                    <a:pt x="4760" y="234771"/>
                  </a:lnTo>
                  <a:lnTo>
                    <a:pt x="9980" y="245414"/>
                  </a:lnTo>
                  <a:lnTo>
                    <a:pt x="16283" y="255331"/>
                  </a:lnTo>
                  <a:lnTo>
                    <a:pt x="23307" y="264765"/>
                  </a:lnTo>
                  <a:lnTo>
                    <a:pt x="30812" y="273877"/>
                  </a:lnTo>
                  <a:lnTo>
                    <a:pt x="41460" y="281362"/>
                  </a:lnTo>
                  <a:lnTo>
                    <a:pt x="54202" y="287763"/>
                  </a:lnTo>
                  <a:lnTo>
                    <a:pt x="68343" y="293442"/>
                  </a:lnTo>
                  <a:lnTo>
                    <a:pt x="82002" y="295817"/>
                  </a:lnTo>
                  <a:lnTo>
                    <a:pt x="95342" y="295989"/>
                  </a:lnTo>
                  <a:lnTo>
                    <a:pt x="108469" y="294692"/>
                  </a:lnTo>
                  <a:lnTo>
                    <a:pt x="122864" y="291006"/>
                  </a:lnTo>
                  <a:lnTo>
                    <a:pt x="138105" y="285726"/>
                  </a:lnTo>
                  <a:lnTo>
                    <a:pt x="153911" y="279384"/>
                  </a:lnTo>
                  <a:lnTo>
                    <a:pt x="167270" y="272333"/>
                  </a:lnTo>
                  <a:lnTo>
                    <a:pt x="178998" y="264811"/>
                  </a:lnTo>
                  <a:lnTo>
                    <a:pt x="189639" y="256974"/>
                  </a:lnTo>
                  <a:lnTo>
                    <a:pt x="199556" y="248927"/>
                  </a:lnTo>
                  <a:lnTo>
                    <a:pt x="208989" y="240740"/>
                  </a:lnTo>
                  <a:lnTo>
                    <a:pt x="218099" y="232460"/>
                  </a:lnTo>
                  <a:lnTo>
                    <a:pt x="226996" y="221295"/>
                  </a:lnTo>
                  <a:lnTo>
                    <a:pt x="235749" y="208208"/>
                  </a:lnTo>
                  <a:lnTo>
                    <a:pt x="244406" y="193838"/>
                  </a:lnTo>
                  <a:lnTo>
                    <a:pt x="248767" y="178614"/>
                  </a:lnTo>
                  <a:lnTo>
                    <a:pt x="250263" y="162820"/>
                  </a:lnTo>
                  <a:lnTo>
                    <a:pt x="249849" y="146647"/>
                  </a:lnTo>
                  <a:lnTo>
                    <a:pt x="246751" y="128809"/>
                  </a:lnTo>
                  <a:lnTo>
                    <a:pt x="241863" y="109861"/>
                  </a:lnTo>
                  <a:lnTo>
                    <a:pt x="235783" y="90174"/>
                  </a:lnTo>
                  <a:lnTo>
                    <a:pt x="226084" y="74227"/>
                  </a:lnTo>
                  <a:lnTo>
                    <a:pt x="213975" y="60773"/>
                  </a:lnTo>
                  <a:lnTo>
                    <a:pt x="200257" y="48982"/>
                  </a:lnTo>
                  <a:lnTo>
                    <a:pt x="185467" y="39710"/>
                  </a:lnTo>
                  <a:lnTo>
                    <a:pt x="169964" y="32118"/>
                  </a:lnTo>
                  <a:lnTo>
                    <a:pt x="966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858000" y="1231900"/>
              <a:ext cx="213262" cy="635001"/>
            </a:xfrm>
            <a:custGeom>
              <a:avLst/>
              <a:gdLst/>
              <a:ahLst/>
              <a:cxnLst/>
              <a:rect l="0" t="0" r="0" b="0"/>
              <a:pathLst>
                <a:path w="213262" h="635001">
                  <a:moveTo>
                    <a:pt x="0" y="0"/>
                  </a:moveTo>
                  <a:lnTo>
                    <a:pt x="42095" y="42095"/>
                  </a:lnTo>
                  <a:lnTo>
                    <a:pt x="53463" y="56285"/>
                  </a:lnTo>
                  <a:lnTo>
                    <a:pt x="65275" y="72801"/>
                  </a:lnTo>
                  <a:lnTo>
                    <a:pt x="77383" y="90867"/>
                  </a:lnTo>
                  <a:lnTo>
                    <a:pt x="89689" y="105734"/>
                  </a:lnTo>
                  <a:lnTo>
                    <a:pt x="102126" y="118467"/>
                  </a:lnTo>
                  <a:lnTo>
                    <a:pt x="114651" y="129778"/>
                  </a:lnTo>
                  <a:lnTo>
                    <a:pt x="127234" y="144374"/>
                  </a:lnTo>
                  <a:lnTo>
                    <a:pt x="139855" y="161160"/>
                  </a:lnTo>
                  <a:lnTo>
                    <a:pt x="152503" y="179407"/>
                  </a:lnTo>
                  <a:lnTo>
                    <a:pt x="162346" y="195804"/>
                  </a:lnTo>
                  <a:lnTo>
                    <a:pt x="170319" y="210969"/>
                  </a:lnTo>
                  <a:lnTo>
                    <a:pt x="177046" y="225313"/>
                  </a:lnTo>
                  <a:lnTo>
                    <a:pt x="182942" y="239108"/>
                  </a:lnTo>
                  <a:lnTo>
                    <a:pt x="188283" y="252539"/>
                  </a:lnTo>
                  <a:lnTo>
                    <a:pt x="197981" y="278750"/>
                  </a:lnTo>
                  <a:lnTo>
                    <a:pt x="206995" y="304511"/>
                  </a:lnTo>
                  <a:lnTo>
                    <a:pt x="209963" y="321540"/>
                  </a:lnTo>
                  <a:lnTo>
                    <a:pt x="211942" y="341360"/>
                  </a:lnTo>
                  <a:lnTo>
                    <a:pt x="213261" y="363040"/>
                  </a:lnTo>
                  <a:lnTo>
                    <a:pt x="211318" y="384549"/>
                  </a:lnTo>
                  <a:lnTo>
                    <a:pt x="207201" y="405943"/>
                  </a:lnTo>
                  <a:lnTo>
                    <a:pt x="201634" y="427262"/>
                  </a:lnTo>
                  <a:lnTo>
                    <a:pt x="195100" y="444297"/>
                  </a:lnTo>
                  <a:lnTo>
                    <a:pt x="187922" y="458475"/>
                  </a:lnTo>
                  <a:lnTo>
                    <a:pt x="172421" y="483167"/>
                  </a:lnTo>
                  <a:lnTo>
                    <a:pt x="156124" y="508252"/>
                  </a:lnTo>
                  <a:lnTo>
                    <a:pt x="146415" y="522279"/>
                  </a:lnTo>
                  <a:lnTo>
                    <a:pt x="124340" y="552916"/>
                  </a:lnTo>
                  <a:lnTo>
                    <a:pt x="111115" y="567577"/>
                  </a:lnTo>
                  <a:lnTo>
                    <a:pt x="96654" y="581585"/>
                  </a:lnTo>
                  <a:lnTo>
                    <a:pt x="25400" y="63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233538" y="1358900"/>
              <a:ext cx="272163" cy="203201"/>
            </a:xfrm>
            <a:custGeom>
              <a:avLst/>
              <a:gdLst/>
              <a:ahLst/>
              <a:cxnLst/>
              <a:rect l="0" t="0" r="0" b="0"/>
              <a:pathLst>
                <a:path w="272163" h="203201">
                  <a:moveTo>
                    <a:pt x="170562" y="0"/>
                  </a:moveTo>
                  <a:lnTo>
                    <a:pt x="135209" y="53029"/>
                  </a:lnTo>
                  <a:lnTo>
                    <a:pt x="125826" y="64986"/>
                  </a:lnTo>
                  <a:lnTo>
                    <a:pt x="115338" y="77191"/>
                  </a:lnTo>
                  <a:lnTo>
                    <a:pt x="104113" y="89560"/>
                  </a:lnTo>
                  <a:lnTo>
                    <a:pt x="92396" y="100629"/>
                  </a:lnTo>
                  <a:lnTo>
                    <a:pt x="80351" y="110830"/>
                  </a:lnTo>
                  <a:lnTo>
                    <a:pt x="68088" y="120453"/>
                  </a:lnTo>
                  <a:lnTo>
                    <a:pt x="57090" y="129691"/>
                  </a:lnTo>
                  <a:lnTo>
                    <a:pt x="46936" y="138671"/>
                  </a:lnTo>
                  <a:lnTo>
                    <a:pt x="37345" y="147481"/>
                  </a:lnTo>
                  <a:lnTo>
                    <a:pt x="26717" y="154765"/>
                  </a:lnTo>
                  <a:lnTo>
                    <a:pt x="15399" y="161032"/>
                  </a:lnTo>
                  <a:lnTo>
                    <a:pt x="3620" y="166621"/>
                  </a:lnTo>
                  <a:lnTo>
                    <a:pt x="0" y="171758"/>
                  </a:lnTo>
                  <a:lnTo>
                    <a:pt x="1821" y="176594"/>
                  </a:lnTo>
                  <a:lnTo>
                    <a:pt x="7268" y="181229"/>
                  </a:lnTo>
                  <a:lnTo>
                    <a:pt x="16543" y="184319"/>
                  </a:lnTo>
                  <a:lnTo>
                    <a:pt x="28372" y="186379"/>
                  </a:lnTo>
                  <a:lnTo>
                    <a:pt x="41901" y="187753"/>
                  </a:lnTo>
                  <a:lnTo>
                    <a:pt x="57977" y="188668"/>
                  </a:lnTo>
                  <a:lnTo>
                    <a:pt x="94654" y="189686"/>
                  </a:lnTo>
                  <a:lnTo>
                    <a:pt x="196558" y="190392"/>
                  </a:lnTo>
                  <a:lnTo>
                    <a:pt x="272162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226300" y="1638300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0"/>
                  </a:moveTo>
                  <a:lnTo>
                    <a:pt x="20225" y="13484"/>
                  </a:lnTo>
                  <a:lnTo>
                    <a:pt x="33239" y="18867"/>
                  </a:lnTo>
                  <a:lnTo>
                    <a:pt x="48970" y="23866"/>
                  </a:lnTo>
                  <a:lnTo>
                    <a:pt x="66513" y="28611"/>
                  </a:lnTo>
                  <a:lnTo>
                    <a:pt x="85264" y="31774"/>
                  </a:lnTo>
                  <a:lnTo>
                    <a:pt x="104821" y="33882"/>
                  </a:lnTo>
                  <a:lnTo>
                    <a:pt x="124914" y="35288"/>
                  </a:lnTo>
                  <a:lnTo>
                    <a:pt x="145364" y="36225"/>
                  </a:lnTo>
                  <a:lnTo>
                    <a:pt x="186902" y="37266"/>
                  </a:lnTo>
                  <a:lnTo>
                    <a:pt x="3048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806513" y="1397000"/>
              <a:ext cx="373476" cy="389867"/>
            </a:xfrm>
            <a:custGeom>
              <a:avLst/>
              <a:gdLst/>
              <a:ahLst/>
              <a:cxnLst/>
              <a:rect l="0" t="0" r="0" b="0"/>
              <a:pathLst>
                <a:path w="373476" h="389867">
                  <a:moveTo>
                    <a:pt x="130987" y="0"/>
                  </a:moveTo>
                  <a:lnTo>
                    <a:pt x="110761" y="13483"/>
                  </a:lnTo>
                  <a:lnTo>
                    <a:pt x="100569" y="21689"/>
                  </a:lnTo>
                  <a:lnTo>
                    <a:pt x="89541" y="31392"/>
                  </a:lnTo>
                  <a:lnTo>
                    <a:pt x="67411" y="52052"/>
                  </a:lnTo>
                  <a:lnTo>
                    <a:pt x="48168" y="70641"/>
                  </a:lnTo>
                  <a:lnTo>
                    <a:pt x="39085" y="82372"/>
                  </a:lnTo>
                  <a:lnTo>
                    <a:pt x="30208" y="95837"/>
                  </a:lnTo>
                  <a:lnTo>
                    <a:pt x="21468" y="110457"/>
                  </a:lnTo>
                  <a:lnTo>
                    <a:pt x="14229" y="127260"/>
                  </a:lnTo>
                  <a:lnTo>
                    <a:pt x="7993" y="145518"/>
                  </a:lnTo>
                  <a:lnTo>
                    <a:pt x="2425" y="164745"/>
                  </a:lnTo>
                  <a:lnTo>
                    <a:pt x="123" y="183208"/>
                  </a:lnTo>
                  <a:lnTo>
                    <a:pt x="0" y="201160"/>
                  </a:lnTo>
                  <a:lnTo>
                    <a:pt x="1329" y="218774"/>
                  </a:lnTo>
                  <a:lnTo>
                    <a:pt x="5037" y="233338"/>
                  </a:lnTo>
                  <a:lnTo>
                    <a:pt x="10331" y="245869"/>
                  </a:lnTo>
                  <a:lnTo>
                    <a:pt x="16683" y="257046"/>
                  </a:lnTo>
                  <a:lnTo>
                    <a:pt x="22329" y="268731"/>
                  </a:lnTo>
                  <a:lnTo>
                    <a:pt x="27504" y="280754"/>
                  </a:lnTo>
                  <a:lnTo>
                    <a:pt x="32365" y="293002"/>
                  </a:lnTo>
                  <a:lnTo>
                    <a:pt x="38427" y="303990"/>
                  </a:lnTo>
                  <a:lnTo>
                    <a:pt x="45292" y="314138"/>
                  </a:lnTo>
                  <a:lnTo>
                    <a:pt x="52690" y="323725"/>
                  </a:lnTo>
                  <a:lnTo>
                    <a:pt x="64677" y="334350"/>
                  </a:lnTo>
                  <a:lnTo>
                    <a:pt x="79725" y="345666"/>
                  </a:lnTo>
                  <a:lnTo>
                    <a:pt x="96812" y="357444"/>
                  </a:lnTo>
                  <a:lnTo>
                    <a:pt x="115259" y="366707"/>
                  </a:lnTo>
                  <a:lnTo>
                    <a:pt x="134613" y="374294"/>
                  </a:lnTo>
                  <a:lnTo>
                    <a:pt x="154570" y="380762"/>
                  </a:lnTo>
                  <a:lnTo>
                    <a:pt x="174932" y="385075"/>
                  </a:lnTo>
                  <a:lnTo>
                    <a:pt x="195561" y="387950"/>
                  </a:lnTo>
                  <a:lnTo>
                    <a:pt x="216370" y="389866"/>
                  </a:lnTo>
                  <a:lnTo>
                    <a:pt x="235886" y="388322"/>
                  </a:lnTo>
                  <a:lnTo>
                    <a:pt x="254542" y="384470"/>
                  </a:lnTo>
                  <a:lnTo>
                    <a:pt x="272624" y="379080"/>
                  </a:lnTo>
                  <a:lnTo>
                    <a:pt x="287500" y="372664"/>
                  </a:lnTo>
                  <a:lnTo>
                    <a:pt x="300240" y="365565"/>
                  </a:lnTo>
                  <a:lnTo>
                    <a:pt x="311555" y="358010"/>
                  </a:lnTo>
                  <a:lnTo>
                    <a:pt x="321921" y="348740"/>
                  </a:lnTo>
                  <a:lnTo>
                    <a:pt x="331654" y="338326"/>
                  </a:lnTo>
                  <a:lnTo>
                    <a:pt x="340965" y="327151"/>
                  </a:lnTo>
                  <a:lnTo>
                    <a:pt x="349994" y="312645"/>
                  </a:lnTo>
                  <a:lnTo>
                    <a:pt x="358836" y="295919"/>
                  </a:lnTo>
                  <a:lnTo>
                    <a:pt x="367553" y="277712"/>
                  </a:lnTo>
                  <a:lnTo>
                    <a:pt x="371953" y="258519"/>
                  </a:lnTo>
                  <a:lnTo>
                    <a:pt x="373475" y="238668"/>
                  </a:lnTo>
                  <a:lnTo>
                    <a:pt x="373079" y="218379"/>
                  </a:lnTo>
                  <a:lnTo>
                    <a:pt x="371404" y="200619"/>
                  </a:lnTo>
                  <a:lnTo>
                    <a:pt x="368876" y="184546"/>
                  </a:lnTo>
                  <a:lnTo>
                    <a:pt x="365779" y="169597"/>
                  </a:lnTo>
                  <a:lnTo>
                    <a:pt x="359482" y="153987"/>
                  </a:lnTo>
                  <a:lnTo>
                    <a:pt x="351051" y="137935"/>
                  </a:lnTo>
                  <a:lnTo>
                    <a:pt x="341195" y="121590"/>
                  </a:lnTo>
                  <a:lnTo>
                    <a:pt x="331804" y="107871"/>
                  </a:lnTo>
                  <a:lnTo>
                    <a:pt x="322721" y="95903"/>
                  </a:lnTo>
                  <a:lnTo>
                    <a:pt x="313843" y="85102"/>
                  </a:lnTo>
                  <a:lnTo>
                    <a:pt x="305101" y="75079"/>
                  </a:lnTo>
                  <a:lnTo>
                    <a:pt x="296452" y="65574"/>
                  </a:lnTo>
                  <a:lnTo>
                    <a:pt x="287864" y="56416"/>
                  </a:lnTo>
                  <a:lnTo>
                    <a:pt x="277905" y="48900"/>
                  </a:lnTo>
                  <a:lnTo>
                    <a:pt x="267032" y="42477"/>
                  </a:lnTo>
                  <a:lnTo>
                    <a:pt x="255550" y="36785"/>
                  </a:lnTo>
                  <a:lnTo>
                    <a:pt x="240840" y="31578"/>
                  </a:lnTo>
                  <a:lnTo>
                    <a:pt x="223978" y="26697"/>
                  </a:lnTo>
                  <a:lnTo>
                    <a:pt x="205680" y="22031"/>
                  </a:lnTo>
                  <a:lnTo>
                    <a:pt x="186427" y="18920"/>
                  </a:lnTo>
                  <a:lnTo>
                    <a:pt x="166535" y="16847"/>
                  </a:lnTo>
                  <a:lnTo>
                    <a:pt x="146220" y="15464"/>
                  </a:lnTo>
                  <a:lnTo>
                    <a:pt x="127031" y="17365"/>
                  </a:lnTo>
                  <a:lnTo>
                    <a:pt x="108593" y="21454"/>
                  </a:lnTo>
                  <a:lnTo>
                    <a:pt x="54787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422900" y="1917700"/>
              <a:ext cx="63501" cy="508001"/>
            </a:xfrm>
            <a:custGeom>
              <a:avLst/>
              <a:gdLst/>
              <a:ahLst/>
              <a:cxnLst/>
              <a:rect l="0" t="0" r="0" b="0"/>
              <a:pathLst>
                <a:path w="63501" h="508001">
                  <a:moveTo>
                    <a:pt x="63500" y="0"/>
                  </a:moveTo>
                  <a:lnTo>
                    <a:pt x="56757" y="20225"/>
                  </a:lnTo>
                  <a:lnTo>
                    <a:pt x="54771" y="31828"/>
                  </a:lnTo>
                  <a:lnTo>
                    <a:pt x="53447" y="45207"/>
                  </a:lnTo>
                  <a:lnTo>
                    <a:pt x="52565" y="59771"/>
                  </a:lnTo>
                  <a:lnTo>
                    <a:pt x="50565" y="73714"/>
                  </a:lnTo>
                  <a:lnTo>
                    <a:pt x="47821" y="87243"/>
                  </a:lnTo>
                  <a:lnTo>
                    <a:pt x="44580" y="100495"/>
                  </a:lnTo>
                  <a:lnTo>
                    <a:pt x="42420" y="116385"/>
                  </a:lnTo>
                  <a:lnTo>
                    <a:pt x="40980" y="134035"/>
                  </a:lnTo>
                  <a:lnTo>
                    <a:pt x="40020" y="152856"/>
                  </a:lnTo>
                  <a:lnTo>
                    <a:pt x="37969" y="172460"/>
                  </a:lnTo>
                  <a:lnTo>
                    <a:pt x="35190" y="192584"/>
                  </a:lnTo>
                  <a:lnTo>
                    <a:pt x="28340" y="233759"/>
                  </a:lnTo>
                  <a:lnTo>
                    <a:pt x="20592" y="275578"/>
                  </a:lnTo>
                  <a:lnTo>
                    <a:pt x="17961" y="296607"/>
                  </a:lnTo>
                  <a:lnTo>
                    <a:pt x="16207" y="317682"/>
                  </a:lnTo>
                  <a:lnTo>
                    <a:pt x="15038" y="338788"/>
                  </a:lnTo>
                  <a:lnTo>
                    <a:pt x="12847" y="358503"/>
                  </a:lnTo>
                  <a:lnTo>
                    <a:pt x="9976" y="377291"/>
                  </a:lnTo>
                  <a:lnTo>
                    <a:pt x="6650" y="395460"/>
                  </a:lnTo>
                  <a:lnTo>
                    <a:pt x="4433" y="413218"/>
                  </a:lnTo>
                  <a:lnTo>
                    <a:pt x="2956" y="430701"/>
                  </a:lnTo>
                  <a:lnTo>
                    <a:pt x="0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651500" y="2146300"/>
              <a:ext cx="330201" cy="1"/>
            </a:xfrm>
            <a:custGeom>
              <a:avLst/>
              <a:gdLst/>
              <a:ahLst/>
              <a:cxnLst/>
              <a:rect l="0" t="0" r="0" b="0"/>
              <a:pathLst>
                <a:path w="330201" h="1">
                  <a:moveTo>
                    <a:pt x="0" y="0"/>
                  </a:move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816600" y="2070100"/>
              <a:ext cx="38101" cy="292101"/>
            </a:xfrm>
            <a:custGeom>
              <a:avLst/>
              <a:gdLst/>
              <a:ahLst/>
              <a:cxnLst/>
              <a:rect l="0" t="0" r="0" b="0"/>
              <a:pathLst>
                <a:path w="38101" h="292101">
                  <a:moveTo>
                    <a:pt x="38100" y="0"/>
                  </a:moveTo>
                  <a:lnTo>
                    <a:pt x="31358" y="20225"/>
                  </a:lnTo>
                  <a:lnTo>
                    <a:pt x="29372" y="33239"/>
                  </a:lnTo>
                  <a:lnTo>
                    <a:pt x="28047" y="48970"/>
                  </a:lnTo>
                  <a:lnTo>
                    <a:pt x="27165" y="66513"/>
                  </a:lnTo>
                  <a:lnTo>
                    <a:pt x="25165" y="83853"/>
                  </a:lnTo>
                  <a:lnTo>
                    <a:pt x="22421" y="101058"/>
                  </a:lnTo>
                  <a:lnTo>
                    <a:pt x="7878" y="175968"/>
                  </a:lnTo>
                  <a:lnTo>
                    <a:pt x="5252" y="194923"/>
                  </a:lnTo>
                  <a:lnTo>
                    <a:pt x="3501" y="213204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189569" y="2037020"/>
              <a:ext cx="358538" cy="368404"/>
            </a:xfrm>
            <a:custGeom>
              <a:avLst/>
              <a:gdLst/>
              <a:ahLst/>
              <a:cxnLst/>
              <a:rect l="0" t="0" r="0" b="0"/>
              <a:pathLst>
                <a:path w="358538" h="368404">
                  <a:moveTo>
                    <a:pt x="71531" y="33080"/>
                  </a:moveTo>
                  <a:lnTo>
                    <a:pt x="58046" y="53305"/>
                  </a:lnTo>
                  <a:lnTo>
                    <a:pt x="51252" y="64908"/>
                  </a:lnTo>
                  <a:lnTo>
                    <a:pt x="43901" y="78287"/>
                  </a:lnTo>
                  <a:lnTo>
                    <a:pt x="20070" y="124086"/>
                  </a:lnTo>
                  <a:lnTo>
                    <a:pt x="11823" y="140317"/>
                  </a:lnTo>
                  <a:lnTo>
                    <a:pt x="6326" y="156782"/>
                  </a:lnTo>
                  <a:lnTo>
                    <a:pt x="2661" y="173403"/>
                  </a:lnTo>
                  <a:lnTo>
                    <a:pt x="217" y="190129"/>
                  </a:lnTo>
                  <a:lnTo>
                    <a:pt x="0" y="206924"/>
                  </a:lnTo>
                  <a:lnTo>
                    <a:pt x="1266" y="223764"/>
                  </a:lnTo>
                  <a:lnTo>
                    <a:pt x="3521" y="240636"/>
                  </a:lnTo>
                  <a:lnTo>
                    <a:pt x="7846" y="254706"/>
                  </a:lnTo>
                  <a:lnTo>
                    <a:pt x="13552" y="266908"/>
                  </a:lnTo>
                  <a:lnTo>
                    <a:pt x="20178" y="277865"/>
                  </a:lnTo>
                  <a:lnTo>
                    <a:pt x="27418" y="287992"/>
                  </a:lnTo>
                  <a:lnTo>
                    <a:pt x="35067" y="297566"/>
                  </a:lnTo>
                  <a:lnTo>
                    <a:pt x="42988" y="306770"/>
                  </a:lnTo>
                  <a:lnTo>
                    <a:pt x="51091" y="315729"/>
                  </a:lnTo>
                  <a:lnTo>
                    <a:pt x="67621" y="333209"/>
                  </a:lnTo>
                  <a:lnTo>
                    <a:pt x="77391" y="340410"/>
                  </a:lnTo>
                  <a:lnTo>
                    <a:pt x="88137" y="346622"/>
                  </a:lnTo>
                  <a:lnTo>
                    <a:pt x="99535" y="352175"/>
                  </a:lnTo>
                  <a:lnTo>
                    <a:pt x="115600" y="357287"/>
                  </a:lnTo>
                  <a:lnTo>
                    <a:pt x="134777" y="362107"/>
                  </a:lnTo>
                  <a:lnTo>
                    <a:pt x="156028" y="366731"/>
                  </a:lnTo>
                  <a:lnTo>
                    <a:pt x="177251" y="368403"/>
                  </a:lnTo>
                  <a:lnTo>
                    <a:pt x="198455" y="368106"/>
                  </a:lnTo>
                  <a:lnTo>
                    <a:pt x="219647" y="366497"/>
                  </a:lnTo>
                  <a:lnTo>
                    <a:pt x="239419" y="362602"/>
                  </a:lnTo>
                  <a:lnTo>
                    <a:pt x="258245" y="357184"/>
                  </a:lnTo>
                  <a:lnTo>
                    <a:pt x="276440" y="350749"/>
                  </a:lnTo>
                  <a:lnTo>
                    <a:pt x="291393" y="343637"/>
                  </a:lnTo>
                  <a:lnTo>
                    <a:pt x="304183" y="336073"/>
                  </a:lnTo>
                  <a:lnTo>
                    <a:pt x="315532" y="328209"/>
                  </a:lnTo>
                  <a:lnTo>
                    <a:pt x="325920" y="317321"/>
                  </a:lnTo>
                  <a:lnTo>
                    <a:pt x="335668" y="304419"/>
                  </a:lnTo>
                  <a:lnTo>
                    <a:pt x="344989" y="290172"/>
                  </a:lnTo>
                  <a:lnTo>
                    <a:pt x="351203" y="273619"/>
                  </a:lnTo>
                  <a:lnTo>
                    <a:pt x="355345" y="255528"/>
                  </a:lnTo>
                  <a:lnTo>
                    <a:pt x="358107" y="236412"/>
                  </a:lnTo>
                  <a:lnTo>
                    <a:pt x="358537" y="219434"/>
                  </a:lnTo>
                  <a:lnTo>
                    <a:pt x="357413" y="203883"/>
                  </a:lnTo>
                  <a:lnTo>
                    <a:pt x="355252" y="189282"/>
                  </a:lnTo>
                  <a:lnTo>
                    <a:pt x="350989" y="172492"/>
                  </a:lnTo>
                  <a:lnTo>
                    <a:pt x="345325" y="154243"/>
                  </a:lnTo>
                  <a:lnTo>
                    <a:pt x="338727" y="135022"/>
                  </a:lnTo>
                  <a:lnTo>
                    <a:pt x="331506" y="117975"/>
                  </a:lnTo>
                  <a:lnTo>
                    <a:pt x="323870" y="102376"/>
                  </a:lnTo>
                  <a:lnTo>
                    <a:pt x="315957" y="87744"/>
                  </a:lnTo>
                  <a:lnTo>
                    <a:pt x="307859" y="75167"/>
                  </a:lnTo>
                  <a:lnTo>
                    <a:pt x="299639" y="63960"/>
                  </a:lnTo>
                  <a:lnTo>
                    <a:pt x="291336" y="53666"/>
                  </a:lnTo>
                  <a:lnTo>
                    <a:pt x="280156" y="43982"/>
                  </a:lnTo>
                  <a:lnTo>
                    <a:pt x="267059" y="34703"/>
                  </a:lnTo>
                  <a:lnTo>
                    <a:pt x="252683" y="25695"/>
                  </a:lnTo>
                  <a:lnTo>
                    <a:pt x="238865" y="18279"/>
                  </a:lnTo>
                  <a:lnTo>
                    <a:pt x="225420" y="11924"/>
                  </a:lnTo>
                  <a:lnTo>
                    <a:pt x="212223" y="6276"/>
                  </a:lnTo>
                  <a:lnTo>
                    <a:pt x="197781" y="2510"/>
                  </a:lnTo>
                  <a:lnTo>
                    <a:pt x="182509" y="0"/>
                  </a:lnTo>
                  <a:lnTo>
                    <a:pt x="122331" y="7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760622" y="2032000"/>
              <a:ext cx="287879" cy="215901"/>
            </a:xfrm>
            <a:custGeom>
              <a:avLst/>
              <a:gdLst/>
              <a:ahLst/>
              <a:cxnLst/>
              <a:rect l="0" t="0" r="0" b="0"/>
              <a:pathLst>
                <a:path w="287879" h="215901">
                  <a:moveTo>
                    <a:pt x="135478" y="0"/>
                  </a:moveTo>
                  <a:lnTo>
                    <a:pt x="121993" y="26967"/>
                  </a:lnTo>
                  <a:lnTo>
                    <a:pt x="115199" y="37734"/>
                  </a:lnTo>
                  <a:lnTo>
                    <a:pt x="107848" y="47733"/>
                  </a:lnTo>
                  <a:lnTo>
                    <a:pt x="100125" y="57222"/>
                  </a:lnTo>
                  <a:lnTo>
                    <a:pt x="92153" y="67781"/>
                  </a:lnTo>
                  <a:lnTo>
                    <a:pt x="75770" y="90802"/>
                  </a:lnTo>
                  <a:lnTo>
                    <a:pt x="67451" y="101457"/>
                  </a:lnTo>
                  <a:lnTo>
                    <a:pt x="59082" y="111382"/>
                  </a:lnTo>
                  <a:lnTo>
                    <a:pt x="50680" y="120821"/>
                  </a:lnTo>
                  <a:lnTo>
                    <a:pt x="33819" y="138835"/>
                  </a:lnTo>
                  <a:lnTo>
                    <a:pt x="0" y="173395"/>
                  </a:lnTo>
                  <a:lnTo>
                    <a:pt x="3" y="179097"/>
                  </a:lnTo>
                  <a:lnTo>
                    <a:pt x="5651" y="182898"/>
                  </a:lnTo>
                  <a:lnTo>
                    <a:pt x="15059" y="185432"/>
                  </a:lnTo>
                  <a:lnTo>
                    <a:pt x="29799" y="187121"/>
                  </a:lnTo>
                  <a:lnTo>
                    <a:pt x="48092" y="188247"/>
                  </a:lnTo>
                  <a:lnTo>
                    <a:pt x="88173" y="189498"/>
                  </a:lnTo>
                  <a:lnTo>
                    <a:pt x="124801" y="190055"/>
                  </a:lnTo>
                  <a:lnTo>
                    <a:pt x="141060" y="191614"/>
                  </a:lnTo>
                  <a:lnTo>
                    <a:pt x="156132" y="194065"/>
                  </a:lnTo>
                  <a:lnTo>
                    <a:pt x="185580" y="200551"/>
                  </a:lnTo>
                  <a:lnTo>
                    <a:pt x="201335" y="204256"/>
                  </a:lnTo>
                  <a:lnTo>
                    <a:pt x="287878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807200" y="2349500"/>
              <a:ext cx="266701" cy="25401"/>
            </a:xfrm>
            <a:custGeom>
              <a:avLst/>
              <a:gdLst/>
              <a:ahLst/>
              <a:cxnLst/>
              <a:rect l="0" t="0" r="0" b="0"/>
              <a:pathLst>
                <a:path w="266701" h="25401">
                  <a:moveTo>
                    <a:pt x="0" y="0"/>
                  </a:moveTo>
                  <a:lnTo>
                    <a:pt x="26968" y="6742"/>
                  </a:lnTo>
                  <a:lnTo>
                    <a:pt x="41967" y="8727"/>
                  </a:lnTo>
                  <a:lnTo>
                    <a:pt x="59022" y="10051"/>
                  </a:lnTo>
                  <a:lnTo>
                    <a:pt x="77448" y="10934"/>
                  </a:lnTo>
                  <a:lnTo>
                    <a:pt x="116736" y="11915"/>
                  </a:lnTo>
                  <a:lnTo>
                    <a:pt x="137090" y="12176"/>
                  </a:lnTo>
                  <a:lnTo>
                    <a:pt x="156305" y="13762"/>
                  </a:lnTo>
                  <a:lnTo>
                    <a:pt x="174758" y="16230"/>
                  </a:lnTo>
                  <a:lnTo>
                    <a:pt x="2667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305758" y="2028019"/>
              <a:ext cx="378484" cy="514156"/>
            </a:xfrm>
            <a:custGeom>
              <a:avLst/>
              <a:gdLst/>
              <a:ahLst/>
              <a:cxnLst/>
              <a:rect l="0" t="0" r="0" b="0"/>
              <a:pathLst>
                <a:path w="378484" h="514156">
                  <a:moveTo>
                    <a:pt x="98342" y="29381"/>
                  </a:moveTo>
                  <a:lnTo>
                    <a:pt x="78116" y="42865"/>
                  </a:lnTo>
                  <a:lnTo>
                    <a:pt x="69336" y="51070"/>
                  </a:lnTo>
                  <a:lnTo>
                    <a:pt x="60660" y="60773"/>
                  </a:lnTo>
                  <a:lnTo>
                    <a:pt x="52054" y="71476"/>
                  </a:lnTo>
                  <a:lnTo>
                    <a:pt x="43494" y="84255"/>
                  </a:lnTo>
                  <a:lnTo>
                    <a:pt x="34966" y="98419"/>
                  </a:lnTo>
                  <a:lnTo>
                    <a:pt x="26458" y="113506"/>
                  </a:lnTo>
                  <a:lnTo>
                    <a:pt x="19374" y="129209"/>
                  </a:lnTo>
                  <a:lnTo>
                    <a:pt x="13241" y="145321"/>
                  </a:lnTo>
                  <a:lnTo>
                    <a:pt x="7742" y="161708"/>
                  </a:lnTo>
                  <a:lnTo>
                    <a:pt x="4075" y="179688"/>
                  </a:lnTo>
                  <a:lnTo>
                    <a:pt x="1630" y="198730"/>
                  </a:lnTo>
                  <a:lnTo>
                    <a:pt x="0" y="218480"/>
                  </a:lnTo>
                  <a:lnTo>
                    <a:pt x="325" y="237291"/>
                  </a:lnTo>
                  <a:lnTo>
                    <a:pt x="1954" y="255477"/>
                  </a:lnTo>
                  <a:lnTo>
                    <a:pt x="4450" y="273244"/>
                  </a:lnTo>
                  <a:lnTo>
                    <a:pt x="7525" y="289323"/>
                  </a:lnTo>
                  <a:lnTo>
                    <a:pt x="10986" y="304276"/>
                  </a:lnTo>
                  <a:lnTo>
                    <a:pt x="14704" y="318477"/>
                  </a:lnTo>
                  <a:lnTo>
                    <a:pt x="21417" y="335001"/>
                  </a:lnTo>
                  <a:lnTo>
                    <a:pt x="30126" y="353072"/>
                  </a:lnTo>
                  <a:lnTo>
                    <a:pt x="40164" y="372175"/>
                  </a:lnTo>
                  <a:lnTo>
                    <a:pt x="49679" y="387732"/>
                  </a:lnTo>
                  <a:lnTo>
                    <a:pt x="58844" y="400926"/>
                  </a:lnTo>
                  <a:lnTo>
                    <a:pt x="67777" y="412544"/>
                  </a:lnTo>
                  <a:lnTo>
                    <a:pt x="76554" y="423112"/>
                  </a:lnTo>
                  <a:lnTo>
                    <a:pt x="85228" y="432979"/>
                  </a:lnTo>
                  <a:lnTo>
                    <a:pt x="102391" y="451469"/>
                  </a:lnTo>
                  <a:lnTo>
                    <a:pt x="119426" y="469094"/>
                  </a:lnTo>
                  <a:lnTo>
                    <a:pt x="129331" y="476334"/>
                  </a:lnTo>
                  <a:lnTo>
                    <a:pt x="140168" y="482572"/>
                  </a:lnTo>
                  <a:lnTo>
                    <a:pt x="151626" y="488141"/>
                  </a:lnTo>
                  <a:lnTo>
                    <a:pt x="166320" y="494677"/>
                  </a:lnTo>
                  <a:lnTo>
                    <a:pt x="201462" y="509464"/>
                  </a:lnTo>
                  <a:lnTo>
                    <a:pt x="219299" y="513125"/>
                  </a:lnTo>
                  <a:lnTo>
                    <a:pt x="236835" y="514155"/>
                  </a:lnTo>
                  <a:lnTo>
                    <a:pt x="254171" y="513430"/>
                  </a:lnTo>
                  <a:lnTo>
                    <a:pt x="271372" y="510125"/>
                  </a:lnTo>
                  <a:lnTo>
                    <a:pt x="288484" y="505099"/>
                  </a:lnTo>
                  <a:lnTo>
                    <a:pt x="305537" y="498926"/>
                  </a:lnTo>
                  <a:lnTo>
                    <a:pt x="319727" y="490578"/>
                  </a:lnTo>
                  <a:lnTo>
                    <a:pt x="332010" y="480779"/>
                  </a:lnTo>
                  <a:lnTo>
                    <a:pt x="343020" y="470013"/>
                  </a:lnTo>
                  <a:lnTo>
                    <a:pt x="353183" y="455780"/>
                  </a:lnTo>
                  <a:lnTo>
                    <a:pt x="362780" y="439235"/>
                  </a:lnTo>
                  <a:lnTo>
                    <a:pt x="372001" y="421150"/>
                  </a:lnTo>
                  <a:lnTo>
                    <a:pt x="376736" y="400627"/>
                  </a:lnTo>
                  <a:lnTo>
                    <a:pt x="378483" y="378478"/>
                  </a:lnTo>
                  <a:lnTo>
                    <a:pt x="378236" y="355246"/>
                  </a:lnTo>
                  <a:lnTo>
                    <a:pt x="376660" y="331291"/>
                  </a:lnTo>
                  <a:lnTo>
                    <a:pt x="374198" y="306854"/>
                  </a:lnTo>
                  <a:lnTo>
                    <a:pt x="371146" y="282096"/>
                  </a:lnTo>
                  <a:lnTo>
                    <a:pt x="367700" y="261358"/>
                  </a:lnTo>
                  <a:lnTo>
                    <a:pt x="363991" y="243298"/>
                  </a:lnTo>
                  <a:lnTo>
                    <a:pt x="360108" y="227026"/>
                  </a:lnTo>
                  <a:lnTo>
                    <a:pt x="356108" y="211944"/>
                  </a:lnTo>
                  <a:lnTo>
                    <a:pt x="347901" y="183898"/>
                  </a:lnTo>
                  <a:lnTo>
                    <a:pt x="342325" y="170492"/>
                  </a:lnTo>
                  <a:lnTo>
                    <a:pt x="335787" y="157322"/>
                  </a:lnTo>
                  <a:lnTo>
                    <a:pt x="328605" y="144308"/>
                  </a:lnTo>
                  <a:lnTo>
                    <a:pt x="320995" y="132810"/>
                  </a:lnTo>
                  <a:lnTo>
                    <a:pt x="313099" y="122322"/>
                  </a:lnTo>
                  <a:lnTo>
                    <a:pt x="305013" y="112508"/>
                  </a:lnTo>
                  <a:lnTo>
                    <a:pt x="296801" y="101732"/>
                  </a:lnTo>
                  <a:lnTo>
                    <a:pt x="280149" y="78470"/>
                  </a:lnTo>
                  <a:lnTo>
                    <a:pt x="271758" y="67751"/>
                  </a:lnTo>
                  <a:lnTo>
                    <a:pt x="263342" y="57783"/>
                  </a:lnTo>
                  <a:lnTo>
                    <a:pt x="254908" y="48316"/>
                  </a:lnTo>
                  <a:lnTo>
                    <a:pt x="242230" y="39182"/>
                  </a:lnTo>
                  <a:lnTo>
                    <a:pt x="226723" y="30270"/>
                  </a:lnTo>
                  <a:lnTo>
                    <a:pt x="209329" y="21507"/>
                  </a:lnTo>
                  <a:lnTo>
                    <a:pt x="192088" y="14254"/>
                  </a:lnTo>
                  <a:lnTo>
                    <a:pt x="174951" y="8007"/>
                  </a:lnTo>
                  <a:lnTo>
                    <a:pt x="157881" y="2432"/>
                  </a:lnTo>
                  <a:lnTo>
                    <a:pt x="142268" y="126"/>
                  </a:lnTo>
                  <a:lnTo>
                    <a:pt x="127626" y="0"/>
                  </a:lnTo>
                  <a:lnTo>
                    <a:pt x="113630" y="1327"/>
                  </a:lnTo>
                  <a:lnTo>
                    <a:pt x="100068" y="5033"/>
                  </a:lnTo>
                  <a:lnTo>
                    <a:pt x="86792" y="10327"/>
                  </a:lnTo>
                  <a:lnTo>
                    <a:pt x="34842" y="29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114431" y="2709198"/>
              <a:ext cx="337170" cy="338803"/>
            </a:xfrm>
            <a:custGeom>
              <a:avLst/>
              <a:gdLst/>
              <a:ahLst/>
              <a:cxnLst/>
              <a:rect l="0" t="0" r="0" b="0"/>
              <a:pathLst>
                <a:path w="337170" h="338803">
                  <a:moveTo>
                    <a:pt x="19669" y="21302"/>
                  </a:moveTo>
                  <a:lnTo>
                    <a:pt x="12927" y="48269"/>
                  </a:lnTo>
                  <a:lnTo>
                    <a:pt x="10941" y="63269"/>
                  </a:lnTo>
                  <a:lnTo>
                    <a:pt x="9616" y="80324"/>
                  </a:lnTo>
                  <a:lnTo>
                    <a:pt x="8734" y="98750"/>
                  </a:lnTo>
                  <a:lnTo>
                    <a:pt x="6734" y="116678"/>
                  </a:lnTo>
                  <a:lnTo>
                    <a:pt x="3990" y="134275"/>
                  </a:lnTo>
                  <a:lnTo>
                    <a:pt x="749" y="151651"/>
                  </a:lnTo>
                  <a:lnTo>
                    <a:pt x="0" y="168879"/>
                  </a:lnTo>
                  <a:lnTo>
                    <a:pt x="912" y="186009"/>
                  </a:lnTo>
                  <a:lnTo>
                    <a:pt x="2931" y="203073"/>
                  </a:lnTo>
                  <a:lnTo>
                    <a:pt x="4277" y="220093"/>
                  </a:lnTo>
                  <a:lnTo>
                    <a:pt x="5174" y="237085"/>
                  </a:lnTo>
                  <a:lnTo>
                    <a:pt x="5772" y="254057"/>
                  </a:lnTo>
                  <a:lnTo>
                    <a:pt x="6171" y="259727"/>
                  </a:lnTo>
                  <a:lnTo>
                    <a:pt x="6614" y="250976"/>
                  </a:lnTo>
                  <a:lnTo>
                    <a:pt x="8143" y="242151"/>
                  </a:lnTo>
                  <a:lnTo>
                    <a:pt x="10574" y="232035"/>
                  </a:lnTo>
                  <a:lnTo>
                    <a:pt x="17038" y="208094"/>
                  </a:lnTo>
                  <a:lnTo>
                    <a:pt x="24614" y="178639"/>
                  </a:lnTo>
                  <a:lnTo>
                    <a:pt x="32686" y="142970"/>
                  </a:lnTo>
                  <a:lnTo>
                    <a:pt x="36813" y="123580"/>
                  </a:lnTo>
                  <a:lnTo>
                    <a:pt x="42387" y="106421"/>
                  </a:lnTo>
                  <a:lnTo>
                    <a:pt x="48926" y="90748"/>
                  </a:lnTo>
                  <a:lnTo>
                    <a:pt x="56107" y="76066"/>
                  </a:lnTo>
                  <a:lnTo>
                    <a:pt x="65127" y="62044"/>
                  </a:lnTo>
                  <a:lnTo>
                    <a:pt x="75374" y="48463"/>
                  </a:lnTo>
                  <a:lnTo>
                    <a:pt x="86439" y="35176"/>
                  </a:lnTo>
                  <a:lnTo>
                    <a:pt x="98049" y="24907"/>
                  </a:lnTo>
                  <a:lnTo>
                    <a:pt x="110022" y="16649"/>
                  </a:lnTo>
                  <a:lnTo>
                    <a:pt x="122238" y="9733"/>
                  </a:lnTo>
                  <a:lnTo>
                    <a:pt x="137437" y="5123"/>
                  </a:lnTo>
                  <a:lnTo>
                    <a:pt x="154625" y="2049"/>
                  </a:lnTo>
                  <a:lnTo>
                    <a:pt x="173140" y="0"/>
                  </a:lnTo>
                  <a:lnTo>
                    <a:pt x="189716" y="1456"/>
                  </a:lnTo>
                  <a:lnTo>
                    <a:pt x="205000" y="5249"/>
                  </a:lnTo>
                  <a:lnTo>
                    <a:pt x="219423" y="10600"/>
                  </a:lnTo>
                  <a:lnTo>
                    <a:pt x="231860" y="16989"/>
                  </a:lnTo>
                  <a:lnTo>
                    <a:pt x="242974" y="24071"/>
                  </a:lnTo>
                  <a:lnTo>
                    <a:pt x="253205" y="31615"/>
                  </a:lnTo>
                  <a:lnTo>
                    <a:pt x="262849" y="42288"/>
                  </a:lnTo>
                  <a:lnTo>
                    <a:pt x="272100" y="55048"/>
                  </a:lnTo>
                  <a:lnTo>
                    <a:pt x="281089" y="69199"/>
                  </a:lnTo>
                  <a:lnTo>
                    <a:pt x="288494" y="84278"/>
                  </a:lnTo>
                  <a:lnTo>
                    <a:pt x="294841" y="99975"/>
                  </a:lnTo>
                  <a:lnTo>
                    <a:pt x="300483" y="116084"/>
                  </a:lnTo>
                  <a:lnTo>
                    <a:pt x="305656" y="132467"/>
                  </a:lnTo>
                  <a:lnTo>
                    <a:pt x="315167" y="165723"/>
                  </a:lnTo>
                  <a:lnTo>
                    <a:pt x="318267" y="182494"/>
                  </a:lnTo>
                  <a:lnTo>
                    <a:pt x="320334" y="199319"/>
                  </a:lnTo>
                  <a:lnTo>
                    <a:pt x="321712" y="216180"/>
                  </a:lnTo>
                  <a:lnTo>
                    <a:pt x="324042" y="231654"/>
                  </a:lnTo>
                  <a:lnTo>
                    <a:pt x="327007" y="246203"/>
                  </a:lnTo>
                  <a:lnTo>
                    <a:pt x="330394" y="260136"/>
                  </a:lnTo>
                  <a:lnTo>
                    <a:pt x="332652" y="275069"/>
                  </a:lnTo>
                  <a:lnTo>
                    <a:pt x="334157" y="290669"/>
                  </a:lnTo>
                  <a:lnTo>
                    <a:pt x="337169" y="338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56844" y="2743200"/>
              <a:ext cx="335758" cy="386199"/>
            </a:xfrm>
            <a:custGeom>
              <a:avLst/>
              <a:gdLst/>
              <a:ahLst/>
              <a:cxnLst/>
              <a:rect l="0" t="0" r="0" b="0"/>
              <a:pathLst>
                <a:path w="335758" h="386199">
                  <a:moveTo>
                    <a:pt x="72556" y="12700"/>
                  </a:moveTo>
                  <a:lnTo>
                    <a:pt x="59071" y="26184"/>
                  </a:lnTo>
                  <a:lnTo>
                    <a:pt x="50866" y="35800"/>
                  </a:lnTo>
                  <a:lnTo>
                    <a:pt x="30460" y="61537"/>
                  </a:lnTo>
                  <a:lnTo>
                    <a:pt x="21914" y="77713"/>
                  </a:lnTo>
                  <a:lnTo>
                    <a:pt x="14806" y="95553"/>
                  </a:lnTo>
                  <a:lnTo>
                    <a:pt x="8656" y="114502"/>
                  </a:lnTo>
                  <a:lnTo>
                    <a:pt x="4556" y="132779"/>
                  </a:lnTo>
                  <a:lnTo>
                    <a:pt x="1822" y="150608"/>
                  </a:lnTo>
                  <a:lnTo>
                    <a:pt x="0" y="168138"/>
                  </a:lnTo>
                  <a:lnTo>
                    <a:pt x="196" y="184059"/>
                  </a:lnTo>
                  <a:lnTo>
                    <a:pt x="1738" y="198906"/>
                  </a:lnTo>
                  <a:lnTo>
                    <a:pt x="4178" y="213037"/>
                  </a:lnTo>
                  <a:lnTo>
                    <a:pt x="8625" y="228102"/>
                  </a:lnTo>
                  <a:lnTo>
                    <a:pt x="14413" y="243790"/>
                  </a:lnTo>
                  <a:lnTo>
                    <a:pt x="21094" y="259893"/>
                  </a:lnTo>
                  <a:lnTo>
                    <a:pt x="28370" y="274862"/>
                  </a:lnTo>
                  <a:lnTo>
                    <a:pt x="36043" y="289075"/>
                  </a:lnTo>
                  <a:lnTo>
                    <a:pt x="43981" y="302783"/>
                  </a:lnTo>
                  <a:lnTo>
                    <a:pt x="53506" y="313333"/>
                  </a:lnTo>
                  <a:lnTo>
                    <a:pt x="64089" y="321777"/>
                  </a:lnTo>
                  <a:lnTo>
                    <a:pt x="75378" y="328818"/>
                  </a:lnTo>
                  <a:lnTo>
                    <a:pt x="85726" y="336334"/>
                  </a:lnTo>
                  <a:lnTo>
                    <a:pt x="95447" y="344167"/>
                  </a:lnTo>
                  <a:lnTo>
                    <a:pt x="104750" y="352211"/>
                  </a:lnTo>
                  <a:lnTo>
                    <a:pt x="115185" y="358985"/>
                  </a:lnTo>
                  <a:lnTo>
                    <a:pt x="126375" y="364912"/>
                  </a:lnTo>
                  <a:lnTo>
                    <a:pt x="138069" y="370274"/>
                  </a:lnTo>
                  <a:lnTo>
                    <a:pt x="152920" y="375261"/>
                  </a:lnTo>
                  <a:lnTo>
                    <a:pt x="169876" y="379996"/>
                  </a:lnTo>
                  <a:lnTo>
                    <a:pt x="188236" y="384564"/>
                  </a:lnTo>
                  <a:lnTo>
                    <a:pt x="204709" y="386198"/>
                  </a:lnTo>
                  <a:lnTo>
                    <a:pt x="219924" y="385876"/>
                  </a:lnTo>
                  <a:lnTo>
                    <a:pt x="234301" y="384251"/>
                  </a:lnTo>
                  <a:lnTo>
                    <a:pt x="248119" y="381756"/>
                  </a:lnTo>
                  <a:lnTo>
                    <a:pt x="261564" y="378682"/>
                  </a:lnTo>
                  <a:lnTo>
                    <a:pt x="274762" y="375221"/>
                  </a:lnTo>
                  <a:lnTo>
                    <a:pt x="286382" y="368680"/>
                  </a:lnTo>
                  <a:lnTo>
                    <a:pt x="296950" y="360087"/>
                  </a:lnTo>
                  <a:lnTo>
                    <a:pt x="306819" y="350124"/>
                  </a:lnTo>
                  <a:lnTo>
                    <a:pt x="314809" y="337838"/>
                  </a:lnTo>
                  <a:lnTo>
                    <a:pt x="321547" y="324003"/>
                  </a:lnTo>
                  <a:lnTo>
                    <a:pt x="327449" y="309135"/>
                  </a:lnTo>
                  <a:lnTo>
                    <a:pt x="331385" y="292168"/>
                  </a:lnTo>
                  <a:lnTo>
                    <a:pt x="334009" y="273801"/>
                  </a:lnTo>
                  <a:lnTo>
                    <a:pt x="335757" y="254500"/>
                  </a:lnTo>
                  <a:lnTo>
                    <a:pt x="335512" y="237400"/>
                  </a:lnTo>
                  <a:lnTo>
                    <a:pt x="333938" y="221767"/>
                  </a:lnTo>
                  <a:lnTo>
                    <a:pt x="331477" y="207111"/>
                  </a:lnTo>
                  <a:lnTo>
                    <a:pt x="328425" y="193107"/>
                  </a:lnTo>
                  <a:lnTo>
                    <a:pt x="324980" y="179538"/>
                  </a:lnTo>
                  <a:lnTo>
                    <a:pt x="321271" y="166258"/>
                  </a:lnTo>
                  <a:lnTo>
                    <a:pt x="315977" y="154583"/>
                  </a:lnTo>
                  <a:lnTo>
                    <a:pt x="309626" y="143978"/>
                  </a:lnTo>
                  <a:lnTo>
                    <a:pt x="295042" y="123257"/>
                  </a:lnTo>
                  <a:lnTo>
                    <a:pt x="279153" y="99936"/>
                  </a:lnTo>
                  <a:lnTo>
                    <a:pt x="266732" y="87790"/>
                  </a:lnTo>
                  <a:lnTo>
                    <a:pt x="251395" y="75460"/>
                  </a:lnTo>
                  <a:lnTo>
                    <a:pt x="234115" y="63007"/>
                  </a:lnTo>
                  <a:lnTo>
                    <a:pt x="216951" y="51882"/>
                  </a:lnTo>
                  <a:lnTo>
                    <a:pt x="199863" y="41643"/>
                  </a:lnTo>
                  <a:lnTo>
                    <a:pt x="182828" y="31995"/>
                  </a:lnTo>
                  <a:lnTo>
                    <a:pt x="165826" y="25563"/>
                  </a:lnTo>
                  <a:lnTo>
                    <a:pt x="148846" y="21276"/>
                  </a:lnTo>
                  <a:lnTo>
                    <a:pt x="852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165100"/>
            <a:ext cx="9525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You try: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Test to see if these ordered pairs are in the solution to the inequalities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700" y="3073400"/>
            <a:ext cx="5105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s-ES" sz="2700" smtClean="0">
                <a:solidFill>
                  <a:srgbClr val="0000FF"/>
                </a:solidFill>
                <a:latin typeface="Comic Sans MS - 36"/>
              </a:rPr>
              <a:t>1. x + y &lt; -4; (0,0)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s-ES" sz="2700" smtClean="0">
                <a:solidFill>
                  <a:srgbClr val="0000FF"/>
                </a:solidFill>
                <a:latin typeface="Comic Sans MS - 36"/>
              </a:rPr>
              <a:t>2. y -x &gt; -2; (-1, -4)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s-ES" sz="2700" smtClean="0">
                <a:solidFill>
                  <a:srgbClr val="0000FF"/>
                </a:solidFill>
                <a:latin typeface="Comic Sans MS - 36"/>
              </a:rPr>
              <a:t>3. 4x - 7y &gt; 28 (-2, 4)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32400" y="5893000"/>
            <a:ext cx="317501" cy="355401"/>
            <a:chOff x="5232400" y="5893000"/>
            <a:chExt cx="317501" cy="355401"/>
          </a:xfrm>
        </p:grpSpPr>
        <p:sp>
          <p:nvSpPr>
            <p:cNvPr id="4" name="Freeform 3"/>
            <p:cNvSpPr/>
            <p:nvPr/>
          </p:nvSpPr>
          <p:spPr>
            <a:xfrm>
              <a:off x="5232400" y="5893000"/>
              <a:ext cx="294563" cy="283904"/>
            </a:xfrm>
            <a:custGeom>
              <a:avLst/>
              <a:gdLst/>
              <a:ahLst/>
              <a:cxnLst/>
              <a:rect l="0" t="0" r="0" b="0"/>
              <a:pathLst>
                <a:path w="294563" h="283904">
                  <a:moveTo>
                    <a:pt x="0" y="25200"/>
                  </a:moveTo>
                  <a:lnTo>
                    <a:pt x="53029" y="7523"/>
                  </a:lnTo>
                  <a:lnTo>
                    <a:pt x="66397" y="4948"/>
                  </a:lnTo>
                  <a:lnTo>
                    <a:pt x="80953" y="3232"/>
                  </a:lnTo>
                  <a:lnTo>
                    <a:pt x="96302" y="2088"/>
                  </a:lnTo>
                  <a:lnTo>
                    <a:pt x="113590" y="1325"/>
                  </a:lnTo>
                  <a:lnTo>
                    <a:pt x="151614" y="477"/>
                  </a:lnTo>
                  <a:lnTo>
                    <a:pt x="205946" y="0"/>
                  </a:lnTo>
                  <a:lnTo>
                    <a:pt x="221963" y="1344"/>
                  </a:lnTo>
                  <a:lnTo>
                    <a:pt x="236876" y="3652"/>
                  </a:lnTo>
                  <a:lnTo>
                    <a:pt x="251050" y="6601"/>
                  </a:lnTo>
                  <a:lnTo>
                    <a:pt x="261911" y="12801"/>
                  </a:lnTo>
                  <a:lnTo>
                    <a:pt x="270563" y="21167"/>
                  </a:lnTo>
                  <a:lnTo>
                    <a:pt x="277742" y="30977"/>
                  </a:lnTo>
                  <a:lnTo>
                    <a:pt x="281116" y="41752"/>
                  </a:lnTo>
                  <a:lnTo>
                    <a:pt x="281956" y="53168"/>
                  </a:lnTo>
                  <a:lnTo>
                    <a:pt x="281103" y="65011"/>
                  </a:lnTo>
                  <a:lnTo>
                    <a:pt x="277713" y="75730"/>
                  </a:lnTo>
                  <a:lnTo>
                    <a:pt x="272631" y="85697"/>
                  </a:lnTo>
                  <a:lnTo>
                    <a:pt x="266420" y="95165"/>
                  </a:lnTo>
                  <a:lnTo>
                    <a:pt x="258047" y="102887"/>
                  </a:lnTo>
                  <a:lnTo>
                    <a:pt x="248231" y="109447"/>
                  </a:lnTo>
                  <a:lnTo>
                    <a:pt x="237454" y="115231"/>
                  </a:lnTo>
                  <a:lnTo>
                    <a:pt x="226036" y="120498"/>
                  </a:lnTo>
                  <a:lnTo>
                    <a:pt x="214190" y="125421"/>
                  </a:lnTo>
                  <a:lnTo>
                    <a:pt x="202060" y="130114"/>
                  </a:lnTo>
                  <a:lnTo>
                    <a:pt x="201029" y="133242"/>
                  </a:lnTo>
                  <a:lnTo>
                    <a:pt x="207397" y="135328"/>
                  </a:lnTo>
                  <a:lnTo>
                    <a:pt x="218698" y="136719"/>
                  </a:lnTo>
                  <a:lnTo>
                    <a:pt x="229054" y="140468"/>
                  </a:lnTo>
                  <a:lnTo>
                    <a:pt x="238780" y="145789"/>
                  </a:lnTo>
                  <a:lnTo>
                    <a:pt x="248087" y="152160"/>
                  </a:lnTo>
                  <a:lnTo>
                    <a:pt x="257113" y="159229"/>
                  </a:lnTo>
                  <a:lnTo>
                    <a:pt x="265953" y="166763"/>
                  </a:lnTo>
                  <a:lnTo>
                    <a:pt x="274668" y="174609"/>
                  </a:lnTo>
                  <a:lnTo>
                    <a:pt x="281890" y="184072"/>
                  </a:lnTo>
                  <a:lnTo>
                    <a:pt x="288115" y="194615"/>
                  </a:lnTo>
                  <a:lnTo>
                    <a:pt x="293677" y="205876"/>
                  </a:lnTo>
                  <a:lnTo>
                    <a:pt x="294562" y="217618"/>
                  </a:lnTo>
                  <a:lnTo>
                    <a:pt x="292330" y="229678"/>
                  </a:lnTo>
                  <a:lnTo>
                    <a:pt x="288020" y="241952"/>
                  </a:lnTo>
                  <a:lnTo>
                    <a:pt x="280913" y="251546"/>
                  </a:lnTo>
                  <a:lnTo>
                    <a:pt x="271942" y="259352"/>
                  </a:lnTo>
                  <a:lnTo>
                    <a:pt x="261728" y="265968"/>
                  </a:lnTo>
                  <a:lnTo>
                    <a:pt x="249274" y="271789"/>
                  </a:lnTo>
                  <a:lnTo>
                    <a:pt x="235327" y="277082"/>
                  </a:lnTo>
                  <a:lnTo>
                    <a:pt x="220384" y="282021"/>
                  </a:lnTo>
                  <a:lnTo>
                    <a:pt x="206189" y="283903"/>
                  </a:lnTo>
                  <a:lnTo>
                    <a:pt x="192493" y="283747"/>
                  </a:lnTo>
                  <a:lnTo>
                    <a:pt x="179128" y="282231"/>
                  </a:lnTo>
                  <a:lnTo>
                    <a:pt x="165985" y="279809"/>
                  </a:lnTo>
                  <a:lnTo>
                    <a:pt x="152990" y="276784"/>
                  </a:lnTo>
                  <a:lnTo>
                    <a:pt x="88900" y="266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537200" y="62484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06500" y="6388100"/>
            <a:ext cx="304801" cy="774701"/>
            <a:chOff x="1206500" y="6388100"/>
            <a:chExt cx="304801" cy="774701"/>
          </a:xfrm>
        </p:grpSpPr>
        <p:sp>
          <p:nvSpPr>
            <p:cNvPr id="7" name="Freeform 6"/>
            <p:cNvSpPr/>
            <p:nvPr/>
          </p:nvSpPr>
          <p:spPr>
            <a:xfrm>
              <a:off x="1206500" y="6388100"/>
              <a:ext cx="215901" cy="342901"/>
            </a:xfrm>
            <a:custGeom>
              <a:avLst/>
              <a:gdLst/>
              <a:ahLst/>
              <a:cxnLst/>
              <a:rect l="0" t="0" r="0" b="0"/>
              <a:pathLst>
                <a:path w="215901" h="342901">
                  <a:moveTo>
                    <a:pt x="0" y="0"/>
                  </a:moveTo>
                  <a:lnTo>
                    <a:pt x="0" y="70706"/>
                  </a:lnTo>
                  <a:lnTo>
                    <a:pt x="1411" y="86648"/>
                  </a:lnTo>
                  <a:lnTo>
                    <a:pt x="3762" y="102921"/>
                  </a:lnTo>
                  <a:lnTo>
                    <a:pt x="6742" y="119414"/>
                  </a:lnTo>
                  <a:lnTo>
                    <a:pt x="8727" y="137465"/>
                  </a:lnTo>
                  <a:lnTo>
                    <a:pt x="10052" y="156554"/>
                  </a:lnTo>
                  <a:lnTo>
                    <a:pt x="10934" y="176336"/>
                  </a:lnTo>
                  <a:lnTo>
                    <a:pt x="12934" y="193757"/>
                  </a:lnTo>
                  <a:lnTo>
                    <a:pt x="15678" y="209605"/>
                  </a:lnTo>
                  <a:lnTo>
                    <a:pt x="18918" y="224403"/>
                  </a:lnTo>
                  <a:lnTo>
                    <a:pt x="22490" y="238502"/>
                  </a:lnTo>
                  <a:lnTo>
                    <a:pt x="26282" y="252134"/>
                  </a:lnTo>
                  <a:lnTo>
                    <a:pt x="34258" y="278571"/>
                  </a:lnTo>
                  <a:lnTo>
                    <a:pt x="42507" y="304431"/>
                  </a:lnTo>
                  <a:lnTo>
                    <a:pt x="50916" y="313021"/>
                  </a:lnTo>
                  <a:lnTo>
                    <a:pt x="62166" y="318747"/>
                  </a:lnTo>
                  <a:lnTo>
                    <a:pt x="75310" y="322564"/>
                  </a:lnTo>
                  <a:lnTo>
                    <a:pt x="89718" y="325109"/>
                  </a:lnTo>
                  <a:lnTo>
                    <a:pt x="104967" y="326806"/>
                  </a:lnTo>
                  <a:lnTo>
                    <a:pt x="120778" y="327937"/>
                  </a:lnTo>
                  <a:lnTo>
                    <a:pt x="136963" y="328691"/>
                  </a:lnTo>
                  <a:lnTo>
                    <a:pt x="153397" y="329194"/>
                  </a:lnTo>
                  <a:lnTo>
                    <a:pt x="2159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386065" y="6540500"/>
              <a:ext cx="125236" cy="622301"/>
            </a:xfrm>
            <a:custGeom>
              <a:avLst/>
              <a:gdLst/>
              <a:ahLst/>
              <a:cxnLst/>
              <a:rect l="0" t="0" r="0" b="0"/>
              <a:pathLst>
                <a:path w="125236" h="622301">
                  <a:moveTo>
                    <a:pt x="10935" y="0"/>
                  </a:moveTo>
                  <a:lnTo>
                    <a:pt x="4192" y="20225"/>
                  </a:lnTo>
                  <a:lnTo>
                    <a:pt x="2207" y="34650"/>
                  </a:lnTo>
                  <a:lnTo>
                    <a:pt x="882" y="52733"/>
                  </a:lnTo>
                  <a:lnTo>
                    <a:pt x="0" y="73255"/>
                  </a:lnTo>
                  <a:lnTo>
                    <a:pt x="823" y="93992"/>
                  </a:lnTo>
                  <a:lnTo>
                    <a:pt x="2782" y="114873"/>
                  </a:lnTo>
                  <a:lnTo>
                    <a:pt x="5500" y="135849"/>
                  </a:lnTo>
                  <a:lnTo>
                    <a:pt x="7311" y="158298"/>
                  </a:lnTo>
                  <a:lnTo>
                    <a:pt x="8519" y="181733"/>
                  </a:lnTo>
                  <a:lnTo>
                    <a:pt x="9324" y="205822"/>
                  </a:lnTo>
                  <a:lnTo>
                    <a:pt x="11272" y="227525"/>
                  </a:lnTo>
                  <a:lnTo>
                    <a:pt x="13982" y="247639"/>
                  </a:lnTo>
                  <a:lnTo>
                    <a:pt x="17199" y="266693"/>
                  </a:lnTo>
                  <a:lnTo>
                    <a:pt x="20756" y="283628"/>
                  </a:lnTo>
                  <a:lnTo>
                    <a:pt x="24537" y="299153"/>
                  </a:lnTo>
                  <a:lnTo>
                    <a:pt x="28470" y="313735"/>
                  </a:lnTo>
                  <a:lnTo>
                    <a:pt x="36602" y="341227"/>
                  </a:lnTo>
                  <a:lnTo>
                    <a:pt x="40746" y="354484"/>
                  </a:lnTo>
                  <a:lnTo>
                    <a:pt x="49114" y="384267"/>
                  </a:lnTo>
                  <a:lnTo>
                    <a:pt x="53321" y="400111"/>
                  </a:lnTo>
                  <a:lnTo>
                    <a:pt x="58947" y="417729"/>
                  </a:lnTo>
                  <a:lnTo>
                    <a:pt x="65521" y="436530"/>
                  </a:lnTo>
                  <a:lnTo>
                    <a:pt x="84493" y="489176"/>
                  </a:lnTo>
                  <a:lnTo>
                    <a:pt x="89607" y="503917"/>
                  </a:lnTo>
                  <a:lnTo>
                    <a:pt x="94427" y="520800"/>
                  </a:lnTo>
                  <a:lnTo>
                    <a:pt x="99052" y="539111"/>
                  </a:lnTo>
                  <a:lnTo>
                    <a:pt x="125235" y="622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16400" y="5321300"/>
            <a:ext cx="647701" cy="342901"/>
            <a:chOff x="4216400" y="5321300"/>
            <a:chExt cx="647701" cy="342901"/>
          </a:xfrm>
        </p:grpSpPr>
        <p:sp>
          <p:nvSpPr>
            <p:cNvPr id="10" name="Freeform 9"/>
            <p:cNvSpPr/>
            <p:nvPr/>
          </p:nvSpPr>
          <p:spPr>
            <a:xfrm>
              <a:off x="4267200" y="5372100"/>
              <a:ext cx="76201" cy="215901"/>
            </a:xfrm>
            <a:custGeom>
              <a:avLst/>
              <a:gdLst/>
              <a:ahLst/>
              <a:cxnLst/>
              <a:rect l="0" t="0" r="0" b="0"/>
              <a:pathLst>
                <a:path w="76201" h="215901">
                  <a:moveTo>
                    <a:pt x="76200" y="0"/>
                  </a:moveTo>
                  <a:lnTo>
                    <a:pt x="58523" y="70706"/>
                  </a:lnTo>
                  <a:lnTo>
                    <a:pt x="54537" y="85237"/>
                  </a:lnTo>
                  <a:lnTo>
                    <a:pt x="46346" y="112672"/>
                  </a:lnTo>
                  <a:lnTo>
                    <a:pt x="40775" y="125914"/>
                  </a:lnTo>
                  <a:lnTo>
                    <a:pt x="34238" y="138976"/>
                  </a:lnTo>
                  <a:lnTo>
                    <a:pt x="27059" y="151917"/>
                  </a:lnTo>
                  <a:lnTo>
                    <a:pt x="20861" y="164778"/>
                  </a:lnTo>
                  <a:lnTo>
                    <a:pt x="15318" y="177585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216400" y="5448300"/>
              <a:ext cx="190501" cy="177801"/>
            </a:xfrm>
            <a:custGeom>
              <a:avLst/>
              <a:gdLst/>
              <a:ahLst/>
              <a:cxnLst/>
              <a:rect l="0" t="0" r="0" b="0"/>
              <a:pathLst>
                <a:path w="190501" h="177801">
                  <a:moveTo>
                    <a:pt x="0" y="0"/>
                  </a:moveTo>
                  <a:lnTo>
                    <a:pt x="26968" y="13484"/>
                  </a:lnTo>
                  <a:lnTo>
                    <a:pt x="39145" y="20278"/>
                  </a:lnTo>
                  <a:lnTo>
                    <a:pt x="51496" y="27630"/>
                  </a:lnTo>
                  <a:lnTo>
                    <a:pt x="63964" y="35353"/>
                  </a:lnTo>
                  <a:lnTo>
                    <a:pt x="76509" y="46146"/>
                  </a:lnTo>
                  <a:lnTo>
                    <a:pt x="89106" y="58986"/>
                  </a:lnTo>
                  <a:lnTo>
                    <a:pt x="101737" y="73190"/>
                  </a:lnTo>
                  <a:lnTo>
                    <a:pt x="127060" y="100262"/>
                  </a:lnTo>
                  <a:lnTo>
                    <a:pt x="139740" y="113408"/>
                  </a:lnTo>
                  <a:lnTo>
                    <a:pt x="151015" y="126405"/>
                  </a:lnTo>
                  <a:lnTo>
                    <a:pt x="161355" y="139303"/>
                  </a:lnTo>
                  <a:lnTo>
                    <a:pt x="1905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22800" y="5321300"/>
              <a:ext cx="203201" cy="167584"/>
            </a:xfrm>
            <a:custGeom>
              <a:avLst/>
              <a:gdLst/>
              <a:ahLst/>
              <a:cxnLst/>
              <a:rect l="0" t="0" r="0" b="0"/>
              <a:pathLst>
                <a:path w="203201" h="167584">
                  <a:moveTo>
                    <a:pt x="0" y="50800"/>
                  </a:moveTo>
                  <a:lnTo>
                    <a:pt x="13484" y="64284"/>
                  </a:lnTo>
                  <a:lnTo>
                    <a:pt x="18867" y="72489"/>
                  </a:lnTo>
                  <a:lnTo>
                    <a:pt x="23866" y="82192"/>
                  </a:lnTo>
                  <a:lnTo>
                    <a:pt x="28611" y="92895"/>
                  </a:lnTo>
                  <a:lnTo>
                    <a:pt x="34596" y="102852"/>
                  </a:lnTo>
                  <a:lnTo>
                    <a:pt x="41408" y="112312"/>
                  </a:lnTo>
                  <a:lnTo>
                    <a:pt x="48772" y="121441"/>
                  </a:lnTo>
                  <a:lnTo>
                    <a:pt x="57915" y="130350"/>
                  </a:lnTo>
                  <a:lnTo>
                    <a:pt x="68243" y="139111"/>
                  </a:lnTo>
                  <a:lnTo>
                    <a:pt x="79362" y="147774"/>
                  </a:lnTo>
                  <a:lnTo>
                    <a:pt x="91008" y="154960"/>
                  </a:lnTo>
                  <a:lnTo>
                    <a:pt x="103005" y="161162"/>
                  </a:lnTo>
                  <a:lnTo>
                    <a:pt x="115236" y="166708"/>
                  </a:lnTo>
                  <a:lnTo>
                    <a:pt x="126213" y="167583"/>
                  </a:lnTo>
                  <a:lnTo>
                    <a:pt x="136353" y="165344"/>
                  </a:lnTo>
                  <a:lnTo>
                    <a:pt x="145935" y="161029"/>
                  </a:lnTo>
                  <a:lnTo>
                    <a:pt x="155145" y="155330"/>
                  </a:lnTo>
                  <a:lnTo>
                    <a:pt x="164108" y="148709"/>
                  </a:lnTo>
                  <a:lnTo>
                    <a:pt x="172905" y="141473"/>
                  </a:lnTo>
                  <a:lnTo>
                    <a:pt x="180181" y="132415"/>
                  </a:lnTo>
                  <a:lnTo>
                    <a:pt x="186443" y="122143"/>
                  </a:lnTo>
                  <a:lnTo>
                    <a:pt x="192028" y="111062"/>
                  </a:lnTo>
                  <a:lnTo>
                    <a:pt x="195752" y="96619"/>
                  </a:lnTo>
                  <a:lnTo>
                    <a:pt x="198234" y="79935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87900" y="5511800"/>
              <a:ext cx="76201" cy="152401"/>
            </a:xfrm>
            <a:custGeom>
              <a:avLst/>
              <a:gdLst/>
              <a:ahLst/>
              <a:cxnLst/>
              <a:rect l="0" t="0" r="0" b="0"/>
              <a:pathLst>
                <a:path w="76201" h="1524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6397"/>
                  </a:lnTo>
                  <a:lnTo>
                    <a:pt x="39545" y="80953"/>
                  </a:lnTo>
                  <a:lnTo>
                    <a:pt x="762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51447" y="6311900"/>
            <a:ext cx="3491548" cy="927101"/>
            <a:chOff x="1551447" y="6311900"/>
            <a:chExt cx="3491548" cy="927101"/>
          </a:xfrm>
        </p:grpSpPr>
        <p:sp>
          <p:nvSpPr>
            <p:cNvPr id="15" name="Freeform 14"/>
            <p:cNvSpPr/>
            <p:nvPr/>
          </p:nvSpPr>
          <p:spPr>
            <a:xfrm>
              <a:off x="1551447" y="6388100"/>
              <a:ext cx="315454" cy="774701"/>
            </a:xfrm>
            <a:custGeom>
              <a:avLst/>
              <a:gdLst/>
              <a:ahLst/>
              <a:cxnLst/>
              <a:rect l="0" t="0" r="0" b="0"/>
              <a:pathLst>
                <a:path w="315454" h="774701">
                  <a:moveTo>
                    <a:pt x="99553" y="0"/>
                  </a:moveTo>
                  <a:lnTo>
                    <a:pt x="86068" y="13484"/>
                  </a:lnTo>
                  <a:lnTo>
                    <a:pt x="79274" y="23100"/>
                  </a:lnTo>
                  <a:lnTo>
                    <a:pt x="71923" y="35155"/>
                  </a:lnTo>
                  <a:lnTo>
                    <a:pt x="64199" y="48837"/>
                  </a:lnTo>
                  <a:lnTo>
                    <a:pt x="48092" y="79090"/>
                  </a:lnTo>
                  <a:lnTo>
                    <a:pt x="39845" y="95060"/>
                  </a:lnTo>
                  <a:lnTo>
                    <a:pt x="32937" y="109940"/>
                  </a:lnTo>
                  <a:lnTo>
                    <a:pt x="26920" y="124093"/>
                  </a:lnTo>
                  <a:lnTo>
                    <a:pt x="21497" y="137762"/>
                  </a:lnTo>
                  <a:lnTo>
                    <a:pt x="17882" y="152519"/>
                  </a:lnTo>
                  <a:lnTo>
                    <a:pt x="15472" y="168002"/>
                  </a:lnTo>
                  <a:lnTo>
                    <a:pt x="13866" y="183967"/>
                  </a:lnTo>
                  <a:lnTo>
                    <a:pt x="11384" y="200256"/>
                  </a:lnTo>
                  <a:lnTo>
                    <a:pt x="8318" y="216759"/>
                  </a:lnTo>
                  <a:lnTo>
                    <a:pt x="4863" y="233406"/>
                  </a:lnTo>
                  <a:lnTo>
                    <a:pt x="2559" y="251559"/>
                  </a:lnTo>
                  <a:lnTo>
                    <a:pt x="1024" y="270717"/>
                  </a:lnTo>
                  <a:lnTo>
                    <a:pt x="0" y="290545"/>
                  </a:lnTo>
                  <a:lnTo>
                    <a:pt x="729" y="310819"/>
                  </a:lnTo>
                  <a:lnTo>
                    <a:pt x="2625" y="331390"/>
                  </a:lnTo>
                  <a:lnTo>
                    <a:pt x="5301" y="352160"/>
                  </a:lnTo>
                  <a:lnTo>
                    <a:pt x="8496" y="373062"/>
                  </a:lnTo>
                  <a:lnTo>
                    <a:pt x="15809" y="415101"/>
                  </a:lnTo>
                  <a:lnTo>
                    <a:pt x="22557" y="436190"/>
                  </a:lnTo>
                  <a:lnTo>
                    <a:pt x="31289" y="457304"/>
                  </a:lnTo>
                  <a:lnTo>
                    <a:pt x="41343" y="478436"/>
                  </a:lnTo>
                  <a:lnTo>
                    <a:pt x="60041" y="520731"/>
                  </a:lnTo>
                  <a:lnTo>
                    <a:pt x="68978" y="541887"/>
                  </a:lnTo>
                  <a:lnTo>
                    <a:pt x="77758" y="558813"/>
                  </a:lnTo>
                  <a:lnTo>
                    <a:pt x="86434" y="572920"/>
                  </a:lnTo>
                  <a:lnTo>
                    <a:pt x="105011" y="598942"/>
                  </a:lnTo>
                  <a:lnTo>
                    <a:pt x="163771" y="678159"/>
                  </a:lnTo>
                  <a:lnTo>
                    <a:pt x="176232" y="691994"/>
                  </a:lnTo>
                  <a:lnTo>
                    <a:pt x="188772" y="704040"/>
                  </a:lnTo>
                  <a:lnTo>
                    <a:pt x="201365" y="714894"/>
                  </a:lnTo>
                  <a:lnTo>
                    <a:pt x="213995" y="723540"/>
                  </a:lnTo>
                  <a:lnTo>
                    <a:pt x="226647" y="730715"/>
                  </a:lnTo>
                  <a:lnTo>
                    <a:pt x="239316" y="736910"/>
                  </a:lnTo>
                  <a:lnTo>
                    <a:pt x="251995" y="742451"/>
                  </a:lnTo>
                  <a:lnTo>
                    <a:pt x="264681" y="747556"/>
                  </a:lnTo>
                  <a:lnTo>
                    <a:pt x="315453" y="774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39900" y="68326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16100" y="6560936"/>
              <a:ext cx="444501" cy="398158"/>
            </a:xfrm>
            <a:custGeom>
              <a:avLst/>
              <a:gdLst/>
              <a:ahLst/>
              <a:cxnLst/>
              <a:rect l="0" t="0" r="0" b="0"/>
              <a:pathLst>
                <a:path w="444501" h="398158">
                  <a:moveTo>
                    <a:pt x="0" y="30364"/>
                  </a:moveTo>
                  <a:lnTo>
                    <a:pt x="13484" y="16879"/>
                  </a:lnTo>
                  <a:lnTo>
                    <a:pt x="21689" y="11496"/>
                  </a:lnTo>
                  <a:lnTo>
                    <a:pt x="31392" y="6497"/>
                  </a:lnTo>
                  <a:lnTo>
                    <a:pt x="42095" y="1752"/>
                  </a:lnTo>
                  <a:lnTo>
                    <a:pt x="53463" y="0"/>
                  </a:lnTo>
                  <a:lnTo>
                    <a:pt x="65275" y="244"/>
                  </a:lnTo>
                  <a:lnTo>
                    <a:pt x="77383" y="1817"/>
                  </a:lnTo>
                  <a:lnTo>
                    <a:pt x="91100" y="4277"/>
                  </a:lnTo>
                  <a:lnTo>
                    <a:pt x="105889" y="7328"/>
                  </a:lnTo>
                  <a:lnTo>
                    <a:pt x="121392" y="10773"/>
                  </a:lnTo>
                  <a:lnTo>
                    <a:pt x="135961" y="15892"/>
                  </a:lnTo>
                  <a:lnTo>
                    <a:pt x="149907" y="22127"/>
                  </a:lnTo>
                  <a:lnTo>
                    <a:pt x="163438" y="29105"/>
                  </a:lnTo>
                  <a:lnTo>
                    <a:pt x="173870" y="37992"/>
                  </a:lnTo>
                  <a:lnTo>
                    <a:pt x="182235" y="48149"/>
                  </a:lnTo>
                  <a:lnTo>
                    <a:pt x="204514" y="82670"/>
                  </a:lnTo>
                  <a:lnTo>
                    <a:pt x="212542" y="94868"/>
                  </a:lnTo>
                  <a:lnTo>
                    <a:pt x="219306" y="107233"/>
                  </a:lnTo>
                  <a:lnTo>
                    <a:pt x="225226" y="119710"/>
                  </a:lnTo>
                  <a:lnTo>
                    <a:pt x="230584" y="132261"/>
                  </a:lnTo>
                  <a:lnTo>
                    <a:pt x="234156" y="146273"/>
                  </a:lnTo>
                  <a:lnTo>
                    <a:pt x="236537" y="161259"/>
                  </a:lnTo>
                  <a:lnTo>
                    <a:pt x="238125" y="176893"/>
                  </a:lnTo>
                  <a:lnTo>
                    <a:pt x="239183" y="192961"/>
                  </a:lnTo>
                  <a:lnTo>
                    <a:pt x="239888" y="209318"/>
                  </a:lnTo>
                  <a:lnTo>
                    <a:pt x="240359" y="225866"/>
                  </a:lnTo>
                  <a:lnTo>
                    <a:pt x="239261" y="241132"/>
                  </a:lnTo>
                  <a:lnTo>
                    <a:pt x="237118" y="255543"/>
                  </a:lnTo>
                  <a:lnTo>
                    <a:pt x="234279" y="269383"/>
                  </a:lnTo>
                  <a:lnTo>
                    <a:pt x="230975" y="282843"/>
                  </a:lnTo>
                  <a:lnTo>
                    <a:pt x="227361" y="296050"/>
                  </a:lnTo>
                  <a:lnTo>
                    <a:pt x="219582" y="322013"/>
                  </a:lnTo>
                  <a:lnTo>
                    <a:pt x="211421" y="347664"/>
                  </a:lnTo>
                  <a:lnTo>
                    <a:pt x="212914" y="359019"/>
                  </a:lnTo>
                  <a:lnTo>
                    <a:pt x="218143" y="369411"/>
                  </a:lnTo>
                  <a:lnTo>
                    <a:pt x="225861" y="379162"/>
                  </a:lnTo>
                  <a:lnTo>
                    <a:pt x="236652" y="385663"/>
                  </a:lnTo>
                  <a:lnTo>
                    <a:pt x="249490" y="389997"/>
                  </a:lnTo>
                  <a:lnTo>
                    <a:pt x="263693" y="392886"/>
                  </a:lnTo>
                  <a:lnTo>
                    <a:pt x="278806" y="394812"/>
                  </a:lnTo>
                  <a:lnTo>
                    <a:pt x="294526" y="396095"/>
                  </a:lnTo>
                  <a:lnTo>
                    <a:pt x="310651" y="396951"/>
                  </a:lnTo>
                  <a:lnTo>
                    <a:pt x="343619" y="397903"/>
                  </a:lnTo>
                  <a:lnTo>
                    <a:pt x="360312" y="398157"/>
                  </a:lnTo>
                  <a:lnTo>
                    <a:pt x="375675" y="396914"/>
                  </a:lnTo>
                  <a:lnTo>
                    <a:pt x="444500" y="385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387600" y="67564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20225" y="5958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81200" y="6375400"/>
              <a:ext cx="374020" cy="863601"/>
            </a:xfrm>
            <a:custGeom>
              <a:avLst/>
              <a:gdLst/>
              <a:ahLst/>
              <a:cxnLst/>
              <a:rect l="0" t="0" r="0" b="0"/>
              <a:pathLst>
                <a:path w="374020" h="863601">
                  <a:moveTo>
                    <a:pt x="0" y="0"/>
                  </a:moveTo>
                  <a:lnTo>
                    <a:pt x="53029" y="17676"/>
                  </a:lnTo>
                  <a:lnTo>
                    <a:pt x="63575" y="24484"/>
                  </a:lnTo>
                  <a:lnTo>
                    <a:pt x="73428" y="33256"/>
                  </a:lnTo>
                  <a:lnTo>
                    <a:pt x="82818" y="43337"/>
                  </a:lnTo>
                  <a:lnTo>
                    <a:pt x="91901" y="55702"/>
                  </a:lnTo>
                  <a:lnTo>
                    <a:pt x="100778" y="69591"/>
                  </a:lnTo>
                  <a:lnTo>
                    <a:pt x="109519" y="84494"/>
                  </a:lnTo>
                  <a:lnTo>
                    <a:pt x="118168" y="97251"/>
                  </a:lnTo>
                  <a:lnTo>
                    <a:pt x="126756" y="108579"/>
                  </a:lnTo>
                  <a:lnTo>
                    <a:pt x="135304" y="118952"/>
                  </a:lnTo>
                  <a:lnTo>
                    <a:pt x="143825" y="128690"/>
                  </a:lnTo>
                  <a:lnTo>
                    <a:pt x="152327" y="138004"/>
                  </a:lnTo>
                  <a:lnTo>
                    <a:pt x="160818" y="147036"/>
                  </a:lnTo>
                  <a:lnTo>
                    <a:pt x="167890" y="157291"/>
                  </a:lnTo>
                  <a:lnTo>
                    <a:pt x="179510" y="179973"/>
                  </a:lnTo>
                  <a:lnTo>
                    <a:pt x="185995" y="190537"/>
                  </a:lnTo>
                  <a:lnTo>
                    <a:pt x="193141" y="200403"/>
                  </a:lnTo>
                  <a:lnTo>
                    <a:pt x="200727" y="209801"/>
                  </a:lnTo>
                  <a:lnTo>
                    <a:pt x="207196" y="220301"/>
                  </a:lnTo>
                  <a:lnTo>
                    <a:pt x="218146" y="243256"/>
                  </a:lnTo>
                  <a:lnTo>
                    <a:pt x="224453" y="253893"/>
                  </a:lnTo>
                  <a:lnTo>
                    <a:pt x="231479" y="263807"/>
                  </a:lnTo>
                  <a:lnTo>
                    <a:pt x="238986" y="273237"/>
                  </a:lnTo>
                  <a:lnTo>
                    <a:pt x="246813" y="283758"/>
                  </a:lnTo>
                  <a:lnTo>
                    <a:pt x="263035" y="306737"/>
                  </a:lnTo>
                  <a:lnTo>
                    <a:pt x="269901" y="318791"/>
                  </a:lnTo>
                  <a:lnTo>
                    <a:pt x="281293" y="343473"/>
                  </a:lnTo>
                  <a:lnTo>
                    <a:pt x="287717" y="355982"/>
                  </a:lnTo>
                  <a:lnTo>
                    <a:pt x="294823" y="368555"/>
                  </a:lnTo>
                  <a:lnTo>
                    <a:pt x="302381" y="381169"/>
                  </a:lnTo>
                  <a:lnTo>
                    <a:pt x="308832" y="393813"/>
                  </a:lnTo>
                  <a:lnTo>
                    <a:pt x="319762" y="419150"/>
                  </a:lnTo>
                  <a:lnTo>
                    <a:pt x="324652" y="433244"/>
                  </a:lnTo>
                  <a:lnTo>
                    <a:pt x="329324" y="448285"/>
                  </a:lnTo>
                  <a:lnTo>
                    <a:pt x="333849" y="463956"/>
                  </a:lnTo>
                  <a:lnTo>
                    <a:pt x="339688" y="478638"/>
                  </a:lnTo>
                  <a:lnTo>
                    <a:pt x="346403" y="492659"/>
                  </a:lnTo>
                  <a:lnTo>
                    <a:pt x="353702" y="506239"/>
                  </a:lnTo>
                  <a:lnTo>
                    <a:pt x="358568" y="520937"/>
                  </a:lnTo>
                  <a:lnTo>
                    <a:pt x="361812" y="536380"/>
                  </a:lnTo>
                  <a:lnTo>
                    <a:pt x="363974" y="552320"/>
                  </a:lnTo>
                  <a:lnTo>
                    <a:pt x="366827" y="567180"/>
                  </a:lnTo>
                  <a:lnTo>
                    <a:pt x="370140" y="581319"/>
                  </a:lnTo>
                  <a:lnTo>
                    <a:pt x="373760" y="594979"/>
                  </a:lnTo>
                  <a:lnTo>
                    <a:pt x="374019" y="621446"/>
                  </a:lnTo>
                  <a:lnTo>
                    <a:pt x="372112" y="634431"/>
                  </a:lnTo>
                  <a:lnTo>
                    <a:pt x="369430" y="648731"/>
                  </a:lnTo>
                  <a:lnTo>
                    <a:pt x="362687" y="679673"/>
                  </a:lnTo>
                  <a:lnTo>
                    <a:pt x="350958" y="728826"/>
                  </a:lnTo>
                  <a:lnTo>
                    <a:pt x="346860" y="744117"/>
                  </a:lnTo>
                  <a:lnTo>
                    <a:pt x="338545" y="772397"/>
                  </a:lnTo>
                  <a:lnTo>
                    <a:pt x="330146" y="799076"/>
                  </a:lnTo>
                  <a:lnTo>
                    <a:pt x="304800" y="863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675484" y="6439925"/>
              <a:ext cx="283617" cy="722876"/>
            </a:xfrm>
            <a:custGeom>
              <a:avLst/>
              <a:gdLst/>
              <a:ahLst/>
              <a:cxnLst/>
              <a:rect l="0" t="0" r="0" b="0"/>
              <a:pathLst>
                <a:path w="283617" h="722876">
                  <a:moveTo>
                    <a:pt x="16916" y="24375"/>
                  </a:moveTo>
                  <a:lnTo>
                    <a:pt x="16916" y="51342"/>
                  </a:lnTo>
                  <a:lnTo>
                    <a:pt x="18327" y="63519"/>
                  </a:lnTo>
                  <a:lnTo>
                    <a:pt x="20678" y="75871"/>
                  </a:lnTo>
                  <a:lnTo>
                    <a:pt x="23658" y="88339"/>
                  </a:lnTo>
                  <a:lnTo>
                    <a:pt x="27055" y="100884"/>
                  </a:lnTo>
                  <a:lnTo>
                    <a:pt x="34592" y="126112"/>
                  </a:lnTo>
                  <a:lnTo>
                    <a:pt x="46769" y="164116"/>
                  </a:lnTo>
                  <a:lnTo>
                    <a:pt x="46696" y="168335"/>
                  </a:lnTo>
                  <a:lnTo>
                    <a:pt x="43825" y="166915"/>
                  </a:lnTo>
                  <a:lnTo>
                    <a:pt x="39088" y="161734"/>
                  </a:lnTo>
                  <a:lnTo>
                    <a:pt x="34519" y="154048"/>
                  </a:lnTo>
                  <a:lnTo>
                    <a:pt x="25680" y="134218"/>
                  </a:lnTo>
                  <a:lnTo>
                    <a:pt x="21348" y="123004"/>
                  </a:lnTo>
                  <a:lnTo>
                    <a:pt x="12770" y="99254"/>
                  </a:lnTo>
                  <a:lnTo>
                    <a:pt x="8" y="62083"/>
                  </a:lnTo>
                  <a:lnTo>
                    <a:pt x="0" y="50925"/>
                  </a:lnTo>
                  <a:lnTo>
                    <a:pt x="2816" y="40663"/>
                  </a:lnTo>
                  <a:lnTo>
                    <a:pt x="7516" y="31000"/>
                  </a:lnTo>
                  <a:lnTo>
                    <a:pt x="14882" y="23147"/>
                  </a:lnTo>
                  <a:lnTo>
                    <a:pt x="24027" y="16501"/>
                  </a:lnTo>
                  <a:lnTo>
                    <a:pt x="34356" y="10659"/>
                  </a:lnTo>
                  <a:lnTo>
                    <a:pt x="46887" y="6764"/>
                  </a:lnTo>
                  <a:lnTo>
                    <a:pt x="60886" y="4168"/>
                  </a:lnTo>
                  <a:lnTo>
                    <a:pt x="75862" y="2437"/>
                  </a:lnTo>
                  <a:lnTo>
                    <a:pt x="91491" y="1282"/>
                  </a:lnTo>
                  <a:lnTo>
                    <a:pt x="107555" y="513"/>
                  </a:lnTo>
                  <a:lnTo>
                    <a:pt x="123908" y="0"/>
                  </a:lnTo>
                  <a:lnTo>
                    <a:pt x="137633" y="3892"/>
                  </a:lnTo>
                  <a:lnTo>
                    <a:pt x="149605" y="10720"/>
                  </a:lnTo>
                  <a:lnTo>
                    <a:pt x="160408" y="19505"/>
                  </a:lnTo>
                  <a:lnTo>
                    <a:pt x="170433" y="29594"/>
                  </a:lnTo>
                  <a:lnTo>
                    <a:pt x="179938" y="40555"/>
                  </a:lnTo>
                  <a:lnTo>
                    <a:pt x="189097" y="52095"/>
                  </a:lnTo>
                  <a:lnTo>
                    <a:pt x="196615" y="65432"/>
                  </a:lnTo>
                  <a:lnTo>
                    <a:pt x="203037" y="79969"/>
                  </a:lnTo>
                  <a:lnTo>
                    <a:pt x="208730" y="95304"/>
                  </a:lnTo>
                  <a:lnTo>
                    <a:pt x="213936" y="112583"/>
                  </a:lnTo>
                  <a:lnTo>
                    <a:pt x="218818" y="131158"/>
                  </a:lnTo>
                  <a:lnTo>
                    <a:pt x="223484" y="150597"/>
                  </a:lnTo>
                  <a:lnTo>
                    <a:pt x="226594" y="169201"/>
                  </a:lnTo>
                  <a:lnTo>
                    <a:pt x="228668" y="187248"/>
                  </a:lnTo>
                  <a:lnTo>
                    <a:pt x="230051" y="204923"/>
                  </a:lnTo>
                  <a:lnTo>
                    <a:pt x="230972" y="222352"/>
                  </a:lnTo>
                  <a:lnTo>
                    <a:pt x="231996" y="256768"/>
                  </a:lnTo>
                  <a:lnTo>
                    <a:pt x="233680" y="273848"/>
                  </a:lnTo>
                  <a:lnTo>
                    <a:pt x="236215" y="290879"/>
                  </a:lnTo>
                  <a:lnTo>
                    <a:pt x="239315" y="307877"/>
                  </a:lnTo>
                  <a:lnTo>
                    <a:pt x="241382" y="324854"/>
                  </a:lnTo>
                  <a:lnTo>
                    <a:pt x="242760" y="341816"/>
                  </a:lnTo>
                  <a:lnTo>
                    <a:pt x="243678" y="358770"/>
                  </a:lnTo>
                  <a:lnTo>
                    <a:pt x="244699" y="396420"/>
                  </a:lnTo>
                  <a:lnTo>
                    <a:pt x="245354" y="471339"/>
                  </a:lnTo>
                  <a:lnTo>
                    <a:pt x="246819" y="487451"/>
                  </a:lnTo>
                  <a:lnTo>
                    <a:pt x="249207" y="502426"/>
                  </a:lnTo>
                  <a:lnTo>
                    <a:pt x="252210" y="516642"/>
                  </a:lnTo>
                  <a:lnTo>
                    <a:pt x="254212" y="533175"/>
                  </a:lnTo>
                  <a:lnTo>
                    <a:pt x="255546" y="551253"/>
                  </a:lnTo>
                  <a:lnTo>
                    <a:pt x="256436" y="570360"/>
                  </a:lnTo>
                  <a:lnTo>
                    <a:pt x="258440" y="587332"/>
                  </a:lnTo>
                  <a:lnTo>
                    <a:pt x="261188" y="602879"/>
                  </a:lnTo>
                  <a:lnTo>
                    <a:pt x="264430" y="617478"/>
                  </a:lnTo>
                  <a:lnTo>
                    <a:pt x="266592" y="632854"/>
                  </a:lnTo>
                  <a:lnTo>
                    <a:pt x="268033" y="648750"/>
                  </a:lnTo>
                  <a:lnTo>
                    <a:pt x="283616" y="7228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977712" y="6311900"/>
              <a:ext cx="336989" cy="876301"/>
            </a:xfrm>
            <a:custGeom>
              <a:avLst/>
              <a:gdLst/>
              <a:ahLst/>
              <a:cxnLst/>
              <a:rect l="0" t="0" r="0" b="0"/>
              <a:pathLst>
                <a:path w="336989" h="876301">
                  <a:moveTo>
                    <a:pt x="171888" y="0"/>
                  </a:moveTo>
                  <a:lnTo>
                    <a:pt x="151662" y="6741"/>
                  </a:lnTo>
                  <a:lnTo>
                    <a:pt x="142881" y="11550"/>
                  </a:lnTo>
                  <a:lnTo>
                    <a:pt x="134206" y="17577"/>
                  </a:lnTo>
                  <a:lnTo>
                    <a:pt x="125600" y="24418"/>
                  </a:lnTo>
                  <a:lnTo>
                    <a:pt x="118451" y="33212"/>
                  </a:lnTo>
                  <a:lnTo>
                    <a:pt x="112274" y="43308"/>
                  </a:lnTo>
                  <a:lnTo>
                    <a:pt x="106745" y="54272"/>
                  </a:lnTo>
                  <a:lnTo>
                    <a:pt x="100237" y="64403"/>
                  </a:lnTo>
                  <a:lnTo>
                    <a:pt x="93076" y="73979"/>
                  </a:lnTo>
                  <a:lnTo>
                    <a:pt x="85480" y="83186"/>
                  </a:lnTo>
                  <a:lnTo>
                    <a:pt x="79005" y="93557"/>
                  </a:lnTo>
                  <a:lnTo>
                    <a:pt x="73277" y="104705"/>
                  </a:lnTo>
                  <a:lnTo>
                    <a:pt x="68047" y="116370"/>
                  </a:lnTo>
                  <a:lnTo>
                    <a:pt x="61738" y="126968"/>
                  </a:lnTo>
                  <a:lnTo>
                    <a:pt x="54710" y="136857"/>
                  </a:lnTo>
                  <a:lnTo>
                    <a:pt x="47203" y="146271"/>
                  </a:lnTo>
                  <a:lnTo>
                    <a:pt x="40786" y="158191"/>
                  </a:lnTo>
                  <a:lnTo>
                    <a:pt x="35098" y="171783"/>
                  </a:lnTo>
                  <a:lnTo>
                    <a:pt x="29894" y="186489"/>
                  </a:lnTo>
                  <a:lnTo>
                    <a:pt x="25014" y="201937"/>
                  </a:lnTo>
                  <a:lnTo>
                    <a:pt x="15829" y="234153"/>
                  </a:lnTo>
                  <a:lnTo>
                    <a:pt x="12815" y="250646"/>
                  </a:lnTo>
                  <a:lnTo>
                    <a:pt x="10806" y="267286"/>
                  </a:lnTo>
                  <a:lnTo>
                    <a:pt x="9466" y="284024"/>
                  </a:lnTo>
                  <a:lnTo>
                    <a:pt x="7162" y="302238"/>
                  </a:lnTo>
                  <a:lnTo>
                    <a:pt x="4215" y="321436"/>
                  </a:lnTo>
                  <a:lnTo>
                    <a:pt x="839" y="341291"/>
                  </a:lnTo>
                  <a:lnTo>
                    <a:pt x="0" y="361583"/>
                  </a:lnTo>
                  <a:lnTo>
                    <a:pt x="851" y="382166"/>
                  </a:lnTo>
                  <a:lnTo>
                    <a:pt x="2830" y="402944"/>
                  </a:lnTo>
                  <a:lnTo>
                    <a:pt x="5560" y="422440"/>
                  </a:lnTo>
                  <a:lnTo>
                    <a:pt x="8791" y="441082"/>
                  </a:lnTo>
                  <a:lnTo>
                    <a:pt x="12357" y="459154"/>
                  </a:lnTo>
                  <a:lnTo>
                    <a:pt x="20081" y="494286"/>
                  </a:lnTo>
                  <a:lnTo>
                    <a:pt x="36538" y="562833"/>
                  </a:lnTo>
                  <a:lnTo>
                    <a:pt x="42143" y="578422"/>
                  </a:lnTo>
                  <a:lnTo>
                    <a:pt x="48703" y="593047"/>
                  </a:lnTo>
                  <a:lnTo>
                    <a:pt x="79508" y="653681"/>
                  </a:lnTo>
                  <a:lnTo>
                    <a:pt x="89134" y="668620"/>
                  </a:lnTo>
                  <a:lnTo>
                    <a:pt x="99786" y="682814"/>
                  </a:lnTo>
                  <a:lnTo>
                    <a:pt x="111120" y="696509"/>
                  </a:lnTo>
                  <a:lnTo>
                    <a:pt x="121498" y="709872"/>
                  </a:lnTo>
                  <a:lnTo>
                    <a:pt x="131239" y="723015"/>
                  </a:lnTo>
                  <a:lnTo>
                    <a:pt x="140555" y="736010"/>
                  </a:lnTo>
                  <a:lnTo>
                    <a:pt x="150999" y="748907"/>
                  </a:lnTo>
                  <a:lnTo>
                    <a:pt x="162195" y="761738"/>
                  </a:lnTo>
                  <a:lnTo>
                    <a:pt x="173893" y="774525"/>
                  </a:lnTo>
                  <a:lnTo>
                    <a:pt x="185924" y="785872"/>
                  </a:lnTo>
                  <a:lnTo>
                    <a:pt x="198179" y="796259"/>
                  </a:lnTo>
                  <a:lnTo>
                    <a:pt x="210582" y="806006"/>
                  </a:lnTo>
                  <a:lnTo>
                    <a:pt x="223084" y="813915"/>
                  </a:lnTo>
                  <a:lnTo>
                    <a:pt x="235652" y="820598"/>
                  </a:lnTo>
                  <a:lnTo>
                    <a:pt x="248264" y="826465"/>
                  </a:lnTo>
                  <a:lnTo>
                    <a:pt x="260905" y="833199"/>
                  </a:lnTo>
                  <a:lnTo>
                    <a:pt x="336988" y="87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76765" y="6565900"/>
              <a:ext cx="239536" cy="235940"/>
            </a:xfrm>
            <a:custGeom>
              <a:avLst/>
              <a:gdLst/>
              <a:ahLst/>
              <a:cxnLst/>
              <a:rect l="0" t="0" r="0" b="0"/>
              <a:pathLst>
                <a:path w="239536" h="235940">
                  <a:moveTo>
                    <a:pt x="10935" y="0"/>
                  </a:moveTo>
                  <a:lnTo>
                    <a:pt x="4192" y="20225"/>
                  </a:lnTo>
                  <a:lnTo>
                    <a:pt x="2207" y="31828"/>
                  </a:lnTo>
                  <a:lnTo>
                    <a:pt x="882" y="45208"/>
                  </a:lnTo>
                  <a:lnTo>
                    <a:pt x="0" y="59772"/>
                  </a:lnTo>
                  <a:lnTo>
                    <a:pt x="823" y="73714"/>
                  </a:lnTo>
                  <a:lnTo>
                    <a:pt x="2782" y="87242"/>
                  </a:lnTo>
                  <a:lnTo>
                    <a:pt x="5500" y="100495"/>
                  </a:lnTo>
                  <a:lnTo>
                    <a:pt x="12282" y="130271"/>
                  </a:lnTo>
                  <a:lnTo>
                    <a:pt x="16066" y="146115"/>
                  </a:lnTo>
                  <a:lnTo>
                    <a:pt x="20000" y="160909"/>
                  </a:lnTo>
                  <a:lnTo>
                    <a:pt x="28134" y="188638"/>
                  </a:lnTo>
                  <a:lnTo>
                    <a:pt x="33690" y="200547"/>
                  </a:lnTo>
                  <a:lnTo>
                    <a:pt x="40216" y="211308"/>
                  </a:lnTo>
                  <a:lnTo>
                    <a:pt x="47389" y="221305"/>
                  </a:lnTo>
                  <a:lnTo>
                    <a:pt x="57815" y="227970"/>
                  </a:lnTo>
                  <a:lnTo>
                    <a:pt x="70410" y="232413"/>
                  </a:lnTo>
                  <a:lnTo>
                    <a:pt x="84452" y="235375"/>
                  </a:lnTo>
                  <a:lnTo>
                    <a:pt x="98046" y="235939"/>
                  </a:lnTo>
                  <a:lnTo>
                    <a:pt x="111342" y="234903"/>
                  </a:lnTo>
                  <a:lnTo>
                    <a:pt x="124440" y="232802"/>
                  </a:lnTo>
                  <a:lnTo>
                    <a:pt x="138816" y="231401"/>
                  </a:lnTo>
                  <a:lnTo>
                    <a:pt x="154044" y="230468"/>
                  </a:lnTo>
                  <a:lnTo>
                    <a:pt x="169841" y="229845"/>
                  </a:lnTo>
                  <a:lnTo>
                    <a:pt x="184605" y="228019"/>
                  </a:lnTo>
                  <a:lnTo>
                    <a:pt x="198682" y="225390"/>
                  </a:lnTo>
                  <a:lnTo>
                    <a:pt x="239535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83583" y="6667500"/>
              <a:ext cx="70818" cy="368301"/>
            </a:xfrm>
            <a:custGeom>
              <a:avLst/>
              <a:gdLst/>
              <a:ahLst/>
              <a:cxnLst/>
              <a:rect l="0" t="0" r="0" b="0"/>
              <a:pathLst>
                <a:path w="70818" h="368301">
                  <a:moveTo>
                    <a:pt x="7317" y="0"/>
                  </a:moveTo>
                  <a:lnTo>
                    <a:pt x="574" y="20225"/>
                  </a:lnTo>
                  <a:lnTo>
                    <a:pt x="0" y="30417"/>
                  </a:lnTo>
                  <a:lnTo>
                    <a:pt x="1027" y="41445"/>
                  </a:lnTo>
                  <a:lnTo>
                    <a:pt x="9216" y="84717"/>
                  </a:lnTo>
                  <a:lnTo>
                    <a:pt x="12816" y="103044"/>
                  </a:lnTo>
                  <a:lnTo>
                    <a:pt x="20579" y="138460"/>
                  </a:lnTo>
                  <a:lnTo>
                    <a:pt x="28733" y="174426"/>
                  </a:lnTo>
                  <a:lnTo>
                    <a:pt x="37061" y="213930"/>
                  </a:lnTo>
                  <a:lnTo>
                    <a:pt x="41257" y="231519"/>
                  </a:lnTo>
                  <a:lnTo>
                    <a:pt x="45466" y="247479"/>
                  </a:lnTo>
                  <a:lnTo>
                    <a:pt x="53905" y="276502"/>
                  </a:lnTo>
                  <a:lnTo>
                    <a:pt x="58131" y="290168"/>
                  </a:lnTo>
                  <a:lnTo>
                    <a:pt x="70817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16300" y="6350000"/>
              <a:ext cx="253779" cy="889001"/>
            </a:xfrm>
            <a:custGeom>
              <a:avLst/>
              <a:gdLst/>
              <a:ahLst/>
              <a:cxnLst/>
              <a:rect l="0" t="0" r="0" b="0"/>
              <a:pathLst>
                <a:path w="253779" h="8890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30" y="31393"/>
                  </a:lnTo>
                  <a:lnTo>
                    <a:pt x="35353" y="42095"/>
                  </a:lnTo>
                  <a:lnTo>
                    <a:pt x="44735" y="53463"/>
                  </a:lnTo>
                  <a:lnTo>
                    <a:pt x="55223" y="65275"/>
                  </a:lnTo>
                  <a:lnTo>
                    <a:pt x="66449" y="77383"/>
                  </a:lnTo>
                  <a:lnTo>
                    <a:pt x="75343" y="89689"/>
                  </a:lnTo>
                  <a:lnTo>
                    <a:pt x="82684" y="102126"/>
                  </a:lnTo>
                  <a:lnTo>
                    <a:pt x="88989" y="114650"/>
                  </a:lnTo>
                  <a:lnTo>
                    <a:pt x="96015" y="127234"/>
                  </a:lnTo>
                  <a:lnTo>
                    <a:pt x="103521" y="139855"/>
                  </a:lnTo>
                  <a:lnTo>
                    <a:pt x="119387" y="165168"/>
                  </a:lnTo>
                  <a:lnTo>
                    <a:pt x="160978" y="228609"/>
                  </a:lnTo>
                  <a:lnTo>
                    <a:pt x="169408" y="242716"/>
                  </a:lnTo>
                  <a:lnTo>
                    <a:pt x="177849" y="257767"/>
                  </a:lnTo>
                  <a:lnTo>
                    <a:pt x="186299" y="273444"/>
                  </a:lnTo>
                  <a:lnTo>
                    <a:pt x="193344" y="288129"/>
                  </a:lnTo>
                  <a:lnTo>
                    <a:pt x="199451" y="302153"/>
                  </a:lnTo>
                  <a:lnTo>
                    <a:pt x="204934" y="315735"/>
                  </a:lnTo>
                  <a:lnTo>
                    <a:pt x="210000" y="330434"/>
                  </a:lnTo>
                  <a:lnTo>
                    <a:pt x="214789" y="345878"/>
                  </a:lnTo>
                  <a:lnTo>
                    <a:pt x="223873" y="378090"/>
                  </a:lnTo>
                  <a:lnTo>
                    <a:pt x="245468" y="461608"/>
                  </a:lnTo>
                  <a:lnTo>
                    <a:pt x="248312" y="479893"/>
                  </a:lnTo>
                  <a:lnTo>
                    <a:pt x="250207" y="499140"/>
                  </a:lnTo>
                  <a:lnTo>
                    <a:pt x="251471" y="519027"/>
                  </a:lnTo>
                  <a:lnTo>
                    <a:pt x="252876" y="556174"/>
                  </a:lnTo>
                  <a:lnTo>
                    <a:pt x="253667" y="608821"/>
                  </a:lnTo>
                  <a:lnTo>
                    <a:pt x="253778" y="626014"/>
                  </a:lnTo>
                  <a:lnTo>
                    <a:pt x="252440" y="644531"/>
                  </a:lnTo>
                  <a:lnTo>
                    <a:pt x="250138" y="663932"/>
                  </a:lnTo>
                  <a:lnTo>
                    <a:pt x="247192" y="683921"/>
                  </a:lnTo>
                  <a:lnTo>
                    <a:pt x="243816" y="702891"/>
                  </a:lnTo>
                  <a:lnTo>
                    <a:pt x="240155" y="721183"/>
                  </a:lnTo>
                  <a:lnTo>
                    <a:pt x="232324" y="756559"/>
                  </a:lnTo>
                  <a:lnTo>
                    <a:pt x="224140" y="791096"/>
                  </a:lnTo>
                  <a:lnTo>
                    <a:pt x="219982" y="806798"/>
                  </a:lnTo>
                  <a:lnTo>
                    <a:pt x="211599" y="835532"/>
                  </a:lnTo>
                  <a:lnTo>
                    <a:pt x="205977" y="847710"/>
                  </a:lnTo>
                  <a:lnTo>
                    <a:pt x="199407" y="858651"/>
                  </a:lnTo>
                  <a:lnTo>
                    <a:pt x="177800" y="889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857138" y="6657288"/>
              <a:ext cx="259349" cy="467413"/>
            </a:xfrm>
            <a:custGeom>
              <a:avLst/>
              <a:gdLst/>
              <a:ahLst/>
              <a:cxnLst/>
              <a:rect l="0" t="0" r="0" b="0"/>
              <a:pathLst>
                <a:path w="259349" h="467413">
                  <a:moveTo>
                    <a:pt x="206862" y="48312"/>
                  </a:moveTo>
                  <a:lnTo>
                    <a:pt x="186636" y="41570"/>
                  </a:lnTo>
                  <a:lnTo>
                    <a:pt x="175033" y="38173"/>
                  </a:lnTo>
                  <a:lnTo>
                    <a:pt x="131736" y="26649"/>
                  </a:lnTo>
                  <a:lnTo>
                    <a:pt x="99624" y="18458"/>
                  </a:lnTo>
                  <a:lnTo>
                    <a:pt x="84570" y="14298"/>
                  </a:lnTo>
                  <a:lnTo>
                    <a:pt x="56554" y="5913"/>
                  </a:lnTo>
                  <a:lnTo>
                    <a:pt x="41746" y="3113"/>
                  </a:lnTo>
                  <a:lnTo>
                    <a:pt x="26229" y="1245"/>
                  </a:lnTo>
                  <a:lnTo>
                    <a:pt x="10239" y="0"/>
                  </a:lnTo>
                  <a:lnTo>
                    <a:pt x="2402" y="1993"/>
                  </a:lnTo>
                  <a:lnTo>
                    <a:pt x="0" y="6144"/>
                  </a:lnTo>
                  <a:lnTo>
                    <a:pt x="1221" y="11733"/>
                  </a:lnTo>
                  <a:lnTo>
                    <a:pt x="7679" y="15459"/>
                  </a:lnTo>
                  <a:lnTo>
                    <a:pt x="17628" y="17943"/>
                  </a:lnTo>
                  <a:lnTo>
                    <a:pt x="29906" y="19599"/>
                  </a:lnTo>
                  <a:lnTo>
                    <a:pt x="42325" y="22115"/>
                  </a:lnTo>
                  <a:lnTo>
                    <a:pt x="54837" y="25203"/>
                  </a:lnTo>
                  <a:lnTo>
                    <a:pt x="67412" y="28672"/>
                  </a:lnTo>
                  <a:lnTo>
                    <a:pt x="81440" y="30985"/>
                  </a:lnTo>
                  <a:lnTo>
                    <a:pt x="96436" y="32527"/>
                  </a:lnTo>
                  <a:lnTo>
                    <a:pt x="112078" y="33556"/>
                  </a:lnTo>
                  <a:lnTo>
                    <a:pt x="126739" y="35652"/>
                  </a:lnTo>
                  <a:lnTo>
                    <a:pt x="140746" y="38461"/>
                  </a:lnTo>
                  <a:lnTo>
                    <a:pt x="200387" y="53107"/>
                  </a:lnTo>
                  <a:lnTo>
                    <a:pt x="213834" y="58564"/>
                  </a:lnTo>
                  <a:lnTo>
                    <a:pt x="225621" y="65024"/>
                  </a:lnTo>
                  <a:lnTo>
                    <a:pt x="236301" y="72153"/>
                  </a:lnTo>
                  <a:lnTo>
                    <a:pt x="244832" y="81140"/>
                  </a:lnTo>
                  <a:lnTo>
                    <a:pt x="251931" y="91363"/>
                  </a:lnTo>
                  <a:lnTo>
                    <a:pt x="258074" y="102413"/>
                  </a:lnTo>
                  <a:lnTo>
                    <a:pt x="259348" y="112601"/>
                  </a:lnTo>
                  <a:lnTo>
                    <a:pt x="257375" y="122216"/>
                  </a:lnTo>
                  <a:lnTo>
                    <a:pt x="253237" y="131448"/>
                  </a:lnTo>
                  <a:lnTo>
                    <a:pt x="247656" y="141835"/>
                  </a:lnTo>
                  <a:lnTo>
                    <a:pt x="241114" y="152994"/>
                  </a:lnTo>
                  <a:lnTo>
                    <a:pt x="233930" y="164666"/>
                  </a:lnTo>
                  <a:lnTo>
                    <a:pt x="227729" y="176682"/>
                  </a:lnTo>
                  <a:lnTo>
                    <a:pt x="222184" y="188925"/>
                  </a:lnTo>
                  <a:lnTo>
                    <a:pt x="217077" y="201321"/>
                  </a:lnTo>
                  <a:lnTo>
                    <a:pt x="209438" y="213818"/>
                  </a:lnTo>
                  <a:lnTo>
                    <a:pt x="200113" y="226382"/>
                  </a:lnTo>
                  <a:lnTo>
                    <a:pt x="189662" y="238992"/>
                  </a:lnTo>
                  <a:lnTo>
                    <a:pt x="179873" y="251632"/>
                  </a:lnTo>
                  <a:lnTo>
                    <a:pt x="170525" y="264291"/>
                  </a:lnTo>
                  <a:lnTo>
                    <a:pt x="161470" y="276965"/>
                  </a:lnTo>
                  <a:lnTo>
                    <a:pt x="154023" y="289647"/>
                  </a:lnTo>
                  <a:lnTo>
                    <a:pt x="147647" y="302335"/>
                  </a:lnTo>
                  <a:lnTo>
                    <a:pt x="141985" y="315027"/>
                  </a:lnTo>
                  <a:lnTo>
                    <a:pt x="133977" y="327722"/>
                  </a:lnTo>
                  <a:lnTo>
                    <a:pt x="124405" y="340418"/>
                  </a:lnTo>
                  <a:lnTo>
                    <a:pt x="113791" y="353116"/>
                  </a:lnTo>
                  <a:lnTo>
                    <a:pt x="105303" y="365815"/>
                  </a:lnTo>
                  <a:lnTo>
                    <a:pt x="98234" y="378514"/>
                  </a:lnTo>
                  <a:lnTo>
                    <a:pt x="92110" y="391213"/>
                  </a:lnTo>
                  <a:lnTo>
                    <a:pt x="85205" y="403912"/>
                  </a:lnTo>
                  <a:lnTo>
                    <a:pt x="77779" y="416612"/>
                  </a:lnTo>
                  <a:lnTo>
                    <a:pt x="41762" y="4674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178300" y="6474352"/>
              <a:ext cx="444501" cy="654640"/>
            </a:xfrm>
            <a:custGeom>
              <a:avLst/>
              <a:gdLst/>
              <a:ahLst/>
              <a:cxnLst/>
              <a:rect l="0" t="0" r="0" b="0"/>
              <a:pathLst>
                <a:path w="444501" h="654640">
                  <a:moveTo>
                    <a:pt x="0" y="78848"/>
                  </a:moveTo>
                  <a:lnTo>
                    <a:pt x="59707" y="19140"/>
                  </a:lnTo>
                  <a:lnTo>
                    <a:pt x="69438" y="12231"/>
                  </a:lnTo>
                  <a:lnTo>
                    <a:pt x="80158" y="6215"/>
                  </a:lnTo>
                  <a:lnTo>
                    <a:pt x="91538" y="792"/>
                  </a:lnTo>
                  <a:lnTo>
                    <a:pt x="103359" y="0"/>
                  </a:lnTo>
                  <a:lnTo>
                    <a:pt x="115473" y="2293"/>
                  </a:lnTo>
                  <a:lnTo>
                    <a:pt x="127782" y="6645"/>
                  </a:lnTo>
                  <a:lnTo>
                    <a:pt x="138810" y="13779"/>
                  </a:lnTo>
                  <a:lnTo>
                    <a:pt x="148984" y="22768"/>
                  </a:lnTo>
                  <a:lnTo>
                    <a:pt x="158589" y="32994"/>
                  </a:lnTo>
                  <a:lnTo>
                    <a:pt x="164993" y="45457"/>
                  </a:lnTo>
                  <a:lnTo>
                    <a:pt x="169262" y="59409"/>
                  </a:lnTo>
                  <a:lnTo>
                    <a:pt x="172108" y="74355"/>
                  </a:lnTo>
                  <a:lnTo>
                    <a:pt x="175416" y="88552"/>
                  </a:lnTo>
                  <a:lnTo>
                    <a:pt x="179033" y="102251"/>
                  </a:lnTo>
                  <a:lnTo>
                    <a:pt x="182855" y="115617"/>
                  </a:lnTo>
                  <a:lnTo>
                    <a:pt x="183992" y="130171"/>
                  </a:lnTo>
                  <a:lnTo>
                    <a:pt x="183339" y="145519"/>
                  </a:lnTo>
                  <a:lnTo>
                    <a:pt x="181492" y="161395"/>
                  </a:lnTo>
                  <a:lnTo>
                    <a:pt x="178850" y="177624"/>
                  </a:lnTo>
                  <a:lnTo>
                    <a:pt x="175678" y="194087"/>
                  </a:lnTo>
                  <a:lnTo>
                    <a:pt x="168390" y="227432"/>
                  </a:lnTo>
                  <a:lnTo>
                    <a:pt x="160447" y="261067"/>
                  </a:lnTo>
                  <a:lnTo>
                    <a:pt x="154942" y="279349"/>
                  </a:lnTo>
                  <a:lnTo>
                    <a:pt x="148451" y="298593"/>
                  </a:lnTo>
                  <a:lnTo>
                    <a:pt x="141300" y="318478"/>
                  </a:lnTo>
                  <a:lnTo>
                    <a:pt x="135122" y="337379"/>
                  </a:lnTo>
                  <a:lnTo>
                    <a:pt x="129592" y="355624"/>
                  </a:lnTo>
                  <a:lnTo>
                    <a:pt x="119685" y="390948"/>
                  </a:lnTo>
                  <a:lnTo>
                    <a:pt x="110578" y="425463"/>
                  </a:lnTo>
                  <a:lnTo>
                    <a:pt x="104763" y="442569"/>
                  </a:lnTo>
                  <a:lnTo>
                    <a:pt x="98064" y="459617"/>
                  </a:lnTo>
                  <a:lnTo>
                    <a:pt x="90776" y="476627"/>
                  </a:lnTo>
                  <a:lnTo>
                    <a:pt x="84506" y="492201"/>
                  </a:lnTo>
                  <a:lnTo>
                    <a:pt x="73776" y="520793"/>
                  </a:lnTo>
                  <a:lnTo>
                    <a:pt x="59802" y="560691"/>
                  </a:lnTo>
                  <a:lnTo>
                    <a:pt x="58213" y="575054"/>
                  </a:lnTo>
                  <a:lnTo>
                    <a:pt x="58564" y="590274"/>
                  </a:lnTo>
                  <a:lnTo>
                    <a:pt x="60209" y="606065"/>
                  </a:lnTo>
                  <a:lnTo>
                    <a:pt x="65539" y="618004"/>
                  </a:lnTo>
                  <a:lnTo>
                    <a:pt x="73326" y="627374"/>
                  </a:lnTo>
                  <a:lnTo>
                    <a:pt x="82751" y="635031"/>
                  </a:lnTo>
                  <a:lnTo>
                    <a:pt x="93267" y="641548"/>
                  </a:lnTo>
                  <a:lnTo>
                    <a:pt x="104511" y="647303"/>
                  </a:lnTo>
                  <a:lnTo>
                    <a:pt x="116240" y="652551"/>
                  </a:lnTo>
                  <a:lnTo>
                    <a:pt x="128294" y="654639"/>
                  </a:lnTo>
                  <a:lnTo>
                    <a:pt x="140562" y="654619"/>
                  </a:lnTo>
                  <a:lnTo>
                    <a:pt x="152975" y="653195"/>
                  </a:lnTo>
                  <a:lnTo>
                    <a:pt x="166894" y="652246"/>
                  </a:lnTo>
                  <a:lnTo>
                    <a:pt x="181818" y="651613"/>
                  </a:lnTo>
                  <a:lnTo>
                    <a:pt x="197412" y="651192"/>
                  </a:lnTo>
                  <a:lnTo>
                    <a:pt x="212041" y="649499"/>
                  </a:lnTo>
                  <a:lnTo>
                    <a:pt x="226028" y="646959"/>
                  </a:lnTo>
                  <a:lnTo>
                    <a:pt x="239585" y="643856"/>
                  </a:lnTo>
                  <a:lnTo>
                    <a:pt x="254267" y="641786"/>
                  </a:lnTo>
                  <a:lnTo>
                    <a:pt x="269700" y="640406"/>
                  </a:lnTo>
                  <a:lnTo>
                    <a:pt x="285634" y="639487"/>
                  </a:lnTo>
                  <a:lnTo>
                    <a:pt x="318389" y="638465"/>
                  </a:lnTo>
                  <a:lnTo>
                    <a:pt x="444500" y="637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496817" y="6496957"/>
              <a:ext cx="546178" cy="703395"/>
            </a:xfrm>
            <a:custGeom>
              <a:avLst/>
              <a:gdLst/>
              <a:ahLst/>
              <a:cxnLst/>
              <a:rect l="0" t="0" r="0" b="0"/>
              <a:pathLst>
                <a:path w="546178" h="703395">
                  <a:moveTo>
                    <a:pt x="316483" y="43543"/>
                  </a:moveTo>
                  <a:lnTo>
                    <a:pt x="296257" y="30058"/>
                  </a:lnTo>
                  <a:lnTo>
                    <a:pt x="286065" y="24675"/>
                  </a:lnTo>
                  <a:lnTo>
                    <a:pt x="275038" y="19676"/>
                  </a:lnTo>
                  <a:lnTo>
                    <a:pt x="263453" y="14931"/>
                  </a:lnTo>
                  <a:lnTo>
                    <a:pt x="251496" y="10357"/>
                  </a:lnTo>
                  <a:lnTo>
                    <a:pt x="226922" y="1512"/>
                  </a:lnTo>
                  <a:lnTo>
                    <a:pt x="211620" y="0"/>
                  </a:lnTo>
                  <a:lnTo>
                    <a:pt x="194363" y="403"/>
                  </a:lnTo>
                  <a:lnTo>
                    <a:pt x="175803" y="2083"/>
                  </a:lnTo>
                  <a:lnTo>
                    <a:pt x="159196" y="4614"/>
                  </a:lnTo>
                  <a:lnTo>
                    <a:pt x="143891" y="7712"/>
                  </a:lnTo>
                  <a:lnTo>
                    <a:pt x="129455" y="11189"/>
                  </a:lnTo>
                  <a:lnTo>
                    <a:pt x="117009" y="16329"/>
                  </a:lnTo>
                  <a:lnTo>
                    <a:pt x="105889" y="22578"/>
                  </a:lnTo>
                  <a:lnTo>
                    <a:pt x="95653" y="29566"/>
                  </a:lnTo>
                  <a:lnTo>
                    <a:pt x="84597" y="38458"/>
                  </a:lnTo>
                  <a:lnTo>
                    <a:pt x="72992" y="48620"/>
                  </a:lnTo>
                  <a:lnTo>
                    <a:pt x="61022" y="59628"/>
                  </a:lnTo>
                  <a:lnTo>
                    <a:pt x="50220" y="71199"/>
                  </a:lnTo>
                  <a:lnTo>
                    <a:pt x="40197" y="83146"/>
                  </a:lnTo>
                  <a:lnTo>
                    <a:pt x="30692" y="95346"/>
                  </a:lnTo>
                  <a:lnTo>
                    <a:pt x="22944" y="109122"/>
                  </a:lnTo>
                  <a:lnTo>
                    <a:pt x="16368" y="123951"/>
                  </a:lnTo>
                  <a:lnTo>
                    <a:pt x="10573" y="139482"/>
                  </a:lnTo>
                  <a:lnTo>
                    <a:pt x="6710" y="156891"/>
                  </a:lnTo>
                  <a:lnTo>
                    <a:pt x="4134" y="175552"/>
                  </a:lnTo>
                  <a:lnTo>
                    <a:pt x="2417" y="195049"/>
                  </a:lnTo>
                  <a:lnTo>
                    <a:pt x="1272" y="215103"/>
                  </a:lnTo>
                  <a:lnTo>
                    <a:pt x="0" y="256199"/>
                  </a:lnTo>
                  <a:lnTo>
                    <a:pt x="2483" y="272802"/>
                  </a:lnTo>
                  <a:lnTo>
                    <a:pt x="6961" y="286694"/>
                  </a:lnTo>
                  <a:lnTo>
                    <a:pt x="12768" y="298777"/>
                  </a:lnTo>
                  <a:lnTo>
                    <a:pt x="26747" y="319728"/>
                  </a:lnTo>
                  <a:lnTo>
                    <a:pt x="34425" y="329266"/>
                  </a:lnTo>
                  <a:lnTo>
                    <a:pt x="45189" y="338447"/>
                  </a:lnTo>
                  <a:lnTo>
                    <a:pt x="58009" y="347391"/>
                  </a:lnTo>
                  <a:lnTo>
                    <a:pt x="72200" y="356175"/>
                  </a:lnTo>
                  <a:lnTo>
                    <a:pt x="88717" y="362030"/>
                  </a:lnTo>
                  <a:lnTo>
                    <a:pt x="106783" y="365934"/>
                  </a:lnTo>
                  <a:lnTo>
                    <a:pt x="125883" y="368537"/>
                  </a:lnTo>
                  <a:lnTo>
                    <a:pt x="142849" y="368861"/>
                  </a:lnTo>
                  <a:lnTo>
                    <a:pt x="158394" y="367666"/>
                  </a:lnTo>
                  <a:lnTo>
                    <a:pt x="172990" y="365459"/>
                  </a:lnTo>
                  <a:lnTo>
                    <a:pt x="189776" y="365397"/>
                  </a:lnTo>
                  <a:lnTo>
                    <a:pt x="208023" y="366769"/>
                  </a:lnTo>
                  <a:lnTo>
                    <a:pt x="227243" y="369093"/>
                  </a:lnTo>
                  <a:lnTo>
                    <a:pt x="245700" y="372054"/>
                  </a:lnTo>
                  <a:lnTo>
                    <a:pt x="263650" y="375439"/>
                  </a:lnTo>
                  <a:lnTo>
                    <a:pt x="281261" y="379107"/>
                  </a:lnTo>
                  <a:lnTo>
                    <a:pt x="297235" y="382963"/>
                  </a:lnTo>
                  <a:lnTo>
                    <a:pt x="312117" y="386945"/>
                  </a:lnTo>
                  <a:lnTo>
                    <a:pt x="326272" y="391010"/>
                  </a:lnTo>
                  <a:lnTo>
                    <a:pt x="341353" y="396543"/>
                  </a:lnTo>
                  <a:lnTo>
                    <a:pt x="357052" y="403054"/>
                  </a:lnTo>
                  <a:lnTo>
                    <a:pt x="373162" y="410217"/>
                  </a:lnTo>
                  <a:lnTo>
                    <a:pt x="386724" y="417814"/>
                  </a:lnTo>
                  <a:lnTo>
                    <a:pt x="398588" y="425701"/>
                  </a:lnTo>
                  <a:lnTo>
                    <a:pt x="409320" y="433781"/>
                  </a:lnTo>
                  <a:lnTo>
                    <a:pt x="432532" y="450286"/>
                  </a:lnTo>
                  <a:lnTo>
                    <a:pt x="444649" y="458638"/>
                  </a:lnTo>
                  <a:lnTo>
                    <a:pt x="456960" y="471261"/>
                  </a:lnTo>
                  <a:lnTo>
                    <a:pt x="469401" y="486733"/>
                  </a:lnTo>
                  <a:lnTo>
                    <a:pt x="481928" y="504103"/>
                  </a:lnTo>
                  <a:lnTo>
                    <a:pt x="493102" y="521327"/>
                  </a:lnTo>
                  <a:lnTo>
                    <a:pt x="503373" y="538455"/>
                  </a:lnTo>
                  <a:lnTo>
                    <a:pt x="513043" y="555517"/>
                  </a:lnTo>
                  <a:lnTo>
                    <a:pt x="531313" y="589528"/>
                  </a:lnTo>
                  <a:lnTo>
                    <a:pt x="540136" y="606499"/>
                  </a:lnTo>
                  <a:lnTo>
                    <a:pt x="544607" y="623458"/>
                  </a:lnTo>
                  <a:lnTo>
                    <a:pt x="546177" y="640408"/>
                  </a:lnTo>
                  <a:lnTo>
                    <a:pt x="545812" y="657353"/>
                  </a:lnTo>
                  <a:lnTo>
                    <a:pt x="542747" y="671472"/>
                  </a:lnTo>
                  <a:lnTo>
                    <a:pt x="537881" y="683707"/>
                  </a:lnTo>
                  <a:lnTo>
                    <a:pt x="531815" y="694685"/>
                  </a:lnTo>
                  <a:lnTo>
                    <a:pt x="522126" y="700593"/>
                  </a:lnTo>
                  <a:lnTo>
                    <a:pt x="510023" y="703121"/>
                  </a:lnTo>
                  <a:lnTo>
                    <a:pt x="496310" y="703394"/>
                  </a:lnTo>
                  <a:lnTo>
                    <a:pt x="482934" y="702166"/>
                  </a:lnTo>
                  <a:lnTo>
                    <a:pt x="469783" y="699936"/>
                  </a:lnTo>
                  <a:lnTo>
                    <a:pt x="456783" y="697038"/>
                  </a:lnTo>
                  <a:lnTo>
                    <a:pt x="443883" y="690873"/>
                  </a:lnTo>
                  <a:lnTo>
                    <a:pt x="431050" y="682529"/>
                  </a:lnTo>
                  <a:lnTo>
                    <a:pt x="418260" y="672734"/>
                  </a:lnTo>
                  <a:lnTo>
                    <a:pt x="406912" y="663381"/>
                  </a:lnTo>
                  <a:lnTo>
                    <a:pt x="396525" y="654324"/>
                  </a:lnTo>
                  <a:lnTo>
                    <a:pt x="386777" y="645463"/>
                  </a:lnTo>
                  <a:lnTo>
                    <a:pt x="368421" y="628093"/>
                  </a:lnTo>
                  <a:lnTo>
                    <a:pt x="359575" y="619509"/>
                  </a:lnTo>
                  <a:lnTo>
                    <a:pt x="350855" y="606731"/>
                  </a:lnTo>
                  <a:lnTo>
                    <a:pt x="342220" y="591158"/>
                  </a:lnTo>
                  <a:lnTo>
                    <a:pt x="333641" y="573719"/>
                  </a:lnTo>
                  <a:lnTo>
                    <a:pt x="326510" y="557861"/>
                  </a:lnTo>
                  <a:lnTo>
                    <a:pt x="320345" y="543055"/>
                  </a:lnTo>
                  <a:lnTo>
                    <a:pt x="287097" y="458441"/>
                  </a:lnTo>
                  <a:lnTo>
                    <a:pt x="276141" y="428320"/>
                  </a:lnTo>
                  <a:lnTo>
                    <a:pt x="272655" y="410127"/>
                  </a:lnTo>
                  <a:lnTo>
                    <a:pt x="270331" y="389532"/>
                  </a:lnTo>
                  <a:lnTo>
                    <a:pt x="268781" y="367336"/>
                  </a:lnTo>
                  <a:lnTo>
                    <a:pt x="267748" y="344071"/>
                  </a:lnTo>
                  <a:lnTo>
                    <a:pt x="266601" y="295644"/>
                  </a:lnTo>
                  <a:lnTo>
                    <a:pt x="265955" y="220780"/>
                  </a:lnTo>
                  <a:lnTo>
                    <a:pt x="267275" y="196978"/>
                  </a:lnTo>
                  <a:lnTo>
                    <a:pt x="269566" y="174055"/>
                  </a:lnTo>
                  <a:lnTo>
                    <a:pt x="272505" y="151717"/>
                  </a:lnTo>
                  <a:lnTo>
                    <a:pt x="275875" y="131181"/>
                  </a:lnTo>
                  <a:lnTo>
                    <a:pt x="279533" y="111846"/>
                  </a:lnTo>
                  <a:lnTo>
                    <a:pt x="291083" y="56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76400" y="7361232"/>
            <a:ext cx="3400282" cy="799373"/>
            <a:chOff x="1676400" y="7361232"/>
            <a:chExt cx="3400282" cy="799373"/>
          </a:xfrm>
        </p:grpSpPr>
        <p:sp>
          <p:nvSpPr>
            <p:cNvPr id="29" name="Freeform 28"/>
            <p:cNvSpPr/>
            <p:nvPr/>
          </p:nvSpPr>
          <p:spPr>
            <a:xfrm>
              <a:off x="1676400" y="76962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0"/>
                  </a:moveTo>
                  <a:lnTo>
                    <a:pt x="11288" y="3762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895616" y="7449936"/>
              <a:ext cx="399813" cy="710669"/>
            </a:xfrm>
            <a:custGeom>
              <a:avLst/>
              <a:gdLst/>
              <a:ahLst/>
              <a:cxnLst/>
              <a:rect l="0" t="0" r="0" b="0"/>
              <a:pathLst>
                <a:path w="399813" h="710669">
                  <a:moveTo>
                    <a:pt x="237984" y="30364"/>
                  </a:moveTo>
                  <a:lnTo>
                    <a:pt x="224499" y="16879"/>
                  </a:lnTo>
                  <a:lnTo>
                    <a:pt x="216294" y="11496"/>
                  </a:lnTo>
                  <a:lnTo>
                    <a:pt x="206591" y="6497"/>
                  </a:lnTo>
                  <a:lnTo>
                    <a:pt x="195888" y="1752"/>
                  </a:lnTo>
                  <a:lnTo>
                    <a:pt x="184520" y="0"/>
                  </a:lnTo>
                  <a:lnTo>
                    <a:pt x="172708" y="244"/>
                  </a:lnTo>
                  <a:lnTo>
                    <a:pt x="160600" y="1817"/>
                  </a:lnTo>
                  <a:lnTo>
                    <a:pt x="148294" y="4277"/>
                  </a:lnTo>
                  <a:lnTo>
                    <a:pt x="135857" y="7328"/>
                  </a:lnTo>
                  <a:lnTo>
                    <a:pt x="123333" y="10773"/>
                  </a:lnTo>
                  <a:lnTo>
                    <a:pt x="110750" y="15892"/>
                  </a:lnTo>
                  <a:lnTo>
                    <a:pt x="98128" y="22127"/>
                  </a:lnTo>
                  <a:lnTo>
                    <a:pt x="85480" y="29105"/>
                  </a:lnTo>
                  <a:lnTo>
                    <a:pt x="74225" y="37992"/>
                  </a:lnTo>
                  <a:lnTo>
                    <a:pt x="63900" y="48149"/>
                  </a:lnTo>
                  <a:lnTo>
                    <a:pt x="54195" y="59154"/>
                  </a:lnTo>
                  <a:lnTo>
                    <a:pt x="35885" y="78908"/>
                  </a:lnTo>
                  <a:lnTo>
                    <a:pt x="27051" y="88127"/>
                  </a:lnTo>
                  <a:lnTo>
                    <a:pt x="19751" y="98505"/>
                  </a:lnTo>
                  <a:lnTo>
                    <a:pt x="13473" y="109658"/>
                  </a:lnTo>
                  <a:lnTo>
                    <a:pt x="7876" y="121326"/>
                  </a:lnTo>
                  <a:lnTo>
                    <a:pt x="4145" y="136161"/>
                  </a:lnTo>
                  <a:lnTo>
                    <a:pt x="1658" y="153106"/>
                  </a:lnTo>
                  <a:lnTo>
                    <a:pt x="0" y="171459"/>
                  </a:lnTo>
                  <a:lnTo>
                    <a:pt x="306" y="187927"/>
                  </a:lnTo>
                  <a:lnTo>
                    <a:pt x="1920" y="203139"/>
                  </a:lnTo>
                  <a:lnTo>
                    <a:pt x="4408" y="217514"/>
                  </a:lnTo>
                  <a:lnTo>
                    <a:pt x="8889" y="231330"/>
                  </a:lnTo>
                  <a:lnTo>
                    <a:pt x="14698" y="244774"/>
                  </a:lnTo>
                  <a:lnTo>
                    <a:pt x="21393" y="257971"/>
                  </a:lnTo>
                  <a:lnTo>
                    <a:pt x="28679" y="269591"/>
                  </a:lnTo>
                  <a:lnTo>
                    <a:pt x="36358" y="280159"/>
                  </a:lnTo>
                  <a:lnTo>
                    <a:pt x="44300" y="290027"/>
                  </a:lnTo>
                  <a:lnTo>
                    <a:pt x="53828" y="298017"/>
                  </a:lnTo>
                  <a:lnTo>
                    <a:pt x="64413" y="304755"/>
                  </a:lnTo>
                  <a:lnTo>
                    <a:pt x="75703" y="310658"/>
                  </a:lnTo>
                  <a:lnTo>
                    <a:pt x="88874" y="316004"/>
                  </a:lnTo>
                  <a:lnTo>
                    <a:pt x="103300" y="320979"/>
                  </a:lnTo>
                  <a:lnTo>
                    <a:pt x="118561" y="325707"/>
                  </a:lnTo>
                  <a:lnTo>
                    <a:pt x="150570" y="334724"/>
                  </a:lnTo>
                  <a:lnTo>
                    <a:pt x="167008" y="339104"/>
                  </a:lnTo>
                  <a:lnTo>
                    <a:pt x="196561" y="347733"/>
                  </a:lnTo>
                  <a:lnTo>
                    <a:pt x="210368" y="352010"/>
                  </a:lnTo>
                  <a:lnTo>
                    <a:pt x="223807" y="357683"/>
                  </a:lnTo>
                  <a:lnTo>
                    <a:pt x="236999" y="364287"/>
                  </a:lnTo>
                  <a:lnTo>
                    <a:pt x="250027" y="371513"/>
                  </a:lnTo>
                  <a:lnTo>
                    <a:pt x="262946" y="380563"/>
                  </a:lnTo>
                  <a:lnTo>
                    <a:pt x="275792" y="390830"/>
                  </a:lnTo>
                  <a:lnTo>
                    <a:pt x="288589" y="401907"/>
                  </a:lnTo>
                  <a:lnTo>
                    <a:pt x="299943" y="413526"/>
                  </a:lnTo>
                  <a:lnTo>
                    <a:pt x="310334" y="425505"/>
                  </a:lnTo>
                  <a:lnTo>
                    <a:pt x="320084" y="437725"/>
                  </a:lnTo>
                  <a:lnTo>
                    <a:pt x="329406" y="448693"/>
                  </a:lnTo>
                  <a:lnTo>
                    <a:pt x="338443" y="458828"/>
                  </a:lnTo>
                  <a:lnTo>
                    <a:pt x="347290" y="468407"/>
                  </a:lnTo>
                  <a:lnTo>
                    <a:pt x="356010" y="480437"/>
                  </a:lnTo>
                  <a:lnTo>
                    <a:pt x="364646" y="494101"/>
                  </a:lnTo>
                  <a:lnTo>
                    <a:pt x="373225" y="508855"/>
                  </a:lnTo>
                  <a:lnTo>
                    <a:pt x="380355" y="524336"/>
                  </a:lnTo>
                  <a:lnTo>
                    <a:pt x="386520" y="540301"/>
                  </a:lnTo>
                  <a:lnTo>
                    <a:pt x="392041" y="556588"/>
                  </a:lnTo>
                  <a:lnTo>
                    <a:pt x="395722" y="574502"/>
                  </a:lnTo>
                  <a:lnTo>
                    <a:pt x="398176" y="593500"/>
                  </a:lnTo>
                  <a:lnTo>
                    <a:pt x="399812" y="613221"/>
                  </a:lnTo>
                  <a:lnTo>
                    <a:pt x="398080" y="630602"/>
                  </a:lnTo>
                  <a:lnTo>
                    <a:pt x="394103" y="646422"/>
                  </a:lnTo>
                  <a:lnTo>
                    <a:pt x="388630" y="661203"/>
                  </a:lnTo>
                  <a:lnTo>
                    <a:pt x="380748" y="673878"/>
                  </a:lnTo>
                  <a:lnTo>
                    <a:pt x="371260" y="685151"/>
                  </a:lnTo>
                  <a:lnTo>
                    <a:pt x="360701" y="695489"/>
                  </a:lnTo>
                  <a:lnTo>
                    <a:pt x="348017" y="702381"/>
                  </a:lnTo>
                  <a:lnTo>
                    <a:pt x="333917" y="706975"/>
                  </a:lnTo>
                  <a:lnTo>
                    <a:pt x="318873" y="710038"/>
                  </a:lnTo>
                  <a:lnTo>
                    <a:pt x="304610" y="710668"/>
                  </a:lnTo>
                  <a:lnTo>
                    <a:pt x="290868" y="709678"/>
                  </a:lnTo>
                  <a:lnTo>
                    <a:pt x="277473" y="707607"/>
                  </a:lnTo>
                  <a:lnTo>
                    <a:pt x="262899" y="703403"/>
                  </a:lnTo>
                  <a:lnTo>
                    <a:pt x="247538" y="697779"/>
                  </a:lnTo>
                  <a:lnTo>
                    <a:pt x="231653" y="691207"/>
                  </a:lnTo>
                  <a:lnTo>
                    <a:pt x="218241" y="682593"/>
                  </a:lnTo>
                  <a:lnTo>
                    <a:pt x="206477" y="672616"/>
                  </a:lnTo>
                  <a:lnTo>
                    <a:pt x="195813" y="661732"/>
                  </a:lnTo>
                  <a:lnTo>
                    <a:pt x="185881" y="650243"/>
                  </a:lnTo>
                  <a:lnTo>
                    <a:pt x="176437" y="638349"/>
                  </a:lnTo>
                  <a:lnTo>
                    <a:pt x="167319" y="626188"/>
                  </a:lnTo>
                  <a:lnTo>
                    <a:pt x="158418" y="612435"/>
                  </a:lnTo>
                  <a:lnTo>
                    <a:pt x="149663" y="597622"/>
                  </a:lnTo>
                  <a:lnTo>
                    <a:pt x="141003" y="582103"/>
                  </a:lnTo>
                  <a:lnTo>
                    <a:pt x="123855" y="549807"/>
                  </a:lnTo>
                  <a:lnTo>
                    <a:pt x="115331" y="533292"/>
                  </a:lnTo>
                  <a:lnTo>
                    <a:pt x="108238" y="518049"/>
                  </a:lnTo>
                  <a:lnTo>
                    <a:pt x="102097" y="503654"/>
                  </a:lnTo>
                  <a:lnTo>
                    <a:pt x="96593" y="489824"/>
                  </a:lnTo>
                  <a:lnTo>
                    <a:pt x="92923" y="474960"/>
                  </a:lnTo>
                  <a:lnTo>
                    <a:pt x="90476" y="459406"/>
                  </a:lnTo>
                  <a:lnTo>
                    <a:pt x="88846" y="443392"/>
                  </a:lnTo>
                  <a:lnTo>
                    <a:pt x="89169" y="425660"/>
                  </a:lnTo>
                  <a:lnTo>
                    <a:pt x="90796" y="406784"/>
                  </a:lnTo>
                  <a:lnTo>
                    <a:pt x="93292" y="387143"/>
                  </a:lnTo>
                  <a:lnTo>
                    <a:pt x="97778" y="369817"/>
                  </a:lnTo>
                  <a:lnTo>
                    <a:pt x="103591" y="354032"/>
                  </a:lnTo>
                  <a:lnTo>
                    <a:pt x="110289" y="339276"/>
                  </a:lnTo>
                  <a:lnTo>
                    <a:pt x="116165" y="325205"/>
                  </a:lnTo>
                  <a:lnTo>
                    <a:pt x="121493" y="311591"/>
                  </a:lnTo>
                  <a:lnTo>
                    <a:pt x="126457" y="298282"/>
                  </a:lnTo>
                  <a:lnTo>
                    <a:pt x="132588" y="285176"/>
                  </a:lnTo>
                  <a:lnTo>
                    <a:pt x="139497" y="272205"/>
                  </a:lnTo>
                  <a:lnTo>
                    <a:pt x="146926" y="259325"/>
                  </a:lnTo>
                  <a:lnTo>
                    <a:pt x="154701" y="246505"/>
                  </a:lnTo>
                  <a:lnTo>
                    <a:pt x="170865" y="220970"/>
                  </a:lnTo>
                  <a:lnTo>
                    <a:pt x="179127" y="209646"/>
                  </a:lnTo>
                  <a:lnTo>
                    <a:pt x="187457" y="199274"/>
                  </a:lnTo>
                  <a:lnTo>
                    <a:pt x="195832" y="189537"/>
                  </a:lnTo>
                  <a:lnTo>
                    <a:pt x="204238" y="180223"/>
                  </a:lnTo>
                  <a:lnTo>
                    <a:pt x="237984" y="144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63800" y="78359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70706" y="12700"/>
                  </a:lnTo>
                  <a:lnTo>
                    <a:pt x="85237" y="11289"/>
                  </a:lnTo>
                  <a:lnTo>
                    <a:pt x="99158" y="8937"/>
                  </a:lnTo>
                  <a:lnTo>
                    <a:pt x="112672" y="5958"/>
                  </a:lnTo>
                  <a:lnTo>
                    <a:pt x="127325" y="3971"/>
                  </a:lnTo>
                  <a:lnTo>
                    <a:pt x="142739" y="2647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857500" y="7451165"/>
              <a:ext cx="546101" cy="618220"/>
            </a:xfrm>
            <a:custGeom>
              <a:avLst/>
              <a:gdLst/>
              <a:ahLst/>
              <a:cxnLst/>
              <a:rect l="0" t="0" r="0" b="0"/>
              <a:pathLst>
                <a:path w="546101" h="618220">
                  <a:moveTo>
                    <a:pt x="0" y="156135"/>
                  </a:moveTo>
                  <a:lnTo>
                    <a:pt x="6742" y="129166"/>
                  </a:lnTo>
                  <a:lnTo>
                    <a:pt x="10139" y="116990"/>
                  </a:lnTo>
                  <a:lnTo>
                    <a:pt x="17676" y="92170"/>
                  </a:lnTo>
                  <a:lnTo>
                    <a:pt x="23073" y="79625"/>
                  </a:lnTo>
                  <a:lnTo>
                    <a:pt x="29493" y="67028"/>
                  </a:lnTo>
                  <a:lnTo>
                    <a:pt x="36595" y="54397"/>
                  </a:lnTo>
                  <a:lnTo>
                    <a:pt x="44152" y="43154"/>
                  </a:lnTo>
                  <a:lnTo>
                    <a:pt x="52012" y="32836"/>
                  </a:lnTo>
                  <a:lnTo>
                    <a:pt x="60075" y="23136"/>
                  </a:lnTo>
                  <a:lnTo>
                    <a:pt x="69683" y="15257"/>
                  </a:lnTo>
                  <a:lnTo>
                    <a:pt x="80322" y="8594"/>
                  </a:lnTo>
                  <a:lnTo>
                    <a:pt x="91648" y="2741"/>
                  </a:lnTo>
                  <a:lnTo>
                    <a:pt x="104843" y="250"/>
                  </a:lnTo>
                  <a:lnTo>
                    <a:pt x="119284" y="0"/>
                  </a:lnTo>
                  <a:lnTo>
                    <a:pt x="134556" y="1245"/>
                  </a:lnTo>
                  <a:lnTo>
                    <a:pt x="146148" y="6308"/>
                  </a:lnTo>
                  <a:lnTo>
                    <a:pt x="155288" y="13917"/>
                  </a:lnTo>
                  <a:lnTo>
                    <a:pt x="162792" y="23222"/>
                  </a:lnTo>
                  <a:lnTo>
                    <a:pt x="170616" y="33660"/>
                  </a:lnTo>
                  <a:lnTo>
                    <a:pt x="218577" y="99973"/>
                  </a:lnTo>
                  <a:lnTo>
                    <a:pt x="227562" y="117282"/>
                  </a:lnTo>
                  <a:lnTo>
                    <a:pt x="234964" y="135878"/>
                  </a:lnTo>
                  <a:lnTo>
                    <a:pt x="256981" y="202933"/>
                  </a:lnTo>
                  <a:lnTo>
                    <a:pt x="260221" y="219790"/>
                  </a:lnTo>
                  <a:lnTo>
                    <a:pt x="262380" y="238082"/>
                  </a:lnTo>
                  <a:lnTo>
                    <a:pt x="263820" y="257333"/>
                  </a:lnTo>
                  <a:lnTo>
                    <a:pt x="264780" y="278633"/>
                  </a:lnTo>
                  <a:lnTo>
                    <a:pt x="265846" y="324878"/>
                  </a:lnTo>
                  <a:lnTo>
                    <a:pt x="264720" y="347653"/>
                  </a:lnTo>
                  <a:lnTo>
                    <a:pt x="262558" y="369891"/>
                  </a:lnTo>
                  <a:lnTo>
                    <a:pt x="259705" y="391772"/>
                  </a:lnTo>
                  <a:lnTo>
                    <a:pt x="257803" y="413415"/>
                  </a:lnTo>
                  <a:lnTo>
                    <a:pt x="256535" y="434899"/>
                  </a:lnTo>
                  <a:lnTo>
                    <a:pt x="255690" y="456277"/>
                  </a:lnTo>
                  <a:lnTo>
                    <a:pt x="253715" y="476175"/>
                  </a:lnTo>
                  <a:lnTo>
                    <a:pt x="250988" y="495083"/>
                  </a:lnTo>
                  <a:lnTo>
                    <a:pt x="247758" y="513334"/>
                  </a:lnTo>
                  <a:lnTo>
                    <a:pt x="244194" y="529734"/>
                  </a:lnTo>
                  <a:lnTo>
                    <a:pt x="240407" y="544901"/>
                  </a:lnTo>
                  <a:lnTo>
                    <a:pt x="236471" y="559245"/>
                  </a:lnTo>
                  <a:lnTo>
                    <a:pt x="235258" y="573042"/>
                  </a:lnTo>
                  <a:lnTo>
                    <a:pt x="235861" y="586473"/>
                  </a:lnTo>
                  <a:lnTo>
                    <a:pt x="237674" y="599660"/>
                  </a:lnTo>
                  <a:lnTo>
                    <a:pt x="245938" y="608451"/>
                  </a:lnTo>
                  <a:lnTo>
                    <a:pt x="258503" y="614312"/>
                  </a:lnTo>
                  <a:lnTo>
                    <a:pt x="273935" y="618219"/>
                  </a:lnTo>
                  <a:lnTo>
                    <a:pt x="288457" y="618002"/>
                  </a:lnTo>
                  <a:lnTo>
                    <a:pt x="302371" y="615035"/>
                  </a:lnTo>
                  <a:lnTo>
                    <a:pt x="355120" y="596737"/>
                  </a:lnTo>
                  <a:lnTo>
                    <a:pt x="495294" y="549838"/>
                  </a:lnTo>
                  <a:lnTo>
                    <a:pt x="546100" y="5498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334995" y="7521211"/>
              <a:ext cx="326566" cy="581081"/>
            </a:xfrm>
            <a:custGeom>
              <a:avLst/>
              <a:gdLst/>
              <a:ahLst/>
              <a:cxnLst/>
              <a:rect l="0" t="0" r="0" b="0"/>
              <a:pathLst>
                <a:path w="326566" h="581081">
                  <a:moveTo>
                    <a:pt x="297205" y="35289"/>
                  </a:moveTo>
                  <a:lnTo>
                    <a:pt x="283720" y="21804"/>
                  </a:lnTo>
                  <a:lnTo>
                    <a:pt x="275515" y="16421"/>
                  </a:lnTo>
                  <a:lnTo>
                    <a:pt x="265812" y="11422"/>
                  </a:lnTo>
                  <a:lnTo>
                    <a:pt x="255109" y="6677"/>
                  </a:lnTo>
                  <a:lnTo>
                    <a:pt x="242330" y="3514"/>
                  </a:lnTo>
                  <a:lnTo>
                    <a:pt x="228166" y="1406"/>
                  </a:lnTo>
                  <a:lnTo>
                    <a:pt x="213079" y="0"/>
                  </a:lnTo>
                  <a:lnTo>
                    <a:pt x="198787" y="474"/>
                  </a:lnTo>
                  <a:lnTo>
                    <a:pt x="185026" y="2201"/>
                  </a:lnTo>
                  <a:lnTo>
                    <a:pt x="171619" y="4763"/>
                  </a:lnTo>
                  <a:lnTo>
                    <a:pt x="158447" y="9294"/>
                  </a:lnTo>
                  <a:lnTo>
                    <a:pt x="145433" y="15137"/>
                  </a:lnTo>
                  <a:lnTo>
                    <a:pt x="132523" y="21854"/>
                  </a:lnTo>
                  <a:lnTo>
                    <a:pt x="119684" y="30566"/>
                  </a:lnTo>
                  <a:lnTo>
                    <a:pt x="106891" y="40606"/>
                  </a:lnTo>
                  <a:lnTo>
                    <a:pt x="94129" y="51534"/>
                  </a:lnTo>
                  <a:lnTo>
                    <a:pt x="82799" y="61641"/>
                  </a:lnTo>
                  <a:lnTo>
                    <a:pt x="62683" y="80397"/>
                  </a:lnTo>
                  <a:lnTo>
                    <a:pt x="53368" y="90760"/>
                  </a:lnTo>
                  <a:lnTo>
                    <a:pt x="44336" y="101904"/>
                  </a:lnTo>
                  <a:lnTo>
                    <a:pt x="35492" y="113565"/>
                  </a:lnTo>
                  <a:lnTo>
                    <a:pt x="28185" y="125573"/>
                  </a:lnTo>
                  <a:lnTo>
                    <a:pt x="21903" y="137812"/>
                  </a:lnTo>
                  <a:lnTo>
                    <a:pt x="16303" y="150204"/>
                  </a:lnTo>
                  <a:lnTo>
                    <a:pt x="11159" y="162699"/>
                  </a:lnTo>
                  <a:lnTo>
                    <a:pt x="6319" y="175262"/>
                  </a:lnTo>
                  <a:lnTo>
                    <a:pt x="1681" y="187871"/>
                  </a:lnTo>
                  <a:lnTo>
                    <a:pt x="0" y="200510"/>
                  </a:lnTo>
                  <a:lnTo>
                    <a:pt x="290" y="213170"/>
                  </a:lnTo>
                  <a:lnTo>
                    <a:pt x="1895" y="225843"/>
                  </a:lnTo>
                  <a:lnTo>
                    <a:pt x="4376" y="238525"/>
                  </a:lnTo>
                  <a:lnTo>
                    <a:pt x="7441" y="251213"/>
                  </a:lnTo>
                  <a:lnTo>
                    <a:pt x="10896" y="263905"/>
                  </a:lnTo>
                  <a:lnTo>
                    <a:pt x="16021" y="275188"/>
                  </a:lnTo>
                  <a:lnTo>
                    <a:pt x="22260" y="285533"/>
                  </a:lnTo>
                  <a:lnTo>
                    <a:pt x="29241" y="295251"/>
                  </a:lnTo>
                  <a:lnTo>
                    <a:pt x="38129" y="303141"/>
                  </a:lnTo>
                  <a:lnTo>
                    <a:pt x="48288" y="309813"/>
                  </a:lnTo>
                  <a:lnTo>
                    <a:pt x="59293" y="315671"/>
                  </a:lnTo>
                  <a:lnTo>
                    <a:pt x="70864" y="320988"/>
                  </a:lnTo>
                  <a:lnTo>
                    <a:pt x="82811" y="325944"/>
                  </a:lnTo>
                  <a:lnTo>
                    <a:pt x="95009" y="330659"/>
                  </a:lnTo>
                  <a:lnTo>
                    <a:pt x="119851" y="339661"/>
                  </a:lnTo>
                  <a:lnTo>
                    <a:pt x="208331" y="369697"/>
                  </a:lnTo>
                  <a:lnTo>
                    <a:pt x="221022" y="376761"/>
                  </a:lnTo>
                  <a:lnTo>
                    <a:pt x="233716" y="385703"/>
                  </a:lnTo>
                  <a:lnTo>
                    <a:pt x="246412" y="395898"/>
                  </a:lnTo>
                  <a:lnTo>
                    <a:pt x="257699" y="405517"/>
                  </a:lnTo>
                  <a:lnTo>
                    <a:pt x="268045" y="414752"/>
                  </a:lnTo>
                  <a:lnTo>
                    <a:pt x="277765" y="423731"/>
                  </a:lnTo>
                  <a:lnTo>
                    <a:pt x="287067" y="433950"/>
                  </a:lnTo>
                  <a:lnTo>
                    <a:pt x="296091" y="444997"/>
                  </a:lnTo>
                  <a:lnTo>
                    <a:pt x="304928" y="456594"/>
                  </a:lnTo>
                  <a:lnTo>
                    <a:pt x="312232" y="468559"/>
                  </a:lnTo>
                  <a:lnTo>
                    <a:pt x="318511" y="480769"/>
                  </a:lnTo>
                  <a:lnTo>
                    <a:pt x="324109" y="493142"/>
                  </a:lnTo>
                  <a:lnTo>
                    <a:pt x="326430" y="507036"/>
                  </a:lnTo>
                  <a:lnTo>
                    <a:pt x="326565" y="521942"/>
                  </a:lnTo>
                  <a:lnTo>
                    <a:pt x="325245" y="537525"/>
                  </a:lnTo>
                  <a:lnTo>
                    <a:pt x="321543" y="550735"/>
                  </a:lnTo>
                  <a:lnTo>
                    <a:pt x="316252" y="562363"/>
                  </a:lnTo>
                  <a:lnTo>
                    <a:pt x="309903" y="572939"/>
                  </a:lnTo>
                  <a:lnTo>
                    <a:pt x="301437" y="578577"/>
                  </a:lnTo>
                  <a:lnTo>
                    <a:pt x="291559" y="580926"/>
                  </a:lnTo>
                  <a:lnTo>
                    <a:pt x="280741" y="581080"/>
                  </a:lnTo>
                  <a:lnTo>
                    <a:pt x="270707" y="578361"/>
                  </a:lnTo>
                  <a:lnTo>
                    <a:pt x="261195" y="573725"/>
                  </a:lnTo>
                  <a:lnTo>
                    <a:pt x="218909" y="546008"/>
                  </a:lnTo>
                  <a:lnTo>
                    <a:pt x="208318" y="536635"/>
                  </a:lnTo>
                  <a:lnTo>
                    <a:pt x="198436" y="526152"/>
                  </a:lnTo>
                  <a:lnTo>
                    <a:pt x="189025" y="514931"/>
                  </a:lnTo>
                  <a:lnTo>
                    <a:pt x="179929" y="503217"/>
                  </a:lnTo>
                  <a:lnTo>
                    <a:pt x="171043" y="491174"/>
                  </a:lnTo>
                  <a:lnTo>
                    <a:pt x="162297" y="478912"/>
                  </a:lnTo>
                  <a:lnTo>
                    <a:pt x="153644" y="465093"/>
                  </a:lnTo>
                  <a:lnTo>
                    <a:pt x="145053" y="450236"/>
                  </a:lnTo>
                  <a:lnTo>
                    <a:pt x="136503" y="434687"/>
                  </a:lnTo>
                  <a:lnTo>
                    <a:pt x="130804" y="417265"/>
                  </a:lnTo>
                  <a:lnTo>
                    <a:pt x="127004" y="398595"/>
                  </a:lnTo>
                  <a:lnTo>
                    <a:pt x="124471" y="379093"/>
                  </a:lnTo>
                  <a:lnTo>
                    <a:pt x="122782" y="359036"/>
                  </a:lnTo>
                  <a:lnTo>
                    <a:pt x="121656" y="338610"/>
                  </a:lnTo>
                  <a:lnTo>
                    <a:pt x="120405" y="298509"/>
                  </a:lnTo>
                  <a:lnTo>
                    <a:pt x="119849" y="261872"/>
                  </a:lnTo>
                  <a:lnTo>
                    <a:pt x="122523" y="245611"/>
                  </a:lnTo>
                  <a:lnTo>
                    <a:pt x="127128" y="230536"/>
                  </a:lnTo>
                  <a:lnTo>
                    <a:pt x="133020" y="216254"/>
                  </a:lnTo>
                  <a:lnTo>
                    <a:pt x="138360" y="202498"/>
                  </a:lnTo>
                  <a:lnTo>
                    <a:pt x="148055" y="175926"/>
                  </a:lnTo>
                  <a:lnTo>
                    <a:pt x="154027" y="162914"/>
                  </a:lnTo>
                  <a:lnTo>
                    <a:pt x="160831" y="150006"/>
                  </a:lnTo>
                  <a:lnTo>
                    <a:pt x="168189" y="137167"/>
                  </a:lnTo>
                  <a:lnTo>
                    <a:pt x="175916" y="124374"/>
                  </a:lnTo>
                  <a:lnTo>
                    <a:pt x="183890" y="111612"/>
                  </a:lnTo>
                  <a:lnTo>
                    <a:pt x="208305" y="60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807286" y="7609757"/>
              <a:ext cx="307553" cy="391244"/>
            </a:xfrm>
            <a:custGeom>
              <a:avLst/>
              <a:gdLst/>
              <a:ahLst/>
              <a:cxnLst/>
              <a:rect l="0" t="0" r="0" b="0"/>
              <a:pathLst>
                <a:path w="307553" h="391244">
                  <a:moveTo>
                    <a:pt x="269414" y="61043"/>
                  </a:moveTo>
                  <a:lnTo>
                    <a:pt x="249188" y="54301"/>
                  </a:lnTo>
                  <a:lnTo>
                    <a:pt x="237585" y="52314"/>
                  </a:lnTo>
                  <a:lnTo>
                    <a:pt x="224205" y="50990"/>
                  </a:lnTo>
                  <a:lnTo>
                    <a:pt x="209642" y="50108"/>
                  </a:lnTo>
                  <a:lnTo>
                    <a:pt x="195699" y="48108"/>
                  </a:lnTo>
                  <a:lnTo>
                    <a:pt x="182170" y="45364"/>
                  </a:lnTo>
                  <a:lnTo>
                    <a:pt x="168918" y="42123"/>
                  </a:lnTo>
                  <a:lnTo>
                    <a:pt x="154439" y="39963"/>
                  </a:lnTo>
                  <a:lnTo>
                    <a:pt x="139141" y="38523"/>
                  </a:lnTo>
                  <a:lnTo>
                    <a:pt x="123299" y="37563"/>
                  </a:lnTo>
                  <a:lnTo>
                    <a:pt x="108504" y="35512"/>
                  </a:lnTo>
                  <a:lnTo>
                    <a:pt x="94407" y="32733"/>
                  </a:lnTo>
                  <a:lnTo>
                    <a:pt x="80776" y="29469"/>
                  </a:lnTo>
                  <a:lnTo>
                    <a:pt x="67455" y="25883"/>
                  </a:lnTo>
                  <a:lnTo>
                    <a:pt x="41365" y="18134"/>
                  </a:lnTo>
                  <a:lnTo>
                    <a:pt x="2877" y="5839"/>
                  </a:lnTo>
                  <a:lnTo>
                    <a:pt x="0" y="3073"/>
                  </a:lnTo>
                  <a:lnTo>
                    <a:pt x="3727" y="1229"/>
                  </a:lnTo>
                  <a:lnTo>
                    <a:pt x="11856" y="0"/>
                  </a:lnTo>
                  <a:lnTo>
                    <a:pt x="21508" y="592"/>
                  </a:lnTo>
                  <a:lnTo>
                    <a:pt x="32177" y="2398"/>
                  </a:lnTo>
                  <a:lnTo>
                    <a:pt x="71180" y="11681"/>
                  </a:lnTo>
                  <a:lnTo>
                    <a:pt x="86458" y="15435"/>
                  </a:lnTo>
                  <a:lnTo>
                    <a:pt x="102288" y="17937"/>
                  </a:lnTo>
                  <a:lnTo>
                    <a:pt x="118485" y="19605"/>
                  </a:lnTo>
                  <a:lnTo>
                    <a:pt x="134928" y="20718"/>
                  </a:lnTo>
                  <a:lnTo>
                    <a:pt x="150123" y="22870"/>
                  </a:lnTo>
                  <a:lnTo>
                    <a:pt x="164487" y="25717"/>
                  </a:lnTo>
                  <a:lnTo>
                    <a:pt x="224698" y="40424"/>
                  </a:lnTo>
                  <a:lnTo>
                    <a:pt x="239603" y="44475"/>
                  </a:lnTo>
                  <a:lnTo>
                    <a:pt x="267454" y="52738"/>
                  </a:lnTo>
                  <a:lnTo>
                    <a:pt x="279396" y="58329"/>
                  </a:lnTo>
                  <a:lnTo>
                    <a:pt x="290180" y="64878"/>
                  </a:lnTo>
                  <a:lnTo>
                    <a:pt x="300191" y="72066"/>
                  </a:lnTo>
                  <a:lnTo>
                    <a:pt x="305454" y="81092"/>
                  </a:lnTo>
                  <a:lnTo>
                    <a:pt x="307552" y="91342"/>
                  </a:lnTo>
                  <a:lnTo>
                    <a:pt x="307539" y="102409"/>
                  </a:lnTo>
                  <a:lnTo>
                    <a:pt x="306119" y="114020"/>
                  </a:lnTo>
                  <a:lnTo>
                    <a:pt x="303762" y="125994"/>
                  </a:lnTo>
                  <a:lnTo>
                    <a:pt x="300779" y="138211"/>
                  </a:lnTo>
                  <a:lnTo>
                    <a:pt x="295968" y="149177"/>
                  </a:lnTo>
                  <a:lnTo>
                    <a:pt x="289939" y="159309"/>
                  </a:lnTo>
                  <a:lnTo>
                    <a:pt x="283097" y="168887"/>
                  </a:lnTo>
                  <a:lnTo>
                    <a:pt x="277125" y="179506"/>
                  </a:lnTo>
                  <a:lnTo>
                    <a:pt x="271732" y="190818"/>
                  </a:lnTo>
                  <a:lnTo>
                    <a:pt x="266726" y="202593"/>
                  </a:lnTo>
                  <a:lnTo>
                    <a:pt x="260566" y="213265"/>
                  </a:lnTo>
                  <a:lnTo>
                    <a:pt x="253637" y="223202"/>
                  </a:lnTo>
                  <a:lnTo>
                    <a:pt x="246196" y="232648"/>
                  </a:lnTo>
                  <a:lnTo>
                    <a:pt x="238413" y="241769"/>
                  </a:lnTo>
                  <a:lnTo>
                    <a:pt x="230402" y="250671"/>
                  </a:lnTo>
                  <a:lnTo>
                    <a:pt x="213975" y="268089"/>
                  </a:lnTo>
                  <a:lnTo>
                    <a:pt x="197267" y="285237"/>
                  </a:lnTo>
                  <a:lnTo>
                    <a:pt x="188860" y="295172"/>
                  </a:lnTo>
                  <a:lnTo>
                    <a:pt x="180434" y="306029"/>
                  </a:lnTo>
                  <a:lnTo>
                    <a:pt x="171993" y="317500"/>
                  </a:lnTo>
                  <a:lnTo>
                    <a:pt x="163545" y="327970"/>
                  </a:lnTo>
                  <a:lnTo>
                    <a:pt x="155090" y="337772"/>
                  </a:lnTo>
                  <a:lnTo>
                    <a:pt x="146631" y="347129"/>
                  </a:lnTo>
                  <a:lnTo>
                    <a:pt x="129707" y="365052"/>
                  </a:lnTo>
                  <a:lnTo>
                    <a:pt x="104314" y="39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78300" y="7361232"/>
              <a:ext cx="558801" cy="645215"/>
            </a:xfrm>
            <a:custGeom>
              <a:avLst/>
              <a:gdLst/>
              <a:ahLst/>
              <a:cxnLst/>
              <a:rect l="0" t="0" r="0" b="0"/>
              <a:pathLst>
                <a:path w="558801" h="645215">
                  <a:moveTo>
                    <a:pt x="0" y="157168"/>
                  </a:moveTo>
                  <a:lnTo>
                    <a:pt x="6742" y="136942"/>
                  </a:lnTo>
                  <a:lnTo>
                    <a:pt x="11550" y="126750"/>
                  </a:lnTo>
                  <a:lnTo>
                    <a:pt x="17577" y="115722"/>
                  </a:lnTo>
                  <a:lnTo>
                    <a:pt x="24418" y="104137"/>
                  </a:lnTo>
                  <a:lnTo>
                    <a:pt x="31801" y="93592"/>
                  </a:lnTo>
                  <a:lnTo>
                    <a:pt x="55675" y="63855"/>
                  </a:lnTo>
                  <a:lnTo>
                    <a:pt x="63928" y="52626"/>
                  </a:lnTo>
                  <a:lnTo>
                    <a:pt x="72252" y="40906"/>
                  </a:lnTo>
                  <a:lnTo>
                    <a:pt x="82034" y="31682"/>
                  </a:lnTo>
                  <a:lnTo>
                    <a:pt x="92789" y="24122"/>
                  </a:lnTo>
                  <a:lnTo>
                    <a:pt x="104193" y="17671"/>
                  </a:lnTo>
                  <a:lnTo>
                    <a:pt x="116028" y="11959"/>
                  </a:lnTo>
                  <a:lnTo>
                    <a:pt x="128152" y="6739"/>
                  </a:lnTo>
                  <a:lnTo>
                    <a:pt x="140468" y="1849"/>
                  </a:lnTo>
                  <a:lnTo>
                    <a:pt x="152911" y="0"/>
                  </a:lnTo>
                  <a:lnTo>
                    <a:pt x="165441" y="178"/>
                  </a:lnTo>
                  <a:lnTo>
                    <a:pt x="178027" y="1708"/>
                  </a:lnTo>
                  <a:lnTo>
                    <a:pt x="189240" y="6961"/>
                  </a:lnTo>
                  <a:lnTo>
                    <a:pt x="199538" y="14696"/>
                  </a:lnTo>
                  <a:lnTo>
                    <a:pt x="209225" y="24086"/>
                  </a:lnTo>
                  <a:lnTo>
                    <a:pt x="218506" y="34580"/>
                  </a:lnTo>
                  <a:lnTo>
                    <a:pt x="227515" y="45810"/>
                  </a:lnTo>
                  <a:lnTo>
                    <a:pt x="236343" y="57529"/>
                  </a:lnTo>
                  <a:lnTo>
                    <a:pt x="243640" y="69575"/>
                  </a:lnTo>
                  <a:lnTo>
                    <a:pt x="249915" y="81839"/>
                  </a:lnTo>
                  <a:lnTo>
                    <a:pt x="255510" y="94249"/>
                  </a:lnTo>
                  <a:lnTo>
                    <a:pt x="260651" y="108166"/>
                  </a:lnTo>
                  <a:lnTo>
                    <a:pt x="265489" y="123089"/>
                  </a:lnTo>
                  <a:lnTo>
                    <a:pt x="270126" y="138682"/>
                  </a:lnTo>
                  <a:lnTo>
                    <a:pt x="273217" y="156133"/>
                  </a:lnTo>
                  <a:lnTo>
                    <a:pt x="275278" y="174822"/>
                  </a:lnTo>
                  <a:lnTo>
                    <a:pt x="276652" y="194337"/>
                  </a:lnTo>
                  <a:lnTo>
                    <a:pt x="277567" y="212992"/>
                  </a:lnTo>
                  <a:lnTo>
                    <a:pt x="278585" y="248770"/>
                  </a:lnTo>
                  <a:lnTo>
                    <a:pt x="277446" y="269037"/>
                  </a:lnTo>
                  <a:lnTo>
                    <a:pt x="275275" y="291014"/>
                  </a:lnTo>
                  <a:lnTo>
                    <a:pt x="272416" y="314132"/>
                  </a:lnTo>
                  <a:lnTo>
                    <a:pt x="269100" y="335188"/>
                  </a:lnTo>
                  <a:lnTo>
                    <a:pt x="265477" y="354870"/>
                  </a:lnTo>
                  <a:lnTo>
                    <a:pt x="261651" y="373636"/>
                  </a:lnTo>
                  <a:lnTo>
                    <a:pt x="259101" y="393202"/>
                  </a:lnTo>
                  <a:lnTo>
                    <a:pt x="257400" y="413301"/>
                  </a:lnTo>
                  <a:lnTo>
                    <a:pt x="256266" y="433757"/>
                  </a:lnTo>
                  <a:lnTo>
                    <a:pt x="254100" y="453038"/>
                  </a:lnTo>
                  <a:lnTo>
                    <a:pt x="251244" y="471537"/>
                  </a:lnTo>
                  <a:lnTo>
                    <a:pt x="247929" y="489514"/>
                  </a:lnTo>
                  <a:lnTo>
                    <a:pt x="245719" y="507143"/>
                  </a:lnTo>
                  <a:lnTo>
                    <a:pt x="244246" y="524540"/>
                  </a:lnTo>
                  <a:lnTo>
                    <a:pt x="243264" y="541783"/>
                  </a:lnTo>
                  <a:lnTo>
                    <a:pt x="242172" y="575992"/>
                  </a:lnTo>
                  <a:lnTo>
                    <a:pt x="241882" y="593018"/>
                  </a:lnTo>
                  <a:lnTo>
                    <a:pt x="244510" y="608601"/>
                  </a:lnTo>
                  <a:lnTo>
                    <a:pt x="249084" y="623223"/>
                  </a:lnTo>
                  <a:lnTo>
                    <a:pt x="254956" y="637204"/>
                  </a:lnTo>
                  <a:lnTo>
                    <a:pt x="263104" y="643703"/>
                  </a:lnTo>
                  <a:lnTo>
                    <a:pt x="272769" y="645214"/>
                  </a:lnTo>
                  <a:lnTo>
                    <a:pt x="283446" y="643398"/>
                  </a:lnTo>
                  <a:lnTo>
                    <a:pt x="294797" y="639366"/>
                  </a:lnTo>
                  <a:lnTo>
                    <a:pt x="306598" y="633855"/>
                  </a:lnTo>
                  <a:lnTo>
                    <a:pt x="318698" y="627359"/>
                  </a:lnTo>
                  <a:lnTo>
                    <a:pt x="330999" y="620207"/>
                  </a:lnTo>
                  <a:lnTo>
                    <a:pt x="355955" y="604732"/>
                  </a:lnTo>
                  <a:lnTo>
                    <a:pt x="368536" y="595245"/>
                  </a:lnTo>
                  <a:lnTo>
                    <a:pt x="381157" y="584686"/>
                  </a:lnTo>
                  <a:lnTo>
                    <a:pt x="393805" y="573413"/>
                  </a:lnTo>
                  <a:lnTo>
                    <a:pt x="406470" y="564487"/>
                  </a:lnTo>
                  <a:lnTo>
                    <a:pt x="419146" y="557124"/>
                  </a:lnTo>
                  <a:lnTo>
                    <a:pt x="431831" y="550805"/>
                  </a:lnTo>
                  <a:lnTo>
                    <a:pt x="444520" y="543770"/>
                  </a:lnTo>
                  <a:lnTo>
                    <a:pt x="457213" y="536258"/>
                  </a:lnTo>
                  <a:lnTo>
                    <a:pt x="469909" y="528428"/>
                  </a:lnTo>
                  <a:lnTo>
                    <a:pt x="482606" y="521796"/>
                  </a:lnTo>
                  <a:lnTo>
                    <a:pt x="495304" y="515964"/>
                  </a:lnTo>
                  <a:lnTo>
                    <a:pt x="558800" y="500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702321" y="7394930"/>
              <a:ext cx="374361" cy="568527"/>
            </a:xfrm>
            <a:custGeom>
              <a:avLst/>
              <a:gdLst/>
              <a:ahLst/>
              <a:cxnLst/>
              <a:rect l="0" t="0" r="0" b="0"/>
              <a:pathLst>
                <a:path w="374361" h="568527">
                  <a:moveTo>
                    <a:pt x="263379" y="21870"/>
                  </a:moveTo>
                  <a:lnTo>
                    <a:pt x="249894" y="8385"/>
                  </a:lnTo>
                  <a:lnTo>
                    <a:pt x="240278" y="4413"/>
                  </a:lnTo>
                  <a:lnTo>
                    <a:pt x="228223" y="1765"/>
                  </a:lnTo>
                  <a:lnTo>
                    <a:pt x="214541" y="0"/>
                  </a:lnTo>
                  <a:lnTo>
                    <a:pt x="199776" y="1645"/>
                  </a:lnTo>
                  <a:lnTo>
                    <a:pt x="184288" y="5564"/>
                  </a:lnTo>
                  <a:lnTo>
                    <a:pt x="168318" y="11000"/>
                  </a:lnTo>
                  <a:lnTo>
                    <a:pt x="153438" y="17445"/>
                  </a:lnTo>
                  <a:lnTo>
                    <a:pt x="139285" y="24564"/>
                  </a:lnTo>
                  <a:lnTo>
                    <a:pt x="125616" y="32132"/>
                  </a:lnTo>
                  <a:lnTo>
                    <a:pt x="112270" y="41412"/>
                  </a:lnTo>
                  <a:lnTo>
                    <a:pt x="99140" y="51830"/>
                  </a:lnTo>
                  <a:lnTo>
                    <a:pt x="86152" y="63010"/>
                  </a:lnTo>
                  <a:lnTo>
                    <a:pt x="74673" y="73286"/>
                  </a:lnTo>
                  <a:lnTo>
                    <a:pt x="54390" y="92229"/>
                  </a:lnTo>
                  <a:lnTo>
                    <a:pt x="45031" y="102642"/>
                  </a:lnTo>
                  <a:lnTo>
                    <a:pt x="35969" y="113817"/>
                  </a:lnTo>
                  <a:lnTo>
                    <a:pt x="27106" y="125502"/>
                  </a:lnTo>
                  <a:lnTo>
                    <a:pt x="19786" y="137524"/>
                  </a:lnTo>
                  <a:lnTo>
                    <a:pt x="13495" y="149773"/>
                  </a:lnTo>
                  <a:lnTo>
                    <a:pt x="7889" y="162172"/>
                  </a:lnTo>
                  <a:lnTo>
                    <a:pt x="4152" y="177493"/>
                  </a:lnTo>
                  <a:lnTo>
                    <a:pt x="1661" y="194763"/>
                  </a:lnTo>
                  <a:lnTo>
                    <a:pt x="0" y="213331"/>
                  </a:lnTo>
                  <a:lnTo>
                    <a:pt x="1715" y="229944"/>
                  </a:lnTo>
                  <a:lnTo>
                    <a:pt x="5681" y="245253"/>
                  </a:lnTo>
                  <a:lnTo>
                    <a:pt x="11147" y="259691"/>
                  </a:lnTo>
                  <a:lnTo>
                    <a:pt x="17613" y="272140"/>
                  </a:lnTo>
                  <a:lnTo>
                    <a:pt x="24746" y="283261"/>
                  </a:lnTo>
                  <a:lnTo>
                    <a:pt x="32324" y="293497"/>
                  </a:lnTo>
                  <a:lnTo>
                    <a:pt x="43019" y="303143"/>
                  </a:lnTo>
                  <a:lnTo>
                    <a:pt x="55795" y="312397"/>
                  </a:lnTo>
                  <a:lnTo>
                    <a:pt x="69956" y="321388"/>
                  </a:lnTo>
                  <a:lnTo>
                    <a:pt x="85041" y="327382"/>
                  </a:lnTo>
                  <a:lnTo>
                    <a:pt x="100743" y="331378"/>
                  </a:lnTo>
                  <a:lnTo>
                    <a:pt x="116854" y="334042"/>
                  </a:lnTo>
                  <a:lnTo>
                    <a:pt x="133240" y="335818"/>
                  </a:lnTo>
                  <a:lnTo>
                    <a:pt x="149809" y="337001"/>
                  </a:lnTo>
                  <a:lnTo>
                    <a:pt x="166498" y="337791"/>
                  </a:lnTo>
                  <a:lnTo>
                    <a:pt x="181859" y="339728"/>
                  </a:lnTo>
                  <a:lnTo>
                    <a:pt x="196332" y="342431"/>
                  </a:lnTo>
                  <a:lnTo>
                    <a:pt x="210214" y="345644"/>
                  </a:lnTo>
                  <a:lnTo>
                    <a:pt x="223702" y="349197"/>
                  </a:lnTo>
                  <a:lnTo>
                    <a:pt x="236928" y="352976"/>
                  </a:lnTo>
                  <a:lnTo>
                    <a:pt x="262911" y="360940"/>
                  </a:lnTo>
                  <a:lnTo>
                    <a:pt x="288571" y="369182"/>
                  </a:lnTo>
                  <a:lnTo>
                    <a:pt x="299929" y="374767"/>
                  </a:lnTo>
                  <a:lnTo>
                    <a:pt x="310323" y="381312"/>
                  </a:lnTo>
                  <a:lnTo>
                    <a:pt x="320075" y="388498"/>
                  </a:lnTo>
                  <a:lnTo>
                    <a:pt x="329399" y="397522"/>
                  </a:lnTo>
                  <a:lnTo>
                    <a:pt x="338436" y="407772"/>
                  </a:lnTo>
                  <a:lnTo>
                    <a:pt x="347283" y="418838"/>
                  </a:lnTo>
                  <a:lnTo>
                    <a:pt x="354593" y="430448"/>
                  </a:lnTo>
                  <a:lnTo>
                    <a:pt x="360877" y="442422"/>
                  </a:lnTo>
                  <a:lnTo>
                    <a:pt x="366478" y="454638"/>
                  </a:lnTo>
                  <a:lnTo>
                    <a:pt x="370211" y="468426"/>
                  </a:lnTo>
                  <a:lnTo>
                    <a:pt x="372701" y="483263"/>
                  </a:lnTo>
                  <a:lnTo>
                    <a:pt x="374360" y="498799"/>
                  </a:lnTo>
                  <a:lnTo>
                    <a:pt x="374055" y="513389"/>
                  </a:lnTo>
                  <a:lnTo>
                    <a:pt x="372440" y="527349"/>
                  </a:lnTo>
                  <a:lnTo>
                    <a:pt x="369953" y="540889"/>
                  </a:lnTo>
                  <a:lnTo>
                    <a:pt x="364062" y="551327"/>
                  </a:lnTo>
                  <a:lnTo>
                    <a:pt x="355901" y="559696"/>
                  </a:lnTo>
                  <a:lnTo>
                    <a:pt x="346227" y="566687"/>
                  </a:lnTo>
                  <a:lnTo>
                    <a:pt x="335544" y="568526"/>
                  </a:lnTo>
                  <a:lnTo>
                    <a:pt x="324189" y="566929"/>
                  </a:lnTo>
                  <a:lnTo>
                    <a:pt x="275547" y="550831"/>
                  </a:lnTo>
                  <a:lnTo>
                    <a:pt x="264435" y="545255"/>
                  </a:lnTo>
                  <a:lnTo>
                    <a:pt x="254205" y="538715"/>
                  </a:lnTo>
                  <a:lnTo>
                    <a:pt x="244563" y="531533"/>
                  </a:lnTo>
                  <a:lnTo>
                    <a:pt x="233902" y="522512"/>
                  </a:lnTo>
                  <a:lnTo>
                    <a:pt x="222561" y="512264"/>
                  </a:lnTo>
                  <a:lnTo>
                    <a:pt x="210767" y="501199"/>
                  </a:lnTo>
                  <a:lnTo>
                    <a:pt x="200082" y="488178"/>
                  </a:lnTo>
                  <a:lnTo>
                    <a:pt x="190136" y="473853"/>
                  </a:lnTo>
                  <a:lnTo>
                    <a:pt x="180684" y="458658"/>
                  </a:lnTo>
                  <a:lnTo>
                    <a:pt x="171560" y="441473"/>
                  </a:lnTo>
                  <a:lnTo>
                    <a:pt x="162655" y="422961"/>
                  </a:lnTo>
                  <a:lnTo>
                    <a:pt x="153896" y="403563"/>
                  </a:lnTo>
                  <a:lnTo>
                    <a:pt x="148057" y="383577"/>
                  </a:lnTo>
                  <a:lnTo>
                    <a:pt x="144164" y="363197"/>
                  </a:lnTo>
                  <a:lnTo>
                    <a:pt x="141569" y="342554"/>
                  </a:lnTo>
                  <a:lnTo>
                    <a:pt x="141250" y="321737"/>
                  </a:lnTo>
                  <a:lnTo>
                    <a:pt x="142448" y="300804"/>
                  </a:lnTo>
                  <a:lnTo>
                    <a:pt x="144659" y="279793"/>
                  </a:lnTo>
                  <a:lnTo>
                    <a:pt x="146132" y="258729"/>
                  </a:lnTo>
                  <a:lnTo>
                    <a:pt x="147114" y="237632"/>
                  </a:lnTo>
                  <a:lnTo>
                    <a:pt x="147769" y="216511"/>
                  </a:lnTo>
                  <a:lnTo>
                    <a:pt x="149616" y="198197"/>
                  </a:lnTo>
                  <a:lnTo>
                    <a:pt x="152259" y="181754"/>
                  </a:lnTo>
                  <a:lnTo>
                    <a:pt x="155432" y="166559"/>
                  </a:lnTo>
                  <a:lnTo>
                    <a:pt x="160370" y="150785"/>
                  </a:lnTo>
                  <a:lnTo>
                    <a:pt x="166484" y="134624"/>
                  </a:lnTo>
                  <a:lnTo>
                    <a:pt x="173382" y="118205"/>
                  </a:lnTo>
                  <a:lnTo>
                    <a:pt x="179392" y="103027"/>
                  </a:lnTo>
                  <a:lnTo>
                    <a:pt x="189833" y="74873"/>
                  </a:lnTo>
                  <a:lnTo>
                    <a:pt x="196004" y="62850"/>
                  </a:lnTo>
                  <a:lnTo>
                    <a:pt x="202940" y="52012"/>
                  </a:lnTo>
                  <a:lnTo>
                    <a:pt x="225279" y="21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476500" y="7543800"/>
            <a:ext cx="254001" cy="546101"/>
            <a:chOff x="2476500" y="7543800"/>
            <a:chExt cx="254001" cy="546101"/>
          </a:xfrm>
        </p:grpSpPr>
        <p:sp>
          <p:nvSpPr>
            <p:cNvPr id="38" name="Freeform 37"/>
            <p:cNvSpPr/>
            <p:nvPr/>
          </p:nvSpPr>
          <p:spPr>
            <a:xfrm>
              <a:off x="2476500" y="7734300"/>
              <a:ext cx="88901" cy="355601"/>
            </a:xfrm>
            <a:custGeom>
              <a:avLst/>
              <a:gdLst/>
              <a:ahLst/>
              <a:cxnLst/>
              <a:rect l="0" t="0" r="0" b="0"/>
              <a:pathLst>
                <a:path w="88901" h="355601">
                  <a:moveTo>
                    <a:pt x="0" y="0"/>
                  </a:moveTo>
                  <a:lnTo>
                    <a:pt x="6742" y="20225"/>
                  </a:lnTo>
                  <a:lnTo>
                    <a:pt x="10139" y="31828"/>
                  </a:lnTo>
                  <a:lnTo>
                    <a:pt x="21662" y="75125"/>
                  </a:lnTo>
                  <a:lnTo>
                    <a:pt x="29853" y="107237"/>
                  </a:lnTo>
                  <a:lnTo>
                    <a:pt x="35424" y="123702"/>
                  </a:lnTo>
                  <a:lnTo>
                    <a:pt x="41961" y="140323"/>
                  </a:lnTo>
                  <a:lnTo>
                    <a:pt x="49140" y="157049"/>
                  </a:lnTo>
                  <a:lnTo>
                    <a:pt x="53927" y="173844"/>
                  </a:lnTo>
                  <a:lnTo>
                    <a:pt x="57118" y="190684"/>
                  </a:lnTo>
                  <a:lnTo>
                    <a:pt x="59245" y="207556"/>
                  </a:lnTo>
                  <a:lnTo>
                    <a:pt x="62074" y="223037"/>
                  </a:lnTo>
                  <a:lnTo>
                    <a:pt x="65371" y="237591"/>
                  </a:lnTo>
                  <a:lnTo>
                    <a:pt x="68981" y="251528"/>
                  </a:lnTo>
                  <a:lnTo>
                    <a:pt x="72798" y="265052"/>
                  </a:lnTo>
                  <a:lnTo>
                    <a:pt x="76754" y="278300"/>
                  </a:lnTo>
                  <a:lnTo>
                    <a:pt x="889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667000" y="75438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0"/>
                  </a:moveTo>
                  <a:lnTo>
                    <a:pt x="15051" y="3762"/>
                  </a:lnTo>
                  <a:lnTo>
                    <a:pt x="635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108200" y="8237892"/>
            <a:ext cx="2828627" cy="1058509"/>
            <a:chOff x="2108200" y="8237892"/>
            <a:chExt cx="2828627" cy="1058509"/>
          </a:xfrm>
        </p:grpSpPr>
        <p:sp>
          <p:nvSpPr>
            <p:cNvPr id="41" name="Freeform 40"/>
            <p:cNvSpPr/>
            <p:nvPr/>
          </p:nvSpPr>
          <p:spPr>
            <a:xfrm>
              <a:off x="2362200" y="85471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2540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13000" y="8326262"/>
              <a:ext cx="644229" cy="970139"/>
            </a:xfrm>
            <a:custGeom>
              <a:avLst/>
              <a:gdLst/>
              <a:ahLst/>
              <a:cxnLst/>
              <a:rect l="0" t="0" r="0" b="0"/>
              <a:pathLst>
                <a:path w="644229" h="970139">
                  <a:moveTo>
                    <a:pt x="0" y="131938"/>
                  </a:moveTo>
                  <a:lnTo>
                    <a:pt x="6742" y="111712"/>
                  </a:lnTo>
                  <a:lnTo>
                    <a:pt x="17577" y="86729"/>
                  </a:lnTo>
                  <a:lnTo>
                    <a:pt x="24418" y="72165"/>
                  </a:lnTo>
                  <a:lnTo>
                    <a:pt x="43308" y="48457"/>
                  </a:lnTo>
                  <a:lnTo>
                    <a:pt x="54272" y="38184"/>
                  </a:lnTo>
                  <a:lnTo>
                    <a:pt x="65814" y="29924"/>
                  </a:lnTo>
                  <a:lnTo>
                    <a:pt x="77743" y="23006"/>
                  </a:lnTo>
                  <a:lnTo>
                    <a:pt x="89928" y="16983"/>
                  </a:lnTo>
                  <a:lnTo>
                    <a:pt x="102285" y="11557"/>
                  </a:lnTo>
                  <a:lnTo>
                    <a:pt x="114757" y="6528"/>
                  </a:lnTo>
                  <a:lnTo>
                    <a:pt x="127304" y="1765"/>
                  </a:lnTo>
                  <a:lnTo>
                    <a:pt x="139903" y="0"/>
                  </a:lnTo>
                  <a:lnTo>
                    <a:pt x="152535" y="235"/>
                  </a:lnTo>
                  <a:lnTo>
                    <a:pt x="165190" y="1803"/>
                  </a:lnTo>
                  <a:lnTo>
                    <a:pt x="179271" y="5670"/>
                  </a:lnTo>
                  <a:lnTo>
                    <a:pt x="194303" y="11070"/>
                  </a:lnTo>
                  <a:lnTo>
                    <a:pt x="209968" y="17493"/>
                  </a:lnTo>
                  <a:lnTo>
                    <a:pt x="224645" y="26008"/>
                  </a:lnTo>
                  <a:lnTo>
                    <a:pt x="238663" y="35917"/>
                  </a:lnTo>
                  <a:lnTo>
                    <a:pt x="252242" y="46757"/>
                  </a:lnTo>
                  <a:lnTo>
                    <a:pt x="265528" y="59629"/>
                  </a:lnTo>
                  <a:lnTo>
                    <a:pt x="278619" y="73854"/>
                  </a:lnTo>
                  <a:lnTo>
                    <a:pt x="291579" y="88982"/>
                  </a:lnTo>
                  <a:lnTo>
                    <a:pt x="303041" y="104711"/>
                  </a:lnTo>
                  <a:lnTo>
                    <a:pt x="313505" y="120842"/>
                  </a:lnTo>
                  <a:lnTo>
                    <a:pt x="323303" y="137240"/>
                  </a:lnTo>
                  <a:lnTo>
                    <a:pt x="331246" y="153818"/>
                  </a:lnTo>
                  <a:lnTo>
                    <a:pt x="337953" y="170513"/>
                  </a:lnTo>
                  <a:lnTo>
                    <a:pt x="343835" y="187288"/>
                  </a:lnTo>
                  <a:lnTo>
                    <a:pt x="349168" y="204115"/>
                  </a:lnTo>
                  <a:lnTo>
                    <a:pt x="358856" y="237864"/>
                  </a:lnTo>
                  <a:lnTo>
                    <a:pt x="362004" y="254766"/>
                  </a:lnTo>
                  <a:lnTo>
                    <a:pt x="364102" y="271679"/>
                  </a:lnTo>
                  <a:lnTo>
                    <a:pt x="365501" y="288598"/>
                  </a:lnTo>
                  <a:lnTo>
                    <a:pt x="370819" y="318687"/>
                  </a:lnTo>
                  <a:lnTo>
                    <a:pt x="374213" y="332637"/>
                  </a:lnTo>
                  <a:lnTo>
                    <a:pt x="380708" y="340526"/>
                  </a:lnTo>
                  <a:lnTo>
                    <a:pt x="389272" y="344374"/>
                  </a:lnTo>
                  <a:lnTo>
                    <a:pt x="399214" y="345529"/>
                  </a:lnTo>
                  <a:lnTo>
                    <a:pt x="410076" y="347710"/>
                  </a:lnTo>
                  <a:lnTo>
                    <a:pt x="421551" y="350575"/>
                  </a:lnTo>
                  <a:lnTo>
                    <a:pt x="433434" y="353895"/>
                  </a:lnTo>
                  <a:lnTo>
                    <a:pt x="457926" y="361348"/>
                  </a:lnTo>
                  <a:lnTo>
                    <a:pt x="508143" y="377631"/>
                  </a:lnTo>
                  <a:lnTo>
                    <a:pt x="520795" y="384633"/>
                  </a:lnTo>
                  <a:lnTo>
                    <a:pt x="533463" y="393535"/>
                  </a:lnTo>
                  <a:lnTo>
                    <a:pt x="546142" y="403702"/>
                  </a:lnTo>
                  <a:lnTo>
                    <a:pt x="558828" y="413303"/>
                  </a:lnTo>
                  <a:lnTo>
                    <a:pt x="584212" y="431497"/>
                  </a:lnTo>
                  <a:lnTo>
                    <a:pt x="595497" y="443121"/>
                  </a:lnTo>
                  <a:lnTo>
                    <a:pt x="615561" y="471090"/>
                  </a:lnTo>
                  <a:lnTo>
                    <a:pt x="623452" y="486450"/>
                  </a:lnTo>
                  <a:lnTo>
                    <a:pt x="630123" y="502335"/>
                  </a:lnTo>
                  <a:lnTo>
                    <a:pt x="635982" y="518569"/>
                  </a:lnTo>
                  <a:lnTo>
                    <a:pt x="639888" y="536448"/>
                  </a:lnTo>
                  <a:lnTo>
                    <a:pt x="642492" y="555422"/>
                  </a:lnTo>
                  <a:lnTo>
                    <a:pt x="644228" y="575127"/>
                  </a:lnTo>
                  <a:lnTo>
                    <a:pt x="643974" y="593909"/>
                  </a:lnTo>
                  <a:lnTo>
                    <a:pt x="642394" y="612073"/>
                  </a:lnTo>
                  <a:lnTo>
                    <a:pt x="639929" y="629828"/>
                  </a:lnTo>
                  <a:lnTo>
                    <a:pt x="636875" y="645898"/>
                  </a:lnTo>
                  <a:lnTo>
                    <a:pt x="629718" y="675042"/>
                  </a:lnTo>
                  <a:lnTo>
                    <a:pt x="623012" y="690151"/>
                  </a:lnTo>
                  <a:lnTo>
                    <a:pt x="614308" y="705869"/>
                  </a:lnTo>
                  <a:lnTo>
                    <a:pt x="594759" y="736973"/>
                  </a:lnTo>
                  <a:lnTo>
                    <a:pt x="576663" y="764909"/>
                  </a:lnTo>
                  <a:lnTo>
                    <a:pt x="559213" y="787673"/>
                  </a:lnTo>
                  <a:lnTo>
                    <a:pt x="542050" y="807198"/>
                  </a:lnTo>
                  <a:lnTo>
                    <a:pt x="525015" y="825283"/>
                  </a:lnTo>
                  <a:lnTo>
                    <a:pt x="474140" y="876923"/>
                  </a:lnTo>
                  <a:lnTo>
                    <a:pt x="448735" y="902380"/>
                  </a:lnTo>
                  <a:lnTo>
                    <a:pt x="437445" y="910855"/>
                  </a:lnTo>
                  <a:lnTo>
                    <a:pt x="424275" y="919327"/>
                  </a:lnTo>
                  <a:lnTo>
                    <a:pt x="409849" y="927797"/>
                  </a:lnTo>
                  <a:lnTo>
                    <a:pt x="394588" y="936266"/>
                  </a:lnTo>
                  <a:lnTo>
                    <a:pt x="378770" y="944734"/>
                  </a:lnTo>
                  <a:lnTo>
                    <a:pt x="317500" y="97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997200" y="8407400"/>
              <a:ext cx="644379" cy="711201"/>
            </a:xfrm>
            <a:custGeom>
              <a:avLst/>
              <a:gdLst/>
              <a:ahLst/>
              <a:cxnLst/>
              <a:rect l="0" t="0" r="0" b="0"/>
              <a:pathLst>
                <a:path w="644379" h="711201">
                  <a:moveTo>
                    <a:pt x="0" y="0"/>
                  </a:moveTo>
                  <a:lnTo>
                    <a:pt x="6742" y="26968"/>
                  </a:lnTo>
                  <a:lnTo>
                    <a:pt x="13814" y="59022"/>
                  </a:lnTo>
                  <a:lnTo>
                    <a:pt x="21662" y="95377"/>
                  </a:lnTo>
                  <a:lnTo>
                    <a:pt x="34013" y="148988"/>
                  </a:lnTo>
                  <a:lnTo>
                    <a:pt x="42398" y="188513"/>
                  </a:lnTo>
                  <a:lnTo>
                    <a:pt x="48021" y="208931"/>
                  </a:lnTo>
                  <a:lnTo>
                    <a:pt x="54592" y="229598"/>
                  </a:lnTo>
                  <a:lnTo>
                    <a:pt x="61794" y="250432"/>
                  </a:lnTo>
                  <a:lnTo>
                    <a:pt x="69418" y="267143"/>
                  </a:lnTo>
                  <a:lnTo>
                    <a:pt x="77323" y="281106"/>
                  </a:lnTo>
                  <a:lnTo>
                    <a:pt x="85415" y="293237"/>
                  </a:lnTo>
                  <a:lnTo>
                    <a:pt x="92221" y="305558"/>
                  </a:lnTo>
                  <a:lnTo>
                    <a:pt x="98169" y="318005"/>
                  </a:lnTo>
                  <a:lnTo>
                    <a:pt x="103546" y="330537"/>
                  </a:lnTo>
                  <a:lnTo>
                    <a:pt x="111364" y="345947"/>
                  </a:lnTo>
                  <a:lnTo>
                    <a:pt x="120809" y="363275"/>
                  </a:lnTo>
                  <a:lnTo>
                    <a:pt x="131339" y="381883"/>
                  </a:lnTo>
                  <a:lnTo>
                    <a:pt x="141182" y="397111"/>
                  </a:lnTo>
                  <a:lnTo>
                    <a:pt x="150565" y="410085"/>
                  </a:lnTo>
                  <a:lnTo>
                    <a:pt x="169929" y="434849"/>
                  </a:lnTo>
                  <a:lnTo>
                    <a:pt x="192646" y="464670"/>
                  </a:lnTo>
                  <a:lnTo>
                    <a:pt x="203219" y="477701"/>
                  </a:lnTo>
                  <a:lnTo>
                    <a:pt x="222493" y="499708"/>
                  </a:lnTo>
                  <a:lnTo>
                    <a:pt x="232995" y="508117"/>
                  </a:lnTo>
                  <a:lnTo>
                    <a:pt x="244230" y="515133"/>
                  </a:lnTo>
                  <a:lnTo>
                    <a:pt x="255953" y="521222"/>
                  </a:lnTo>
                  <a:lnTo>
                    <a:pt x="266591" y="528103"/>
                  </a:lnTo>
                  <a:lnTo>
                    <a:pt x="285936" y="543276"/>
                  </a:lnTo>
                  <a:lnTo>
                    <a:pt x="299280" y="549861"/>
                  </a:lnTo>
                  <a:lnTo>
                    <a:pt x="315231" y="555663"/>
                  </a:lnTo>
                  <a:lnTo>
                    <a:pt x="332920" y="560942"/>
                  </a:lnTo>
                  <a:lnTo>
                    <a:pt x="350358" y="564461"/>
                  </a:lnTo>
                  <a:lnTo>
                    <a:pt x="367627" y="566808"/>
                  </a:lnTo>
                  <a:lnTo>
                    <a:pt x="384785" y="568371"/>
                  </a:lnTo>
                  <a:lnTo>
                    <a:pt x="400456" y="568003"/>
                  </a:lnTo>
                  <a:lnTo>
                    <a:pt x="415137" y="566346"/>
                  </a:lnTo>
                  <a:lnTo>
                    <a:pt x="429158" y="563831"/>
                  </a:lnTo>
                  <a:lnTo>
                    <a:pt x="444150" y="559331"/>
                  </a:lnTo>
                  <a:lnTo>
                    <a:pt x="459788" y="553510"/>
                  </a:lnTo>
                  <a:lnTo>
                    <a:pt x="475859" y="546806"/>
                  </a:lnTo>
                  <a:lnTo>
                    <a:pt x="490806" y="539515"/>
                  </a:lnTo>
                  <a:lnTo>
                    <a:pt x="505004" y="531832"/>
                  </a:lnTo>
                  <a:lnTo>
                    <a:pt x="518702" y="523888"/>
                  </a:lnTo>
                  <a:lnTo>
                    <a:pt x="532068" y="512947"/>
                  </a:lnTo>
                  <a:lnTo>
                    <a:pt x="545212" y="500009"/>
                  </a:lnTo>
                  <a:lnTo>
                    <a:pt x="558208" y="485739"/>
                  </a:lnTo>
                  <a:lnTo>
                    <a:pt x="569694" y="471992"/>
                  </a:lnTo>
                  <a:lnTo>
                    <a:pt x="580173" y="458595"/>
                  </a:lnTo>
                  <a:lnTo>
                    <a:pt x="589982" y="445430"/>
                  </a:lnTo>
                  <a:lnTo>
                    <a:pt x="599344" y="429597"/>
                  </a:lnTo>
                  <a:lnTo>
                    <a:pt x="608407" y="411987"/>
                  </a:lnTo>
                  <a:lnTo>
                    <a:pt x="617271" y="393191"/>
                  </a:lnTo>
                  <a:lnTo>
                    <a:pt x="624592" y="375016"/>
                  </a:lnTo>
                  <a:lnTo>
                    <a:pt x="630883" y="357255"/>
                  </a:lnTo>
                  <a:lnTo>
                    <a:pt x="636489" y="339770"/>
                  </a:lnTo>
                  <a:lnTo>
                    <a:pt x="640226" y="322469"/>
                  </a:lnTo>
                  <a:lnTo>
                    <a:pt x="642717" y="305290"/>
                  </a:lnTo>
                  <a:lnTo>
                    <a:pt x="644378" y="288194"/>
                  </a:lnTo>
                  <a:lnTo>
                    <a:pt x="642663" y="273973"/>
                  </a:lnTo>
                  <a:lnTo>
                    <a:pt x="638697" y="261671"/>
                  </a:lnTo>
                  <a:lnTo>
                    <a:pt x="633231" y="250647"/>
                  </a:lnTo>
                  <a:lnTo>
                    <a:pt x="623943" y="246120"/>
                  </a:lnTo>
                  <a:lnTo>
                    <a:pt x="612106" y="245924"/>
                  </a:lnTo>
                  <a:lnTo>
                    <a:pt x="598571" y="248616"/>
                  </a:lnTo>
                  <a:lnTo>
                    <a:pt x="585313" y="254644"/>
                  </a:lnTo>
                  <a:lnTo>
                    <a:pt x="572242" y="262895"/>
                  </a:lnTo>
                  <a:lnTo>
                    <a:pt x="559295" y="272630"/>
                  </a:lnTo>
                  <a:lnTo>
                    <a:pt x="547841" y="286176"/>
                  </a:lnTo>
                  <a:lnTo>
                    <a:pt x="537382" y="302261"/>
                  </a:lnTo>
                  <a:lnTo>
                    <a:pt x="527588" y="320040"/>
                  </a:lnTo>
                  <a:lnTo>
                    <a:pt x="518236" y="336127"/>
                  </a:lnTo>
                  <a:lnTo>
                    <a:pt x="500319" y="365290"/>
                  </a:lnTo>
                  <a:lnTo>
                    <a:pt x="493002" y="378993"/>
                  </a:lnTo>
                  <a:lnTo>
                    <a:pt x="486712" y="392362"/>
                  </a:lnTo>
                  <a:lnTo>
                    <a:pt x="481108" y="405507"/>
                  </a:lnTo>
                  <a:lnTo>
                    <a:pt x="475961" y="418505"/>
                  </a:lnTo>
                  <a:lnTo>
                    <a:pt x="466478" y="444235"/>
                  </a:lnTo>
                  <a:lnTo>
                    <a:pt x="453207" y="482521"/>
                  </a:lnTo>
                  <a:lnTo>
                    <a:pt x="450305" y="499481"/>
                  </a:lnTo>
                  <a:lnTo>
                    <a:pt x="448369" y="519254"/>
                  </a:lnTo>
                  <a:lnTo>
                    <a:pt x="447080" y="540902"/>
                  </a:lnTo>
                  <a:lnTo>
                    <a:pt x="445646" y="583771"/>
                  </a:lnTo>
                  <a:lnTo>
                    <a:pt x="445264" y="605080"/>
                  </a:lnTo>
                  <a:lnTo>
                    <a:pt x="447831" y="623520"/>
                  </a:lnTo>
                  <a:lnTo>
                    <a:pt x="452365" y="640046"/>
                  </a:lnTo>
                  <a:lnTo>
                    <a:pt x="458210" y="655297"/>
                  </a:lnTo>
                  <a:lnTo>
                    <a:pt x="464928" y="668287"/>
                  </a:lnTo>
                  <a:lnTo>
                    <a:pt x="472230" y="679769"/>
                  </a:lnTo>
                  <a:lnTo>
                    <a:pt x="533400" y="711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108200" y="8763000"/>
              <a:ext cx="279401" cy="177801"/>
            </a:xfrm>
            <a:custGeom>
              <a:avLst/>
              <a:gdLst/>
              <a:ahLst/>
              <a:cxnLst/>
              <a:rect l="0" t="0" r="0" b="0"/>
              <a:pathLst>
                <a:path w="279401" h="177801">
                  <a:moveTo>
                    <a:pt x="279400" y="0"/>
                  </a:moveTo>
                  <a:lnTo>
                    <a:pt x="252432" y="6741"/>
                  </a:lnTo>
                  <a:lnTo>
                    <a:pt x="238843" y="11550"/>
                  </a:lnTo>
                  <a:lnTo>
                    <a:pt x="224140" y="17577"/>
                  </a:lnTo>
                  <a:lnTo>
                    <a:pt x="208693" y="24418"/>
                  </a:lnTo>
                  <a:lnTo>
                    <a:pt x="176478" y="39544"/>
                  </a:lnTo>
                  <a:lnTo>
                    <a:pt x="159985" y="47529"/>
                  </a:lnTo>
                  <a:lnTo>
                    <a:pt x="144757" y="54264"/>
                  </a:lnTo>
                  <a:lnTo>
                    <a:pt x="130371" y="60165"/>
                  </a:lnTo>
                  <a:lnTo>
                    <a:pt x="116547" y="65509"/>
                  </a:lnTo>
                  <a:lnTo>
                    <a:pt x="104509" y="71895"/>
                  </a:lnTo>
                  <a:lnTo>
                    <a:pt x="93661" y="78975"/>
                  </a:lnTo>
                  <a:lnTo>
                    <a:pt x="83607" y="86516"/>
                  </a:lnTo>
                  <a:lnTo>
                    <a:pt x="75494" y="95777"/>
                  </a:lnTo>
                  <a:lnTo>
                    <a:pt x="68673" y="106185"/>
                  </a:lnTo>
                  <a:lnTo>
                    <a:pt x="62715" y="117357"/>
                  </a:lnTo>
                  <a:lnTo>
                    <a:pt x="55921" y="127627"/>
                  </a:lnTo>
                  <a:lnTo>
                    <a:pt x="48569" y="137296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362200" y="8483600"/>
              <a:ext cx="50801" cy="88901"/>
            </a:xfrm>
            <a:custGeom>
              <a:avLst/>
              <a:gdLst/>
              <a:ahLst/>
              <a:cxnLst/>
              <a:rect l="0" t="0" r="0" b="0"/>
              <a:pathLst>
                <a:path w="50801" h="88901">
                  <a:moveTo>
                    <a:pt x="0" y="88900"/>
                  </a:moveTo>
                  <a:lnTo>
                    <a:pt x="27629" y="61270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802990" y="8409734"/>
              <a:ext cx="229853" cy="467567"/>
            </a:xfrm>
            <a:custGeom>
              <a:avLst/>
              <a:gdLst/>
              <a:ahLst/>
              <a:cxnLst/>
              <a:rect l="0" t="0" r="0" b="0"/>
              <a:pathLst>
                <a:path w="229853" h="467567">
                  <a:moveTo>
                    <a:pt x="222910" y="35766"/>
                  </a:moveTo>
                  <a:lnTo>
                    <a:pt x="202684" y="29024"/>
                  </a:lnTo>
                  <a:lnTo>
                    <a:pt x="191081" y="27037"/>
                  </a:lnTo>
                  <a:lnTo>
                    <a:pt x="177701" y="25713"/>
                  </a:lnTo>
                  <a:lnTo>
                    <a:pt x="163138" y="24831"/>
                  </a:lnTo>
                  <a:lnTo>
                    <a:pt x="149195" y="22831"/>
                  </a:lnTo>
                  <a:lnTo>
                    <a:pt x="135666" y="20087"/>
                  </a:lnTo>
                  <a:lnTo>
                    <a:pt x="122414" y="16846"/>
                  </a:lnTo>
                  <a:lnTo>
                    <a:pt x="109346" y="13275"/>
                  </a:lnTo>
                  <a:lnTo>
                    <a:pt x="83537" y="5544"/>
                  </a:lnTo>
                  <a:lnTo>
                    <a:pt x="69317" y="2918"/>
                  </a:lnTo>
                  <a:lnTo>
                    <a:pt x="54192" y="1167"/>
                  </a:lnTo>
                  <a:lnTo>
                    <a:pt x="38465" y="0"/>
                  </a:lnTo>
                  <a:lnTo>
                    <a:pt x="25157" y="2044"/>
                  </a:lnTo>
                  <a:lnTo>
                    <a:pt x="13463" y="6229"/>
                  </a:lnTo>
                  <a:lnTo>
                    <a:pt x="2845" y="11841"/>
                  </a:lnTo>
                  <a:lnTo>
                    <a:pt x="0" y="16994"/>
                  </a:lnTo>
                  <a:lnTo>
                    <a:pt x="2337" y="21840"/>
                  </a:lnTo>
                  <a:lnTo>
                    <a:pt x="8128" y="26482"/>
                  </a:lnTo>
                  <a:lnTo>
                    <a:pt x="16221" y="30987"/>
                  </a:lnTo>
                  <a:lnTo>
                    <a:pt x="25851" y="35403"/>
                  </a:lnTo>
                  <a:lnTo>
                    <a:pt x="36504" y="39757"/>
                  </a:lnTo>
                  <a:lnTo>
                    <a:pt x="47839" y="44070"/>
                  </a:lnTo>
                  <a:lnTo>
                    <a:pt x="71723" y="52627"/>
                  </a:lnTo>
                  <a:lnTo>
                    <a:pt x="184841" y="90797"/>
                  </a:lnTo>
                  <a:lnTo>
                    <a:pt x="196119" y="96442"/>
                  </a:lnTo>
                  <a:lnTo>
                    <a:pt x="206461" y="103027"/>
                  </a:lnTo>
                  <a:lnTo>
                    <a:pt x="216177" y="110240"/>
                  </a:lnTo>
                  <a:lnTo>
                    <a:pt x="222654" y="120693"/>
                  </a:lnTo>
                  <a:lnTo>
                    <a:pt x="226973" y="133306"/>
                  </a:lnTo>
                  <a:lnTo>
                    <a:pt x="229852" y="147359"/>
                  </a:lnTo>
                  <a:lnTo>
                    <a:pt x="228949" y="160961"/>
                  </a:lnTo>
                  <a:lnTo>
                    <a:pt x="225525" y="174262"/>
                  </a:lnTo>
                  <a:lnTo>
                    <a:pt x="220420" y="187363"/>
                  </a:lnTo>
                  <a:lnTo>
                    <a:pt x="214194" y="198920"/>
                  </a:lnTo>
                  <a:lnTo>
                    <a:pt x="207222" y="209446"/>
                  </a:lnTo>
                  <a:lnTo>
                    <a:pt x="199751" y="219286"/>
                  </a:lnTo>
                  <a:lnTo>
                    <a:pt x="193359" y="230079"/>
                  </a:lnTo>
                  <a:lnTo>
                    <a:pt x="187687" y="241508"/>
                  </a:lnTo>
                  <a:lnTo>
                    <a:pt x="182495" y="253361"/>
                  </a:lnTo>
                  <a:lnTo>
                    <a:pt x="174800" y="265496"/>
                  </a:lnTo>
                  <a:lnTo>
                    <a:pt x="165436" y="277819"/>
                  </a:lnTo>
                  <a:lnTo>
                    <a:pt x="154961" y="290268"/>
                  </a:lnTo>
                  <a:lnTo>
                    <a:pt x="146566" y="304211"/>
                  </a:lnTo>
                  <a:lnTo>
                    <a:pt x="139558" y="319151"/>
                  </a:lnTo>
                  <a:lnTo>
                    <a:pt x="133475" y="334756"/>
                  </a:lnTo>
                  <a:lnTo>
                    <a:pt x="125187" y="349393"/>
                  </a:lnTo>
                  <a:lnTo>
                    <a:pt x="115428" y="363383"/>
                  </a:lnTo>
                  <a:lnTo>
                    <a:pt x="104688" y="376945"/>
                  </a:lnTo>
                  <a:lnTo>
                    <a:pt x="96118" y="390218"/>
                  </a:lnTo>
                  <a:lnTo>
                    <a:pt x="88993" y="403300"/>
                  </a:lnTo>
                  <a:lnTo>
                    <a:pt x="82832" y="416255"/>
                  </a:lnTo>
                  <a:lnTo>
                    <a:pt x="75902" y="427714"/>
                  </a:lnTo>
                  <a:lnTo>
                    <a:pt x="68460" y="438176"/>
                  </a:lnTo>
                  <a:lnTo>
                    <a:pt x="45110" y="4675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14800" y="8237892"/>
              <a:ext cx="469901" cy="683665"/>
            </a:xfrm>
            <a:custGeom>
              <a:avLst/>
              <a:gdLst/>
              <a:ahLst/>
              <a:cxnLst/>
              <a:rect l="0" t="0" r="0" b="0"/>
              <a:pathLst>
                <a:path w="469901" h="683665">
                  <a:moveTo>
                    <a:pt x="0" y="67908"/>
                  </a:moveTo>
                  <a:lnTo>
                    <a:pt x="13484" y="54423"/>
                  </a:lnTo>
                  <a:lnTo>
                    <a:pt x="21689" y="49040"/>
                  </a:lnTo>
                  <a:lnTo>
                    <a:pt x="31392" y="44041"/>
                  </a:lnTo>
                  <a:lnTo>
                    <a:pt x="42095" y="39296"/>
                  </a:lnTo>
                  <a:lnTo>
                    <a:pt x="53463" y="33311"/>
                  </a:lnTo>
                  <a:lnTo>
                    <a:pt x="65275" y="26499"/>
                  </a:lnTo>
                  <a:lnTo>
                    <a:pt x="77383" y="19135"/>
                  </a:lnTo>
                  <a:lnTo>
                    <a:pt x="89689" y="12815"/>
                  </a:lnTo>
                  <a:lnTo>
                    <a:pt x="102125" y="7190"/>
                  </a:lnTo>
                  <a:lnTo>
                    <a:pt x="114650" y="2029"/>
                  </a:lnTo>
                  <a:lnTo>
                    <a:pt x="128644" y="0"/>
                  </a:lnTo>
                  <a:lnTo>
                    <a:pt x="143618" y="57"/>
                  </a:lnTo>
                  <a:lnTo>
                    <a:pt x="159245" y="1508"/>
                  </a:lnTo>
                  <a:lnTo>
                    <a:pt x="172485" y="5297"/>
                  </a:lnTo>
                  <a:lnTo>
                    <a:pt x="184135" y="10644"/>
                  </a:lnTo>
                  <a:lnTo>
                    <a:pt x="194723" y="17032"/>
                  </a:lnTo>
                  <a:lnTo>
                    <a:pt x="204604" y="25524"/>
                  </a:lnTo>
                  <a:lnTo>
                    <a:pt x="214014" y="35418"/>
                  </a:lnTo>
                  <a:lnTo>
                    <a:pt x="223109" y="46248"/>
                  </a:lnTo>
                  <a:lnTo>
                    <a:pt x="230583" y="59112"/>
                  </a:lnTo>
                  <a:lnTo>
                    <a:pt x="236978" y="73333"/>
                  </a:lnTo>
                  <a:lnTo>
                    <a:pt x="242652" y="88457"/>
                  </a:lnTo>
                  <a:lnTo>
                    <a:pt x="247845" y="105597"/>
                  </a:lnTo>
                  <a:lnTo>
                    <a:pt x="252719" y="124078"/>
                  </a:lnTo>
                  <a:lnTo>
                    <a:pt x="257379" y="143454"/>
                  </a:lnTo>
                  <a:lnTo>
                    <a:pt x="260486" y="163427"/>
                  </a:lnTo>
                  <a:lnTo>
                    <a:pt x="262557" y="183798"/>
                  </a:lnTo>
                  <a:lnTo>
                    <a:pt x="263938" y="204435"/>
                  </a:lnTo>
                  <a:lnTo>
                    <a:pt x="264859" y="223837"/>
                  </a:lnTo>
                  <a:lnTo>
                    <a:pt x="265881" y="260447"/>
                  </a:lnTo>
                  <a:lnTo>
                    <a:pt x="264743" y="276700"/>
                  </a:lnTo>
                  <a:lnTo>
                    <a:pt x="262573" y="291769"/>
                  </a:lnTo>
                  <a:lnTo>
                    <a:pt x="259715" y="306049"/>
                  </a:lnTo>
                  <a:lnTo>
                    <a:pt x="257810" y="321213"/>
                  </a:lnTo>
                  <a:lnTo>
                    <a:pt x="256540" y="336967"/>
                  </a:lnTo>
                  <a:lnTo>
                    <a:pt x="255693" y="353113"/>
                  </a:lnTo>
                  <a:lnTo>
                    <a:pt x="253717" y="368112"/>
                  </a:lnTo>
                  <a:lnTo>
                    <a:pt x="250989" y="382343"/>
                  </a:lnTo>
                  <a:lnTo>
                    <a:pt x="236472" y="442344"/>
                  </a:lnTo>
                  <a:lnTo>
                    <a:pt x="231025" y="458643"/>
                  </a:lnTo>
                  <a:lnTo>
                    <a:pt x="224572" y="475154"/>
                  </a:lnTo>
                  <a:lnTo>
                    <a:pt x="217448" y="491805"/>
                  </a:lnTo>
                  <a:lnTo>
                    <a:pt x="211287" y="507139"/>
                  </a:lnTo>
                  <a:lnTo>
                    <a:pt x="200679" y="535467"/>
                  </a:lnTo>
                  <a:lnTo>
                    <a:pt x="195875" y="550358"/>
                  </a:lnTo>
                  <a:lnTo>
                    <a:pt x="191261" y="565930"/>
                  </a:lnTo>
                  <a:lnTo>
                    <a:pt x="182371" y="596873"/>
                  </a:lnTo>
                  <a:lnTo>
                    <a:pt x="173716" y="624736"/>
                  </a:lnTo>
                  <a:lnTo>
                    <a:pt x="173666" y="638094"/>
                  </a:lnTo>
                  <a:lnTo>
                    <a:pt x="176455" y="651232"/>
                  </a:lnTo>
                  <a:lnTo>
                    <a:pt x="181137" y="664224"/>
                  </a:lnTo>
                  <a:lnTo>
                    <a:pt x="189902" y="672885"/>
                  </a:lnTo>
                  <a:lnTo>
                    <a:pt x="201390" y="678659"/>
                  </a:lnTo>
                  <a:lnTo>
                    <a:pt x="214693" y="682509"/>
                  </a:lnTo>
                  <a:lnTo>
                    <a:pt x="229206" y="683664"/>
                  </a:lnTo>
                  <a:lnTo>
                    <a:pt x="244526" y="683023"/>
                  </a:lnTo>
                  <a:lnTo>
                    <a:pt x="260384" y="681184"/>
                  </a:lnTo>
                  <a:lnTo>
                    <a:pt x="276600" y="679959"/>
                  </a:lnTo>
                  <a:lnTo>
                    <a:pt x="293056" y="679142"/>
                  </a:lnTo>
                  <a:lnTo>
                    <a:pt x="309670" y="678597"/>
                  </a:lnTo>
                  <a:lnTo>
                    <a:pt x="324980" y="676823"/>
                  </a:lnTo>
                  <a:lnTo>
                    <a:pt x="339420" y="674229"/>
                  </a:lnTo>
                  <a:lnTo>
                    <a:pt x="353280" y="671089"/>
                  </a:lnTo>
                  <a:lnTo>
                    <a:pt x="368164" y="668995"/>
                  </a:lnTo>
                  <a:lnTo>
                    <a:pt x="383732" y="667599"/>
                  </a:lnTo>
                  <a:lnTo>
                    <a:pt x="469900" y="6648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613417" y="8260295"/>
              <a:ext cx="323410" cy="598721"/>
            </a:xfrm>
            <a:custGeom>
              <a:avLst/>
              <a:gdLst/>
              <a:ahLst/>
              <a:cxnLst/>
              <a:rect l="0" t="0" r="0" b="0"/>
              <a:pathLst>
                <a:path w="323410" h="598721">
                  <a:moveTo>
                    <a:pt x="250683" y="32805"/>
                  </a:moveTo>
                  <a:lnTo>
                    <a:pt x="237198" y="12579"/>
                  </a:lnTo>
                  <a:lnTo>
                    <a:pt x="227582" y="6621"/>
                  </a:lnTo>
                  <a:lnTo>
                    <a:pt x="215527" y="2648"/>
                  </a:lnTo>
                  <a:lnTo>
                    <a:pt x="201845" y="0"/>
                  </a:lnTo>
                  <a:lnTo>
                    <a:pt x="188491" y="1058"/>
                  </a:lnTo>
                  <a:lnTo>
                    <a:pt x="175355" y="4585"/>
                  </a:lnTo>
                  <a:lnTo>
                    <a:pt x="162364" y="9758"/>
                  </a:lnTo>
                  <a:lnTo>
                    <a:pt x="149470" y="16029"/>
                  </a:lnTo>
                  <a:lnTo>
                    <a:pt x="136641" y="23032"/>
                  </a:lnTo>
                  <a:lnTo>
                    <a:pt x="123855" y="30523"/>
                  </a:lnTo>
                  <a:lnTo>
                    <a:pt x="111097" y="39750"/>
                  </a:lnTo>
                  <a:lnTo>
                    <a:pt x="98359" y="50134"/>
                  </a:lnTo>
                  <a:lnTo>
                    <a:pt x="85634" y="61291"/>
                  </a:lnTo>
                  <a:lnTo>
                    <a:pt x="74328" y="72963"/>
                  </a:lnTo>
                  <a:lnTo>
                    <a:pt x="63968" y="84977"/>
                  </a:lnTo>
                  <a:lnTo>
                    <a:pt x="54239" y="97219"/>
                  </a:lnTo>
                  <a:lnTo>
                    <a:pt x="44931" y="109615"/>
                  </a:lnTo>
                  <a:lnTo>
                    <a:pt x="27064" y="134676"/>
                  </a:lnTo>
                  <a:lnTo>
                    <a:pt x="19759" y="148697"/>
                  </a:lnTo>
                  <a:lnTo>
                    <a:pt x="13478" y="163688"/>
                  </a:lnTo>
                  <a:lnTo>
                    <a:pt x="7879" y="179327"/>
                  </a:lnTo>
                  <a:lnTo>
                    <a:pt x="4147" y="195397"/>
                  </a:lnTo>
                  <a:lnTo>
                    <a:pt x="1659" y="211755"/>
                  </a:lnTo>
                  <a:lnTo>
                    <a:pt x="0" y="228305"/>
                  </a:lnTo>
                  <a:lnTo>
                    <a:pt x="306" y="243571"/>
                  </a:lnTo>
                  <a:lnTo>
                    <a:pt x="1920" y="257982"/>
                  </a:lnTo>
                  <a:lnTo>
                    <a:pt x="4408" y="271823"/>
                  </a:lnTo>
                  <a:lnTo>
                    <a:pt x="8888" y="283872"/>
                  </a:lnTo>
                  <a:lnTo>
                    <a:pt x="14697" y="294727"/>
                  </a:lnTo>
                  <a:lnTo>
                    <a:pt x="21392" y="304786"/>
                  </a:lnTo>
                  <a:lnTo>
                    <a:pt x="31500" y="314314"/>
                  </a:lnTo>
                  <a:lnTo>
                    <a:pt x="43883" y="323489"/>
                  </a:lnTo>
                  <a:lnTo>
                    <a:pt x="57783" y="332427"/>
                  </a:lnTo>
                  <a:lnTo>
                    <a:pt x="72694" y="341209"/>
                  </a:lnTo>
                  <a:lnTo>
                    <a:pt x="88279" y="349885"/>
                  </a:lnTo>
                  <a:lnTo>
                    <a:pt x="104314" y="358492"/>
                  </a:lnTo>
                  <a:lnTo>
                    <a:pt x="119237" y="365640"/>
                  </a:lnTo>
                  <a:lnTo>
                    <a:pt x="133418" y="371817"/>
                  </a:lnTo>
                  <a:lnTo>
                    <a:pt x="147106" y="377346"/>
                  </a:lnTo>
                  <a:lnTo>
                    <a:pt x="160465" y="383854"/>
                  </a:lnTo>
                  <a:lnTo>
                    <a:pt x="173604" y="391016"/>
                  </a:lnTo>
                  <a:lnTo>
                    <a:pt x="186597" y="398612"/>
                  </a:lnTo>
                  <a:lnTo>
                    <a:pt x="199492" y="405087"/>
                  </a:lnTo>
                  <a:lnTo>
                    <a:pt x="212322" y="410816"/>
                  </a:lnTo>
                  <a:lnTo>
                    <a:pt x="225109" y="416045"/>
                  </a:lnTo>
                  <a:lnTo>
                    <a:pt x="237867" y="422354"/>
                  </a:lnTo>
                  <a:lnTo>
                    <a:pt x="250605" y="429382"/>
                  </a:lnTo>
                  <a:lnTo>
                    <a:pt x="263331" y="436889"/>
                  </a:lnTo>
                  <a:lnTo>
                    <a:pt x="274637" y="446128"/>
                  </a:lnTo>
                  <a:lnTo>
                    <a:pt x="284997" y="456520"/>
                  </a:lnTo>
                  <a:lnTo>
                    <a:pt x="294725" y="467682"/>
                  </a:lnTo>
                  <a:lnTo>
                    <a:pt x="302622" y="479356"/>
                  </a:lnTo>
                  <a:lnTo>
                    <a:pt x="309298" y="491372"/>
                  </a:lnTo>
                  <a:lnTo>
                    <a:pt x="315159" y="503616"/>
                  </a:lnTo>
                  <a:lnTo>
                    <a:pt x="319067" y="517424"/>
                  </a:lnTo>
                  <a:lnTo>
                    <a:pt x="321672" y="532272"/>
                  </a:lnTo>
                  <a:lnTo>
                    <a:pt x="323409" y="547816"/>
                  </a:lnTo>
                  <a:lnTo>
                    <a:pt x="321744" y="561002"/>
                  </a:lnTo>
                  <a:lnTo>
                    <a:pt x="317813" y="572613"/>
                  </a:lnTo>
                  <a:lnTo>
                    <a:pt x="312369" y="583177"/>
                  </a:lnTo>
                  <a:lnTo>
                    <a:pt x="303096" y="590220"/>
                  </a:lnTo>
                  <a:lnTo>
                    <a:pt x="291269" y="594914"/>
                  </a:lnTo>
                  <a:lnTo>
                    <a:pt x="277740" y="598044"/>
                  </a:lnTo>
                  <a:lnTo>
                    <a:pt x="264488" y="598720"/>
                  </a:lnTo>
                  <a:lnTo>
                    <a:pt x="251419" y="597759"/>
                  </a:lnTo>
                  <a:lnTo>
                    <a:pt x="238474" y="595708"/>
                  </a:lnTo>
                  <a:lnTo>
                    <a:pt x="227021" y="591518"/>
                  </a:lnTo>
                  <a:lnTo>
                    <a:pt x="216564" y="585903"/>
                  </a:lnTo>
                  <a:lnTo>
                    <a:pt x="206770" y="579336"/>
                  </a:lnTo>
                  <a:lnTo>
                    <a:pt x="196008" y="570726"/>
                  </a:lnTo>
                  <a:lnTo>
                    <a:pt x="184599" y="560752"/>
                  </a:lnTo>
                  <a:lnTo>
                    <a:pt x="172760" y="549870"/>
                  </a:lnTo>
                  <a:lnTo>
                    <a:pt x="163456" y="538381"/>
                  </a:lnTo>
                  <a:lnTo>
                    <a:pt x="155843" y="526489"/>
                  </a:lnTo>
                  <a:lnTo>
                    <a:pt x="149356" y="514327"/>
                  </a:lnTo>
                  <a:lnTo>
                    <a:pt x="143620" y="500575"/>
                  </a:lnTo>
                  <a:lnTo>
                    <a:pt x="138385" y="485763"/>
                  </a:lnTo>
                  <a:lnTo>
                    <a:pt x="133485" y="470244"/>
                  </a:lnTo>
                  <a:lnTo>
                    <a:pt x="130217" y="452842"/>
                  </a:lnTo>
                  <a:lnTo>
                    <a:pt x="128039" y="434185"/>
                  </a:lnTo>
                  <a:lnTo>
                    <a:pt x="126587" y="414691"/>
                  </a:lnTo>
                  <a:lnTo>
                    <a:pt x="127030" y="396051"/>
                  </a:lnTo>
                  <a:lnTo>
                    <a:pt x="128736" y="377980"/>
                  </a:lnTo>
                  <a:lnTo>
                    <a:pt x="131285" y="360288"/>
                  </a:lnTo>
                  <a:lnTo>
                    <a:pt x="134395" y="344261"/>
                  </a:lnTo>
                  <a:lnTo>
                    <a:pt x="137880" y="329341"/>
                  </a:lnTo>
                  <a:lnTo>
                    <a:pt x="141614" y="315162"/>
                  </a:lnTo>
                  <a:lnTo>
                    <a:pt x="146926" y="300066"/>
                  </a:lnTo>
                  <a:lnTo>
                    <a:pt x="153289" y="284357"/>
                  </a:lnTo>
                  <a:lnTo>
                    <a:pt x="187183" y="223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75000" y="9512300"/>
            <a:ext cx="990601" cy="660401"/>
            <a:chOff x="3175000" y="9512300"/>
            <a:chExt cx="990601" cy="660401"/>
          </a:xfrm>
        </p:grpSpPr>
        <p:sp>
          <p:nvSpPr>
            <p:cNvPr id="50" name="Freeform 49"/>
            <p:cNvSpPr/>
            <p:nvPr/>
          </p:nvSpPr>
          <p:spPr>
            <a:xfrm>
              <a:off x="3175000" y="9512300"/>
              <a:ext cx="139701" cy="622301"/>
            </a:xfrm>
            <a:custGeom>
              <a:avLst/>
              <a:gdLst/>
              <a:ahLst/>
              <a:cxnLst/>
              <a:rect l="0" t="0" r="0" b="0"/>
              <a:pathLst>
                <a:path w="139701" h="622301">
                  <a:moveTo>
                    <a:pt x="0" y="0"/>
                  </a:moveTo>
                  <a:lnTo>
                    <a:pt x="6742" y="26968"/>
                  </a:lnTo>
                  <a:lnTo>
                    <a:pt x="11550" y="40556"/>
                  </a:lnTo>
                  <a:lnTo>
                    <a:pt x="17577" y="55260"/>
                  </a:lnTo>
                  <a:lnTo>
                    <a:pt x="24418" y="70706"/>
                  </a:lnTo>
                  <a:lnTo>
                    <a:pt x="47530" y="126155"/>
                  </a:lnTo>
                  <a:lnTo>
                    <a:pt x="54264" y="144781"/>
                  </a:lnTo>
                  <a:lnTo>
                    <a:pt x="60165" y="162843"/>
                  </a:lnTo>
                  <a:lnTo>
                    <a:pt x="75211" y="211468"/>
                  </a:lnTo>
                  <a:lnTo>
                    <a:pt x="79774" y="225645"/>
                  </a:lnTo>
                  <a:lnTo>
                    <a:pt x="84227" y="240741"/>
                  </a:lnTo>
                  <a:lnTo>
                    <a:pt x="92938" y="272567"/>
                  </a:lnTo>
                  <a:lnTo>
                    <a:pt x="118516" y="372676"/>
                  </a:lnTo>
                  <a:lnTo>
                    <a:pt x="121344" y="389562"/>
                  </a:lnTo>
                  <a:lnTo>
                    <a:pt x="123229" y="406463"/>
                  </a:lnTo>
                  <a:lnTo>
                    <a:pt x="124486" y="423375"/>
                  </a:lnTo>
                  <a:lnTo>
                    <a:pt x="126735" y="438884"/>
                  </a:lnTo>
                  <a:lnTo>
                    <a:pt x="129645" y="453456"/>
                  </a:lnTo>
                  <a:lnTo>
                    <a:pt x="132997" y="467404"/>
                  </a:lnTo>
                  <a:lnTo>
                    <a:pt x="135231" y="483758"/>
                  </a:lnTo>
                  <a:lnTo>
                    <a:pt x="136721" y="501716"/>
                  </a:lnTo>
                  <a:lnTo>
                    <a:pt x="137714" y="520744"/>
                  </a:lnTo>
                  <a:lnTo>
                    <a:pt x="138817" y="556938"/>
                  </a:lnTo>
                  <a:lnTo>
                    <a:pt x="139700" y="622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225800" y="9550400"/>
              <a:ext cx="380843" cy="567788"/>
            </a:xfrm>
            <a:custGeom>
              <a:avLst/>
              <a:gdLst/>
              <a:ahLst/>
              <a:cxnLst/>
              <a:rect l="0" t="0" r="0" b="0"/>
              <a:pathLst>
                <a:path w="380843" h="567788">
                  <a:moveTo>
                    <a:pt x="368300" y="88900"/>
                  </a:moveTo>
                  <a:lnTo>
                    <a:pt x="361557" y="109125"/>
                  </a:lnTo>
                  <a:lnTo>
                    <a:pt x="360983" y="120728"/>
                  </a:lnTo>
                  <a:lnTo>
                    <a:pt x="362010" y="134108"/>
                  </a:lnTo>
                  <a:lnTo>
                    <a:pt x="364107" y="148672"/>
                  </a:lnTo>
                  <a:lnTo>
                    <a:pt x="365504" y="164025"/>
                  </a:lnTo>
                  <a:lnTo>
                    <a:pt x="366436" y="179906"/>
                  </a:lnTo>
                  <a:lnTo>
                    <a:pt x="367057" y="196137"/>
                  </a:lnTo>
                  <a:lnTo>
                    <a:pt x="367931" y="259433"/>
                  </a:lnTo>
                  <a:lnTo>
                    <a:pt x="369465" y="278788"/>
                  </a:lnTo>
                  <a:lnTo>
                    <a:pt x="371899" y="295926"/>
                  </a:lnTo>
                  <a:lnTo>
                    <a:pt x="374932" y="311584"/>
                  </a:lnTo>
                  <a:lnTo>
                    <a:pt x="376955" y="330489"/>
                  </a:lnTo>
                  <a:lnTo>
                    <a:pt x="378303" y="351559"/>
                  </a:lnTo>
                  <a:lnTo>
                    <a:pt x="379202" y="374073"/>
                  </a:lnTo>
                  <a:lnTo>
                    <a:pt x="380201" y="421665"/>
                  </a:lnTo>
                  <a:lnTo>
                    <a:pt x="380842" y="507723"/>
                  </a:lnTo>
                  <a:lnTo>
                    <a:pt x="379483" y="526160"/>
                  </a:lnTo>
                  <a:lnTo>
                    <a:pt x="377166" y="544095"/>
                  </a:lnTo>
                  <a:lnTo>
                    <a:pt x="374211" y="561696"/>
                  </a:lnTo>
                  <a:lnTo>
                    <a:pt x="369418" y="567787"/>
                  </a:lnTo>
                  <a:lnTo>
                    <a:pt x="363401" y="566201"/>
                  </a:lnTo>
                  <a:lnTo>
                    <a:pt x="356567" y="559501"/>
                  </a:lnTo>
                  <a:lnTo>
                    <a:pt x="350600" y="550801"/>
                  </a:lnTo>
                  <a:lnTo>
                    <a:pt x="345211" y="540766"/>
                  </a:lnTo>
                  <a:lnTo>
                    <a:pt x="340207" y="529844"/>
                  </a:lnTo>
                  <a:lnTo>
                    <a:pt x="335460" y="518329"/>
                  </a:lnTo>
                  <a:lnTo>
                    <a:pt x="330884" y="506420"/>
                  </a:lnTo>
                  <a:lnTo>
                    <a:pt x="326423" y="494246"/>
                  </a:lnTo>
                  <a:lnTo>
                    <a:pt x="320626" y="480486"/>
                  </a:lnTo>
                  <a:lnTo>
                    <a:pt x="313939" y="465668"/>
                  </a:lnTo>
                  <a:lnTo>
                    <a:pt x="298984" y="434152"/>
                  </a:lnTo>
                  <a:lnTo>
                    <a:pt x="282930" y="401330"/>
                  </a:lnTo>
                  <a:lnTo>
                    <a:pt x="274697" y="387498"/>
                  </a:lnTo>
                  <a:lnTo>
                    <a:pt x="266387" y="375453"/>
                  </a:lnTo>
                  <a:lnTo>
                    <a:pt x="258024" y="364602"/>
                  </a:lnTo>
                  <a:lnTo>
                    <a:pt x="251038" y="353135"/>
                  </a:lnTo>
                  <a:lnTo>
                    <a:pt x="244970" y="341256"/>
                  </a:lnTo>
                  <a:lnTo>
                    <a:pt x="239513" y="329104"/>
                  </a:lnTo>
                  <a:lnTo>
                    <a:pt x="231642" y="315358"/>
                  </a:lnTo>
                  <a:lnTo>
                    <a:pt x="222161" y="300549"/>
                  </a:lnTo>
                  <a:lnTo>
                    <a:pt x="183270" y="242968"/>
                  </a:lnTo>
                  <a:lnTo>
                    <a:pt x="175802" y="229713"/>
                  </a:lnTo>
                  <a:lnTo>
                    <a:pt x="169412" y="216641"/>
                  </a:lnTo>
                  <a:lnTo>
                    <a:pt x="163741" y="203694"/>
                  </a:lnTo>
                  <a:lnTo>
                    <a:pt x="157138" y="190829"/>
                  </a:lnTo>
                  <a:lnTo>
                    <a:pt x="149914" y="178020"/>
                  </a:lnTo>
                  <a:lnTo>
                    <a:pt x="142276" y="165246"/>
                  </a:lnTo>
                  <a:lnTo>
                    <a:pt x="134361" y="153908"/>
                  </a:lnTo>
                  <a:lnTo>
                    <a:pt x="126263" y="143528"/>
                  </a:lnTo>
                  <a:lnTo>
                    <a:pt x="118042" y="133785"/>
                  </a:lnTo>
                  <a:lnTo>
                    <a:pt x="111150" y="123056"/>
                  </a:lnTo>
                  <a:lnTo>
                    <a:pt x="105144" y="111671"/>
                  </a:lnTo>
                  <a:lnTo>
                    <a:pt x="99729" y="99847"/>
                  </a:lnTo>
                  <a:lnTo>
                    <a:pt x="91886" y="87731"/>
                  </a:lnTo>
                  <a:lnTo>
                    <a:pt x="82424" y="75421"/>
                  </a:lnTo>
                  <a:lnTo>
                    <a:pt x="71882" y="62980"/>
                  </a:lnTo>
                  <a:lnTo>
                    <a:pt x="60621" y="5186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639909" y="9665469"/>
              <a:ext cx="429072" cy="415039"/>
            </a:xfrm>
            <a:custGeom>
              <a:avLst/>
              <a:gdLst/>
              <a:ahLst/>
              <a:cxnLst/>
              <a:rect l="0" t="0" r="0" b="0"/>
              <a:pathLst>
                <a:path w="429072" h="415039">
                  <a:moveTo>
                    <a:pt x="322491" y="50031"/>
                  </a:moveTo>
                  <a:lnTo>
                    <a:pt x="309006" y="36546"/>
                  </a:lnTo>
                  <a:lnTo>
                    <a:pt x="300801" y="31163"/>
                  </a:lnTo>
                  <a:lnTo>
                    <a:pt x="291098" y="26164"/>
                  </a:lnTo>
                  <a:lnTo>
                    <a:pt x="280395" y="21419"/>
                  </a:lnTo>
                  <a:lnTo>
                    <a:pt x="269027" y="16845"/>
                  </a:lnTo>
                  <a:lnTo>
                    <a:pt x="245107" y="8000"/>
                  </a:lnTo>
                  <a:lnTo>
                    <a:pt x="231390" y="5077"/>
                  </a:lnTo>
                  <a:lnTo>
                    <a:pt x="216601" y="3128"/>
                  </a:lnTo>
                  <a:lnTo>
                    <a:pt x="201098" y="1829"/>
                  </a:lnTo>
                  <a:lnTo>
                    <a:pt x="185117" y="963"/>
                  </a:lnTo>
                  <a:lnTo>
                    <a:pt x="152310" y="0"/>
                  </a:lnTo>
                  <a:lnTo>
                    <a:pt x="137070" y="2566"/>
                  </a:lnTo>
                  <a:lnTo>
                    <a:pt x="122677" y="7098"/>
                  </a:lnTo>
                  <a:lnTo>
                    <a:pt x="108848" y="12942"/>
                  </a:lnTo>
                  <a:lnTo>
                    <a:pt x="95395" y="18249"/>
                  </a:lnTo>
                  <a:lnTo>
                    <a:pt x="69159" y="27909"/>
                  </a:lnTo>
                  <a:lnTo>
                    <a:pt x="57648" y="35283"/>
                  </a:lnTo>
                  <a:lnTo>
                    <a:pt x="47151" y="44432"/>
                  </a:lnTo>
                  <a:lnTo>
                    <a:pt x="37331" y="54765"/>
                  </a:lnTo>
                  <a:lnTo>
                    <a:pt x="29373" y="65887"/>
                  </a:lnTo>
                  <a:lnTo>
                    <a:pt x="22656" y="77535"/>
                  </a:lnTo>
                  <a:lnTo>
                    <a:pt x="16768" y="89534"/>
                  </a:lnTo>
                  <a:lnTo>
                    <a:pt x="11431" y="101766"/>
                  </a:lnTo>
                  <a:lnTo>
                    <a:pt x="6462" y="114154"/>
                  </a:lnTo>
                  <a:lnTo>
                    <a:pt x="1738" y="126646"/>
                  </a:lnTo>
                  <a:lnTo>
                    <a:pt x="0" y="143441"/>
                  </a:lnTo>
                  <a:lnTo>
                    <a:pt x="252" y="163104"/>
                  </a:lnTo>
                  <a:lnTo>
                    <a:pt x="1832" y="184680"/>
                  </a:lnTo>
                  <a:lnTo>
                    <a:pt x="4296" y="204708"/>
                  </a:lnTo>
                  <a:lnTo>
                    <a:pt x="7350" y="223704"/>
                  </a:lnTo>
                  <a:lnTo>
                    <a:pt x="10797" y="242013"/>
                  </a:lnTo>
                  <a:lnTo>
                    <a:pt x="15917" y="259863"/>
                  </a:lnTo>
                  <a:lnTo>
                    <a:pt x="22153" y="277407"/>
                  </a:lnTo>
                  <a:lnTo>
                    <a:pt x="29132" y="294748"/>
                  </a:lnTo>
                  <a:lnTo>
                    <a:pt x="36607" y="309132"/>
                  </a:lnTo>
                  <a:lnTo>
                    <a:pt x="44413" y="321542"/>
                  </a:lnTo>
                  <a:lnTo>
                    <a:pt x="52439" y="332638"/>
                  </a:lnTo>
                  <a:lnTo>
                    <a:pt x="62023" y="342858"/>
                  </a:lnTo>
                  <a:lnTo>
                    <a:pt x="72645" y="352493"/>
                  </a:lnTo>
                  <a:lnTo>
                    <a:pt x="83960" y="361739"/>
                  </a:lnTo>
                  <a:lnTo>
                    <a:pt x="95737" y="370725"/>
                  </a:lnTo>
                  <a:lnTo>
                    <a:pt x="107821" y="379538"/>
                  </a:lnTo>
                  <a:lnTo>
                    <a:pt x="120111" y="388235"/>
                  </a:lnTo>
                  <a:lnTo>
                    <a:pt x="133949" y="395445"/>
                  </a:lnTo>
                  <a:lnTo>
                    <a:pt x="148818" y="401663"/>
                  </a:lnTo>
                  <a:lnTo>
                    <a:pt x="164376" y="407219"/>
                  </a:lnTo>
                  <a:lnTo>
                    <a:pt x="180392" y="410922"/>
                  </a:lnTo>
                  <a:lnTo>
                    <a:pt x="196714" y="413391"/>
                  </a:lnTo>
                  <a:lnTo>
                    <a:pt x="213239" y="415038"/>
                  </a:lnTo>
                  <a:lnTo>
                    <a:pt x="231312" y="414725"/>
                  </a:lnTo>
                  <a:lnTo>
                    <a:pt x="250416" y="413104"/>
                  </a:lnTo>
                  <a:lnTo>
                    <a:pt x="270208" y="410613"/>
                  </a:lnTo>
                  <a:lnTo>
                    <a:pt x="287635" y="406130"/>
                  </a:lnTo>
                  <a:lnTo>
                    <a:pt x="303487" y="400319"/>
                  </a:lnTo>
                  <a:lnTo>
                    <a:pt x="318288" y="393623"/>
                  </a:lnTo>
                  <a:lnTo>
                    <a:pt x="332389" y="386336"/>
                  </a:lnTo>
                  <a:lnTo>
                    <a:pt x="346023" y="378657"/>
                  </a:lnTo>
                  <a:lnTo>
                    <a:pt x="359346" y="370715"/>
                  </a:lnTo>
                  <a:lnTo>
                    <a:pt x="371049" y="359775"/>
                  </a:lnTo>
                  <a:lnTo>
                    <a:pt x="381674" y="346839"/>
                  </a:lnTo>
                  <a:lnTo>
                    <a:pt x="391580" y="332569"/>
                  </a:lnTo>
                  <a:lnTo>
                    <a:pt x="399594" y="318823"/>
                  </a:lnTo>
                  <a:lnTo>
                    <a:pt x="406349" y="305426"/>
                  </a:lnTo>
                  <a:lnTo>
                    <a:pt x="412263" y="292261"/>
                  </a:lnTo>
                  <a:lnTo>
                    <a:pt x="417616" y="277840"/>
                  </a:lnTo>
                  <a:lnTo>
                    <a:pt x="422597" y="262581"/>
                  </a:lnTo>
                  <a:lnTo>
                    <a:pt x="427328" y="246764"/>
                  </a:lnTo>
                  <a:lnTo>
                    <a:pt x="429071" y="231986"/>
                  </a:lnTo>
                  <a:lnTo>
                    <a:pt x="428822" y="217901"/>
                  </a:lnTo>
                  <a:lnTo>
                    <a:pt x="427245" y="204278"/>
                  </a:lnTo>
                  <a:lnTo>
                    <a:pt x="421960" y="190962"/>
                  </a:lnTo>
                  <a:lnTo>
                    <a:pt x="414204" y="177851"/>
                  </a:lnTo>
                  <a:lnTo>
                    <a:pt x="404799" y="164878"/>
                  </a:lnTo>
                  <a:lnTo>
                    <a:pt x="395707" y="153406"/>
                  </a:lnTo>
                  <a:lnTo>
                    <a:pt x="386824" y="142936"/>
                  </a:lnTo>
                  <a:lnTo>
                    <a:pt x="378079" y="133135"/>
                  </a:lnTo>
                  <a:lnTo>
                    <a:pt x="357074" y="110954"/>
                  </a:lnTo>
                  <a:lnTo>
                    <a:pt x="309791" y="754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152900" y="10160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237783" y="2641600"/>
            <a:ext cx="4084018" cy="1457177"/>
            <a:chOff x="5237783" y="2641600"/>
            <a:chExt cx="4084018" cy="1457177"/>
          </a:xfrm>
        </p:grpSpPr>
        <p:sp>
          <p:nvSpPr>
            <p:cNvPr id="55" name="Freeform 54"/>
            <p:cNvSpPr/>
            <p:nvPr/>
          </p:nvSpPr>
          <p:spPr>
            <a:xfrm>
              <a:off x="5237783" y="2641600"/>
              <a:ext cx="32148" cy="622301"/>
            </a:xfrm>
            <a:custGeom>
              <a:avLst/>
              <a:gdLst/>
              <a:ahLst/>
              <a:cxnLst/>
              <a:rect l="0" t="0" r="0" b="0"/>
              <a:pathLst>
                <a:path w="32148" h="622301">
                  <a:moveTo>
                    <a:pt x="7317" y="0"/>
                  </a:moveTo>
                  <a:lnTo>
                    <a:pt x="574" y="20225"/>
                  </a:lnTo>
                  <a:lnTo>
                    <a:pt x="0" y="31828"/>
                  </a:lnTo>
                  <a:lnTo>
                    <a:pt x="1027" y="45207"/>
                  </a:lnTo>
                  <a:lnTo>
                    <a:pt x="3124" y="59771"/>
                  </a:lnTo>
                  <a:lnTo>
                    <a:pt x="4521" y="76536"/>
                  </a:lnTo>
                  <a:lnTo>
                    <a:pt x="5453" y="94768"/>
                  </a:lnTo>
                  <a:lnTo>
                    <a:pt x="6488" y="133841"/>
                  </a:lnTo>
                  <a:lnTo>
                    <a:pt x="7208" y="237410"/>
                  </a:lnTo>
                  <a:lnTo>
                    <a:pt x="8655" y="255640"/>
                  </a:lnTo>
                  <a:lnTo>
                    <a:pt x="11031" y="272026"/>
                  </a:lnTo>
                  <a:lnTo>
                    <a:pt x="14026" y="287184"/>
                  </a:lnTo>
                  <a:lnTo>
                    <a:pt x="16023" y="304345"/>
                  </a:lnTo>
                  <a:lnTo>
                    <a:pt x="17354" y="322841"/>
                  </a:lnTo>
                  <a:lnTo>
                    <a:pt x="18241" y="342227"/>
                  </a:lnTo>
                  <a:lnTo>
                    <a:pt x="20244" y="360796"/>
                  </a:lnTo>
                  <a:lnTo>
                    <a:pt x="22991" y="378819"/>
                  </a:lnTo>
                  <a:lnTo>
                    <a:pt x="26233" y="396479"/>
                  </a:lnTo>
                  <a:lnTo>
                    <a:pt x="28394" y="413897"/>
                  </a:lnTo>
                  <a:lnTo>
                    <a:pt x="29835" y="431154"/>
                  </a:lnTo>
                  <a:lnTo>
                    <a:pt x="30795" y="448302"/>
                  </a:lnTo>
                  <a:lnTo>
                    <a:pt x="31862" y="482408"/>
                  </a:lnTo>
                  <a:lnTo>
                    <a:pt x="32147" y="499405"/>
                  </a:lnTo>
                  <a:lnTo>
                    <a:pt x="30926" y="516381"/>
                  </a:lnTo>
                  <a:lnTo>
                    <a:pt x="28700" y="533343"/>
                  </a:lnTo>
                  <a:lnTo>
                    <a:pt x="20017" y="622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61000" y="31877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933644" y="2862928"/>
              <a:ext cx="509236" cy="493041"/>
            </a:xfrm>
            <a:custGeom>
              <a:avLst/>
              <a:gdLst/>
              <a:ahLst/>
              <a:cxnLst/>
              <a:rect l="0" t="0" r="0" b="0"/>
              <a:pathLst>
                <a:path w="509236" h="493041">
                  <a:moveTo>
                    <a:pt x="225856" y="7272"/>
                  </a:moveTo>
                  <a:lnTo>
                    <a:pt x="198888" y="7272"/>
                  </a:lnTo>
                  <a:lnTo>
                    <a:pt x="186710" y="11505"/>
                  </a:lnTo>
                  <a:lnTo>
                    <a:pt x="174359" y="18560"/>
                  </a:lnTo>
                  <a:lnTo>
                    <a:pt x="161891" y="27497"/>
                  </a:lnTo>
                  <a:lnTo>
                    <a:pt x="150757" y="37689"/>
                  </a:lnTo>
                  <a:lnTo>
                    <a:pt x="140512" y="48716"/>
                  </a:lnTo>
                  <a:lnTo>
                    <a:pt x="130860" y="60301"/>
                  </a:lnTo>
                  <a:lnTo>
                    <a:pt x="108846" y="88225"/>
                  </a:lnTo>
                  <a:lnTo>
                    <a:pt x="97049" y="103574"/>
                  </a:lnTo>
                  <a:lnTo>
                    <a:pt x="86362" y="119451"/>
                  </a:lnTo>
                  <a:lnTo>
                    <a:pt x="76415" y="135680"/>
                  </a:lnTo>
                  <a:lnTo>
                    <a:pt x="66962" y="152144"/>
                  </a:lnTo>
                  <a:lnTo>
                    <a:pt x="57838" y="165942"/>
                  </a:lnTo>
                  <a:lnTo>
                    <a:pt x="48933" y="177963"/>
                  </a:lnTo>
                  <a:lnTo>
                    <a:pt x="40173" y="188799"/>
                  </a:lnTo>
                  <a:lnTo>
                    <a:pt x="32923" y="200257"/>
                  </a:lnTo>
                  <a:lnTo>
                    <a:pt x="26679" y="212128"/>
                  </a:lnTo>
                  <a:lnTo>
                    <a:pt x="21104" y="224276"/>
                  </a:lnTo>
                  <a:lnTo>
                    <a:pt x="15977" y="238019"/>
                  </a:lnTo>
                  <a:lnTo>
                    <a:pt x="11148" y="252826"/>
                  </a:lnTo>
                  <a:lnTo>
                    <a:pt x="6517" y="268341"/>
                  </a:lnTo>
                  <a:lnTo>
                    <a:pt x="3430" y="284329"/>
                  </a:lnTo>
                  <a:lnTo>
                    <a:pt x="1372" y="300632"/>
                  </a:lnTo>
                  <a:lnTo>
                    <a:pt x="0" y="317145"/>
                  </a:lnTo>
                  <a:lnTo>
                    <a:pt x="496" y="332387"/>
                  </a:lnTo>
                  <a:lnTo>
                    <a:pt x="2238" y="346782"/>
                  </a:lnTo>
                  <a:lnTo>
                    <a:pt x="4810" y="360612"/>
                  </a:lnTo>
                  <a:lnTo>
                    <a:pt x="9348" y="374065"/>
                  </a:lnTo>
                  <a:lnTo>
                    <a:pt x="15195" y="387267"/>
                  </a:lnTo>
                  <a:lnTo>
                    <a:pt x="21915" y="400302"/>
                  </a:lnTo>
                  <a:lnTo>
                    <a:pt x="29218" y="411814"/>
                  </a:lnTo>
                  <a:lnTo>
                    <a:pt x="36908" y="422311"/>
                  </a:lnTo>
                  <a:lnTo>
                    <a:pt x="44857" y="432131"/>
                  </a:lnTo>
                  <a:lnTo>
                    <a:pt x="54390" y="442911"/>
                  </a:lnTo>
                  <a:lnTo>
                    <a:pt x="76271" y="466178"/>
                  </a:lnTo>
                  <a:lnTo>
                    <a:pt x="88033" y="475487"/>
                  </a:lnTo>
                  <a:lnTo>
                    <a:pt x="100107" y="483104"/>
                  </a:lnTo>
                  <a:lnTo>
                    <a:pt x="112390" y="489593"/>
                  </a:lnTo>
                  <a:lnTo>
                    <a:pt x="127634" y="492508"/>
                  </a:lnTo>
                  <a:lnTo>
                    <a:pt x="144852" y="493040"/>
                  </a:lnTo>
                  <a:lnTo>
                    <a:pt x="163387" y="491984"/>
                  </a:lnTo>
                  <a:lnTo>
                    <a:pt x="181387" y="489869"/>
                  </a:lnTo>
                  <a:lnTo>
                    <a:pt x="199033" y="487048"/>
                  </a:lnTo>
                  <a:lnTo>
                    <a:pt x="216440" y="483756"/>
                  </a:lnTo>
                  <a:lnTo>
                    <a:pt x="250834" y="476335"/>
                  </a:lnTo>
                  <a:lnTo>
                    <a:pt x="267908" y="472380"/>
                  </a:lnTo>
                  <a:lnTo>
                    <a:pt x="284935" y="465511"/>
                  </a:lnTo>
                  <a:lnTo>
                    <a:pt x="301931" y="456698"/>
                  </a:lnTo>
                  <a:lnTo>
                    <a:pt x="318906" y="446589"/>
                  </a:lnTo>
                  <a:lnTo>
                    <a:pt x="334455" y="435616"/>
                  </a:lnTo>
                  <a:lnTo>
                    <a:pt x="349056" y="424068"/>
                  </a:lnTo>
                  <a:lnTo>
                    <a:pt x="363022" y="412136"/>
                  </a:lnTo>
                  <a:lnTo>
                    <a:pt x="375156" y="401359"/>
                  </a:lnTo>
                  <a:lnTo>
                    <a:pt x="396163" y="381859"/>
                  </a:lnTo>
                  <a:lnTo>
                    <a:pt x="430598" y="348271"/>
                  </a:lnTo>
                  <a:lnTo>
                    <a:pt x="441373" y="334794"/>
                  </a:lnTo>
                  <a:lnTo>
                    <a:pt x="451378" y="320164"/>
                  </a:lnTo>
                  <a:lnTo>
                    <a:pt x="460871" y="304767"/>
                  </a:lnTo>
                  <a:lnTo>
                    <a:pt x="470021" y="288857"/>
                  </a:lnTo>
                  <a:lnTo>
                    <a:pt x="487714" y="256128"/>
                  </a:lnTo>
                  <a:lnTo>
                    <a:pt x="494972" y="239498"/>
                  </a:lnTo>
                  <a:lnTo>
                    <a:pt x="501223" y="222767"/>
                  </a:lnTo>
                  <a:lnTo>
                    <a:pt x="506800" y="205968"/>
                  </a:lnTo>
                  <a:lnTo>
                    <a:pt x="509108" y="187714"/>
                  </a:lnTo>
                  <a:lnTo>
                    <a:pt x="509235" y="168489"/>
                  </a:lnTo>
                  <a:lnTo>
                    <a:pt x="507908" y="148616"/>
                  </a:lnTo>
                  <a:lnTo>
                    <a:pt x="505613" y="129724"/>
                  </a:lnTo>
                  <a:lnTo>
                    <a:pt x="502672" y="111484"/>
                  </a:lnTo>
                  <a:lnTo>
                    <a:pt x="499300" y="93680"/>
                  </a:lnTo>
                  <a:lnTo>
                    <a:pt x="494229" y="77577"/>
                  </a:lnTo>
                  <a:lnTo>
                    <a:pt x="488027" y="62608"/>
                  </a:lnTo>
                  <a:lnTo>
                    <a:pt x="481070" y="48396"/>
                  </a:lnTo>
                  <a:lnTo>
                    <a:pt x="472199" y="36099"/>
                  </a:lnTo>
                  <a:lnTo>
                    <a:pt x="462050" y="25079"/>
                  </a:lnTo>
                  <a:lnTo>
                    <a:pt x="451052" y="14910"/>
                  </a:lnTo>
                  <a:lnTo>
                    <a:pt x="436664" y="8130"/>
                  </a:lnTo>
                  <a:lnTo>
                    <a:pt x="420017" y="3611"/>
                  </a:lnTo>
                  <a:lnTo>
                    <a:pt x="401863" y="598"/>
                  </a:lnTo>
                  <a:lnTo>
                    <a:pt x="385527" y="0"/>
                  </a:lnTo>
                  <a:lnTo>
                    <a:pt x="370403" y="1013"/>
                  </a:lnTo>
                  <a:lnTo>
                    <a:pt x="356087" y="3099"/>
                  </a:lnTo>
                  <a:lnTo>
                    <a:pt x="340899" y="5901"/>
                  </a:lnTo>
                  <a:lnTo>
                    <a:pt x="308971" y="12777"/>
                  </a:lnTo>
                  <a:lnTo>
                    <a:pt x="295377" y="17998"/>
                  </a:lnTo>
                  <a:lnTo>
                    <a:pt x="283492" y="24300"/>
                  </a:lnTo>
                  <a:lnTo>
                    <a:pt x="251256" y="453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680200" y="3136900"/>
              <a:ext cx="368301" cy="23112"/>
            </a:xfrm>
            <a:custGeom>
              <a:avLst/>
              <a:gdLst/>
              <a:ahLst/>
              <a:cxnLst/>
              <a:rect l="0" t="0" r="0" b="0"/>
              <a:pathLst>
                <a:path w="368301" h="23112">
                  <a:moveTo>
                    <a:pt x="0" y="0"/>
                  </a:moveTo>
                  <a:lnTo>
                    <a:pt x="20225" y="6742"/>
                  </a:lnTo>
                  <a:lnTo>
                    <a:pt x="33239" y="10139"/>
                  </a:lnTo>
                  <a:lnTo>
                    <a:pt x="66513" y="17676"/>
                  </a:lnTo>
                  <a:lnTo>
                    <a:pt x="83853" y="20251"/>
                  </a:lnTo>
                  <a:lnTo>
                    <a:pt x="101057" y="21967"/>
                  </a:lnTo>
                  <a:lnTo>
                    <a:pt x="118171" y="23111"/>
                  </a:lnTo>
                  <a:lnTo>
                    <a:pt x="135225" y="22463"/>
                  </a:lnTo>
                  <a:lnTo>
                    <a:pt x="152239" y="20619"/>
                  </a:lnTo>
                  <a:lnTo>
                    <a:pt x="169226" y="17979"/>
                  </a:lnTo>
                  <a:lnTo>
                    <a:pt x="186195" y="16219"/>
                  </a:lnTo>
                  <a:lnTo>
                    <a:pt x="203152" y="15046"/>
                  </a:lnTo>
                  <a:lnTo>
                    <a:pt x="220101" y="14264"/>
                  </a:lnTo>
                  <a:lnTo>
                    <a:pt x="253986" y="13395"/>
                  </a:lnTo>
                  <a:lnTo>
                    <a:pt x="3683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888783" y="2997200"/>
              <a:ext cx="52589" cy="393701"/>
            </a:xfrm>
            <a:custGeom>
              <a:avLst/>
              <a:gdLst/>
              <a:ahLst/>
              <a:cxnLst/>
              <a:rect l="0" t="0" r="0" b="0"/>
              <a:pathLst>
                <a:path w="52589" h="393701">
                  <a:moveTo>
                    <a:pt x="7317" y="0"/>
                  </a:moveTo>
                  <a:lnTo>
                    <a:pt x="575" y="20225"/>
                  </a:lnTo>
                  <a:lnTo>
                    <a:pt x="0" y="30417"/>
                  </a:lnTo>
                  <a:lnTo>
                    <a:pt x="1028" y="41444"/>
                  </a:lnTo>
                  <a:lnTo>
                    <a:pt x="3124" y="53029"/>
                  </a:lnTo>
                  <a:lnTo>
                    <a:pt x="5933" y="64986"/>
                  </a:lnTo>
                  <a:lnTo>
                    <a:pt x="9216" y="77191"/>
                  </a:lnTo>
                  <a:lnTo>
                    <a:pt x="16628" y="102040"/>
                  </a:lnTo>
                  <a:lnTo>
                    <a:pt x="37061" y="165157"/>
                  </a:lnTo>
                  <a:lnTo>
                    <a:pt x="39846" y="180660"/>
                  </a:lnTo>
                  <a:lnTo>
                    <a:pt x="41703" y="198051"/>
                  </a:lnTo>
                  <a:lnTo>
                    <a:pt x="42941" y="216701"/>
                  </a:lnTo>
                  <a:lnTo>
                    <a:pt x="43766" y="234778"/>
                  </a:lnTo>
                  <a:lnTo>
                    <a:pt x="44683" y="269916"/>
                  </a:lnTo>
                  <a:lnTo>
                    <a:pt x="46339" y="285777"/>
                  </a:lnTo>
                  <a:lnTo>
                    <a:pt x="48853" y="300584"/>
                  </a:lnTo>
                  <a:lnTo>
                    <a:pt x="51941" y="314690"/>
                  </a:lnTo>
                  <a:lnTo>
                    <a:pt x="52588" y="329737"/>
                  </a:lnTo>
                  <a:lnTo>
                    <a:pt x="51608" y="345413"/>
                  </a:lnTo>
                  <a:lnTo>
                    <a:pt x="45417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280308" y="3087826"/>
              <a:ext cx="437437" cy="447416"/>
            </a:xfrm>
            <a:custGeom>
              <a:avLst/>
              <a:gdLst/>
              <a:ahLst/>
              <a:cxnLst/>
              <a:rect l="0" t="0" r="0" b="0"/>
              <a:pathLst>
                <a:path w="437437" h="447416">
                  <a:moveTo>
                    <a:pt x="111092" y="10974"/>
                  </a:moveTo>
                  <a:lnTo>
                    <a:pt x="90866" y="24457"/>
                  </a:lnTo>
                  <a:lnTo>
                    <a:pt x="83496" y="32663"/>
                  </a:lnTo>
                  <a:lnTo>
                    <a:pt x="77173" y="42366"/>
                  </a:lnTo>
                  <a:lnTo>
                    <a:pt x="57768" y="80012"/>
                  </a:lnTo>
                  <a:lnTo>
                    <a:pt x="25926" y="143301"/>
                  </a:lnTo>
                  <a:lnTo>
                    <a:pt x="19037" y="158458"/>
                  </a:lnTo>
                  <a:lnTo>
                    <a:pt x="13033" y="172797"/>
                  </a:lnTo>
                  <a:lnTo>
                    <a:pt x="7620" y="186589"/>
                  </a:lnTo>
                  <a:lnTo>
                    <a:pt x="4010" y="201428"/>
                  </a:lnTo>
                  <a:lnTo>
                    <a:pt x="1604" y="216966"/>
                  </a:lnTo>
                  <a:lnTo>
                    <a:pt x="0" y="232968"/>
                  </a:lnTo>
                  <a:lnTo>
                    <a:pt x="342" y="249281"/>
                  </a:lnTo>
                  <a:lnTo>
                    <a:pt x="1980" y="265801"/>
                  </a:lnTo>
                  <a:lnTo>
                    <a:pt x="4484" y="282458"/>
                  </a:lnTo>
                  <a:lnTo>
                    <a:pt x="8975" y="297797"/>
                  </a:lnTo>
                  <a:lnTo>
                    <a:pt x="14792" y="312256"/>
                  </a:lnTo>
                  <a:lnTo>
                    <a:pt x="21492" y="326128"/>
                  </a:lnTo>
                  <a:lnTo>
                    <a:pt x="28781" y="339610"/>
                  </a:lnTo>
                  <a:lnTo>
                    <a:pt x="36462" y="352831"/>
                  </a:lnTo>
                  <a:lnTo>
                    <a:pt x="44405" y="365879"/>
                  </a:lnTo>
                  <a:lnTo>
                    <a:pt x="53934" y="378810"/>
                  </a:lnTo>
                  <a:lnTo>
                    <a:pt x="64520" y="391665"/>
                  </a:lnTo>
                  <a:lnTo>
                    <a:pt x="75811" y="404468"/>
                  </a:lnTo>
                  <a:lnTo>
                    <a:pt x="87570" y="414414"/>
                  </a:lnTo>
                  <a:lnTo>
                    <a:pt x="99644" y="422456"/>
                  </a:lnTo>
                  <a:lnTo>
                    <a:pt x="111926" y="429229"/>
                  </a:lnTo>
                  <a:lnTo>
                    <a:pt x="125760" y="435155"/>
                  </a:lnTo>
                  <a:lnTo>
                    <a:pt x="140625" y="440517"/>
                  </a:lnTo>
                  <a:lnTo>
                    <a:pt x="156181" y="445502"/>
                  </a:lnTo>
                  <a:lnTo>
                    <a:pt x="172196" y="447415"/>
                  </a:lnTo>
                  <a:lnTo>
                    <a:pt x="188516" y="447279"/>
                  </a:lnTo>
                  <a:lnTo>
                    <a:pt x="205042" y="445777"/>
                  </a:lnTo>
                  <a:lnTo>
                    <a:pt x="220292" y="443365"/>
                  </a:lnTo>
                  <a:lnTo>
                    <a:pt x="234691" y="440345"/>
                  </a:lnTo>
                  <a:lnTo>
                    <a:pt x="248525" y="436922"/>
                  </a:lnTo>
                  <a:lnTo>
                    <a:pt x="263392" y="430405"/>
                  </a:lnTo>
                  <a:lnTo>
                    <a:pt x="278947" y="421828"/>
                  </a:lnTo>
                  <a:lnTo>
                    <a:pt x="294962" y="411877"/>
                  </a:lnTo>
                  <a:lnTo>
                    <a:pt x="309872" y="401009"/>
                  </a:lnTo>
                  <a:lnTo>
                    <a:pt x="324045" y="389530"/>
                  </a:lnTo>
                  <a:lnTo>
                    <a:pt x="337727" y="377645"/>
                  </a:lnTo>
                  <a:lnTo>
                    <a:pt x="349671" y="364076"/>
                  </a:lnTo>
                  <a:lnTo>
                    <a:pt x="360456" y="349387"/>
                  </a:lnTo>
                  <a:lnTo>
                    <a:pt x="370468" y="333949"/>
                  </a:lnTo>
                  <a:lnTo>
                    <a:pt x="381376" y="318013"/>
                  </a:lnTo>
                  <a:lnTo>
                    <a:pt x="404784" y="285254"/>
                  </a:lnTo>
                  <a:lnTo>
                    <a:pt x="414131" y="268616"/>
                  </a:lnTo>
                  <a:lnTo>
                    <a:pt x="421773" y="251880"/>
                  </a:lnTo>
                  <a:lnTo>
                    <a:pt x="428280" y="235078"/>
                  </a:lnTo>
                  <a:lnTo>
                    <a:pt x="432617" y="218232"/>
                  </a:lnTo>
                  <a:lnTo>
                    <a:pt x="435509" y="201357"/>
                  </a:lnTo>
                  <a:lnTo>
                    <a:pt x="437436" y="184462"/>
                  </a:lnTo>
                  <a:lnTo>
                    <a:pt x="437310" y="167555"/>
                  </a:lnTo>
                  <a:lnTo>
                    <a:pt x="435815" y="150639"/>
                  </a:lnTo>
                  <a:lnTo>
                    <a:pt x="433407" y="133717"/>
                  </a:lnTo>
                  <a:lnTo>
                    <a:pt x="428980" y="118203"/>
                  </a:lnTo>
                  <a:lnTo>
                    <a:pt x="423206" y="103626"/>
                  </a:lnTo>
                  <a:lnTo>
                    <a:pt x="416535" y="89675"/>
                  </a:lnTo>
                  <a:lnTo>
                    <a:pt x="407853" y="76141"/>
                  </a:lnTo>
                  <a:lnTo>
                    <a:pt x="397833" y="62886"/>
                  </a:lnTo>
                  <a:lnTo>
                    <a:pt x="386919" y="49815"/>
                  </a:lnTo>
                  <a:lnTo>
                    <a:pt x="375410" y="38279"/>
                  </a:lnTo>
                  <a:lnTo>
                    <a:pt x="363504" y="27766"/>
                  </a:lnTo>
                  <a:lnTo>
                    <a:pt x="351333" y="17935"/>
                  </a:lnTo>
                  <a:lnTo>
                    <a:pt x="336164" y="11381"/>
                  </a:lnTo>
                  <a:lnTo>
                    <a:pt x="318995" y="7012"/>
                  </a:lnTo>
                  <a:lnTo>
                    <a:pt x="300494" y="4099"/>
                  </a:lnTo>
                  <a:lnTo>
                    <a:pt x="282515" y="2157"/>
                  </a:lnTo>
                  <a:lnTo>
                    <a:pt x="264885" y="863"/>
                  </a:lnTo>
                  <a:lnTo>
                    <a:pt x="247487" y="0"/>
                  </a:lnTo>
                  <a:lnTo>
                    <a:pt x="230245" y="835"/>
                  </a:lnTo>
                  <a:lnTo>
                    <a:pt x="213104" y="2804"/>
                  </a:lnTo>
                  <a:lnTo>
                    <a:pt x="196034" y="5527"/>
                  </a:lnTo>
                  <a:lnTo>
                    <a:pt x="181831" y="10165"/>
                  </a:lnTo>
                  <a:lnTo>
                    <a:pt x="169540" y="16079"/>
                  </a:lnTo>
                  <a:lnTo>
                    <a:pt x="136492" y="36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092718" y="2984500"/>
              <a:ext cx="403583" cy="393701"/>
            </a:xfrm>
            <a:custGeom>
              <a:avLst/>
              <a:gdLst/>
              <a:ahLst/>
              <a:cxnLst/>
              <a:rect l="0" t="0" r="0" b="0"/>
              <a:pathLst>
                <a:path w="403583" h="393701">
                  <a:moveTo>
                    <a:pt x="174982" y="0"/>
                  </a:moveTo>
                  <a:lnTo>
                    <a:pt x="145128" y="89560"/>
                  </a:lnTo>
                  <a:lnTo>
                    <a:pt x="139557" y="102040"/>
                  </a:lnTo>
                  <a:lnTo>
                    <a:pt x="133021" y="114593"/>
                  </a:lnTo>
                  <a:lnTo>
                    <a:pt x="125841" y="127195"/>
                  </a:lnTo>
                  <a:lnTo>
                    <a:pt x="110337" y="156249"/>
                  </a:lnTo>
                  <a:lnTo>
                    <a:pt x="102253" y="171899"/>
                  </a:lnTo>
                  <a:lnTo>
                    <a:pt x="94040" y="186566"/>
                  </a:lnTo>
                  <a:lnTo>
                    <a:pt x="85743" y="200577"/>
                  </a:lnTo>
                  <a:lnTo>
                    <a:pt x="68997" y="227434"/>
                  </a:lnTo>
                  <a:lnTo>
                    <a:pt x="52148" y="253482"/>
                  </a:lnTo>
                  <a:lnTo>
                    <a:pt x="43703" y="264943"/>
                  </a:lnTo>
                  <a:lnTo>
                    <a:pt x="35252" y="275406"/>
                  </a:lnTo>
                  <a:lnTo>
                    <a:pt x="26795" y="285204"/>
                  </a:lnTo>
                  <a:lnTo>
                    <a:pt x="18335" y="294558"/>
                  </a:lnTo>
                  <a:lnTo>
                    <a:pt x="1409" y="312477"/>
                  </a:lnTo>
                  <a:lnTo>
                    <a:pt x="0" y="319796"/>
                  </a:lnTo>
                  <a:lnTo>
                    <a:pt x="3294" y="326086"/>
                  </a:lnTo>
                  <a:lnTo>
                    <a:pt x="9723" y="331690"/>
                  </a:lnTo>
                  <a:lnTo>
                    <a:pt x="19654" y="334016"/>
                  </a:lnTo>
                  <a:lnTo>
                    <a:pt x="31918" y="334155"/>
                  </a:lnTo>
                  <a:lnTo>
                    <a:pt x="45740" y="332837"/>
                  </a:lnTo>
                  <a:lnTo>
                    <a:pt x="62009" y="331958"/>
                  </a:lnTo>
                  <a:lnTo>
                    <a:pt x="98901" y="330981"/>
                  </a:lnTo>
                  <a:lnTo>
                    <a:pt x="159338" y="330431"/>
                  </a:lnTo>
                  <a:lnTo>
                    <a:pt x="178663" y="331765"/>
                  </a:lnTo>
                  <a:lnTo>
                    <a:pt x="197192" y="334065"/>
                  </a:lnTo>
                  <a:lnTo>
                    <a:pt x="215188" y="337010"/>
                  </a:lnTo>
                  <a:lnTo>
                    <a:pt x="232831" y="341795"/>
                  </a:lnTo>
                  <a:lnTo>
                    <a:pt x="250236" y="347808"/>
                  </a:lnTo>
                  <a:lnTo>
                    <a:pt x="267484" y="354638"/>
                  </a:lnTo>
                  <a:lnTo>
                    <a:pt x="284628" y="360603"/>
                  </a:lnTo>
                  <a:lnTo>
                    <a:pt x="301701" y="365991"/>
                  </a:lnTo>
                  <a:lnTo>
                    <a:pt x="334312" y="375740"/>
                  </a:lnTo>
                  <a:lnTo>
                    <a:pt x="348935" y="380316"/>
                  </a:lnTo>
                  <a:lnTo>
                    <a:pt x="403582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636000" y="32385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75125" y="12934"/>
                  </a:lnTo>
                  <a:lnTo>
                    <a:pt x="91006" y="15678"/>
                  </a:lnTo>
                  <a:lnTo>
                    <a:pt x="107237" y="18919"/>
                  </a:lnTo>
                  <a:lnTo>
                    <a:pt x="123702" y="21079"/>
                  </a:lnTo>
                  <a:lnTo>
                    <a:pt x="140323" y="22519"/>
                  </a:lnTo>
                  <a:lnTo>
                    <a:pt x="157049" y="23479"/>
                  </a:lnTo>
                  <a:lnTo>
                    <a:pt x="190684" y="24546"/>
                  </a:lnTo>
                  <a:lnTo>
                    <a:pt x="2413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985460" y="2959100"/>
              <a:ext cx="336341" cy="244607"/>
            </a:xfrm>
            <a:custGeom>
              <a:avLst/>
              <a:gdLst/>
              <a:ahLst/>
              <a:cxnLst/>
              <a:rect l="0" t="0" r="0" b="0"/>
              <a:pathLst>
                <a:path w="336341" h="244607">
                  <a:moveTo>
                    <a:pt x="18840" y="0"/>
                  </a:moveTo>
                  <a:lnTo>
                    <a:pt x="18840" y="149268"/>
                  </a:lnTo>
                  <a:lnTo>
                    <a:pt x="17429" y="167245"/>
                  </a:lnTo>
                  <a:lnTo>
                    <a:pt x="15077" y="183463"/>
                  </a:lnTo>
                  <a:lnTo>
                    <a:pt x="12098" y="198509"/>
                  </a:lnTo>
                  <a:lnTo>
                    <a:pt x="8701" y="212772"/>
                  </a:lnTo>
                  <a:lnTo>
                    <a:pt x="5025" y="226515"/>
                  </a:lnTo>
                  <a:lnTo>
                    <a:pt x="1163" y="239909"/>
                  </a:lnTo>
                  <a:lnTo>
                    <a:pt x="0" y="244606"/>
                  </a:lnTo>
                  <a:lnTo>
                    <a:pt x="635" y="243504"/>
                  </a:lnTo>
                  <a:lnTo>
                    <a:pt x="2470" y="238536"/>
                  </a:lnTo>
                  <a:lnTo>
                    <a:pt x="6515" y="232402"/>
                  </a:lnTo>
                  <a:lnTo>
                    <a:pt x="12034" y="225490"/>
                  </a:lnTo>
                  <a:lnTo>
                    <a:pt x="18536" y="218060"/>
                  </a:lnTo>
                  <a:lnTo>
                    <a:pt x="27104" y="211695"/>
                  </a:lnTo>
                  <a:lnTo>
                    <a:pt x="37049" y="206041"/>
                  </a:lnTo>
                  <a:lnTo>
                    <a:pt x="47912" y="200860"/>
                  </a:lnTo>
                  <a:lnTo>
                    <a:pt x="60799" y="197407"/>
                  </a:lnTo>
                  <a:lnTo>
                    <a:pt x="75035" y="195105"/>
                  </a:lnTo>
                  <a:lnTo>
                    <a:pt x="90170" y="193569"/>
                  </a:lnTo>
                  <a:lnTo>
                    <a:pt x="104493" y="193957"/>
                  </a:lnTo>
                  <a:lnTo>
                    <a:pt x="118275" y="195627"/>
                  </a:lnTo>
                  <a:lnTo>
                    <a:pt x="131697" y="198151"/>
                  </a:lnTo>
                  <a:lnTo>
                    <a:pt x="161662" y="204719"/>
                  </a:lnTo>
                  <a:lnTo>
                    <a:pt x="177554" y="208446"/>
                  </a:lnTo>
                  <a:lnTo>
                    <a:pt x="195205" y="210930"/>
                  </a:lnTo>
                  <a:lnTo>
                    <a:pt x="214028" y="212587"/>
                  </a:lnTo>
                  <a:lnTo>
                    <a:pt x="233632" y="213691"/>
                  </a:lnTo>
                  <a:lnTo>
                    <a:pt x="252345" y="213016"/>
                  </a:lnTo>
                  <a:lnTo>
                    <a:pt x="270466" y="211155"/>
                  </a:lnTo>
                  <a:lnTo>
                    <a:pt x="33634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283700" y="2933700"/>
              <a:ext cx="25401" cy="558801"/>
            </a:xfrm>
            <a:custGeom>
              <a:avLst/>
              <a:gdLst/>
              <a:ahLst/>
              <a:cxnLst/>
              <a:rect l="0" t="0" r="0" b="0"/>
              <a:pathLst>
                <a:path w="25401" h="558801">
                  <a:moveTo>
                    <a:pt x="25400" y="0"/>
                  </a:moveTo>
                  <a:lnTo>
                    <a:pt x="25400" y="26967"/>
                  </a:lnTo>
                  <a:lnTo>
                    <a:pt x="23989" y="40556"/>
                  </a:lnTo>
                  <a:lnTo>
                    <a:pt x="21637" y="55259"/>
                  </a:lnTo>
                  <a:lnTo>
                    <a:pt x="18658" y="70706"/>
                  </a:lnTo>
                  <a:lnTo>
                    <a:pt x="18083" y="85237"/>
                  </a:lnTo>
                  <a:lnTo>
                    <a:pt x="19111" y="99158"/>
                  </a:lnTo>
                  <a:lnTo>
                    <a:pt x="21207" y="112672"/>
                  </a:lnTo>
                  <a:lnTo>
                    <a:pt x="21194" y="130148"/>
                  </a:lnTo>
                  <a:lnTo>
                    <a:pt x="19773" y="150265"/>
                  </a:lnTo>
                  <a:lnTo>
                    <a:pt x="17415" y="172143"/>
                  </a:lnTo>
                  <a:lnTo>
                    <a:pt x="15843" y="195195"/>
                  </a:lnTo>
                  <a:lnTo>
                    <a:pt x="14795" y="219030"/>
                  </a:lnTo>
                  <a:lnTo>
                    <a:pt x="14097" y="243387"/>
                  </a:lnTo>
                  <a:lnTo>
                    <a:pt x="12220" y="263858"/>
                  </a:lnTo>
                  <a:lnTo>
                    <a:pt x="9558" y="281738"/>
                  </a:lnTo>
                  <a:lnTo>
                    <a:pt x="6371" y="297892"/>
                  </a:lnTo>
                  <a:lnTo>
                    <a:pt x="4247" y="315717"/>
                  </a:lnTo>
                  <a:lnTo>
                    <a:pt x="2831" y="334655"/>
                  </a:lnTo>
                  <a:lnTo>
                    <a:pt x="1888" y="354337"/>
                  </a:lnTo>
                  <a:lnTo>
                    <a:pt x="839" y="391257"/>
                  </a:lnTo>
                  <a:lnTo>
                    <a:pt x="73" y="495085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718300" y="3679067"/>
              <a:ext cx="444501" cy="397634"/>
            </a:xfrm>
            <a:custGeom>
              <a:avLst/>
              <a:gdLst/>
              <a:ahLst/>
              <a:cxnLst/>
              <a:rect l="0" t="0" r="0" b="0"/>
              <a:pathLst>
                <a:path w="444501" h="397634">
                  <a:moveTo>
                    <a:pt x="0" y="3933"/>
                  </a:moveTo>
                  <a:lnTo>
                    <a:pt x="29853" y="123347"/>
                  </a:lnTo>
                  <a:lnTo>
                    <a:pt x="34013" y="138575"/>
                  </a:lnTo>
                  <a:lnTo>
                    <a:pt x="46610" y="181645"/>
                  </a:lnTo>
                  <a:lnTo>
                    <a:pt x="59279" y="228116"/>
                  </a:lnTo>
                  <a:lnTo>
                    <a:pt x="67738" y="255970"/>
                  </a:lnTo>
                  <a:lnTo>
                    <a:pt x="70559" y="270735"/>
                  </a:lnTo>
                  <a:lnTo>
                    <a:pt x="72438" y="286223"/>
                  </a:lnTo>
                  <a:lnTo>
                    <a:pt x="73693" y="302193"/>
                  </a:lnTo>
                  <a:lnTo>
                    <a:pt x="71706" y="310017"/>
                  </a:lnTo>
                  <a:lnTo>
                    <a:pt x="67559" y="312411"/>
                  </a:lnTo>
                  <a:lnTo>
                    <a:pt x="61972" y="311185"/>
                  </a:lnTo>
                  <a:lnTo>
                    <a:pt x="58248" y="303312"/>
                  </a:lnTo>
                  <a:lnTo>
                    <a:pt x="55765" y="291008"/>
                  </a:lnTo>
                  <a:lnTo>
                    <a:pt x="54110" y="275749"/>
                  </a:lnTo>
                  <a:lnTo>
                    <a:pt x="54418" y="259933"/>
                  </a:lnTo>
                  <a:lnTo>
                    <a:pt x="56034" y="243744"/>
                  </a:lnTo>
                  <a:lnTo>
                    <a:pt x="58522" y="227307"/>
                  </a:lnTo>
                  <a:lnTo>
                    <a:pt x="61593" y="210704"/>
                  </a:lnTo>
                  <a:lnTo>
                    <a:pt x="68767" y="177205"/>
                  </a:lnTo>
                  <a:lnTo>
                    <a:pt x="80740" y="126612"/>
                  </a:lnTo>
                  <a:lnTo>
                    <a:pt x="84870" y="111119"/>
                  </a:lnTo>
                  <a:lnTo>
                    <a:pt x="93224" y="82615"/>
                  </a:lnTo>
                  <a:lnTo>
                    <a:pt x="98838" y="70499"/>
                  </a:lnTo>
                  <a:lnTo>
                    <a:pt x="105403" y="59599"/>
                  </a:lnTo>
                  <a:lnTo>
                    <a:pt x="112602" y="49510"/>
                  </a:lnTo>
                  <a:lnTo>
                    <a:pt x="120223" y="39962"/>
                  </a:lnTo>
                  <a:lnTo>
                    <a:pt x="128127" y="30774"/>
                  </a:lnTo>
                  <a:lnTo>
                    <a:pt x="136218" y="21827"/>
                  </a:lnTo>
                  <a:lnTo>
                    <a:pt x="145845" y="14451"/>
                  </a:lnTo>
                  <a:lnTo>
                    <a:pt x="156496" y="8123"/>
                  </a:lnTo>
                  <a:lnTo>
                    <a:pt x="167831" y="2493"/>
                  </a:lnTo>
                  <a:lnTo>
                    <a:pt x="181031" y="151"/>
                  </a:lnTo>
                  <a:lnTo>
                    <a:pt x="195476" y="0"/>
                  </a:lnTo>
                  <a:lnTo>
                    <a:pt x="210751" y="1311"/>
                  </a:lnTo>
                  <a:lnTo>
                    <a:pt x="225167" y="5007"/>
                  </a:lnTo>
                  <a:lnTo>
                    <a:pt x="239011" y="10293"/>
                  </a:lnTo>
                  <a:lnTo>
                    <a:pt x="267093" y="23693"/>
                  </a:lnTo>
                  <a:lnTo>
                    <a:pt x="298389" y="39056"/>
                  </a:lnTo>
                  <a:lnTo>
                    <a:pt x="311815" y="49926"/>
                  </a:lnTo>
                  <a:lnTo>
                    <a:pt x="323588" y="62817"/>
                  </a:lnTo>
                  <a:lnTo>
                    <a:pt x="334258" y="77055"/>
                  </a:lnTo>
                  <a:lnTo>
                    <a:pt x="344194" y="92192"/>
                  </a:lnTo>
                  <a:lnTo>
                    <a:pt x="353641" y="107928"/>
                  </a:lnTo>
                  <a:lnTo>
                    <a:pt x="362760" y="124063"/>
                  </a:lnTo>
                  <a:lnTo>
                    <a:pt x="380420" y="157042"/>
                  </a:lnTo>
                  <a:lnTo>
                    <a:pt x="389080" y="173739"/>
                  </a:lnTo>
                  <a:lnTo>
                    <a:pt x="396264" y="190515"/>
                  </a:lnTo>
                  <a:lnTo>
                    <a:pt x="402465" y="207343"/>
                  </a:lnTo>
                  <a:lnTo>
                    <a:pt x="408009" y="224206"/>
                  </a:lnTo>
                  <a:lnTo>
                    <a:pt x="414528" y="239681"/>
                  </a:lnTo>
                  <a:lnTo>
                    <a:pt x="421696" y="254232"/>
                  </a:lnTo>
                  <a:lnTo>
                    <a:pt x="429297" y="268165"/>
                  </a:lnTo>
                  <a:lnTo>
                    <a:pt x="434364" y="283099"/>
                  </a:lnTo>
                  <a:lnTo>
                    <a:pt x="437743" y="298699"/>
                  </a:lnTo>
                  <a:lnTo>
                    <a:pt x="439995" y="314743"/>
                  </a:lnTo>
                  <a:lnTo>
                    <a:pt x="441497" y="331084"/>
                  </a:lnTo>
                  <a:lnTo>
                    <a:pt x="442498" y="347622"/>
                  </a:lnTo>
                  <a:lnTo>
                    <a:pt x="444500" y="397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41433" y="3710204"/>
              <a:ext cx="353888" cy="388573"/>
            </a:xfrm>
            <a:custGeom>
              <a:avLst/>
              <a:gdLst/>
              <a:ahLst/>
              <a:cxnLst/>
              <a:rect l="0" t="0" r="0" b="0"/>
              <a:pathLst>
                <a:path w="353888" h="388573">
                  <a:moveTo>
                    <a:pt x="37267" y="10896"/>
                  </a:moveTo>
                  <a:lnTo>
                    <a:pt x="23782" y="24380"/>
                  </a:lnTo>
                  <a:lnTo>
                    <a:pt x="18399" y="35407"/>
                  </a:lnTo>
                  <a:lnTo>
                    <a:pt x="13400" y="49814"/>
                  </a:lnTo>
                  <a:lnTo>
                    <a:pt x="8655" y="66475"/>
                  </a:lnTo>
                  <a:lnTo>
                    <a:pt x="5492" y="83226"/>
                  </a:lnTo>
                  <a:lnTo>
                    <a:pt x="3384" y="100038"/>
                  </a:lnTo>
                  <a:lnTo>
                    <a:pt x="1978" y="116891"/>
                  </a:lnTo>
                  <a:lnTo>
                    <a:pt x="1041" y="133770"/>
                  </a:lnTo>
                  <a:lnTo>
                    <a:pt x="0" y="167577"/>
                  </a:lnTo>
                  <a:lnTo>
                    <a:pt x="1133" y="184494"/>
                  </a:lnTo>
                  <a:lnTo>
                    <a:pt x="3300" y="201417"/>
                  </a:lnTo>
                  <a:lnTo>
                    <a:pt x="6155" y="218343"/>
                  </a:lnTo>
                  <a:lnTo>
                    <a:pt x="9471" y="233861"/>
                  </a:lnTo>
                  <a:lnTo>
                    <a:pt x="13091" y="248439"/>
                  </a:lnTo>
                  <a:lnTo>
                    <a:pt x="16916" y="262391"/>
                  </a:lnTo>
                  <a:lnTo>
                    <a:pt x="22288" y="275926"/>
                  </a:lnTo>
                  <a:lnTo>
                    <a:pt x="28693" y="289182"/>
                  </a:lnTo>
                  <a:lnTo>
                    <a:pt x="35784" y="302253"/>
                  </a:lnTo>
                  <a:lnTo>
                    <a:pt x="43334" y="313790"/>
                  </a:lnTo>
                  <a:lnTo>
                    <a:pt x="51189" y="324303"/>
                  </a:lnTo>
                  <a:lnTo>
                    <a:pt x="59248" y="334134"/>
                  </a:lnTo>
                  <a:lnTo>
                    <a:pt x="68854" y="343510"/>
                  </a:lnTo>
                  <a:lnTo>
                    <a:pt x="79492" y="352583"/>
                  </a:lnTo>
                  <a:lnTo>
                    <a:pt x="90817" y="361454"/>
                  </a:lnTo>
                  <a:lnTo>
                    <a:pt x="102600" y="368779"/>
                  </a:lnTo>
                  <a:lnTo>
                    <a:pt x="114689" y="375073"/>
                  </a:lnTo>
                  <a:lnTo>
                    <a:pt x="126981" y="380681"/>
                  </a:lnTo>
                  <a:lnTo>
                    <a:pt x="140821" y="384419"/>
                  </a:lnTo>
                  <a:lnTo>
                    <a:pt x="155692" y="386911"/>
                  </a:lnTo>
                  <a:lnTo>
                    <a:pt x="171250" y="388572"/>
                  </a:lnTo>
                  <a:lnTo>
                    <a:pt x="187267" y="388269"/>
                  </a:lnTo>
                  <a:lnTo>
                    <a:pt x="203589" y="386656"/>
                  </a:lnTo>
                  <a:lnTo>
                    <a:pt x="220115" y="384169"/>
                  </a:lnTo>
                  <a:lnTo>
                    <a:pt x="235365" y="381100"/>
                  </a:lnTo>
                  <a:lnTo>
                    <a:pt x="249765" y="377643"/>
                  </a:lnTo>
                  <a:lnTo>
                    <a:pt x="263599" y="373927"/>
                  </a:lnTo>
                  <a:lnTo>
                    <a:pt x="277055" y="367217"/>
                  </a:lnTo>
                  <a:lnTo>
                    <a:pt x="290259" y="358510"/>
                  </a:lnTo>
                  <a:lnTo>
                    <a:pt x="303294" y="348472"/>
                  </a:lnTo>
                  <a:lnTo>
                    <a:pt x="313396" y="337546"/>
                  </a:lnTo>
                  <a:lnTo>
                    <a:pt x="321542" y="326029"/>
                  </a:lnTo>
                  <a:lnTo>
                    <a:pt x="328384" y="314118"/>
                  </a:lnTo>
                  <a:lnTo>
                    <a:pt x="334355" y="300533"/>
                  </a:lnTo>
                  <a:lnTo>
                    <a:pt x="339748" y="285831"/>
                  </a:lnTo>
                  <a:lnTo>
                    <a:pt x="344754" y="270386"/>
                  </a:lnTo>
                  <a:lnTo>
                    <a:pt x="348092" y="254445"/>
                  </a:lnTo>
                  <a:lnTo>
                    <a:pt x="350317" y="238173"/>
                  </a:lnTo>
                  <a:lnTo>
                    <a:pt x="351800" y="221680"/>
                  </a:lnTo>
                  <a:lnTo>
                    <a:pt x="352789" y="205041"/>
                  </a:lnTo>
                  <a:lnTo>
                    <a:pt x="353887" y="171501"/>
                  </a:lnTo>
                  <a:lnTo>
                    <a:pt x="352770" y="154655"/>
                  </a:lnTo>
                  <a:lnTo>
                    <a:pt x="350613" y="137779"/>
                  </a:lnTo>
                  <a:lnTo>
                    <a:pt x="347765" y="120885"/>
                  </a:lnTo>
                  <a:lnTo>
                    <a:pt x="343042" y="105388"/>
                  </a:lnTo>
                  <a:lnTo>
                    <a:pt x="337073" y="90824"/>
                  </a:lnTo>
                  <a:lnTo>
                    <a:pt x="330271" y="76881"/>
                  </a:lnTo>
                  <a:lnTo>
                    <a:pt x="322914" y="63353"/>
                  </a:lnTo>
                  <a:lnTo>
                    <a:pt x="315188" y="50100"/>
                  </a:lnTo>
                  <a:lnTo>
                    <a:pt x="307214" y="37032"/>
                  </a:lnTo>
                  <a:lnTo>
                    <a:pt x="296254" y="26909"/>
                  </a:lnTo>
                  <a:lnTo>
                    <a:pt x="283302" y="18749"/>
                  </a:lnTo>
                  <a:lnTo>
                    <a:pt x="269024" y="11898"/>
                  </a:lnTo>
                  <a:lnTo>
                    <a:pt x="253860" y="7330"/>
                  </a:lnTo>
                  <a:lnTo>
                    <a:pt x="238107" y="4285"/>
                  </a:lnTo>
                  <a:lnTo>
                    <a:pt x="221960" y="2255"/>
                  </a:lnTo>
                  <a:lnTo>
                    <a:pt x="205551" y="902"/>
                  </a:lnTo>
                  <a:lnTo>
                    <a:pt x="188967" y="0"/>
                  </a:lnTo>
                  <a:lnTo>
                    <a:pt x="126167" y="10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581400" y="8293100"/>
            <a:ext cx="1251917" cy="701426"/>
            <a:chOff x="3581400" y="8293100"/>
            <a:chExt cx="1251917" cy="701426"/>
          </a:xfrm>
        </p:grpSpPr>
        <p:sp>
          <p:nvSpPr>
            <p:cNvPr id="68" name="Freeform 67"/>
            <p:cNvSpPr/>
            <p:nvPr/>
          </p:nvSpPr>
          <p:spPr>
            <a:xfrm>
              <a:off x="4775200" y="8293100"/>
              <a:ext cx="58117" cy="228601"/>
            </a:xfrm>
            <a:custGeom>
              <a:avLst/>
              <a:gdLst/>
              <a:ahLst/>
              <a:cxnLst/>
              <a:rect l="0" t="0" r="0" b="0"/>
              <a:pathLst>
                <a:path w="58117" h="228601">
                  <a:moveTo>
                    <a:pt x="50800" y="0"/>
                  </a:moveTo>
                  <a:lnTo>
                    <a:pt x="57542" y="20225"/>
                  </a:lnTo>
                  <a:lnTo>
                    <a:pt x="58116" y="30417"/>
                  </a:lnTo>
                  <a:lnTo>
                    <a:pt x="57089" y="41445"/>
                  </a:lnTo>
                  <a:lnTo>
                    <a:pt x="54992" y="53030"/>
                  </a:lnTo>
                  <a:lnTo>
                    <a:pt x="52184" y="64986"/>
                  </a:lnTo>
                  <a:lnTo>
                    <a:pt x="48900" y="77191"/>
                  </a:lnTo>
                  <a:lnTo>
                    <a:pt x="41488" y="102040"/>
                  </a:lnTo>
                  <a:lnTo>
                    <a:pt x="21055" y="165158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822700" y="8445500"/>
              <a:ext cx="241301" cy="59746"/>
            </a:xfrm>
            <a:custGeom>
              <a:avLst/>
              <a:gdLst/>
              <a:ahLst/>
              <a:cxnLst/>
              <a:rect l="0" t="0" r="0" b="0"/>
              <a:pathLst>
                <a:path w="241301" h="59746">
                  <a:moveTo>
                    <a:pt x="0" y="0"/>
                  </a:moveTo>
                  <a:lnTo>
                    <a:pt x="165157" y="55052"/>
                  </a:lnTo>
                  <a:lnTo>
                    <a:pt x="179249" y="57868"/>
                  </a:lnTo>
                  <a:lnTo>
                    <a:pt x="194288" y="59745"/>
                  </a:lnTo>
                  <a:lnTo>
                    <a:pt x="2413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581400" y="8420100"/>
              <a:ext cx="495069" cy="574426"/>
            </a:xfrm>
            <a:custGeom>
              <a:avLst/>
              <a:gdLst/>
              <a:ahLst/>
              <a:cxnLst/>
              <a:rect l="0" t="0" r="0" b="0"/>
              <a:pathLst>
                <a:path w="495069" h="574426">
                  <a:moveTo>
                    <a:pt x="457200" y="76200"/>
                  </a:moveTo>
                  <a:lnTo>
                    <a:pt x="450457" y="96425"/>
                  </a:lnTo>
                  <a:lnTo>
                    <a:pt x="439622" y="113881"/>
                  </a:lnTo>
                  <a:lnTo>
                    <a:pt x="432781" y="122487"/>
                  </a:lnTo>
                  <a:lnTo>
                    <a:pt x="426809" y="132458"/>
                  </a:lnTo>
                  <a:lnTo>
                    <a:pt x="421417" y="143338"/>
                  </a:lnTo>
                  <a:lnTo>
                    <a:pt x="416411" y="154825"/>
                  </a:lnTo>
                  <a:lnTo>
                    <a:pt x="411663" y="166716"/>
                  </a:lnTo>
                  <a:lnTo>
                    <a:pt x="402624" y="191218"/>
                  </a:lnTo>
                  <a:lnTo>
                    <a:pt x="398238" y="205090"/>
                  </a:lnTo>
                  <a:lnTo>
                    <a:pt x="381060" y="264146"/>
                  </a:lnTo>
                  <a:lnTo>
                    <a:pt x="359841" y="329863"/>
                  </a:lnTo>
                  <a:lnTo>
                    <a:pt x="325966" y="431786"/>
                  </a:lnTo>
                  <a:lnTo>
                    <a:pt x="320322" y="443079"/>
                  </a:lnTo>
                  <a:lnTo>
                    <a:pt x="313737" y="453431"/>
                  </a:lnTo>
                  <a:lnTo>
                    <a:pt x="306524" y="463153"/>
                  </a:lnTo>
                  <a:lnTo>
                    <a:pt x="300305" y="473869"/>
                  </a:lnTo>
                  <a:lnTo>
                    <a:pt x="294748" y="485246"/>
                  </a:lnTo>
                  <a:lnTo>
                    <a:pt x="289632" y="497064"/>
                  </a:lnTo>
                  <a:lnTo>
                    <a:pt x="283399" y="509175"/>
                  </a:lnTo>
                  <a:lnTo>
                    <a:pt x="276421" y="521484"/>
                  </a:lnTo>
                  <a:lnTo>
                    <a:pt x="268947" y="533922"/>
                  </a:lnTo>
                  <a:lnTo>
                    <a:pt x="253117" y="559032"/>
                  </a:lnTo>
                  <a:lnTo>
                    <a:pt x="244945" y="571655"/>
                  </a:lnTo>
                  <a:lnTo>
                    <a:pt x="240907" y="574425"/>
                  </a:lnTo>
                  <a:lnTo>
                    <a:pt x="239627" y="570628"/>
                  </a:lnTo>
                  <a:lnTo>
                    <a:pt x="240184" y="562452"/>
                  </a:lnTo>
                  <a:lnTo>
                    <a:pt x="241967" y="551357"/>
                  </a:lnTo>
                  <a:lnTo>
                    <a:pt x="244567" y="538315"/>
                  </a:lnTo>
                  <a:lnTo>
                    <a:pt x="247711" y="523977"/>
                  </a:lnTo>
                  <a:lnTo>
                    <a:pt x="252629" y="508773"/>
                  </a:lnTo>
                  <a:lnTo>
                    <a:pt x="258731" y="492993"/>
                  </a:lnTo>
                  <a:lnTo>
                    <a:pt x="265620" y="476829"/>
                  </a:lnTo>
                  <a:lnTo>
                    <a:pt x="273036" y="461819"/>
                  </a:lnTo>
                  <a:lnTo>
                    <a:pt x="280801" y="447579"/>
                  </a:lnTo>
                  <a:lnTo>
                    <a:pt x="288801" y="433853"/>
                  </a:lnTo>
                  <a:lnTo>
                    <a:pt x="296956" y="419057"/>
                  </a:lnTo>
                  <a:lnTo>
                    <a:pt x="313543" y="387566"/>
                  </a:lnTo>
                  <a:lnTo>
                    <a:pt x="321917" y="374088"/>
                  </a:lnTo>
                  <a:lnTo>
                    <a:pt x="330322" y="362281"/>
                  </a:lnTo>
                  <a:lnTo>
                    <a:pt x="338748" y="351587"/>
                  </a:lnTo>
                  <a:lnTo>
                    <a:pt x="345776" y="340224"/>
                  </a:lnTo>
                  <a:lnTo>
                    <a:pt x="351873" y="328417"/>
                  </a:lnTo>
                  <a:lnTo>
                    <a:pt x="357349" y="316310"/>
                  </a:lnTo>
                  <a:lnTo>
                    <a:pt x="363821" y="304007"/>
                  </a:lnTo>
                  <a:lnTo>
                    <a:pt x="370958" y="291571"/>
                  </a:lnTo>
                  <a:lnTo>
                    <a:pt x="378539" y="279047"/>
                  </a:lnTo>
                  <a:lnTo>
                    <a:pt x="394487" y="253843"/>
                  </a:lnTo>
                  <a:lnTo>
                    <a:pt x="453012" y="165090"/>
                  </a:lnTo>
                  <a:lnTo>
                    <a:pt x="460052" y="152393"/>
                  </a:lnTo>
                  <a:lnTo>
                    <a:pt x="466157" y="139696"/>
                  </a:lnTo>
                  <a:lnTo>
                    <a:pt x="471638" y="126996"/>
                  </a:lnTo>
                  <a:lnTo>
                    <a:pt x="478114" y="114298"/>
                  </a:lnTo>
                  <a:lnTo>
                    <a:pt x="485254" y="101598"/>
                  </a:lnTo>
                  <a:lnTo>
                    <a:pt x="492836" y="88899"/>
                  </a:lnTo>
                  <a:lnTo>
                    <a:pt x="495068" y="77610"/>
                  </a:lnTo>
                  <a:lnTo>
                    <a:pt x="493734" y="67262"/>
                  </a:lnTo>
                  <a:lnTo>
                    <a:pt x="490023" y="57541"/>
                  </a:lnTo>
                  <a:lnTo>
                    <a:pt x="481904" y="49650"/>
                  </a:lnTo>
                  <a:lnTo>
                    <a:pt x="470847" y="42977"/>
                  </a:lnTo>
                  <a:lnTo>
                    <a:pt x="457831" y="37118"/>
                  </a:lnTo>
                  <a:lnTo>
                    <a:pt x="443510" y="33211"/>
                  </a:lnTo>
                  <a:lnTo>
                    <a:pt x="428317" y="30608"/>
                  </a:lnTo>
                  <a:lnTo>
                    <a:pt x="412544" y="28871"/>
                  </a:lnTo>
                  <a:lnTo>
                    <a:pt x="396385" y="27714"/>
                  </a:lnTo>
                  <a:lnTo>
                    <a:pt x="379968" y="26943"/>
                  </a:lnTo>
                  <a:lnTo>
                    <a:pt x="345263" y="26086"/>
                  </a:lnTo>
                  <a:lnTo>
                    <a:pt x="125204" y="25407"/>
                  </a:lnTo>
                  <a:lnTo>
                    <a:pt x="108869" y="23993"/>
                  </a:lnTo>
                  <a:lnTo>
                    <a:pt x="93746" y="21640"/>
                  </a:lnTo>
                  <a:lnTo>
                    <a:pt x="79431" y="18660"/>
                  </a:lnTo>
                  <a:lnTo>
                    <a:pt x="65654" y="15262"/>
                  </a:lnTo>
                  <a:lnTo>
                    <a:pt x="52235" y="1158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702311" y="4445832"/>
            <a:ext cx="520690" cy="456369"/>
            <a:chOff x="5702311" y="4445832"/>
            <a:chExt cx="520690" cy="456369"/>
          </a:xfrm>
        </p:grpSpPr>
        <p:sp>
          <p:nvSpPr>
            <p:cNvPr id="72" name="Freeform 71"/>
            <p:cNvSpPr/>
            <p:nvPr/>
          </p:nvSpPr>
          <p:spPr>
            <a:xfrm>
              <a:off x="5702311" y="4445832"/>
              <a:ext cx="337600" cy="456369"/>
            </a:xfrm>
            <a:custGeom>
              <a:avLst/>
              <a:gdLst/>
              <a:ahLst/>
              <a:cxnLst/>
              <a:rect l="0" t="0" r="0" b="0"/>
              <a:pathLst>
                <a:path w="337600" h="456369">
                  <a:moveTo>
                    <a:pt x="63489" y="37268"/>
                  </a:moveTo>
                  <a:lnTo>
                    <a:pt x="83714" y="23783"/>
                  </a:lnTo>
                  <a:lnTo>
                    <a:pt x="93906" y="18400"/>
                  </a:lnTo>
                  <a:lnTo>
                    <a:pt x="104934" y="13401"/>
                  </a:lnTo>
                  <a:lnTo>
                    <a:pt x="116519" y="8656"/>
                  </a:lnTo>
                  <a:lnTo>
                    <a:pt x="129886" y="5493"/>
                  </a:lnTo>
                  <a:lnTo>
                    <a:pt x="144443" y="3385"/>
                  </a:lnTo>
                  <a:lnTo>
                    <a:pt x="159791" y="1979"/>
                  </a:lnTo>
                  <a:lnTo>
                    <a:pt x="175668" y="1042"/>
                  </a:lnTo>
                  <a:lnTo>
                    <a:pt x="208361" y="0"/>
                  </a:lnTo>
                  <a:lnTo>
                    <a:pt x="223570" y="1134"/>
                  </a:lnTo>
                  <a:lnTo>
                    <a:pt x="237943" y="3301"/>
                  </a:lnTo>
                  <a:lnTo>
                    <a:pt x="251758" y="6156"/>
                  </a:lnTo>
                  <a:lnTo>
                    <a:pt x="265201" y="10882"/>
                  </a:lnTo>
                  <a:lnTo>
                    <a:pt x="278397" y="16855"/>
                  </a:lnTo>
                  <a:lnTo>
                    <a:pt x="291428" y="23659"/>
                  </a:lnTo>
                  <a:lnTo>
                    <a:pt x="302937" y="32429"/>
                  </a:lnTo>
                  <a:lnTo>
                    <a:pt x="313431" y="42508"/>
                  </a:lnTo>
                  <a:lnTo>
                    <a:pt x="323251" y="53461"/>
                  </a:lnTo>
                  <a:lnTo>
                    <a:pt x="329797" y="67819"/>
                  </a:lnTo>
                  <a:lnTo>
                    <a:pt x="334161" y="84446"/>
                  </a:lnTo>
                  <a:lnTo>
                    <a:pt x="337070" y="102587"/>
                  </a:lnTo>
                  <a:lnTo>
                    <a:pt x="337599" y="121736"/>
                  </a:lnTo>
                  <a:lnTo>
                    <a:pt x="336539" y="141557"/>
                  </a:lnTo>
                  <a:lnTo>
                    <a:pt x="334422" y="161827"/>
                  </a:lnTo>
                  <a:lnTo>
                    <a:pt x="330189" y="182396"/>
                  </a:lnTo>
                  <a:lnTo>
                    <a:pt x="324544" y="203164"/>
                  </a:lnTo>
                  <a:lnTo>
                    <a:pt x="317959" y="224065"/>
                  </a:lnTo>
                  <a:lnTo>
                    <a:pt x="310747" y="240822"/>
                  </a:lnTo>
                  <a:lnTo>
                    <a:pt x="303116" y="254815"/>
                  </a:lnTo>
                  <a:lnTo>
                    <a:pt x="295207" y="266965"/>
                  </a:lnTo>
                  <a:lnTo>
                    <a:pt x="287112" y="277888"/>
                  </a:lnTo>
                  <a:lnTo>
                    <a:pt x="278893" y="287993"/>
                  </a:lnTo>
                  <a:lnTo>
                    <a:pt x="270592" y="297551"/>
                  </a:lnTo>
                  <a:lnTo>
                    <a:pt x="262235" y="306745"/>
                  </a:lnTo>
                  <a:lnTo>
                    <a:pt x="245424" y="324487"/>
                  </a:lnTo>
                  <a:lnTo>
                    <a:pt x="220093" y="350343"/>
                  </a:lnTo>
                  <a:lnTo>
                    <a:pt x="208814" y="360284"/>
                  </a:lnTo>
                  <a:lnTo>
                    <a:pt x="195650" y="371145"/>
                  </a:lnTo>
                  <a:lnTo>
                    <a:pt x="181229" y="382619"/>
                  </a:lnTo>
                  <a:lnTo>
                    <a:pt x="165971" y="393091"/>
                  </a:lnTo>
                  <a:lnTo>
                    <a:pt x="150155" y="402894"/>
                  </a:lnTo>
                  <a:lnTo>
                    <a:pt x="133966" y="412252"/>
                  </a:lnTo>
                  <a:lnTo>
                    <a:pt x="117529" y="418490"/>
                  </a:lnTo>
                  <a:lnTo>
                    <a:pt x="100927" y="422649"/>
                  </a:lnTo>
                  <a:lnTo>
                    <a:pt x="84214" y="425422"/>
                  </a:lnTo>
                  <a:lnTo>
                    <a:pt x="68839" y="425859"/>
                  </a:lnTo>
                  <a:lnTo>
                    <a:pt x="54355" y="424740"/>
                  </a:lnTo>
                  <a:lnTo>
                    <a:pt x="40466" y="422582"/>
                  </a:lnTo>
                  <a:lnTo>
                    <a:pt x="28385" y="415499"/>
                  </a:lnTo>
                  <a:lnTo>
                    <a:pt x="17508" y="405133"/>
                  </a:lnTo>
                  <a:lnTo>
                    <a:pt x="7435" y="392578"/>
                  </a:lnTo>
                  <a:lnTo>
                    <a:pt x="2131" y="378563"/>
                  </a:lnTo>
                  <a:lnTo>
                    <a:pt x="6" y="363576"/>
                  </a:lnTo>
                  <a:lnTo>
                    <a:pt x="0" y="347940"/>
                  </a:lnTo>
                  <a:lnTo>
                    <a:pt x="2818" y="334694"/>
                  </a:lnTo>
                  <a:lnTo>
                    <a:pt x="7519" y="323040"/>
                  </a:lnTo>
                  <a:lnTo>
                    <a:pt x="13476" y="312449"/>
                  </a:lnTo>
                  <a:lnTo>
                    <a:pt x="20269" y="301155"/>
                  </a:lnTo>
                  <a:lnTo>
                    <a:pt x="35343" y="277318"/>
                  </a:lnTo>
                  <a:lnTo>
                    <a:pt x="44725" y="267857"/>
                  </a:lnTo>
                  <a:lnTo>
                    <a:pt x="55213" y="260138"/>
                  </a:lnTo>
                  <a:lnTo>
                    <a:pt x="66438" y="253581"/>
                  </a:lnTo>
                  <a:lnTo>
                    <a:pt x="79566" y="249210"/>
                  </a:lnTo>
                  <a:lnTo>
                    <a:pt x="93963" y="246296"/>
                  </a:lnTo>
                  <a:lnTo>
                    <a:pt x="109204" y="244353"/>
                  </a:lnTo>
                  <a:lnTo>
                    <a:pt x="123599" y="245880"/>
                  </a:lnTo>
                  <a:lnTo>
                    <a:pt x="137429" y="249720"/>
                  </a:lnTo>
                  <a:lnTo>
                    <a:pt x="150882" y="255103"/>
                  </a:lnTo>
                  <a:lnTo>
                    <a:pt x="164084" y="262924"/>
                  </a:lnTo>
                  <a:lnTo>
                    <a:pt x="177119" y="272372"/>
                  </a:lnTo>
                  <a:lnTo>
                    <a:pt x="190042" y="282904"/>
                  </a:lnTo>
                  <a:lnTo>
                    <a:pt x="201480" y="292747"/>
                  </a:lnTo>
                  <a:lnTo>
                    <a:pt x="211928" y="302132"/>
                  </a:lnTo>
                  <a:lnTo>
                    <a:pt x="221715" y="311210"/>
                  </a:lnTo>
                  <a:lnTo>
                    <a:pt x="231061" y="321496"/>
                  </a:lnTo>
                  <a:lnTo>
                    <a:pt x="240115" y="332587"/>
                  </a:lnTo>
                  <a:lnTo>
                    <a:pt x="248973" y="344213"/>
                  </a:lnTo>
                  <a:lnTo>
                    <a:pt x="256289" y="356198"/>
                  </a:lnTo>
                  <a:lnTo>
                    <a:pt x="262578" y="368421"/>
                  </a:lnTo>
                  <a:lnTo>
                    <a:pt x="268181" y="380804"/>
                  </a:lnTo>
                  <a:lnTo>
                    <a:pt x="273328" y="393292"/>
                  </a:lnTo>
                  <a:lnTo>
                    <a:pt x="278170" y="405850"/>
                  </a:lnTo>
                  <a:lnTo>
                    <a:pt x="292089" y="4563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210300" y="483870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12700" y="0"/>
                  </a:moveTo>
                  <a:lnTo>
                    <a:pt x="12700" y="15051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38900" y="4559300"/>
            <a:ext cx="3251201" cy="1541953"/>
            <a:chOff x="6438900" y="4559300"/>
            <a:chExt cx="3251201" cy="1541953"/>
          </a:xfrm>
        </p:grpSpPr>
        <p:sp>
          <p:nvSpPr>
            <p:cNvPr id="75" name="Freeform 74"/>
            <p:cNvSpPr/>
            <p:nvPr/>
          </p:nvSpPr>
          <p:spPr>
            <a:xfrm>
              <a:off x="6438900" y="4711700"/>
              <a:ext cx="203201" cy="1"/>
            </a:xfrm>
            <a:custGeom>
              <a:avLst/>
              <a:gdLst/>
              <a:ahLst/>
              <a:cxnLst/>
              <a:rect l="0" t="0" r="0" b="0"/>
              <a:pathLst>
                <a:path w="203201" h="1">
                  <a:moveTo>
                    <a:pt x="0" y="0"/>
                  </a:move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769100" y="4559300"/>
              <a:ext cx="63501" cy="419101"/>
            </a:xfrm>
            <a:custGeom>
              <a:avLst/>
              <a:gdLst/>
              <a:ahLst/>
              <a:cxnLst/>
              <a:rect l="0" t="0" r="0" b="0"/>
              <a:pathLst>
                <a:path w="63501" h="419101">
                  <a:moveTo>
                    <a:pt x="0" y="0"/>
                  </a:moveTo>
                  <a:lnTo>
                    <a:pt x="6741" y="26968"/>
                  </a:lnTo>
                  <a:lnTo>
                    <a:pt x="13814" y="59022"/>
                  </a:lnTo>
                  <a:lnTo>
                    <a:pt x="17676" y="77448"/>
                  </a:lnTo>
                  <a:lnTo>
                    <a:pt x="20250" y="96787"/>
                  </a:lnTo>
                  <a:lnTo>
                    <a:pt x="21967" y="116736"/>
                  </a:lnTo>
                  <a:lnTo>
                    <a:pt x="23111" y="137090"/>
                  </a:lnTo>
                  <a:lnTo>
                    <a:pt x="25285" y="154894"/>
                  </a:lnTo>
                  <a:lnTo>
                    <a:pt x="28145" y="170995"/>
                  </a:lnTo>
                  <a:lnTo>
                    <a:pt x="31463" y="185963"/>
                  </a:lnTo>
                  <a:lnTo>
                    <a:pt x="33676" y="201586"/>
                  </a:lnTo>
                  <a:lnTo>
                    <a:pt x="35150" y="217647"/>
                  </a:lnTo>
                  <a:lnTo>
                    <a:pt x="36133" y="233998"/>
                  </a:lnTo>
                  <a:lnTo>
                    <a:pt x="37226" y="270980"/>
                  </a:lnTo>
                  <a:lnTo>
                    <a:pt x="37927" y="345470"/>
                  </a:lnTo>
                  <a:lnTo>
                    <a:pt x="39396" y="361546"/>
                  </a:lnTo>
                  <a:lnTo>
                    <a:pt x="41786" y="376497"/>
                  </a:lnTo>
                  <a:lnTo>
                    <a:pt x="6350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010400" y="47625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73714" y="12934"/>
                  </a:lnTo>
                  <a:lnTo>
                    <a:pt x="87242" y="15678"/>
                  </a:lnTo>
                  <a:lnTo>
                    <a:pt x="100495" y="18919"/>
                  </a:lnTo>
                  <a:lnTo>
                    <a:pt x="114974" y="21079"/>
                  </a:lnTo>
                  <a:lnTo>
                    <a:pt x="130271" y="22519"/>
                  </a:lnTo>
                  <a:lnTo>
                    <a:pt x="146115" y="23479"/>
                  </a:lnTo>
                  <a:lnTo>
                    <a:pt x="178769" y="24546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404100" y="46736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0"/>
                  </a:moveTo>
                  <a:lnTo>
                    <a:pt x="20225" y="6742"/>
                  </a:lnTo>
                  <a:lnTo>
                    <a:pt x="31828" y="10139"/>
                  </a:lnTo>
                  <a:lnTo>
                    <a:pt x="59772" y="17676"/>
                  </a:lnTo>
                  <a:lnTo>
                    <a:pt x="75125" y="20251"/>
                  </a:lnTo>
                  <a:lnTo>
                    <a:pt x="91006" y="21967"/>
                  </a:lnTo>
                  <a:lnTo>
                    <a:pt x="107237" y="23111"/>
                  </a:lnTo>
                  <a:lnTo>
                    <a:pt x="123702" y="23874"/>
                  </a:lnTo>
                  <a:lnTo>
                    <a:pt x="140323" y="24383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792823" y="4635500"/>
              <a:ext cx="246278" cy="444501"/>
            </a:xfrm>
            <a:custGeom>
              <a:avLst/>
              <a:gdLst/>
              <a:ahLst/>
              <a:cxnLst/>
              <a:rect l="0" t="0" r="0" b="0"/>
              <a:pathLst>
                <a:path w="246278" h="444501">
                  <a:moveTo>
                    <a:pt x="17677" y="0"/>
                  </a:moveTo>
                  <a:lnTo>
                    <a:pt x="17677" y="70706"/>
                  </a:lnTo>
                  <a:lnTo>
                    <a:pt x="16266" y="86648"/>
                  </a:lnTo>
                  <a:lnTo>
                    <a:pt x="13914" y="102921"/>
                  </a:lnTo>
                  <a:lnTo>
                    <a:pt x="10935" y="119414"/>
                  </a:lnTo>
                  <a:lnTo>
                    <a:pt x="7538" y="136054"/>
                  </a:lnTo>
                  <a:lnTo>
                    <a:pt x="0" y="169594"/>
                  </a:lnTo>
                  <a:lnTo>
                    <a:pt x="1659" y="182207"/>
                  </a:lnTo>
                  <a:lnTo>
                    <a:pt x="6998" y="192027"/>
                  </a:lnTo>
                  <a:lnTo>
                    <a:pt x="14791" y="199984"/>
                  </a:lnTo>
                  <a:lnTo>
                    <a:pt x="24220" y="202467"/>
                  </a:lnTo>
                  <a:lnTo>
                    <a:pt x="34739" y="201300"/>
                  </a:lnTo>
                  <a:lnTo>
                    <a:pt x="45985" y="197700"/>
                  </a:lnTo>
                  <a:lnTo>
                    <a:pt x="57715" y="192478"/>
                  </a:lnTo>
                  <a:lnTo>
                    <a:pt x="69769" y="186174"/>
                  </a:lnTo>
                  <a:lnTo>
                    <a:pt x="82038" y="179149"/>
                  </a:lnTo>
                  <a:lnTo>
                    <a:pt x="93040" y="171644"/>
                  </a:lnTo>
                  <a:lnTo>
                    <a:pt x="103197" y="163818"/>
                  </a:lnTo>
                  <a:lnTo>
                    <a:pt x="112790" y="155778"/>
                  </a:lnTo>
                  <a:lnTo>
                    <a:pt x="122008" y="146186"/>
                  </a:lnTo>
                  <a:lnTo>
                    <a:pt x="130975" y="135557"/>
                  </a:lnTo>
                  <a:lnTo>
                    <a:pt x="139776" y="124238"/>
                  </a:lnTo>
                  <a:lnTo>
                    <a:pt x="148465" y="112458"/>
                  </a:lnTo>
                  <a:lnTo>
                    <a:pt x="165645" y="88081"/>
                  </a:lnTo>
                  <a:lnTo>
                    <a:pt x="174178" y="77065"/>
                  </a:lnTo>
                  <a:lnTo>
                    <a:pt x="182688" y="66899"/>
                  </a:lnTo>
                  <a:lnTo>
                    <a:pt x="191185" y="57299"/>
                  </a:lnTo>
                  <a:lnTo>
                    <a:pt x="198259" y="46666"/>
                  </a:lnTo>
                  <a:lnTo>
                    <a:pt x="204388" y="35344"/>
                  </a:lnTo>
                  <a:lnTo>
                    <a:pt x="209884" y="23562"/>
                  </a:lnTo>
                  <a:lnTo>
                    <a:pt x="213548" y="21352"/>
                  </a:lnTo>
                  <a:lnTo>
                    <a:pt x="215991" y="25524"/>
                  </a:lnTo>
                  <a:lnTo>
                    <a:pt x="217619" y="33949"/>
                  </a:lnTo>
                  <a:lnTo>
                    <a:pt x="218705" y="46621"/>
                  </a:lnTo>
                  <a:lnTo>
                    <a:pt x="219429" y="62125"/>
                  </a:lnTo>
                  <a:lnTo>
                    <a:pt x="220233" y="98166"/>
                  </a:lnTo>
                  <a:lnTo>
                    <a:pt x="220791" y="192887"/>
                  </a:lnTo>
                  <a:lnTo>
                    <a:pt x="222231" y="211847"/>
                  </a:lnTo>
                  <a:lnTo>
                    <a:pt x="224602" y="231542"/>
                  </a:lnTo>
                  <a:lnTo>
                    <a:pt x="227593" y="251728"/>
                  </a:lnTo>
                  <a:lnTo>
                    <a:pt x="229588" y="270829"/>
                  </a:lnTo>
                  <a:lnTo>
                    <a:pt x="230918" y="289208"/>
                  </a:lnTo>
                  <a:lnTo>
                    <a:pt x="231804" y="307106"/>
                  </a:lnTo>
                  <a:lnTo>
                    <a:pt x="232789" y="342043"/>
                  </a:lnTo>
                  <a:lnTo>
                    <a:pt x="233052" y="359262"/>
                  </a:lnTo>
                  <a:lnTo>
                    <a:pt x="234638" y="374974"/>
                  </a:lnTo>
                  <a:lnTo>
                    <a:pt x="246277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216900" y="4660900"/>
              <a:ext cx="246849" cy="355601"/>
            </a:xfrm>
            <a:custGeom>
              <a:avLst/>
              <a:gdLst/>
              <a:ahLst/>
              <a:cxnLst/>
              <a:rect l="0" t="0" r="0" b="0"/>
              <a:pathLst>
                <a:path w="246849" h="355601">
                  <a:moveTo>
                    <a:pt x="0" y="0"/>
                  </a:moveTo>
                  <a:lnTo>
                    <a:pt x="59707" y="59707"/>
                  </a:lnTo>
                  <a:lnTo>
                    <a:pt x="69438" y="68026"/>
                  </a:lnTo>
                  <a:lnTo>
                    <a:pt x="80158" y="76395"/>
                  </a:lnTo>
                  <a:lnTo>
                    <a:pt x="91538" y="84797"/>
                  </a:lnTo>
                  <a:lnTo>
                    <a:pt x="101948" y="93220"/>
                  </a:lnTo>
                  <a:lnTo>
                    <a:pt x="111710" y="101657"/>
                  </a:lnTo>
                  <a:lnTo>
                    <a:pt x="121039" y="110105"/>
                  </a:lnTo>
                  <a:lnTo>
                    <a:pt x="130081" y="119970"/>
                  </a:lnTo>
                  <a:lnTo>
                    <a:pt x="138932" y="130780"/>
                  </a:lnTo>
                  <a:lnTo>
                    <a:pt x="147655" y="142220"/>
                  </a:lnTo>
                  <a:lnTo>
                    <a:pt x="157703" y="152668"/>
                  </a:lnTo>
                  <a:lnTo>
                    <a:pt x="168635" y="162456"/>
                  </a:lnTo>
                  <a:lnTo>
                    <a:pt x="180157" y="171804"/>
                  </a:lnTo>
                  <a:lnTo>
                    <a:pt x="190660" y="180858"/>
                  </a:lnTo>
                  <a:lnTo>
                    <a:pt x="200484" y="189717"/>
                  </a:lnTo>
                  <a:lnTo>
                    <a:pt x="209856" y="198444"/>
                  </a:lnTo>
                  <a:lnTo>
                    <a:pt x="220337" y="205674"/>
                  </a:lnTo>
                  <a:lnTo>
                    <a:pt x="231558" y="211904"/>
                  </a:lnTo>
                  <a:lnTo>
                    <a:pt x="243272" y="217470"/>
                  </a:lnTo>
                  <a:lnTo>
                    <a:pt x="246848" y="222591"/>
                  </a:lnTo>
                  <a:lnTo>
                    <a:pt x="244998" y="227416"/>
                  </a:lnTo>
                  <a:lnTo>
                    <a:pt x="239532" y="232044"/>
                  </a:lnTo>
                  <a:lnTo>
                    <a:pt x="231654" y="236540"/>
                  </a:lnTo>
                  <a:lnTo>
                    <a:pt x="222170" y="240949"/>
                  </a:lnTo>
                  <a:lnTo>
                    <a:pt x="211613" y="245299"/>
                  </a:lnTo>
                  <a:lnTo>
                    <a:pt x="201753" y="251021"/>
                  </a:lnTo>
                  <a:lnTo>
                    <a:pt x="192357" y="257659"/>
                  </a:lnTo>
                  <a:lnTo>
                    <a:pt x="183271" y="264905"/>
                  </a:lnTo>
                  <a:lnTo>
                    <a:pt x="172980" y="271148"/>
                  </a:lnTo>
                  <a:lnTo>
                    <a:pt x="161887" y="276721"/>
                  </a:lnTo>
                  <a:lnTo>
                    <a:pt x="150258" y="281847"/>
                  </a:lnTo>
                  <a:lnTo>
                    <a:pt x="139682" y="288087"/>
                  </a:lnTo>
                  <a:lnTo>
                    <a:pt x="129811" y="295069"/>
                  </a:lnTo>
                  <a:lnTo>
                    <a:pt x="120407" y="302546"/>
                  </a:lnTo>
                  <a:lnTo>
                    <a:pt x="109904" y="308941"/>
                  </a:lnTo>
                  <a:lnTo>
                    <a:pt x="98669" y="314616"/>
                  </a:lnTo>
                  <a:lnTo>
                    <a:pt x="86946" y="319811"/>
                  </a:lnTo>
                  <a:lnTo>
                    <a:pt x="76309" y="326096"/>
                  </a:lnTo>
                  <a:lnTo>
                    <a:pt x="66394" y="333108"/>
                  </a:lnTo>
                  <a:lnTo>
                    <a:pt x="127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585200" y="4889500"/>
              <a:ext cx="279401" cy="25401"/>
            </a:xfrm>
            <a:custGeom>
              <a:avLst/>
              <a:gdLst/>
              <a:ahLst/>
              <a:cxnLst/>
              <a:rect l="0" t="0" r="0" b="0"/>
              <a:pathLst>
                <a:path w="2794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10139"/>
                  </a:lnTo>
                  <a:lnTo>
                    <a:pt x="59772" y="17676"/>
                  </a:lnTo>
                  <a:lnTo>
                    <a:pt x="75125" y="20251"/>
                  </a:lnTo>
                  <a:lnTo>
                    <a:pt x="91006" y="21967"/>
                  </a:lnTo>
                  <a:lnTo>
                    <a:pt x="107237" y="23111"/>
                  </a:lnTo>
                  <a:lnTo>
                    <a:pt x="123702" y="23874"/>
                  </a:lnTo>
                  <a:lnTo>
                    <a:pt x="157049" y="24722"/>
                  </a:lnTo>
                  <a:lnTo>
                    <a:pt x="279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966200" y="4714298"/>
              <a:ext cx="723901" cy="471240"/>
            </a:xfrm>
            <a:custGeom>
              <a:avLst/>
              <a:gdLst/>
              <a:ahLst/>
              <a:cxnLst/>
              <a:rect l="0" t="0" r="0" b="0"/>
              <a:pathLst>
                <a:path w="723901" h="471240">
                  <a:moveTo>
                    <a:pt x="0" y="48202"/>
                  </a:moveTo>
                  <a:lnTo>
                    <a:pt x="20225" y="34717"/>
                  </a:lnTo>
                  <a:lnTo>
                    <a:pt x="31828" y="29334"/>
                  </a:lnTo>
                  <a:lnTo>
                    <a:pt x="45208" y="24335"/>
                  </a:lnTo>
                  <a:lnTo>
                    <a:pt x="100495" y="6171"/>
                  </a:lnTo>
                  <a:lnTo>
                    <a:pt x="114974" y="3248"/>
                  </a:lnTo>
                  <a:lnTo>
                    <a:pt x="130271" y="1299"/>
                  </a:lnTo>
                  <a:lnTo>
                    <a:pt x="146115" y="0"/>
                  </a:lnTo>
                  <a:lnTo>
                    <a:pt x="160909" y="545"/>
                  </a:lnTo>
                  <a:lnTo>
                    <a:pt x="175006" y="2319"/>
                  </a:lnTo>
                  <a:lnTo>
                    <a:pt x="188638" y="4913"/>
                  </a:lnTo>
                  <a:lnTo>
                    <a:pt x="201958" y="8054"/>
                  </a:lnTo>
                  <a:lnTo>
                    <a:pt x="215072" y="11559"/>
                  </a:lnTo>
                  <a:lnTo>
                    <a:pt x="228048" y="15306"/>
                  </a:lnTo>
                  <a:lnTo>
                    <a:pt x="249991" y="26996"/>
                  </a:lnTo>
                  <a:lnTo>
                    <a:pt x="259794" y="34065"/>
                  </a:lnTo>
                  <a:lnTo>
                    <a:pt x="269151" y="43010"/>
                  </a:lnTo>
                  <a:lnTo>
                    <a:pt x="278212" y="53207"/>
                  </a:lnTo>
                  <a:lnTo>
                    <a:pt x="287074" y="64239"/>
                  </a:lnTo>
                  <a:lnTo>
                    <a:pt x="294394" y="75826"/>
                  </a:lnTo>
                  <a:lnTo>
                    <a:pt x="300685" y="87785"/>
                  </a:lnTo>
                  <a:lnTo>
                    <a:pt x="306289" y="99990"/>
                  </a:lnTo>
                  <a:lnTo>
                    <a:pt x="310026" y="113772"/>
                  </a:lnTo>
                  <a:lnTo>
                    <a:pt x="312517" y="128604"/>
                  </a:lnTo>
                  <a:lnTo>
                    <a:pt x="314178" y="144136"/>
                  </a:lnTo>
                  <a:lnTo>
                    <a:pt x="315285" y="161547"/>
                  </a:lnTo>
                  <a:lnTo>
                    <a:pt x="316023" y="180210"/>
                  </a:lnTo>
                  <a:lnTo>
                    <a:pt x="317062" y="236423"/>
                  </a:lnTo>
                  <a:lnTo>
                    <a:pt x="317208" y="254116"/>
                  </a:lnTo>
                  <a:lnTo>
                    <a:pt x="315894" y="270144"/>
                  </a:lnTo>
                  <a:lnTo>
                    <a:pt x="313607" y="285063"/>
                  </a:lnTo>
                  <a:lnTo>
                    <a:pt x="310671" y="299243"/>
                  </a:lnTo>
                  <a:lnTo>
                    <a:pt x="303646" y="330049"/>
                  </a:lnTo>
                  <a:lnTo>
                    <a:pt x="299797" y="346167"/>
                  </a:lnTo>
                  <a:lnTo>
                    <a:pt x="294409" y="361145"/>
                  </a:lnTo>
                  <a:lnTo>
                    <a:pt x="287995" y="375364"/>
                  </a:lnTo>
                  <a:lnTo>
                    <a:pt x="280896" y="389076"/>
                  </a:lnTo>
                  <a:lnTo>
                    <a:pt x="273342" y="401040"/>
                  </a:lnTo>
                  <a:lnTo>
                    <a:pt x="265483" y="411839"/>
                  </a:lnTo>
                  <a:lnTo>
                    <a:pt x="257422" y="421860"/>
                  </a:lnTo>
                  <a:lnTo>
                    <a:pt x="247815" y="431363"/>
                  </a:lnTo>
                  <a:lnTo>
                    <a:pt x="237176" y="440520"/>
                  </a:lnTo>
                  <a:lnTo>
                    <a:pt x="225851" y="449447"/>
                  </a:lnTo>
                  <a:lnTo>
                    <a:pt x="214067" y="456810"/>
                  </a:lnTo>
                  <a:lnTo>
                    <a:pt x="201978" y="463129"/>
                  </a:lnTo>
                  <a:lnTo>
                    <a:pt x="189685" y="468753"/>
                  </a:lnTo>
                  <a:lnTo>
                    <a:pt x="177257" y="471092"/>
                  </a:lnTo>
                  <a:lnTo>
                    <a:pt x="164738" y="471239"/>
                  </a:lnTo>
                  <a:lnTo>
                    <a:pt x="152158" y="469927"/>
                  </a:lnTo>
                  <a:lnTo>
                    <a:pt x="139539" y="464818"/>
                  </a:lnTo>
                  <a:lnTo>
                    <a:pt x="126892" y="457180"/>
                  </a:lnTo>
                  <a:lnTo>
                    <a:pt x="114228" y="447853"/>
                  </a:lnTo>
                  <a:lnTo>
                    <a:pt x="102963" y="438814"/>
                  </a:lnTo>
                  <a:lnTo>
                    <a:pt x="92630" y="429965"/>
                  </a:lnTo>
                  <a:lnTo>
                    <a:pt x="82920" y="421244"/>
                  </a:lnTo>
                  <a:lnTo>
                    <a:pt x="75035" y="409785"/>
                  </a:lnTo>
                  <a:lnTo>
                    <a:pt x="68368" y="396502"/>
                  </a:lnTo>
                  <a:lnTo>
                    <a:pt x="62512" y="382002"/>
                  </a:lnTo>
                  <a:lnTo>
                    <a:pt x="60019" y="366691"/>
                  </a:lnTo>
                  <a:lnTo>
                    <a:pt x="59768" y="350839"/>
                  </a:lnTo>
                  <a:lnTo>
                    <a:pt x="61012" y="334626"/>
                  </a:lnTo>
                  <a:lnTo>
                    <a:pt x="64663" y="320996"/>
                  </a:lnTo>
                  <a:lnTo>
                    <a:pt x="69920" y="309086"/>
                  </a:lnTo>
                  <a:lnTo>
                    <a:pt x="76246" y="298325"/>
                  </a:lnTo>
                  <a:lnTo>
                    <a:pt x="84697" y="292561"/>
                  </a:lnTo>
                  <a:lnTo>
                    <a:pt x="94564" y="290130"/>
                  </a:lnTo>
                  <a:lnTo>
                    <a:pt x="105376" y="289920"/>
                  </a:lnTo>
                  <a:lnTo>
                    <a:pt x="116817" y="292603"/>
                  </a:lnTo>
                  <a:lnTo>
                    <a:pt x="128678" y="297214"/>
                  </a:lnTo>
                  <a:lnTo>
                    <a:pt x="140819" y="303110"/>
                  </a:lnTo>
                  <a:lnTo>
                    <a:pt x="153145" y="309863"/>
                  </a:lnTo>
                  <a:lnTo>
                    <a:pt x="165597" y="317187"/>
                  </a:lnTo>
                  <a:lnTo>
                    <a:pt x="190720" y="332850"/>
                  </a:lnTo>
                  <a:lnTo>
                    <a:pt x="254028" y="374302"/>
                  </a:lnTo>
                  <a:lnTo>
                    <a:pt x="268130" y="381313"/>
                  </a:lnTo>
                  <a:lnTo>
                    <a:pt x="283175" y="387398"/>
                  </a:lnTo>
                  <a:lnTo>
                    <a:pt x="341137" y="407303"/>
                  </a:lnTo>
                  <a:lnTo>
                    <a:pt x="357247" y="411780"/>
                  </a:lnTo>
                  <a:lnTo>
                    <a:pt x="375042" y="416176"/>
                  </a:lnTo>
                  <a:lnTo>
                    <a:pt x="447556" y="433371"/>
                  </a:lnTo>
                  <a:lnTo>
                    <a:pt x="464882" y="436214"/>
                  </a:lnTo>
                  <a:lnTo>
                    <a:pt x="482076" y="438110"/>
                  </a:lnTo>
                  <a:lnTo>
                    <a:pt x="499185" y="439374"/>
                  </a:lnTo>
                  <a:lnTo>
                    <a:pt x="516234" y="440216"/>
                  </a:lnTo>
                  <a:lnTo>
                    <a:pt x="550229" y="441153"/>
                  </a:lnTo>
                  <a:lnTo>
                    <a:pt x="567197" y="439991"/>
                  </a:lnTo>
                  <a:lnTo>
                    <a:pt x="584153" y="437806"/>
                  </a:lnTo>
                  <a:lnTo>
                    <a:pt x="601102" y="434938"/>
                  </a:lnTo>
                  <a:lnTo>
                    <a:pt x="618045" y="431615"/>
                  </a:lnTo>
                  <a:lnTo>
                    <a:pt x="651923" y="424159"/>
                  </a:lnTo>
                  <a:lnTo>
                    <a:pt x="667449" y="420195"/>
                  </a:lnTo>
                  <a:lnTo>
                    <a:pt x="682032" y="416142"/>
                  </a:lnTo>
                  <a:lnTo>
                    <a:pt x="723900" y="403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127188" y="4648200"/>
              <a:ext cx="48313" cy="330201"/>
            </a:xfrm>
            <a:custGeom>
              <a:avLst/>
              <a:gdLst/>
              <a:ahLst/>
              <a:cxnLst/>
              <a:rect l="0" t="0" r="0" b="0"/>
              <a:pathLst>
                <a:path w="48313" h="330201">
                  <a:moveTo>
                    <a:pt x="48312" y="0"/>
                  </a:moveTo>
                  <a:lnTo>
                    <a:pt x="41570" y="20225"/>
                  </a:lnTo>
                  <a:lnTo>
                    <a:pt x="38173" y="31828"/>
                  </a:lnTo>
                  <a:lnTo>
                    <a:pt x="26649" y="75125"/>
                  </a:lnTo>
                  <a:lnTo>
                    <a:pt x="18458" y="107237"/>
                  </a:lnTo>
                  <a:lnTo>
                    <a:pt x="10114" y="144086"/>
                  </a:lnTo>
                  <a:lnTo>
                    <a:pt x="5913" y="163791"/>
                  </a:lnTo>
                  <a:lnTo>
                    <a:pt x="3113" y="183982"/>
                  </a:lnTo>
                  <a:lnTo>
                    <a:pt x="1245" y="204499"/>
                  </a:lnTo>
                  <a:lnTo>
                    <a:pt x="0" y="225233"/>
                  </a:lnTo>
                  <a:lnTo>
                    <a:pt x="582" y="244699"/>
                  </a:lnTo>
                  <a:lnTo>
                    <a:pt x="2381" y="263321"/>
                  </a:lnTo>
                  <a:lnTo>
                    <a:pt x="10212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543800" y="45593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0" y="0"/>
                  </a:moveTo>
                  <a:lnTo>
                    <a:pt x="0" y="169594"/>
                  </a:lnTo>
                  <a:lnTo>
                    <a:pt x="1410" y="186440"/>
                  </a:lnTo>
                  <a:lnTo>
                    <a:pt x="3762" y="203316"/>
                  </a:lnTo>
                  <a:lnTo>
                    <a:pt x="6741" y="220210"/>
                  </a:lnTo>
                  <a:lnTo>
                    <a:pt x="8728" y="237118"/>
                  </a:lnTo>
                  <a:lnTo>
                    <a:pt x="10052" y="254034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188200" y="5385569"/>
              <a:ext cx="329972" cy="685032"/>
            </a:xfrm>
            <a:custGeom>
              <a:avLst/>
              <a:gdLst/>
              <a:ahLst/>
              <a:cxnLst/>
              <a:rect l="0" t="0" r="0" b="0"/>
              <a:pathLst>
                <a:path w="329972" h="685032">
                  <a:moveTo>
                    <a:pt x="25400" y="50031"/>
                  </a:moveTo>
                  <a:lnTo>
                    <a:pt x="38884" y="36546"/>
                  </a:lnTo>
                  <a:lnTo>
                    <a:pt x="47089" y="31163"/>
                  </a:lnTo>
                  <a:lnTo>
                    <a:pt x="56793" y="26164"/>
                  </a:lnTo>
                  <a:lnTo>
                    <a:pt x="67495" y="21419"/>
                  </a:lnTo>
                  <a:lnTo>
                    <a:pt x="81685" y="16845"/>
                  </a:lnTo>
                  <a:lnTo>
                    <a:pt x="98201" y="12385"/>
                  </a:lnTo>
                  <a:lnTo>
                    <a:pt x="116268" y="8000"/>
                  </a:lnTo>
                  <a:lnTo>
                    <a:pt x="135367" y="5077"/>
                  </a:lnTo>
                  <a:lnTo>
                    <a:pt x="155156" y="3128"/>
                  </a:lnTo>
                  <a:lnTo>
                    <a:pt x="175404" y="1829"/>
                  </a:lnTo>
                  <a:lnTo>
                    <a:pt x="195958" y="963"/>
                  </a:lnTo>
                  <a:lnTo>
                    <a:pt x="237611" y="0"/>
                  </a:lnTo>
                  <a:lnTo>
                    <a:pt x="255774" y="2566"/>
                  </a:lnTo>
                  <a:lnTo>
                    <a:pt x="272115" y="7099"/>
                  </a:lnTo>
                  <a:lnTo>
                    <a:pt x="287243" y="12943"/>
                  </a:lnTo>
                  <a:lnTo>
                    <a:pt x="300151" y="19661"/>
                  </a:lnTo>
                  <a:lnTo>
                    <a:pt x="311578" y="26962"/>
                  </a:lnTo>
                  <a:lnTo>
                    <a:pt x="322019" y="34651"/>
                  </a:lnTo>
                  <a:lnTo>
                    <a:pt x="327568" y="44011"/>
                  </a:lnTo>
                  <a:lnTo>
                    <a:pt x="329856" y="54484"/>
                  </a:lnTo>
                  <a:lnTo>
                    <a:pt x="329971" y="65700"/>
                  </a:lnTo>
                  <a:lnTo>
                    <a:pt x="327224" y="78821"/>
                  </a:lnTo>
                  <a:lnTo>
                    <a:pt x="322572" y="93213"/>
                  </a:lnTo>
                  <a:lnTo>
                    <a:pt x="316648" y="108452"/>
                  </a:lnTo>
                  <a:lnTo>
                    <a:pt x="308465" y="122845"/>
                  </a:lnTo>
                  <a:lnTo>
                    <a:pt x="298777" y="136674"/>
                  </a:lnTo>
                  <a:lnTo>
                    <a:pt x="288084" y="150126"/>
                  </a:lnTo>
                  <a:lnTo>
                    <a:pt x="276723" y="161916"/>
                  </a:lnTo>
                  <a:lnTo>
                    <a:pt x="264915" y="172599"/>
                  </a:lnTo>
                  <a:lnTo>
                    <a:pt x="252810" y="182543"/>
                  </a:lnTo>
                  <a:lnTo>
                    <a:pt x="240507" y="191994"/>
                  </a:lnTo>
                  <a:lnTo>
                    <a:pt x="228071" y="201117"/>
                  </a:lnTo>
                  <a:lnTo>
                    <a:pt x="215547" y="210022"/>
                  </a:lnTo>
                  <a:lnTo>
                    <a:pt x="204375" y="218780"/>
                  </a:lnTo>
                  <a:lnTo>
                    <a:pt x="194105" y="227441"/>
                  </a:lnTo>
                  <a:lnTo>
                    <a:pt x="184437" y="236038"/>
                  </a:lnTo>
                  <a:lnTo>
                    <a:pt x="173758" y="243180"/>
                  </a:lnTo>
                  <a:lnTo>
                    <a:pt x="162405" y="249352"/>
                  </a:lnTo>
                  <a:lnTo>
                    <a:pt x="150603" y="254878"/>
                  </a:lnTo>
                  <a:lnTo>
                    <a:pt x="145557" y="261385"/>
                  </a:lnTo>
                  <a:lnTo>
                    <a:pt x="145016" y="268544"/>
                  </a:lnTo>
                  <a:lnTo>
                    <a:pt x="147477" y="276140"/>
                  </a:lnTo>
                  <a:lnTo>
                    <a:pt x="153351" y="282614"/>
                  </a:lnTo>
                  <a:lnTo>
                    <a:pt x="161500" y="288342"/>
                  </a:lnTo>
                  <a:lnTo>
                    <a:pt x="171167" y="293571"/>
                  </a:lnTo>
                  <a:lnTo>
                    <a:pt x="181844" y="298469"/>
                  </a:lnTo>
                  <a:lnTo>
                    <a:pt x="193196" y="303145"/>
                  </a:lnTo>
                  <a:lnTo>
                    <a:pt x="204997" y="307674"/>
                  </a:lnTo>
                  <a:lnTo>
                    <a:pt x="215687" y="313515"/>
                  </a:lnTo>
                  <a:lnTo>
                    <a:pt x="225635" y="320231"/>
                  </a:lnTo>
                  <a:lnTo>
                    <a:pt x="235090" y="327531"/>
                  </a:lnTo>
                  <a:lnTo>
                    <a:pt x="244216" y="335220"/>
                  </a:lnTo>
                  <a:lnTo>
                    <a:pt x="253121" y="343168"/>
                  </a:lnTo>
                  <a:lnTo>
                    <a:pt x="261880" y="351289"/>
                  </a:lnTo>
                  <a:lnTo>
                    <a:pt x="269131" y="360936"/>
                  </a:lnTo>
                  <a:lnTo>
                    <a:pt x="275376" y="371601"/>
                  </a:lnTo>
                  <a:lnTo>
                    <a:pt x="280951" y="382944"/>
                  </a:lnTo>
                  <a:lnTo>
                    <a:pt x="283256" y="396151"/>
                  </a:lnTo>
                  <a:lnTo>
                    <a:pt x="283381" y="410600"/>
                  </a:lnTo>
                  <a:lnTo>
                    <a:pt x="282054" y="425877"/>
                  </a:lnTo>
                  <a:lnTo>
                    <a:pt x="279758" y="440295"/>
                  </a:lnTo>
                  <a:lnTo>
                    <a:pt x="276817" y="454140"/>
                  </a:lnTo>
                  <a:lnTo>
                    <a:pt x="273444" y="467603"/>
                  </a:lnTo>
                  <a:lnTo>
                    <a:pt x="268374" y="480813"/>
                  </a:lnTo>
                  <a:lnTo>
                    <a:pt x="262171" y="493852"/>
                  </a:lnTo>
                  <a:lnTo>
                    <a:pt x="255214" y="506778"/>
                  </a:lnTo>
                  <a:lnTo>
                    <a:pt x="246343" y="519629"/>
                  </a:lnTo>
                  <a:lnTo>
                    <a:pt x="236194" y="532429"/>
                  </a:lnTo>
                  <a:lnTo>
                    <a:pt x="225196" y="545196"/>
                  </a:lnTo>
                  <a:lnTo>
                    <a:pt x="213631" y="557941"/>
                  </a:lnTo>
                  <a:lnTo>
                    <a:pt x="189491" y="583391"/>
                  </a:lnTo>
                  <a:lnTo>
                    <a:pt x="177127" y="594693"/>
                  </a:lnTo>
                  <a:lnTo>
                    <a:pt x="164651" y="605050"/>
                  </a:lnTo>
                  <a:lnTo>
                    <a:pt x="152101" y="614777"/>
                  </a:lnTo>
                  <a:lnTo>
                    <a:pt x="138090" y="624083"/>
                  </a:lnTo>
                  <a:lnTo>
                    <a:pt x="123104" y="633110"/>
                  </a:lnTo>
                  <a:lnTo>
                    <a:pt x="107469" y="641950"/>
                  </a:lnTo>
                  <a:lnTo>
                    <a:pt x="92812" y="649255"/>
                  </a:lnTo>
                  <a:lnTo>
                    <a:pt x="78808" y="655536"/>
                  </a:lnTo>
                  <a:lnTo>
                    <a:pt x="65239" y="661134"/>
                  </a:lnTo>
                  <a:lnTo>
                    <a:pt x="51959" y="666277"/>
                  </a:lnTo>
                  <a:lnTo>
                    <a:pt x="0" y="6850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759700" y="5359400"/>
              <a:ext cx="441632" cy="546101"/>
            </a:xfrm>
            <a:custGeom>
              <a:avLst/>
              <a:gdLst/>
              <a:ahLst/>
              <a:cxnLst/>
              <a:rect l="0" t="0" r="0" b="0"/>
              <a:pathLst>
                <a:path w="441632" h="5461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3463" y="34596"/>
                  </a:lnTo>
                  <a:lnTo>
                    <a:pt x="65275" y="41408"/>
                  </a:lnTo>
                  <a:lnTo>
                    <a:pt x="77383" y="48772"/>
                  </a:lnTo>
                  <a:lnTo>
                    <a:pt x="91100" y="56503"/>
                  </a:lnTo>
                  <a:lnTo>
                    <a:pt x="121392" y="72620"/>
                  </a:lnTo>
                  <a:lnTo>
                    <a:pt x="135961" y="80869"/>
                  </a:lnTo>
                  <a:lnTo>
                    <a:pt x="149907" y="89190"/>
                  </a:lnTo>
                  <a:lnTo>
                    <a:pt x="163438" y="97560"/>
                  </a:lnTo>
                  <a:lnTo>
                    <a:pt x="176692" y="107373"/>
                  </a:lnTo>
                  <a:lnTo>
                    <a:pt x="189761" y="118148"/>
                  </a:lnTo>
                  <a:lnTo>
                    <a:pt x="202707" y="129565"/>
                  </a:lnTo>
                  <a:lnTo>
                    <a:pt x="215571" y="139999"/>
                  </a:lnTo>
                  <a:lnTo>
                    <a:pt x="228380" y="149777"/>
                  </a:lnTo>
                  <a:lnTo>
                    <a:pt x="241154" y="159118"/>
                  </a:lnTo>
                  <a:lnTo>
                    <a:pt x="255313" y="168167"/>
                  </a:lnTo>
                  <a:lnTo>
                    <a:pt x="270398" y="177023"/>
                  </a:lnTo>
                  <a:lnTo>
                    <a:pt x="286098" y="185748"/>
                  </a:lnTo>
                  <a:lnTo>
                    <a:pt x="318595" y="202969"/>
                  </a:lnTo>
                  <a:lnTo>
                    <a:pt x="335164" y="211513"/>
                  </a:lnTo>
                  <a:lnTo>
                    <a:pt x="349031" y="220031"/>
                  </a:lnTo>
                  <a:lnTo>
                    <a:pt x="361098" y="228531"/>
                  </a:lnTo>
                  <a:lnTo>
                    <a:pt x="371965" y="237021"/>
                  </a:lnTo>
                  <a:lnTo>
                    <a:pt x="383444" y="245502"/>
                  </a:lnTo>
                  <a:lnTo>
                    <a:pt x="407485" y="262452"/>
                  </a:lnTo>
                  <a:lnTo>
                    <a:pt x="418412" y="270924"/>
                  </a:lnTo>
                  <a:lnTo>
                    <a:pt x="428519" y="279394"/>
                  </a:lnTo>
                  <a:lnTo>
                    <a:pt x="438079" y="287862"/>
                  </a:lnTo>
                  <a:lnTo>
                    <a:pt x="441631" y="296330"/>
                  </a:lnTo>
                  <a:lnTo>
                    <a:pt x="441176" y="304798"/>
                  </a:lnTo>
                  <a:lnTo>
                    <a:pt x="438050" y="313265"/>
                  </a:lnTo>
                  <a:lnTo>
                    <a:pt x="431734" y="320321"/>
                  </a:lnTo>
                  <a:lnTo>
                    <a:pt x="423288" y="326436"/>
                  </a:lnTo>
                  <a:lnTo>
                    <a:pt x="413425" y="331924"/>
                  </a:lnTo>
                  <a:lnTo>
                    <a:pt x="404028" y="338405"/>
                  </a:lnTo>
                  <a:lnTo>
                    <a:pt x="394941" y="345547"/>
                  </a:lnTo>
                  <a:lnTo>
                    <a:pt x="386060" y="353131"/>
                  </a:lnTo>
                  <a:lnTo>
                    <a:pt x="375907" y="359598"/>
                  </a:lnTo>
                  <a:lnTo>
                    <a:pt x="364904" y="365321"/>
                  </a:lnTo>
                  <a:lnTo>
                    <a:pt x="353336" y="370547"/>
                  </a:lnTo>
                  <a:lnTo>
                    <a:pt x="341390" y="376854"/>
                  </a:lnTo>
                  <a:lnTo>
                    <a:pt x="329193" y="383880"/>
                  </a:lnTo>
                  <a:lnTo>
                    <a:pt x="316829" y="391386"/>
                  </a:lnTo>
                  <a:lnTo>
                    <a:pt x="302941" y="399213"/>
                  </a:lnTo>
                  <a:lnTo>
                    <a:pt x="272459" y="415435"/>
                  </a:lnTo>
                  <a:lnTo>
                    <a:pt x="223564" y="440435"/>
                  </a:lnTo>
                  <a:lnTo>
                    <a:pt x="208309" y="447434"/>
                  </a:lnTo>
                  <a:lnTo>
                    <a:pt x="193906" y="453511"/>
                  </a:lnTo>
                  <a:lnTo>
                    <a:pt x="180071" y="458974"/>
                  </a:lnTo>
                  <a:lnTo>
                    <a:pt x="165203" y="465438"/>
                  </a:lnTo>
                  <a:lnTo>
                    <a:pt x="133631" y="480146"/>
                  </a:lnTo>
                  <a:lnTo>
                    <a:pt x="118720" y="488019"/>
                  </a:lnTo>
                  <a:lnTo>
                    <a:pt x="104547" y="496091"/>
                  </a:lnTo>
                  <a:lnTo>
                    <a:pt x="90864" y="504294"/>
                  </a:lnTo>
                  <a:lnTo>
                    <a:pt x="77509" y="511173"/>
                  </a:lnTo>
                  <a:lnTo>
                    <a:pt x="0" y="546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369300" y="5689600"/>
              <a:ext cx="330201" cy="38101"/>
            </a:xfrm>
            <a:custGeom>
              <a:avLst/>
              <a:gdLst/>
              <a:ahLst/>
              <a:cxnLst/>
              <a:rect l="0" t="0" r="0" b="0"/>
              <a:pathLst>
                <a:path w="330201" h="381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91006" y="11915"/>
                  </a:lnTo>
                  <a:lnTo>
                    <a:pt x="163791" y="12544"/>
                  </a:lnTo>
                  <a:lnTo>
                    <a:pt x="183983" y="14007"/>
                  </a:lnTo>
                  <a:lnTo>
                    <a:pt x="204499" y="16394"/>
                  </a:lnTo>
                  <a:lnTo>
                    <a:pt x="225233" y="19396"/>
                  </a:lnTo>
                  <a:lnTo>
                    <a:pt x="244699" y="22808"/>
                  </a:lnTo>
                  <a:lnTo>
                    <a:pt x="263322" y="26494"/>
                  </a:lnTo>
                  <a:lnTo>
                    <a:pt x="330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819095" y="5474510"/>
              <a:ext cx="731306" cy="626743"/>
            </a:xfrm>
            <a:custGeom>
              <a:avLst/>
              <a:gdLst/>
              <a:ahLst/>
              <a:cxnLst/>
              <a:rect l="0" t="0" r="0" b="0"/>
              <a:pathLst>
                <a:path w="731306" h="626743">
                  <a:moveTo>
                    <a:pt x="45505" y="88090"/>
                  </a:moveTo>
                  <a:lnTo>
                    <a:pt x="52246" y="67864"/>
                  </a:lnTo>
                  <a:lnTo>
                    <a:pt x="58466" y="59084"/>
                  </a:lnTo>
                  <a:lnTo>
                    <a:pt x="76665" y="41802"/>
                  </a:lnTo>
                  <a:lnTo>
                    <a:pt x="98865" y="28476"/>
                  </a:lnTo>
                  <a:lnTo>
                    <a:pt x="110711" y="22947"/>
                  </a:lnTo>
                  <a:lnTo>
                    <a:pt x="122842" y="17850"/>
                  </a:lnTo>
                  <a:lnTo>
                    <a:pt x="135163" y="13041"/>
                  </a:lnTo>
                  <a:lnTo>
                    <a:pt x="147610" y="8424"/>
                  </a:lnTo>
                  <a:lnTo>
                    <a:pt x="161552" y="5346"/>
                  </a:lnTo>
                  <a:lnTo>
                    <a:pt x="176493" y="3294"/>
                  </a:lnTo>
                  <a:lnTo>
                    <a:pt x="192096" y="1926"/>
                  </a:lnTo>
                  <a:lnTo>
                    <a:pt x="208143" y="1013"/>
                  </a:lnTo>
                  <a:lnTo>
                    <a:pt x="241026" y="0"/>
                  </a:lnTo>
                  <a:lnTo>
                    <a:pt x="257696" y="1141"/>
                  </a:lnTo>
                  <a:lnTo>
                    <a:pt x="274455" y="3313"/>
                  </a:lnTo>
                  <a:lnTo>
                    <a:pt x="291271" y="6172"/>
                  </a:lnTo>
                  <a:lnTo>
                    <a:pt x="306716" y="10900"/>
                  </a:lnTo>
                  <a:lnTo>
                    <a:pt x="321245" y="16874"/>
                  </a:lnTo>
                  <a:lnTo>
                    <a:pt x="335165" y="23679"/>
                  </a:lnTo>
                  <a:lnTo>
                    <a:pt x="347267" y="33861"/>
                  </a:lnTo>
                  <a:lnTo>
                    <a:pt x="358158" y="46292"/>
                  </a:lnTo>
                  <a:lnTo>
                    <a:pt x="368240" y="60225"/>
                  </a:lnTo>
                  <a:lnTo>
                    <a:pt x="376373" y="73746"/>
                  </a:lnTo>
                  <a:lnTo>
                    <a:pt x="383205" y="86994"/>
                  </a:lnTo>
                  <a:lnTo>
                    <a:pt x="389172" y="100059"/>
                  </a:lnTo>
                  <a:lnTo>
                    <a:pt x="394561" y="114414"/>
                  </a:lnTo>
                  <a:lnTo>
                    <a:pt x="399564" y="129628"/>
                  </a:lnTo>
                  <a:lnTo>
                    <a:pt x="404311" y="145415"/>
                  </a:lnTo>
                  <a:lnTo>
                    <a:pt x="407475" y="161584"/>
                  </a:lnTo>
                  <a:lnTo>
                    <a:pt x="409585" y="178008"/>
                  </a:lnTo>
                  <a:lnTo>
                    <a:pt x="410991" y="194602"/>
                  </a:lnTo>
                  <a:lnTo>
                    <a:pt x="411929" y="212720"/>
                  </a:lnTo>
                  <a:lnTo>
                    <a:pt x="412970" y="251666"/>
                  </a:lnTo>
                  <a:lnTo>
                    <a:pt x="410426" y="270518"/>
                  </a:lnTo>
                  <a:lnTo>
                    <a:pt x="405908" y="288731"/>
                  </a:lnTo>
                  <a:lnTo>
                    <a:pt x="400074" y="306517"/>
                  </a:lnTo>
                  <a:lnTo>
                    <a:pt x="394773" y="324019"/>
                  </a:lnTo>
                  <a:lnTo>
                    <a:pt x="385120" y="358518"/>
                  </a:lnTo>
                  <a:lnTo>
                    <a:pt x="379159" y="375619"/>
                  </a:lnTo>
                  <a:lnTo>
                    <a:pt x="372364" y="392665"/>
                  </a:lnTo>
                  <a:lnTo>
                    <a:pt x="365011" y="409673"/>
                  </a:lnTo>
                  <a:lnTo>
                    <a:pt x="357286" y="423834"/>
                  </a:lnTo>
                  <a:lnTo>
                    <a:pt x="349315" y="436097"/>
                  </a:lnTo>
                  <a:lnTo>
                    <a:pt x="341178" y="447095"/>
                  </a:lnTo>
                  <a:lnTo>
                    <a:pt x="332931" y="460071"/>
                  </a:lnTo>
                  <a:lnTo>
                    <a:pt x="324611" y="474366"/>
                  </a:lnTo>
                  <a:lnTo>
                    <a:pt x="316242" y="489541"/>
                  </a:lnTo>
                  <a:lnTo>
                    <a:pt x="305018" y="502479"/>
                  </a:lnTo>
                  <a:lnTo>
                    <a:pt x="291892" y="513927"/>
                  </a:lnTo>
                  <a:lnTo>
                    <a:pt x="277496" y="524381"/>
                  </a:lnTo>
                  <a:lnTo>
                    <a:pt x="265076" y="534173"/>
                  </a:lnTo>
                  <a:lnTo>
                    <a:pt x="243751" y="552579"/>
                  </a:lnTo>
                  <a:lnTo>
                    <a:pt x="221103" y="566403"/>
                  </a:lnTo>
                  <a:lnTo>
                    <a:pt x="209137" y="572065"/>
                  </a:lnTo>
                  <a:lnTo>
                    <a:pt x="195515" y="577251"/>
                  </a:lnTo>
                  <a:lnTo>
                    <a:pt x="180789" y="582120"/>
                  </a:lnTo>
                  <a:lnTo>
                    <a:pt x="165327" y="586776"/>
                  </a:lnTo>
                  <a:lnTo>
                    <a:pt x="149376" y="589881"/>
                  </a:lnTo>
                  <a:lnTo>
                    <a:pt x="133096" y="591951"/>
                  </a:lnTo>
                  <a:lnTo>
                    <a:pt x="116599" y="593330"/>
                  </a:lnTo>
                  <a:lnTo>
                    <a:pt x="101368" y="591428"/>
                  </a:lnTo>
                  <a:lnTo>
                    <a:pt x="86980" y="587337"/>
                  </a:lnTo>
                  <a:lnTo>
                    <a:pt x="73155" y="581788"/>
                  </a:lnTo>
                  <a:lnTo>
                    <a:pt x="61116" y="575266"/>
                  </a:lnTo>
                  <a:lnTo>
                    <a:pt x="40213" y="560494"/>
                  </a:lnTo>
                  <a:lnTo>
                    <a:pt x="21515" y="544521"/>
                  </a:lnTo>
                  <a:lnTo>
                    <a:pt x="12579" y="536311"/>
                  </a:lnTo>
                  <a:lnTo>
                    <a:pt x="6621" y="523782"/>
                  </a:lnTo>
                  <a:lnTo>
                    <a:pt x="2648" y="508373"/>
                  </a:lnTo>
                  <a:lnTo>
                    <a:pt x="0" y="491045"/>
                  </a:lnTo>
                  <a:lnTo>
                    <a:pt x="1058" y="475260"/>
                  </a:lnTo>
                  <a:lnTo>
                    <a:pt x="4585" y="460503"/>
                  </a:lnTo>
                  <a:lnTo>
                    <a:pt x="9758" y="446432"/>
                  </a:lnTo>
                  <a:lnTo>
                    <a:pt x="16029" y="434229"/>
                  </a:lnTo>
                  <a:lnTo>
                    <a:pt x="23032" y="423271"/>
                  </a:lnTo>
                  <a:lnTo>
                    <a:pt x="30523" y="413144"/>
                  </a:lnTo>
                  <a:lnTo>
                    <a:pt x="42572" y="407804"/>
                  </a:lnTo>
                  <a:lnTo>
                    <a:pt x="57661" y="405654"/>
                  </a:lnTo>
                  <a:lnTo>
                    <a:pt x="74776" y="405633"/>
                  </a:lnTo>
                  <a:lnTo>
                    <a:pt x="90419" y="407029"/>
                  </a:lnTo>
                  <a:lnTo>
                    <a:pt x="105081" y="409371"/>
                  </a:lnTo>
                  <a:lnTo>
                    <a:pt x="119088" y="412344"/>
                  </a:lnTo>
                  <a:lnTo>
                    <a:pt x="134072" y="417148"/>
                  </a:lnTo>
                  <a:lnTo>
                    <a:pt x="149705" y="423173"/>
                  </a:lnTo>
                  <a:lnTo>
                    <a:pt x="165772" y="430012"/>
                  </a:lnTo>
                  <a:lnTo>
                    <a:pt x="179305" y="437393"/>
                  </a:lnTo>
                  <a:lnTo>
                    <a:pt x="201868" y="453121"/>
                  </a:lnTo>
                  <a:lnTo>
                    <a:pt x="225066" y="469518"/>
                  </a:lnTo>
                  <a:lnTo>
                    <a:pt x="237179" y="477842"/>
                  </a:lnTo>
                  <a:lnTo>
                    <a:pt x="258164" y="494616"/>
                  </a:lnTo>
                  <a:lnTo>
                    <a:pt x="279720" y="511479"/>
                  </a:lnTo>
                  <a:lnTo>
                    <a:pt x="293370" y="519927"/>
                  </a:lnTo>
                  <a:lnTo>
                    <a:pt x="308115" y="528382"/>
                  </a:lnTo>
                  <a:lnTo>
                    <a:pt x="320767" y="536840"/>
                  </a:lnTo>
                  <a:lnTo>
                    <a:pt x="342351" y="553763"/>
                  </a:lnTo>
                  <a:lnTo>
                    <a:pt x="356291" y="560816"/>
                  </a:lnTo>
                  <a:lnTo>
                    <a:pt x="372640" y="566930"/>
                  </a:lnTo>
                  <a:lnTo>
                    <a:pt x="390594" y="572416"/>
                  </a:lnTo>
                  <a:lnTo>
                    <a:pt x="408209" y="578896"/>
                  </a:lnTo>
                  <a:lnTo>
                    <a:pt x="425596" y="586038"/>
                  </a:lnTo>
                  <a:lnTo>
                    <a:pt x="442832" y="593622"/>
                  </a:lnTo>
                  <a:lnTo>
                    <a:pt x="459968" y="600089"/>
                  </a:lnTo>
                  <a:lnTo>
                    <a:pt x="477035" y="605811"/>
                  </a:lnTo>
                  <a:lnTo>
                    <a:pt x="494059" y="611037"/>
                  </a:lnTo>
                  <a:lnTo>
                    <a:pt x="528025" y="620607"/>
                  </a:lnTo>
                  <a:lnTo>
                    <a:pt x="544985" y="625134"/>
                  </a:lnTo>
                  <a:lnTo>
                    <a:pt x="563347" y="626742"/>
                  </a:lnTo>
                  <a:lnTo>
                    <a:pt x="582644" y="626402"/>
                  </a:lnTo>
                  <a:lnTo>
                    <a:pt x="602564" y="624764"/>
                  </a:lnTo>
                  <a:lnTo>
                    <a:pt x="620077" y="622262"/>
                  </a:lnTo>
                  <a:lnTo>
                    <a:pt x="635986" y="619182"/>
                  </a:lnTo>
                  <a:lnTo>
                    <a:pt x="650826" y="615718"/>
                  </a:lnTo>
                  <a:lnTo>
                    <a:pt x="666363" y="613408"/>
                  </a:lnTo>
                  <a:lnTo>
                    <a:pt x="682366" y="611869"/>
                  </a:lnTo>
                  <a:lnTo>
                    <a:pt x="731305" y="6087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099300" y="6337300"/>
            <a:ext cx="2369661" cy="1257301"/>
            <a:chOff x="7099300" y="6337300"/>
            <a:chExt cx="2369661" cy="1257301"/>
          </a:xfrm>
        </p:grpSpPr>
        <p:sp>
          <p:nvSpPr>
            <p:cNvPr id="90" name="Freeform 89"/>
            <p:cNvSpPr/>
            <p:nvPr/>
          </p:nvSpPr>
          <p:spPr>
            <a:xfrm>
              <a:off x="7099300" y="6426200"/>
              <a:ext cx="1013382" cy="1168401"/>
            </a:xfrm>
            <a:custGeom>
              <a:avLst/>
              <a:gdLst/>
              <a:ahLst/>
              <a:cxnLst/>
              <a:rect l="0" t="0" r="0" b="0"/>
              <a:pathLst>
                <a:path w="1013382" h="1168401">
                  <a:moveTo>
                    <a:pt x="127000" y="0"/>
                  </a:moveTo>
                  <a:lnTo>
                    <a:pt x="127000" y="26967"/>
                  </a:lnTo>
                  <a:lnTo>
                    <a:pt x="130762" y="55260"/>
                  </a:lnTo>
                  <a:lnTo>
                    <a:pt x="144676" y="126155"/>
                  </a:lnTo>
                  <a:lnTo>
                    <a:pt x="150073" y="146192"/>
                  </a:lnTo>
                  <a:lnTo>
                    <a:pt x="156493" y="166606"/>
                  </a:lnTo>
                  <a:lnTo>
                    <a:pt x="163595" y="187270"/>
                  </a:lnTo>
                  <a:lnTo>
                    <a:pt x="172563" y="206691"/>
                  </a:lnTo>
                  <a:lnTo>
                    <a:pt x="182776" y="225283"/>
                  </a:lnTo>
                  <a:lnTo>
                    <a:pt x="202589" y="259581"/>
                  </a:lnTo>
                  <a:lnTo>
                    <a:pt x="216099" y="288935"/>
                  </a:lnTo>
                  <a:lnTo>
                    <a:pt x="238380" y="322520"/>
                  </a:lnTo>
                  <a:lnTo>
                    <a:pt x="258346" y="337605"/>
                  </a:lnTo>
                  <a:lnTo>
                    <a:pt x="282742" y="350424"/>
                  </a:lnTo>
                  <a:lnTo>
                    <a:pt x="312400" y="365529"/>
                  </a:lnTo>
                  <a:lnTo>
                    <a:pt x="329622" y="370686"/>
                  </a:lnTo>
                  <a:lnTo>
                    <a:pt x="348159" y="374124"/>
                  </a:lnTo>
                  <a:lnTo>
                    <a:pt x="367572" y="376416"/>
                  </a:lnTo>
                  <a:lnTo>
                    <a:pt x="386159" y="377944"/>
                  </a:lnTo>
                  <a:lnTo>
                    <a:pt x="404195" y="378962"/>
                  </a:lnTo>
                  <a:lnTo>
                    <a:pt x="421863" y="379641"/>
                  </a:lnTo>
                  <a:lnTo>
                    <a:pt x="452783" y="376633"/>
                  </a:lnTo>
                  <a:lnTo>
                    <a:pt x="480637" y="369181"/>
                  </a:lnTo>
                  <a:lnTo>
                    <a:pt x="507127" y="356461"/>
                  </a:lnTo>
                  <a:lnTo>
                    <a:pt x="601800" y="308737"/>
                  </a:lnTo>
                  <a:lnTo>
                    <a:pt x="631533" y="291968"/>
                  </a:lnTo>
                  <a:lnTo>
                    <a:pt x="660270" y="273697"/>
                  </a:lnTo>
                  <a:lnTo>
                    <a:pt x="734631" y="221891"/>
                  </a:lnTo>
                  <a:lnTo>
                    <a:pt x="764888" y="203981"/>
                  </a:lnTo>
                  <a:lnTo>
                    <a:pt x="795739" y="185202"/>
                  </a:lnTo>
                  <a:lnTo>
                    <a:pt x="836907" y="152241"/>
                  </a:lnTo>
                  <a:lnTo>
                    <a:pt x="863025" y="133044"/>
                  </a:lnTo>
                  <a:lnTo>
                    <a:pt x="888744" y="111342"/>
                  </a:lnTo>
                  <a:lnTo>
                    <a:pt x="917109" y="87585"/>
                  </a:lnTo>
                  <a:lnTo>
                    <a:pt x="934550" y="75323"/>
                  </a:lnTo>
                  <a:lnTo>
                    <a:pt x="999754" y="31968"/>
                  </a:lnTo>
                  <a:lnTo>
                    <a:pt x="1007991" y="29779"/>
                  </a:lnTo>
                  <a:lnTo>
                    <a:pt x="1012072" y="32552"/>
                  </a:lnTo>
                  <a:lnTo>
                    <a:pt x="1013381" y="38635"/>
                  </a:lnTo>
                  <a:lnTo>
                    <a:pt x="1011432" y="45512"/>
                  </a:lnTo>
                  <a:lnTo>
                    <a:pt x="988024" y="80591"/>
                  </a:lnTo>
                  <a:lnTo>
                    <a:pt x="960673" y="115600"/>
                  </a:lnTo>
                  <a:lnTo>
                    <a:pt x="937788" y="141689"/>
                  </a:lnTo>
                  <a:lnTo>
                    <a:pt x="913506" y="172098"/>
                  </a:lnTo>
                  <a:lnTo>
                    <a:pt x="888602" y="208191"/>
                  </a:lnTo>
                  <a:lnTo>
                    <a:pt x="876034" y="227694"/>
                  </a:lnTo>
                  <a:lnTo>
                    <a:pt x="860600" y="246340"/>
                  </a:lnTo>
                  <a:lnTo>
                    <a:pt x="843256" y="264415"/>
                  </a:lnTo>
                  <a:lnTo>
                    <a:pt x="824637" y="282110"/>
                  </a:lnTo>
                  <a:lnTo>
                    <a:pt x="806580" y="302373"/>
                  </a:lnTo>
                  <a:lnTo>
                    <a:pt x="788897" y="324349"/>
                  </a:lnTo>
                  <a:lnTo>
                    <a:pt x="771465" y="347465"/>
                  </a:lnTo>
                  <a:lnTo>
                    <a:pt x="752788" y="369932"/>
                  </a:lnTo>
                  <a:lnTo>
                    <a:pt x="733280" y="391966"/>
                  </a:lnTo>
                  <a:lnTo>
                    <a:pt x="713220" y="413711"/>
                  </a:lnTo>
                  <a:lnTo>
                    <a:pt x="694202" y="436674"/>
                  </a:lnTo>
                  <a:lnTo>
                    <a:pt x="675879" y="460449"/>
                  </a:lnTo>
                  <a:lnTo>
                    <a:pt x="658019" y="484766"/>
                  </a:lnTo>
                  <a:lnTo>
                    <a:pt x="619360" y="534362"/>
                  </a:lnTo>
                  <a:lnTo>
                    <a:pt x="537052" y="635189"/>
                  </a:lnTo>
                  <a:lnTo>
                    <a:pt x="516079" y="659115"/>
                  </a:lnTo>
                  <a:lnTo>
                    <a:pt x="495041" y="682121"/>
                  </a:lnTo>
                  <a:lnTo>
                    <a:pt x="473960" y="704514"/>
                  </a:lnTo>
                  <a:lnTo>
                    <a:pt x="431723" y="751972"/>
                  </a:lnTo>
                  <a:lnTo>
                    <a:pt x="410582" y="776482"/>
                  </a:lnTo>
                  <a:lnTo>
                    <a:pt x="389432" y="799876"/>
                  </a:lnTo>
                  <a:lnTo>
                    <a:pt x="347118" y="844685"/>
                  </a:lnTo>
                  <a:lnTo>
                    <a:pt x="327367" y="866513"/>
                  </a:lnTo>
                  <a:lnTo>
                    <a:pt x="290370" y="909579"/>
                  </a:lnTo>
                  <a:lnTo>
                    <a:pt x="237808" y="973492"/>
                  </a:lnTo>
                  <a:lnTo>
                    <a:pt x="220627" y="993306"/>
                  </a:lnTo>
                  <a:lnTo>
                    <a:pt x="203530" y="1012159"/>
                  </a:lnTo>
                  <a:lnTo>
                    <a:pt x="170891" y="1046748"/>
                  </a:lnTo>
                  <a:lnTo>
                    <a:pt x="102362" y="1116631"/>
                  </a:lnTo>
                  <a:lnTo>
                    <a:pt x="72776" y="1138806"/>
                  </a:lnTo>
                  <a:lnTo>
                    <a:pt x="0" y="1168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962900" y="6468414"/>
              <a:ext cx="882885" cy="884076"/>
            </a:xfrm>
            <a:custGeom>
              <a:avLst/>
              <a:gdLst/>
              <a:ahLst/>
              <a:cxnLst/>
              <a:rect l="0" t="0" r="0" b="0"/>
              <a:pathLst>
                <a:path w="882885" h="884076">
                  <a:moveTo>
                    <a:pt x="0" y="402286"/>
                  </a:moveTo>
                  <a:lnTo>
                    <a:pt x="20225" y="409027"/>
                  </a:lnTo>
                  <a:lnTo>
                    <a:pt x="45208" y="419863"/>
                  </a:lnTo>
                  <a:lnTo>
                    <a:pt x="59772" y="426704"/>
                  </a:lnTo>
                  <a:lnTo>
                    <a:pt x="87242" y="441830"/>
                  </a:lnTo>
                  <a:lnTo>
                    <a:pt x="100495" y="449815"/>
                  </a:lnTo>
                  <a:lnTo>
                    <a:pt x="114974" y="456550"/>
                  </a:lnTo>
                  <a:lnTo>
                    <a:pt x="130271" y="462451"/>
                  </a:lnTo>
                  <a:lnTo>
                    <a:pt x="146115" y="467795"/>
                  </a:lnTo>
                  <a:lnTo>
                    <a:pt x="166554" y="471359"/>
                  </a:lnTo>
                  <a:lnTo>
                    <a:pt x="190058" y="473735"/>
                  </a:lnTo>
                  <a:lnTo>
                    <a:pt x="215605" y="475318"/>
                  </a:lnTo>
                  <a:lnTo>
                    <a:pt x="259043" y="477078"/>
                  </a:lnTo>
                  <a:lnTo>
                    <a:pt x="278528" y="477547"/>
                  </a:lnTo>
                  <a:lnTo>
                    <a:pt x="297163" y="476448"/>
                  </a:lnTo>
                  <a:lnTo>
                    <a:pt x="315231" y="474305"/>
                  </a:lnTo>
                  <a:lnTo>
                    <a:pt x="332920" y="471465"/>
                  </a:lnTo>
                  <a:lnTo>
                    <a:pt x="350358" y="468161"/>
                  </a:lnTo>
                  <a:lnTo>
                    <a:pt x="461605" y="444456"/>
                  </a:lnTo>
                  <a:lnTo>
                    <a:pt x="497728" y="436080"/>
                  </a:lnTo>
                  <a:lnTo>
                    <a:pt x="515263" y="430459"/>
                  </a:lnTo>
                  <a:lnTo>
                    <a:pt x="532597" y="423890"/>
                  </a:lnTo>
                  <a:lnTo>
                    <a:pt x="626688" y="384852"/>
                  </a:lnTo>
                  <a:lnTo>
                    <a:pt x="662821" y="368197"/>
                  </a:lnTo>
                  <a:lnTo>
                    <a:pt x="678947" y="359804"/>
                  </a:lnTo>
                  <a:lnTo>
                    <a:pt x="693932" y="351387"/>
                  </a:lnTo>
                  <a:lnTo>
                    <a:pt x="708154" y="342953"/>
                  </a:lnTo>
                  <a:lnTo>
                    <a:pt x="723280" y="333097"/>
                  </a:lnTo>
                  <a:lnTo>
                    <a:pt x="739009" y="322293"/>
                  </a:lnTo>
                  <a:lnTo>
                    <a:pt x="755139" y="310857"/>
                  </a:lnTo>
                  <a:lnTo>
                    <a:pt x="770126" y="299000"/>
                  </a:lnTo>
                  <a:lnTo>
                    <a:pt x="784351" y="286862"/>
                  </a:lnTo>
                  <a:lnTo>
                    <a:pt x="810033" y="262086"/>
                  </a:lnTo>
                  <a:lnTo>
                    <a:pt x="830856" y="236964"/>
                  </a:lnTo>
                  <a:lnTo>
                    <a:pt x="841770" y="221515"/>
                  </a:lnTo>
                  <a:lnTo>
                    <a:pt x="853280" y="204161"/>
                  </a:lnTo>
                  <a:lnTo>
                    <a:pt x="865186" y="185536"/>
                  </a:lnTo>
                  <a:lnTo>
                    <a:pt x="873125" y="166063"/>
                  </a:lnTo>
                  <a:lnTo>
                    <a:pt x="878416" y="146026"/>
                  </a:lnTo>
                  <a:lnTo>
                    <a:pt x="881944" y="125612"/>
                  </a:lnTo>
                  <a:lnTo>
                    <a:pt x="882884" y="107770"/>
                  </a:lnTo>
                  <a:lnTo>
                    <a:pt x="882101" y="91642"/>
                  </a:lnTo>
                  <a:lnTo>
                    <a:pt x="880167" y="76657"/>
                  </a:lnTo>
                  <a:lnTo>
                    <a:pt x="874645" y="62433"/>
                  </a:lnTo>
                  <a:lnTo>
                    <a:pt x="857219" y="35340"/>
                  </a:lnTo>
                  <a:lnTo>
                    <a:pt x="835364" y="16713"/>
                  </a:lnTo>
                  <a:lnTo>
                    <a:pt x="823609" y="9771"/>
                  </a:lnTo>
                  <a:lnTo>
                    <a:pt x="805895" y="5142"/>
                  </a:lnTo>
                  <a:lnTo>
                    <a:pt x="784207" y="2056"/>
                  </a:lnTo>
                  <a:lnTo>
                    <a:pt x="759872" y="0"/>
                  </a:lnTo>
                  <a:lnTo>
                    <a:pt x="736592" y="39"/>
                  </a:lnTo>
                  <a:lnTo>
                    <a:pt x="714017" y="1477"/>
                  </a:lnTo>
                  <a:lnTo>
                    <a:pt x="691911" y="3846"/>
                  </a:lnTo>
                  <a:lnTo>
                    <a:pt x="671530" y="8248"/>
                  </a:lnTo>
                  <a:lnTo>
                    <a:pt x="652298" y="14005"/>
                  </a:lnTo>
                  <a:lnTo>
                    <a:pt x="633831" y="20665"/>
                  </a:lnTo>
                  <a:lnTo>
                    <a:pt x="614465" y="29339"/>
                  </a:lnTo>
                  <a:lnTo>
                    <a:pt x="594499" y="39354"/>
                  </a:lnTo>
                  <a:lnTo>
                    <a:pt x="574133" y="50264"/>
                  </a:lnTo>
                  <a:lnTo>
                    <a:pt x="532689" y="73676"/>
                  </a:lnTo>
                  <a:lnTo>
                    <a:pt x="448592" y="123199"/>
                  </a:lnTo>
                  <a:lnTo>
                    <a:pt x="427473" y="138617"/>
                  </a:lnTo>
                  <a:lnTo>
                    <a:pt x="406337" y="155951"/>
                  </a:lnTo>
                  <a:lnTo>
                    <a:pt x="385191" y="174562"/>
                  </a:lnTo>
                  <a:lnTo>
                    <a:pt x="346643" y="210294"/>
                  </a:lnTo>
                  <a:lnTo>
                    <a:pt x="328462" y="227724"/>
                  </a:lnTo>
                  <a:lnTo>
                    <a:pt x="312108" y="247811"/>
                  </a:lnTo>
                  <a:lnTo>
                    <a:pt x="296971" y="269670"/>
                  </a:lnTo>
                  <a:lnTo>
                    <a:pt x="242261" y="358843"/>
                  </a:lnTo>
                  <a:lnTo>
                    <a:pt x="230652" y="380379"/>
                  </a:lnTo>
                  <a:lnTo>
                    <a:pt x="220090" y="401793"/>
                  </a:lnTo>
                  <a:lnTo>
                    <a:pt x="210226" y="423123"/>
                  </a:lnTo>
                  <a:lnTo>
                    <a:pt x="191741" y="465640"/>
                  </a:lnTo>
                  <a:lnTo>
                    <a:pt x="182860" y="486855"/>
                  </a:lnTo>
                  <a:lnTo>
                    <a:pt x="176940" y="508054"/>
                  </a:lnTo>
                  <a:lnTo>
                    <a:pt x="172994" y="529242"/>
                  </a:lnTo>
                  <a:lnTo>
                    <a:pt x="170362" y="550423"/>
                  </a:lnTo>
                  <a:lnTo>
                    <a:pt x="168608" y="570188"/>
                  </a:lnTo>
                  <a:lnTo>
                    <a:pt x="167439" y="589010"/>
                  </a:lnTo>
                  <a:lnTo>
                    <a:pt x="166659" y="607202"/>
                  </a:lnTo>
                  <a:lnTo>
                    <a:pt x="167551" y="624974"/>
                  </a:lnTo>
                  <a:lnTo>
                    <a:pt x="169555" y="642466"/>
                  </a:lnTo>
                  <a:lnTo>
                    <a:pt x="172304" y="659773"/>
                  </a:lnTo>
                  <a:lnTo>
                    <a:pt x="175547" y="676955"/>
                  </a:lnTo>
                  <a:lnTo>
                    <a:pt x="182913" y="711098"/>
                  </a:lnTo>
                  <a:lnTo>
                    <a:pt x="188264" y="726694"/>
                  </a:lnTo>
                  <a:lnTo>
                    <a:pt x="194654" y="741324"/>
                  </a:lnTo>
                  <a:lnTo>
                    <a:pt x="201735" y="755311"/>
                  </a:lnTo>
                  <a:lnTo>
                    <a:pt x="220894" y="778378"/>
                  </a:lnTo>
                  <a:lnTo>
                    <a:pt x="243519" y="798038"/>
                  </a:lnTo>
                  <a:lnTo>
                    <a:pt x="267686" y="816183"/>
                  </a:lnTo>
                  <a:lnTo>
                    <a:pt x="281468" y="824973"/>
                  </a:lnTo>
                  <a:lnTo>
                    <a:pt x="296301" y="833655"/>
                  </a:lnTo>
                  <a:lnTo>
                    <a:pt x="311834" y="842265"/>
                  </a:lnTo>
                  <a:lnTo>
                    <a:pt x="326422" y="849416"/>
                  </a:lnTo>
                  <a:lnTo>
                    <a:pt x="353921" y="861125"/>
                  </a:lnTo>
                  <a:lnTo>
                    <a:pt x="380253" y="871033"/>
                  </a:lnTo>
                  <a:lnTo>
                    <a:pt x="407479" y="878729"/>
                  </a:lnTo>
                  <a:lnTo>
                    <a:pt x="422641" y="880781"/>
                  </a:lnTo>
                  <a:lnTo>
                    <a:pt x="438394" y="882149"/>
                  </a:lnTo>
                  <a:lnTo>
                    <a:pt x="454540" y="883062"/>
                  </a:lnTo>
                  <a:lnTo>
                    <a:pt x="487533" y="884075"/>
                  </a:lnTo>
                  <a:lnTo>
                    <a:pt x="508466" y="882934"/>
                  </a:lnTo>
                  <a:lnTo>
                    <a:pt x="532299" y="880762"/>
                  </a:lnTo>
                  <a:lnTo>
                    <a:pt x="609600" y="8721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042400" y="6380275"/>
              <a:ext cx="426561" cy="1087326"/>
            </a:xfrm>
            <a:custGeom>
              <a:avLst/>
              <a:gdLst/>
              <a:ahLst/>
              <a:cxnLst/>
              <a:rect l="0" t="0" r="0" b="0"/>
              <a:pathLst>
                <a:path w="426561" h="1087326">
                  <a:moveTo>
                    <a:pt x="406400" y="96725"/>
                  </a:moveTo>
                  <a:lnTo>
                    <a:pt x="406400" y="69757"/>
                  </a:lnTo>
                  <a:lnTo>
                    <a:pt x="402166" y="58990"/>
                  </a:lnTo>
                  <a:lnTo>
                    <a:pt x="395110" y="48991"/>
                  </a:lnTo>
                  <a:lnTo>
                    <a:pt x="386174" y="39502"/>
                  </a:lnTo>
                  <a:lnTo>
                    <a:pt x="375982" y="30354"/>
                  </a:lnTo>
                  <a:lnTo>
                    <a:pt x="364954" y="21433"/>
                  </a:lnTo>
                  <a:lnTo>
                    <a:pt x="353369" y="12664"/>
                  </a:lnTo>
                  <a:lnTo>
                    <a:pt x="340002" y="6817"/>
                  </a:lnTo>
                  <a:lnTo>
                    <a:pt x="325446" y="2919"/>
                  </a:lnTo>
                  <a:lnTo>
                    <a:pt x="310097" y="321"/>
                  </a:lnTo>
                  <a:lnTo>
                    <a:pt x="292809" y="0"/>
                  </a:lnTo>
                  <a:lnTo>
                    <a:pt x="274228" y="1197"/>
                  </a:lnTo>
                  <a:lnTo>
                    <a:pt x="254785" y="3406"/>
                  </a:lnTo>
                  <a:lnTo>
                    <a:pt x="237590" y="6290"/>
                  </a:lnTo>
                  <a:lnTo>
                    <a:pt x="221893" y="9624"/>
                  </a:lnTo>
                  <a:lnTo>
                    <a:pt x="207195" y="13257"/>
                  </a:lnTo>
                  <a:lnTo>
                    <a:pt x="193164" y="18502"/>
                  </a:lnTo>
                  <a:lnTo>
                    <a:pt x="179575" y="24820"/>
                  </a:lnTo>
                  <a:lnTo>
                    <a:pt x="166283" y="31855"/>
                  </a:lnTo>
                  <a:lnTo>
                    <a:pt x="154600" y="40778"/>
                  </a:lnTo>
                  <a:lnTo>
                    <a:pt x="143988" y="50961"/>
                  </a:lnTo>
                  <a:lnTo>
                    <a:pt x="134092" y="61982"/>
                  </a:lnTo>
                  <a:lnTo>
                    <a:pt x="123261" y="72152"/>
                  </a:lnTo>
                  <a:lnTo>
                    <a:pt x="111807" y="81753"/>
                  </a:lnTo>
                  <a:lnTo>
                    <a:pt x="99938" y="90977"/>
                  </a:lnTo>
                  <a:lnTo>
                    <a:pt x="89203" y="99948"/>
                  </a:lnTo>
                  <a:lnTo>
                    <a:pt x="79224" y="108751"/>
                  </a:lnTo>
                  <a:lnTo>
                    <a:pt x="69750" y="117442"/>
                  </a:lnTo>
                  <a:lnTo>
                    <a:pt x="62021" y="127470"/>
                  </a:lnTo>
                  <a:lnTo>
                    <a:pt x="49672" y="149900"/>
                  </a:lnTo>
                  <a:lnTo>
                    <a:pt x="42992" y="160397"/>
                  </a:lnTo>
                  <a:lnTo>
                    <a:pt x="35717" y="170218"/>
                  </a:lnTo>
                  <a:lnTo>
                    <a:pt x="28044" y="179586"/>
                  </a:lnTo>
                  <a:lnTo>
                    <a:pt x="22929" y="192888"/>
                  </a:lnTo>
                  <a:lnTo>
                    <a:pt x="17246" y="226482"/>
                  </a:lnTo>
                  <a:lnTo>
                    <a:pt x="17142" y="245319"/>
                  </a:lnTo>
                  <a:lnTo>
                    <a:pt x="18483" y="264932"/>
                  </a:lnTo>
                  <a:lnTo>
                    <a:pt x="20789" y="285063"/>
                  </a:lnTo>
                  <a:lnTo>
                    <a:pt x="30876" y="314956"/>
                  </a:lnTo>
                  <a:lnTo>
                    <a:pt x="37517" y="326879"/>
                  </a:lnTo>
                  <a:lnTo>
                    <a:pt x="44767" y="339061"/>
                  </a:lnTo>
                  <a:lnTo>
                    <a:pt x="60348" y="363885"/>
                  </a:lnTo>
                  <a:lnTo>
                    <a:pt x="68454" y="375021"/>
                  </a:lnTo>
                  <a:lnTo>
                    <a:pt x="76680" y="385267"/>
                  </a:lnTo>
                  <a:lnTo>
                    <a:pt x="84987" y="394919"/>
                  </a:lnTo>
                  <a:lnTo>
                    <a:pt x="94758" y="404176"/>
                  </a:lnTo>
                  <a:lnTo>
                    <a:pt x="105505" y="413170"/>
                  </a:lnTo>
                  <a:lnTo>
                    <a:pt x="116903" y="421988"/>
                  </a:lnTo>
                  <a:lnTo>
                    <a:pt x="128735" y="430689"/>
                  </a:lnTo>
                  <a:lnTo>
                    <a:pt x="153171" y="447883"/>
                  </a:lnTo>
                  <a:lnTo>
                    <a:pt x="167025" y="456419"/>
                  </a:lnTo>
                  <a:lnTo>
                    <a:pt x="181905" y="464932"/>
                  </a:lnTo>
                  <a:lnTo>
                    <a:pt x="197470" y="473429"/>
                  </a:lnTo>
                  <a:lnTo>
                    <a:pt x="212080" y="481916"/>
                  </a:lnTo>
                  <a:lnTo>
                    <a:pt x="239602" y="498873"/>
                  </a:lnTo>
                  <a:lnTo>
                    <a:pt x="252868" y="508757"/>
                  </a:lnTo>
                  <a:lnTo>
                    <a:pt x="265945" y="519579"/>
                  </a:lnTo>
                  <a:lnTo>
                    <a:pt x="278896" y="531027"/>
                  </a:lnTo>
                  <a:lnTo>
                    <a:pt x="291764" y="541482"/>
                  </a:lnTo>
                  <a:lnTo>
                    <a:pt x="304576" y="551273"/>
                  </a:lnTo>
                  <a:lnTo>
                    <a:pt x="317351" y="560624"/>
                  </a:lnTo>
                  <a:lnTo>
                    <a:pt x="342834" y="578539"/>
                  </a:lnTo>
                  <a:lnTo>
                    <a:pt x="355555" y="587267"/>
                  </a:lnTo>
                  <a:lnTo>
                    <a:pt x="366859" y="597320"/>
                  </a:lnTo>
                  <a:lnTo>
                    <a:pt x="377217" y="608255"/>
                  </a:lnTo>
                  <a:lnTo>
                    <a:pt x="386944" y="619778"/>
                  </a:lnTo>
                  <a:lnTo>
                    <a:pt x="396251" y="630283"/>
                  </a:lnTo>
                  <a:lnTo>
                    <a:pt x="414119" y="649480"/>
                  </a:lnTo>
                  <a:lnTo>
                    <a:pt x="420013" y="664195"/>
                  </a:lnTo>
                  <a:lnTo>
                    <a:pt x="423941" y="682472"/>
                  </a:lnTo>
                  <a:lnTo>
                    <a:pt x="426560" y="703122"/>
                  </a:lnTo>
                  <a:lnTo>
                    <a:pt x="425484" y="721123"/>
                  </a:lnTo>
                  <a:lnTo>
                    <a:pt x="416763" y="752413"/>
                  </a:lnTo>
                  <a:lnTo>
                    <a:pt x="402728" y="793828"/>
                  </a:lnTo>
                  <a:lnTo>
                    <a:pt x="395485" y="806994"/>
                  </a:lnTo>
                  <a:lnTo>
                    <a:pt x="386423" y="820004"/>
                  </a:lnTo>
                  <a:lnTo>
                    <a:pt x="376149" y="832911"/>
                  </a:lnTo>
                  <a:lnTo>
                    <a:pt x="365066" y="845749"/>
                  </a:lnTo>
                  <a:lnTo>
                    <a:pt x="353444" y="858541"/>
                  </a:lnTo>
                  <a:lnTo>
                    <a:pt x="329241" y="884043"/>
                  </a:lnTo>
                  <a:lnTo>
                    <a:pt x="304374" y="909488"/>
                  </a:lnTo>
                  <a:lnTo>
                    <a:pt x="290404" y="922200"/>
                  </a:lnTo>
                  <a:lnTo>
                    <a:pt x="275447" y="934909"/>
                  </a:lnTo>
                  <a:lnTo>
                    <a:pt x="243776" y="960318"/>
                  </a:lnTo>
                  <a:lnTo>
                    <a:pt x="210885" y="985721"/>
                  </a:lnTo>
                  <a:lnTo>
                    <a:pt x="194212" y="997011"/>
                  </a:lnTo>
                  <a:lnTo>
                    <a:pt x="177452" y="1007360"/>
                  </a:lnTo>
                  <a:lnTo>
                    <a:pt x="160635" y="1017082"/>
                  </a:lnTo>
                  <a:lnTo>
                    <a:pt x="126897" y="1035409"/>
                  </a:lnTo>
                  <a:lnTo>
                    <a:pt x="109997" y="1044247"/>
                  </a:lnTo>
                  <a:lnTo>
                    <a:pt x="94498" y="1051551"/>
                  </a:lnTo>
                  <a:lnTo>
                    <a:pt x="79932" y="1057831"/>
                  </a:lnTo>
                  <a:lnTo>
                    <a:pt x="65988" y="1063429"/>
                  </a:lnTo>
                  <a:lnTo>
                    <a:pt x="39206" y="1073412"/>
                  </a:lnTo>
                  <a:lnTo>
                    <a:pt x="0" y="10873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493000" y="6337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835900" y="6350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4000"/>
            <a:ext cx="8559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(0,0) is the easiest point to check as long as it is not on the boundary line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00" y="2108200"/>
            <a:ext cx="9017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As a group: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Check to see if (0,0) is a solution of the inequality.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Shade above or below the boundary line based on this.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Explain to the class how you determined where to shade the graph.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333500" y="2552700"/>
            <a:ext cx="1054101" cy="63501"/>
          </a:xfrm>
          <a:custGeom>
            <a:avLst/>
            <a:gdLst/>
            <a:ahLst/>
            <a:cxnLst/>
            <a:rect l="0" t="0" r="0" b="0"/>
            <a:pathLst>
              <a:path w="1054101" h="63501">
                <a:moveTo>
                  <a:pt x="0" y="0"/>
                </a:moveTo>
                <a:lnTo>
                  <a:pt x="1054100" y="63500"/>
                </a:lnTo>
              </a:path>
            </a:pathLst>
          </a:custGeom>
          <a:ln w="266700" cap="flat" cmpd="sng" algn="ctr">
            <a:solidFill>
              <a:srgbClr val="00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36600"/>
            <a:ext cx="381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Graph the inequality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300" y="1663700"/>
            <a:ext cx="5207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1. Put in slope intercept form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pic>
        <p:nvPicPr>
          <p:cNvPr id="4" name="Picture 3" descr="NBK-896-15fd1ac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82900" y="-419100"/>
            <a:ext cx="37084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2718323" y="2273300"/>
            <a:ext cx="2280704" cy="762001"/>
            <a:chOff x="2718323" y="2273300"/>
            <a:chExt cx="2280704" cy="762001"/>
          </a:xfrm>
        </p:grpSpPr>
        <p:sp>
          <p:nvSpPr>
            <p:cNvPr id="5" name="Freeform 4"/>
            <p:cNvSpPr/>
            <p:nvPr/>
          </p:nvSpPr>
          <p:spPr>
            <a:xfrm>
              <a:off x="2718323" y="2349500"/>
              <a:ext cx="253322" cy="584201"/>
            </a:xfrm>
            <a:custGeom>
              <a:avLst/>
              <a:gdLst/>
              <a:ahLst/>
              <a:cxnLst/>
              <a:rect l="0" t="0" r="0" b="0"/>
              <a:pathLst>
                <a:path w="253322" h="584201">
                  <a:moveTo>
                    <a:pt x="12177" y="0"/>
                  </a:moveTo>
                  <a:lnTo>
                    <a:pt x="5434" y="20225"/>
                  </a:lnTo>
                  <a:lnTo>
                    <a:pt x="3449" y="31828"/>
                  </a:lnTo>
                  <a:lnTo>
                    <a:pt x="2125" y="45207"/>
                  </a:lnTo>
                  <a:lnTo>
                    <a:pt x="1242" y="59771"/>
                  </a:lnTo>
                  <a:lnTo>
                    <a:pt x="261" y="91006"/>
                  </a:lnTo>
                  <a:lnTo>
                    <a:pt x="0" y="107237"/>
                  </a:lnTo>
                  <a:lnTo>
                    <a:pt x="1236" y="125113"/>
                  </a:lnTo>
                  <a:lnTo>
                    <a:pt x="3472" y="144086"/>
                  </a:lnTo>
                  <a:lnTo>
                    <a:pt x="6374" y="163791"/>
                  </a:lnTo>
                  <a:lnTo>
                    <a:pt x="11130" y="181160"/>
                  </a:lnTo>
                  <a:lnTo>
                    <a:pt x="17123" y="196973"/>
                  </a:lnTo>
                  <a:lnTo>
                    <a:pt x="23941" y="211749"/>
                  </a:lnTo>
                  <a:lnTo>
                    <a:pt x="32719" y="223010"/>
                  </a:lnTo>
                  <a:lnTo>
                    <a:pt x="42805" y="231929"/>
                  </a:lnTo>
                  <a:lnTo>
                    <a:pt x="53762" y="239286"/>
                  </a:lnTo>
                  <a:lnTo>
                    <a:pt x="65300" y="242779"/>
                  </a:lnTo>
                  <a:lnTo>
                    <a:pt x="77226" y="243697"/>
                  </a:lnTo>
                  <a:lnTo>
                    <a:pt x="89409" y="242898"/>
                  </a:lnTo>
                  <a:lnTo>
                    <a:pt x="101765" y="239543"/>
                  </a:lnTo>
                  <a:lnTo>
                    <a:pt x="114236" y="234484"/>
                  </a:lnTo>
                  <a:lnTo>
                    <a:pt x="126782" y="228289"/>
                  </a:lnTo>
                  <a:lnTo>
                    <a:pt x="137969" y="221337"/>
                  </a:lnTo>
                  <a:lnTo>
                    <a:pt x="148250" y="213880"/>
                  </a:lnTo>
                  <a:lnTo>
                    <a:pt x="157925" y="206087"/>
                  </a:lnTo>
                  <a:lnTo>
                    <a:pt x="167198" y="196657"/>
                  </a:lnTo>
                  <a:lnTo>
                    <a:pt x="176202" y="186138"/>
                  </a:lnTo>
                  <a:lnTo>
                    <a:pt x="185027" y="174892"/>
                  </a:lnTo>
                  <a:lnTo>
                    <a:pt x="193732" y="163161"/>
                  </a:lnTo>
                  <a:lnTo>
                    <a:pt x="210931" y="138838"/>
                  </a:lnTo>
                  <a:lnTo>
                    <a:pt x="218057" y="125014"/>
                  </a:lnTo>
                  <a:lnTo>
                    <a:pt x="224219" y="110154"/>
                  </a:lnTo>
                  <a:lnTo>
                    <a:pt x="229738" y="94602"/>
                  </a:lnTo>
                  <a:lnTo>
                    <a:pt x="233418" y="78590"/>
                  </a:lnTo>
                  <a:lnTo>
                    <a:pt x="235871" y="62271"/>
                  </a:lnTo>
                  <a:lnTo>
                    <a:pt x="237506" y="45747"/>
                  </a:lnTo>
                  <a:lnTo>
                    <a:pt x="238596" y="40376"/>
                  </a:lnTo>
                  <a:lnTo>
                    <a:pt x="239323" y="42439"/>
                  </a:lnTo>
                  <a:lnTo>
                    <a:pt x="239808" y="49459"/>
                  </a:lnTo>
                  <a:lnTo>
                    <a:pt x="240346" y="76074"/>
                  </a:lnTo>
                  <a:lnTo>
                    <a:pt x="240691" y="143908"/>
                  </a:lnTo>
                  <a:lnTo>
                    <a:pt x="242131" y="159439"/>
                  </a:lnTo>
                  <a:lnTo>
                    <a:pt x="244502" y="174026"/>
                  </a:lnTo>
                  <a:lnTo>
                    <a:pt x="247493" y="187984"/>
                  </a:lnTo>
                  <a:lnTo>
                    <a:pt x="249488" y="204344"/>
                  </a:lnTo>
                  <a:lnTo>
                    <a:pt x="250817" y="222307"/>
                  </a:lnTo>
                  <a:lnTo>
                    <a:pt x="251704" y="241338"/>
                  </a:lnTo>
                  <a:lnTo>
                    <a:pt x="252689" y="285061"/>
                  </a:lnTo>
                  <a:lnTo>
                    <a:pt x="253321" y="375376"/>
                  </a:lnTo>
                  <a:lnTo>
                    <a:pt x="251962" y="395595"/>
                  </a:lnTo>
                  <a:lnTo>
                    <a:pt x="249644" y="414719"/>
                  </a:lnTo>
                  <a:lnTo>
                    <a:pt x="246688" y="433112"/>
                  </a:lnTo>
                  <a:lnTo>
                    <a:pt x="241895" y="449608"/>
                  </a:lnTo>
                  <a:lnTo>
                    <a:pt x="235878" y="464839"/>
                  </a:lnTo>
                  <a:lnTo>
                    <a:pt x="229044" y="479225"/>
                  </a:lnTo>
                  <a:lnTo>
                    <a:pt x="221666" y="493050"/>
                  </a:lnTo>
                  <a:lnTo>
                    <a:pt x="213925" y="506500"/>
                  </a:lnTo>
                  <a:lnTo>
                    <a:pt x="205942" y="519700"/>
                  </a:lnTo>
                  <a:lnTo>
                    <a:pt x="196387" y="531322"/>
                  </a:lnTo>
                  <a:lnTo>
                    <a:pt x="185784" y="541892"/>
                  </a:lnTo>
                  <a:lnTo>
                    <a:pt x="174481" y="551761"/>
                  </a:lnTo>
                  <a:lnTo>
                    <a:pt x="162713" y="559752"/>
                  </a:lnTo>
                  <a:lnTo>
                    <a:pt x="150634" y="566490"/>
                  </a:lnTo>
                  <a:lnTo>
                    <a:pt x="101077" y="584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175000" y="2311400"/>
              <a:ext cx="201132" cy="254001"/>
            </a:xfrm>
            <a:custGeom>
              <a:avLst/>
              <a:gdLst/>
              <a:ahLst/>
              <a:cxnLst/>
              <a:rect l="0" t="0" r="0" b="0"/>
              <a:pathLst>
                <a:path w="201132" h="254001">
                  <a:moveTo>
                    <a:pt x="0" y="0"/>
                  </a:moveTo>
                  <a:lnTo>
                    <a:pt x="13483" y="13484"/>
                  </a:lnTo>
                  <a:lnTo>
                    <a:pt x="20278" y="21689"/>
                  </a:lnTo>
                  <a:lnTo>
                    <a:pt x="27630" y="31392"/>
                  </a:lnTo>
                  <a:lnTo>
                    <a:pt x="35353" y="42095"/>
                  </a:lnTo>
                  <a:lnTo>
                    <a:pt x="44735" y="52052"/>
                  </a:lnTo>
                  <a:lnTo>
                    <a:pt x="55223" y="61512"/>
                  </a:lnTo>
                  <a:lnTo>
                    <a:pt x="66449" y="70641"/>
                  </a:lnTo>
                  <a:lnTo>
                    <a:pt x="78166" y="79550"/>
                  </a:lnTo>
                  <a:lnTo>
                    <a:pt x="102473" y="96974"/>
                  </a:lnTo>
                  <a:lnTo>
                    <a:pt x="116293" y="104160"/>
                  </a:lnTo>
                  <a:lnTo>
                    <a:pt x="131151" y="110362"/>
                  </a:lnTo>
                  <a:lnTo>
                    <a:pt x="146700" y="115908"/>
                  </a:lnTo>
                  <a:lnTo>
                    <a:pt x="161300" y="122427"/>
                  </a:lnTo>
                  <a:lnTo>
                    <a:pt x="175267" y="129596"/>
                  </a:lnTo>
                  <a:lnTo>
                    <a:pt x="188811" y="137197"/>
                  </a:lnTo>
                  <a:lnTo>
                    <a:pt x="196429" y="146498"/>
                  </a:lnTo>
                  <a:lnTo>
                    <a:pt x="200097" y="156932"/>
                  </a:lnTo>
                  <a:lnTo>
                    <a:pt x="201131" y="168121"/>
                  </a:lnTo>
                  <a:lnTo>
                    <a:pt x="196176" y="176992"/>
                  </a:lnTo>
                  <a:lnTo>
                    <a:pt x="187228" y="184316"/>
                  </a:lnTo>
                  <a:lnTo>
                    <a:pt x="175619" y="190611"/>
                  </a:lnTo>
                  <a:lnTo>
                    <a:pt x="162235" y="194807"/>
                  </a:lnTo>
                  <a:lnTo>
                    <a:pt x="147667" y="197604"/>
                  </a:lnTo>
                  <a:lnTo>
                    <a:pt x="132311" y="199469"/>
                  </a:lnTo>
                  <a:lnTo>
                    <a:pt x="116430" y="202124"/>
                  </a:lnTo>
                  <a:lnTo>
                    <a:pt x="100197" y="205305"/>
                  </a:lnTo>
                  <a:lnTo>
                    <a:pt x="83731" y="208836"/>
                  </a:lnTo>
                  <a:lnTo>
                    <a:pt x="68521" y="214013"/>
                  </a:lnTo>
                  <a:lnTo>
                    <a:pt x="54147" y="220286"/>
                  </a:lnTo>
                  <a:lnTo>
                    <a:pt x="127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86100" y="2643411"/>
              <a:ext cx="292101" cy="23590"/>
            </a:xfrm>
            <a:custGeom>
              <a:avLst/>
              <a:gdLst/>
              <a:ahLst/>
              <a:cxnLst/>
              <a:rect l="0" t="0" r="0" b="0"/>
              <a:pathLst>
                <a:path w="292101" h="23590">
                  <a:moveTo>
                    <a:pt x="0" y="23589"/>
                  </a:moveTo>
                  <a:lnTo>
                    <a:pt x="26967" y="16846"/>
                  </a:lnTo>
                  <a:lnTo>
                    <a:pt x="40556" y="14861"/>
                  </a:lnTo>
                  <a:lnTo>
                    <a:pt x="55259" y="13537"/>
                  </a:lnTo>
                  <a:lnTo>
                    <a:pt x="70706" y="12654"/>
                  </a:lnTo>
                  <a:lnTo>
                    <a:pt x="102921" y="11673"/>
                  </a:lnTo>
                  <a:lnTo>
                    <a:pt x="119414" y="11412"/>
                  </a:lnTo>
                  <a:lnTo>
                    <a:pt x="136054" y="9826"/>
                  </a:lnTo>
                  <a:lnTo>
                    <a:pt x="152791" y="7358"/>
                  </a:lnTo>
                  <a:lnTo>
                    <a:pt x="169594" y="4301"/>
                  </a:lnTo>
                  <a:lnTo>
                    <a:pt x="186440" y="2264"/>
                  </a:lnTo>
                  <a:lnTo>
                    <a:pt x="203316" y="905"/>
                  </a:lnTo>
                  <a:lnTo>
                    <a:pt x="220210" y="0"/>
                  </a:lnTo>
                  <a:lnTo>
                    <a:pt x="235707" y="807"/>
                  </a:lnTo>
                  <a:lnTo>
                    <a:pt x="250271" y="2756"/>
                  </a:lnTo>
                  <a:lnTo>
                    <a:pt x="292100" y="10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553466" y="2273300"/>
              <a:ext cx="218435" cy="190501"/>
            </a:xfrm>
            <a:custGeom>
              <a:avLst/>
              <a:gdLst/>
              <a:ahLst/>
              <a:cxnLst/>
              <a:rect l="0" t="0" r="0" b="0"/>
              <a:pathLst>
                <a:path w="218435" h="190501">
                  <a:moveTo>
                    <a:pt x="53334" y="0"/>
                  </a:moveTo>
                  <a:lnTo>
                    <a:pt x="35657" y="70706"/>
                  </a:lnTo>
                  <a:lnTo>
                    <a:pt x="30260" y="83826"/>
                  </a:lnTo>
                  <a:lnTo>
                    <a:pt x="23840" y="95395"/>
                  </a:lnTo>
                  <a:lnTo>
                    <a:pt x="16738" y="105930"/>
                  </a:lnTo>
                  <a:lnTo>
                    <a:pt x="10592" y="117186"/>
                  </a:lnTo>
                  <a:lnTo>
                    <a:pt x="5084" y="128924"/>
                  </a:lnTo>
                  <a:lnTo>
                    <a:pt x="0" y="140983"/>
                  </a:lnTo>
                  <a:lnTo>
                    <a:pt x="844" y="150433"/>
                  </a:lnTo>
                  <a:lnTo>
                    <a:pt x="5641" y="158144"/>
                  </a:lnTo>
                  <a:lnTo>
                    <a:pt x="13072" y="164696"/>
                  </a:lnTo>
                  <a:lnTo>
                    <a:pt x="23670" y="169064"/>
                  </a:lnTo>
                  <a:lnTo>
                    <a:pt x="36380" y="171976"/>
                  </a:lnTo>
                  <a:lnTo>
                    <a:pt x="50498" y="173917"/>
                  </a:lnTo>
                  <a:lnTo>
                    <a:pt x="66965" y="175211"/>
                  </a:lnTo>
                  <a:lnTo>
                    <a:pt x="84999" y="176074"/>
                  </a:lnTo>
                  <a:lnTo>
                    <a:pt x="104077" y="176649"/>
                  </a:lnTo>
                  <a:lnTo>
                    <a:pt x="122441" y="178444"/>
                  </a:lnTo>
                  <a:lnTo>
                    <a:pt x="140327" y="181051"/>
                  </a:lnTo>
                  <a:lnTo>
                    <a:pt x="218434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810000" y="2286000"/>
              <a:ext cx="12701" cy="495301"/>
            </a:xfrm>
            <a:custGeom>
              <a:avLst/>
              <a:gdLst/>
              <a:ahLst/>
              <a:cxnLst/>
              <a:rect l="0" t="0" r="0" b="0"/>
              <a:pathLst>
                <a:path w="12701" h="495301">
                  <a:moveTo>
                    <a:pt x="0" y="0"/>
                  </a:moveTo>
                  <a:lnTo>
                    <a:pt x="6742" y="20225"/>
                  </a:lnTo>
                  <a:lnTo>
                    <a:pt x="8728" y="34650"/>
                  </a:lnTo>
                  <a:lnTo>
                    <a:pt x="10052" y="52733"/>
                  </a:lnTo>
                  <a:lnTo>
                    <a:pt x="10934" y="73255"/>
                  </a:lnTo>
                  <a:lnTo>
                    <a:pt x="11915" y="114872"/>
                  </a:lnTo>
                  <a:lnTo>
                    <a:pt x="12544" y="192337"/>
                  </a:lnTo>
                  <a:lnTo>
                    <a:pt x="11185" y="208658"/>
                  </a:lnTo>
                  <a:lnTo>
                    <a:pt x="8868" y="223772"/>
                  </a:lnTo>
                  <a:lnTo>
                    <a:pt x="5912" y="238081"/>
                  </a:lnTo>
                  <a:lnTo>
                    <a:pt x="3941" y="254676"/>
                  </a:lnTo>
                  <a:lnTo>
                    <a:pt x="2627" y="272795"/>
                  </a:lnTo>
                  <a:lnTo>
                    <a:pt x="1751" y="291930"/>
                  </a:lnTo>
                  <a:lnTo>
                    <a:pt x="778" y="332006"/>
                  </a:lnTo>
                  <a:lnTo>
                    <a:pt x="153" y="408481"/>
                  </a:lnTo>
                  <a:lnTo>
                    <a:pt x="1513" y="424720"/>
                  </a:lnTo>
                  <a:lnTo>
                    <a:pt x="1270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000500" y="2527300"/>
              <a:ext cx="355601" cy="292101"/>
            </a:xfrm>
            <a:custGeom>
              <a:avLst/>
              <a:gdLst/>
              <a:ahLst/>
              <a:cxnLst/>
              <a:rect l="0" t="0" r="0" b="0"/>
              <a:pathLst>
                <a:path w="355601" h="292101">
                  <a:moveTo>
                    <a:pt x="0" y="0"/>
                  </a:moveTo>
                  <a:lnTo>
                    <a:pt x="13484" y="13484"/>
                  </a:lnTo>
                  <a:lnTo>
                    <a:pt x="20278" y="23100"/>
                  </a:lnTo>
                  <a:lnTo>
                    <a:pt x="27630" y="35155"/>
                  </a:lnTo>
                  <a:lnTo>
                    <a:pt x="35353" y="48837"/>
                  </a:lnTo>
                  <a:lnTo>
                    <a:pt x="43324" y="60780"/>
                  </a:lnTo>
                  <a:lnTo>
                    <a:pt x="51460" y="71564"/>
                  </a:lnTo>
                  <a:lnTo>
                    <a:pt x="59707" y="81576"/>
                  </a:lnTo>
                  <a:lnTo>
                    <a:pt x="69438" y="92484"/>
                  </a:lnTo>
                  <a:lnTo>
                    <a:pt x="91538" y="115892"/>
                  </a:lnTo>
                  <a:lnTo>
                    <a:pt x="121039" y="146130"/>
                  </a:lnTo>
                  <a:lnTo>
                    <a:pt x="131493" y="155275"/>
                  </a:lnTo>
                  <a:lnTo>
                    <a:pt x="142695" y="164194"/>
                  </a:lnTo>
                  <a:lnTo>
                    <a:pt x="154397" y="172963"/>
                  </a:lnTo>
                  <a:lnTo>
                    <a:pt x="165020" y="181630"/>
                  </a:lnTo>
                  <a:lnTo>
                    <a:pt x="174924" y="190231"/>
                  </a:lnTo>
                  <a:lnTo>
                    <a:pt x="184349" y="198787"/>
                  </a:lnTo>
                  <a:lnTo>
                    <a:pt x="196277" y="208725"/>
                  </a:lnTo>
                  <a:lnTo>
                    <a:pt x="224582" y="231055"/>
                  </a:lnTo>
                  <a:lnTo>
                    <a:pt x="240032" y="241525"/>
                  </a:lnTo>
                  <a:lnTo>
                    <a:pt x="255977" y="251328"/>
                  </a:lnTo>
                  <a:lnTo>
                    <a:pt x="272251" y="260685"/>
                  </a:lnTo>
                  <a:lnTo>
                    <a:pt x="287334" y="268334"/>
                  </a:lnTo>
                  <a:lnTo>
                    <a:pt x="301623" y="274845"/>
                  </a:lnTo>
                  <a:lnTo>
                    <a:pt x="3556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64000" y="2540000"/>
              <a:ext cx="177801" cy="330201"/>
            </a:xfrm>
            <a:custGeom>
              <a:avLst/>
              <a:gdLst/>
              <a:ahLst/>
              <a:cxnLst/>
              <a:rect l="0" t="0" r="0" b="0"/>
              <a:pathLst>
                <a:path w="177801" h="330201">
                  <a:moveTo>
                    <a:pt x="177800" y="0"/>
                  </a:moveTo>
                  <a:lnTo>
                    <a:pt x="177800" y="26967"/>
                  </a:lnTo>
                  <a:lnTo>
                    <a:pt x="174977" y="39145"/>
                  </a:lnTo>
                  <a:lnTo>
                    <a:pt x="170274" y="51496"/>
                  </a:lnTo>
                  <a:lnTo>
                    <a:pt x="164315" y="63964"/>
                  </a:lnTo>
                  <a:lnTo>
                    <a:pt x="157521" y="79331"/>
                  </a:lnTo>
                  <a:lnTo>
                    <a:pt x="142446" y="115221"/>
                  </a:lnTo>
                  <a:lnTo>
                    <a:pt x="134475" y="131847"/>
                  </a:lnTo>
                  <a:lnTo>
                    <a:pt x="126339" y="147165"/>
                  </a:lnTo>
                  <a:lnTo>
                    <a:pt x="118092" y="161610"/>
                  </a:lnTo>
                  <a:lnTo>
                    <a:pt x="109773" y="174062"/>
                  </a:lnTo>
                  <a:lnTo>
                    <a:pt x="101404" y="185185"/>
                  </a:lnTo>
                  <a:lnTo>
                    <a:pt x="93002" y="195423"/>
                  </a:lnTo>
                  <a:lnTo>
                    <a:pt x="83168" y="206482"/>
                  </a:lnTo>
                  <a:lnTo>
                    <a:pt x="60952" y="230059"/>
                  </a:lnTo>
                  <a:lnTo>
                    <a:pt x="50512" y="242272"/>
                  </a:lnTo>
                  <a:lnTo>
                    <a:pt x="40730" y="254648"/>
                  </a:lnTo>
                  <a:lnTo>
                    <a:pt x="31387" y="267132"/>
                  </a:lnTo>
                  <a:lnTo>
                    <a:pt x="23747" y="279688"/>
                  </a:lnTo>
                  <a:lnTo>
                    <a:pt x="17242" y="292292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406900" y="26162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53029" y="17676"/>
                  </a:lnTo>
                  <a:lnTo>
                    <a:pt x="66397" y="20251"/>
                  </a:lnTo>
                  <a:lnTo>
                    <a:pt x="80953" y="21967"/>
                  </a:lnTo>
                  <a:lnTo>
                    <a:pt x="96302" y="23111"/>
                  </a:lnTo>
                  <a:lnTo>
                    <a:pt x="112179" y="23874"/>
                  </a:lnTo>
                  <a:lnTo>
                    <a:pt x="144872" y="24721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84700" y="2388433"/>
              <a:ext cx="414327" cy="646868"/>
            </a:xfrm>
            <a:custGeom>
              <a:avLst/>
              <a:gdLst/>
              <a:ahLst/>
              <a:cxnLst/>
              <a:rect l="0" t="0" r="0" b="0"/>
              <a:pathLst>
                <a:path w="414327" h="646868">
                  <a:moveTo>
                    <a:pt x="38100" y="37267"/>
                  </a:moveTo>
                  <a:lnTo>
                    <a:pt x="51584" y="23782"/>
                  </a:lnTo>
                  <a:lnTo>
                    <a:pt x="59789" y="18399"/>
                  </a:lnTo>
                  <a:lnTo>
                    <a:pt x="69492" y="13400"/>
                  </a:lnTo>
                  <a:lnTo>
                    <a:pt x="80195" y="8655"/>
                  </a:lnTo>
                  <a:lnTo>
                    <a:pt x="92974" y="5492"/>
                  </a:lnTo>
                  <a:lnTo>
                    <a:pt x="107138" y="3384"/>
                  </a:lnTo>
                  <a:lnTo>
                    <a:pt x="122225" y="1978"/>
                  </a:lnTo>
                  <a:lnTo>
                    <a:pt x="137928" y="1041"/>
                  </a:lnTo>
                  <a:lnTo>
                    <a:pt x="170427" y="0"/>
                  </a:lnTo>
                  <a:lnTo>
                    <a:pt x="186995" y="1133"/>
                  </a:lnTo>
                  <a:lnTo>
                    <a:pt x="203686" y="3300"/>
                  </a:lnTo>
                  <a:lnTo>
                    <a:pt x="220457" y="6155"/>
                  </a:lnTo>
                  <a:lnTo>
                    <a:pt x="235871" y="9470"/>
                  </a:lnTo>
                  <a:lnTo>
                    <a:pt x="250381" y="13091"/>
                  </a:lnTo>
                  <a:lnTo>
                    <a:pt x="264287" y="16916"/>
                  </a:lnTo>
                  <a:lnTo>
                    <a:pt x="276380" y="23700"/>
                  </a:lnTo>
                  <a:lnTo>
                    <a:pt x="287264" y="32455"/>
                  </a:lnTo>
                  <a:lnTo>
                    <a:pt x="297343" y="42526"/>
                  </a:lnTo>
                  <a:lnTo>
                    <a:pt x="305473" y="54884"/>
                  </a:lnTo>
                  <a:lnTo>
                    <a:pt x="312304" y="68767"/>
                  </a:lnTo>
                  <a:lnTo>
                    <a:pt x="318269" y="83667"/>
                  </a:lnTo>
                  <a:lnTo>
                    <a:pt x="320835" y="97833"/>
                  </a:lnTo>
                  <a:lnTo>
                    <a:pt x="321134" y="111511"/>
                  </a:lnTo>
                  <a:lnTo>
                    <a:pt x="319923" y="124863"/>
                  </a:lnTo>
                  <a:lnTo>
                    <a:pt x="316293" y="137997"/>
                  </a:lnTo>
                  <a:lnTo>
                    <a:pt x="311051" y="150987"/>
                  </a:lnTo>
                  <a:lnTo>
                    <a:pt x="304734" y="163880"/>
                  </a:lnTo>
                  <a:lnTo>
                    <a:pt x="294878" y="173887"/>
                  </a:lnTo>
                  <a:lnTo>
                    <a:pt x="282663" y="181969"/>
                  </a:lnTo>
                  <a:lnTo>
                    <a:pt x="268875" y="188768"/>
                  </a:lnTo>
                  <a:lnTo>
                    <a:pt x="254039" y="194712"/>
                  </a:lnTo>
                  <a:lnTo>
                    <a:pt x="238504" y="200086"/>
                  </a:lnTo>
                  <a:lnTo>
                    <a:pt x="179756" y="218849"/>
                  </a:lnTo>
                  <a:lnTo>
                    <a:pt x="173459" y="224644"/>
                  </a:lnTo>
                  <a:lnTo>
                    <a:pt x="172084" y="231329"/>
                  </a:lnTo>
                  <a:lnTo>
                    <a:pt x="173989" y="238608"/>
                  </a:lnTo>
                  <a:lnTo>
                    <a:pt x="179492" y="246283"/>
                  </a:lnTo>
                  <a:lnTo>
                    <a:pt x="187395" y="254222"/>
                  </a:lnTo>
                  <a:lnTo>
                    <a:pt x="196896" y="262337"/>
                  </a:lnTo>
                  <a:lnTo>
                    <a:pt x="210286" y="270569"/>
                  </a:lnTo>
                  <a:lnTo>
                    <a:pt x="226269" y="278879"/>
                  </a:lnTo>
                  <a:lnTo>
                    <a:pt x="243979" y="287242"/>
                  </a:lnTo>
                  <a:lnTo>
                    <a:pt x="260019" y="295639"/>
                  </a:lnTo>
                  <a:lnTo>
                    <a:pt x="274946" y="304059"/>
                  </a:lnTo>
                  <a:lnTo>
                    <a:pt x="289131" y="312495"/>
                  </a:lnTo>
                  <a:lnTo>
                    <a:pt x="301409" y="320941"/>
                  </a:lnTo>
                  <a:lnTo>
                    <a:pt x="312417" y="329394"/>
                  </a:lnTo>
                  <a:lnTo>
                    <a:pt x="322578" y="337851"/>
                  </a:lnTo>
                  <a:lnTo>
                    <a:pt x="332174" y="346312"/>
                  </a:lnTo>
                  <a:lnTo>
                    <a:pt x="350362" y="363239"/>
                  </a:lnTo>
                  <a:lnTo>
                    <a:pt x="376469" y="388635"/>
                  </a:lnTo>
                  <a:lnTo>
                    <a:pt x="385035" y="398512"/>
                  </a:lnTo>
                  <a:lnTo>
                    <a:pt x="393567" y="409330"/>
                  </a:lnTo>
                  <a:lnTo>
                    <a:pt x="402078" y="420776"/>
                  </a:lnTo>
                  <a:lnTo>
                    <a:pt x="407752" y="434050"/>
                  </a:lnTo>
                  <a:lnTo>
                    <a:pt x="411534" y="448544"/>
                  </a:lnTo>
                  <a:lnTo>
                    <a:pt x="414056" y="463852"/>
                  </a:lnTo>
                  <a:lnTo>
                    <a:pt x="414326" y="479701"/>
                  </a:lnTo>
                  <a:lnTo>
                    <a:pt x="413095" y="495912"/>
                  </a:lnTo>
                  <a:lnTo>
                    <a:pt x="410863" y="512363"/>
                  </a:lnTo>
                  <a:lnTo>
                    <a:pt x="405142" y="526153"/>
                  </a:lnTo>
                  <a:lnTo>
                    <a:pt x="397095" y="538169"/>
                  </a:lnTo>
                  <a:lnTo>
                    <a:pt x="387496" y="549001"/>
                  </a:lnTo>
                  <a:lnTo>
                    <a:pt x="376864" y="557634"/>
                  </a:lnTo>
                  <a:lnTo>
                    <a:pt x="365542" y="564801"/>
                  </a:lnTo>
                  <a:lnTo>
                    <a:pt x="353761" y="570989"/>
                  </a:lnTo>
                  <a:lnTo>
                    <a:pt x="341674" y="576526"/>
                  </a:lnTo>
                  <a:lnTo>
                    <a:pt x="329382" y="581628"/>
                  </a:lnTo>
                  <a:lnTo>
                    <a:pt x="316955" y="586441"/>
                  </a:lnTo>
                  <a:lnTo>
                    <a:pt x="303025" y="589650"/>
                  </a:lnTo>
                  <a:lnTo>
                    <a:pt x="288095" y="591789"/>
                  </a:lnTo>
                  <a:lnTo>
                    <a:pt x="272496" y="593215"/>
                  </a:lnTo>
                  <a:lnTo>
                    <a:pt x="256453" y="595576"/>
                  </a:lnTo>
                  <a:lnTo>
                    <a:pt x="240113" y="598562"/>
                  </a:lnTo>
                  <a:lnTo>
                    <a:pt x="166590" y="613493"/>
                  </a:lnTo>
                  <a:lnTo>
                    <a:pt x="146337" y="616151"/>
                  </a:lnTo>
                  <a:lnTo>
                    <a:pt x="125780" y="617923"/>
                  </a:lnTo>
                  <a:lnTo>
                    <a:pt x="105020" y="619104"/>
                  </a:lnTo>
                  <a:lnTo>
                    <a:pt x="84124" y="622714"/>
                  </a:lnTo>
                  <a:lnTo>
                    <a:pt x="63138" y="627942"/>
                  </a:lnTo>
                  <a:lnTo>
                    <a:pt x="0" y="6468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300" y="508000"/>
            <a:ext cx="259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266700"/>
            <a:ext cx="51308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Solving Inequalities with two variables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November 16, 2011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00" y="3289300"/>
            <a:ext cx="89916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A.  Put the equation and inequality in slope intercept form.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B. What is the slope?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C. What is the y-intercept?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900" y="1536700"/>
            <a:ext cx="3708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-2x -2y = 10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x + y &gt; -8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550422" y="1117600"/>
            <a:ext cx="2210108" cy="609601"/>
            <a:chOff x="5550422" y="1117600"/>
            <a:chExt cx="2210108" cy="609601"/>
          </a:xfrm>
        </p:grpSpPr>
        <p:sp>
          <p:nvSpPr>
            <p:cNvPr id="6" name="Freeform 5"/>
            <p:cNvSpPr/>
            <p:nvPr/>
          </p:nvSpPr>
          <p:spPr>
            <a:xfrm>
              <a:off x="5550422" y="1143000"/>
              <a:ext cx="227351" cy="584201"/>
            </a:xfrm>
            <a:custGeom>
              <a:avLst/>
              <a:gdLst/>
              <a:ahLst/>
              <a:cxnLst/>
              <a:rect l="0" t="0" r="0" b="0"/>
              <a:pathLst>
                <a:path w="227351" h="584201">
                  <a:moveTo>
                    <a:pt x="12178" y="0"/>
                  </a:moveTo>
                  <a:lnTo>
                    <a:pt x="5435" y="20225"/>
                  </a:lnTo>
                  <a:lnTo>
                    <a:pt x="3449" y="31828"/>
                  </a:lnTo>
                  <a:lnTo>
                    <a:pt x="2125" y="45207"/>
                  </a:lnTo>
                  <a:lnTo>
                    <a:pt x="1243" y="59771"/>
                  </a:lnTo>
                  <a:lnTo>
                    <a:pt x="262" y="94769"/>
                  </a:lnTo>
                  <a:lnTo>
                    <a:pt x="0" y="113979"/>
                  </a:lnTo>
                  <a:lnTo>
                    <a:pt x="1237" y="131019"/>
                  </a:lnTo>
                  <a:lnTo>
                    <a:pt x="3473" y="146613"/>
                  </a:lnTo>
                  <a:lnTo>
                    <a:pt x="6374" y="161241"/>
                  </a:lnTo>
                  <a:lnTo>
                    <a:pt x="9720" y="175227"/>
                  </a:lnTo>
                  <a:lnTo>
                    <a:pt x="13361" y="188785"/>
                  </a:lnTo>
                  <a:lnTo>
                    <a:pt x="17200" y="202056"/>
                  </a:lnTo>
                  <a:lnTo>
                    <a:pt x="26815" y="210904"/>
                  </a:lnTo>
                  <a:lnTo>
                    <a:pt x="40280" y="216803"/>
                  </a:lnTo>
                  <a:lnTo>
                    <a:pt x="56313" y="220735"/>
                  </a:lnTo>
                  <a:lnTo>
                    <a:pt x="69823" y="220534"/>
                  </a:lnTo>
                  <a:lnTo>
                    <a:pt x="81652" y="217578"/>
                  </a:lnTo>
                  <a:lnTo>
                    <a:pt x="92361" y="212785"/>
                  </a:lnTo>
                  <a:lnTo>
                    <a:pt x="102322" y="205357"/>
                  </a:lnTo>
                  <a:lnTo>
                    <a:pt x="111785" y="196171"/>
                  </a:lnTo>
                  <a:lnTo>
                    <a:pt x="120916" y="185814"/>
                  </a:lnTo>
                  <a:lnTo>
                    <a:pt x="129825" y="174676"/>
                  </a:lnTo>
                  <a:lnTo>
                    <a:pt x="138587" y="163017"/>
                  </a:lnTo>
                  <a:lnTo>
                    <a:pt x="147251" y="151011"/>
                  </a:lnTo>
                  <a:lnTo>
                    <a:pt x="154437" y="137363"/>
                  </a:lnTo>
                  <a:lnTo>
                    <a:pt x="160639" y="122620"/>
                  </a:lnTo>
                  <a:lnTo>
                    <a:pt x="176111" y="78665"/>
                  </a:lnTo>
                  <a:lnTo>
                    <a:pt x="182403" y="61773"/>
                  </a:lnTo>
                  <a:lnTo>
                    <a:pt x="180496" y="73080"/>
                  </a:lnTo>
                  <a:lnTo>
                    <a:pt x="180835" y="83998"/>
                  </a:lnTo>
                  <a:lnTo>
                    <a:pt x="182471" y="96921"/>
                  </a:lnTo>
                  <a:lnTo>
                    <a:pt x="184973" y="111180"/>
                  </a:lnTo>
                  <a:lnTo>
                    <a:pt x="186641" y="127742"/>
                  </a:lnTo>
                  <a:lnTo>
                    <a:pt x="187753" y="145839"/>
                  </a:lnTo>
                  <a:lnTo>
                    <a:pt x="188495" y="164959"/>
                  </a:lnTo>
                  <a:lnTo>
                    <a:pt x="190400" y="184762"/>
                  </a:lnTo>
                  <a:lnTo>
                    <a:pt x="193082" y="205019"/>
                  </a:lnTo>
                  <a:lnTo>
                    <a:pt x="196280" y="225579"/>
                  </a:lnTo>
                  <a:lnTo>
                    <a:pt x="203597" y="267239"/>
                  </a:lnTo>
                  <a:lnTo>
                    <a:pt x="219792" y="351473"/>
                  </a:lnTo>
                  <a:lnTo>
                    <a:pt x="222554" y="372604"/>
                  </a:lnTo>
                  <a:lnTo>
                    <a:pt x="224396" y="393747"/>
                  </a:lnTo>
                  <a:lnTo>
                    <a:pt x="225623" y="414898"/>
                  </a:lnTo>
                  <a:lnTo>
                    <a:pt x="226986" y="453451"/>
                  </a:lnTo>
                  <a:lnTo>
                    <a:pt x="227350" y="471634"/>
                  </a:lnTo>
                  <a:lnTo>
                    <a:pt x="224770" y="487989"/>
                  </a:lnTo>
                  <a:lnTo>
                    <a:pt x="220228" y="503126"/>
                  </a:lnTo>
                  <a:lnTo>
                    <a:pt x="214378" y="517450"/>
                  </a:lnTo>
                  <a:lnTo>
                    <a:pt x="206244" y="531233"/>
                  </a:lnTo>
                  <a:lnTo>
                    <a:pt x="196589" y="544655"/>
                  </a:lnTo>
                  <a:lnTo>
                    <a:pt x="126478" y="584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842000" y="12573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26967" y="25400"/>
                  </a:lnTo>
                  <a:lnTo>
                    <a:pt x="39145" y="23988"/>
                  </a:lnTo>
                  <a:lnTo>
                    <a:pt x="51496" y="21637"/>
                  </a:lnTo>
                  <a:lnTo>
                    <a:pt x="63964" y="18657"/>
                  </a:lnTo>
                  <a:lnTo>
                    <a:pt x="76509" y="15260"/>
                  </a:lnTo>
                  <a:lnTo>
                    <a:pt x="89106" y="11585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829300" y="13462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6967" y="25400"/>
                  </a:lnTo>
                  <a:lnTo>
                    <a:pt x="40556" y="23988"/>
                  </a:lnTo>
                  <a:lnTo>
                    <a:pt x="55260" y="21637"/>
                  </a:lnTo>
                  <a:lnTo>
                    <a:pt x="70706" y="18657"/>
                  </a:lnTo>
                  <a:lnTo>
                    <a:pt x="86648" y="16672"/>
                  </a:lnTo>
                  <a:lnTo>
                    <a:pt x="102921" y="15347"/>
                  </a:lnTo>
                  <a:lnTo>
                    <a:pt x="119414" y="14465"/>
                  </a:lnTo>
                  <a:lnTo>
                    <a:pt x="134642" y="12465"/>
                  </a:lnTo>
                  <a:lnTo>
                    <a:pt x="149028" y="9721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184900" y="1206261"/>
              <a:ext cx="533401" cy="292340"/>
            </a:xfrm>
            <a:custGeom>
              <a:avLst/>
              <a:gdLst/>
              <a:ahLst/>
              <a:cxnLst/>
              <a:rect l="0" t="0" r="0" b="0"/>
              <a:pathLst>
                <a:path w="533401" h="292340">
                  <a:moveTo>
                    <a:pt x="0" y="38339"/>
                  </a:moveTo>
                  <a:lnTo>
                    <a:pt x="6741" y="58564"/>
                  </a:lnTo>
                  <a:lnTo>
                    <a:pt x="10138" y="70167"/>
                  </a:lnTo>
                  <a:lnTo>
                    <a:pt x="21662" y="113464"/>
                  </a:lnTo>
                  <a:lnTo>
                    <a:pt x="42398" y="195388"/>
                  </a:lnTo>
                  <a:lnTo>
                    <a:pt x="46610" y="210771"/>
                  </a:lnTo>
                  <a:lnTo>
                    <a:pt x="55052" y="239153"/>
                  </a:lnTo>
                  <a:lnTo>
                    <a:pt x="57868" y="242770"/>
                  </a:lnTo>
                  <a:lnTo>
                    <a:pt x="59745" y="239538"/>
                  </a:lnTo>
                  <a:lnTo>
                    <a:pt x="60997" y="231738"/>
                  </a:lnTo>
                  <a:lnTo>
                    <a:pt x="60420" y="222305"/>
                  </a:lnTo>
                  <a:lnTo>
                    <a:pt x="58624" y="211783"/>
                  </a:lnTo>
                  <a:lnTo>
                    <a:pt x="56016" y="200535"/>
                  </a:lnTo>
                  <a:lnTo>
                    <a:pt x="54277" y="187392"/>
                  </a:lnTo>
                  <a:lnTo>
                    <a:pt x="53118" y="172985"/>
                  </a:lnTo>
                  <a:lnTo>
                    <a:pt x="52345" y="157736"/>
                  </a:lnTo>
                  <a:lnTo>
                    <a:pt x="53241" y="143337"/>
                  </a:lnTo>
                  <a:lnTo>
                    <a:pt x="55249" y="129504"/>
                  </a:lnTo>
                  <a:lnTo>
                    <a:pt x="57999" y="116049"/>
                  </a:lnTo>
                  <a:lnTo>
                    <a:pt x="61244" y="102845"/>
                  </a:lnTo>
                  <a:lnTo>
                    <a:pt x="64818" y="89810"/>
                  </a:lnTo>
                  <a:lnTo>
                    <a:pt x="68612" y="76886"/>
                  </a:lnTo>
                  <a:lnTo>
                    <a:pt x="73963" y="64037"/>
                  </a:lnTo>
                  <a:lnTo>
                    <a:pt x="80353" y="51237"/>
                  </a:lnTo>
                  <a:lnTo>
                    <a:pt x="87435" y="38471"/>
                  </a:lnTo>
                  <a:lnTo>
                    <a:pt x="97801" y="29960"/>
                  </a:lnTo>
                  <a:lnTo>
                    <a:pt x="110356" y="24286"/>
                  </a:lnTo>
                  <a:lnTo>
                    <a:pt x="124371" y="20504"/>
                  </a:lnTo>
                  <a:lnTo>
                    <a:pt x="136536" y="22215"/>
                  </a:lnTo>
                  <a:lnTo>
                    <a:pt x="147468" y="27590"/>
                  </a:lnTo>
                  <a:lnTo>
                    <a:pt x="157579" y="35406"/>
                  </a:lnTo>
                  <a:lnTo>
                    <a:pt x="167141" y="44850"/>
                  </a:lnTo>
                  <a:lnTo>
                    <a:pt x="176338" y="55380"/>
                  </a:lnTo>
                  <a:lnTo>
                    <a:pt x="185292" y="66633"/>
                  </a:lnTo>
                  <a:lnTo>
                    <a:pt x="192672" y="78368"/>
                  </a:lnTo>
                  <a:lnTo>
                    <a:pt x="199003" y="90425"/>
                  </a:lnTo>
                  <a:lnTo>
                    <a:pt x="204635" y="102696"/>
                  </a:lnTo>
                  <a:lnTo>
                    <a:pt x="208390" y="116521"/>
                  </a:lnTo>
                  <a:lnTo>
                    <a:pt x="210893" y="131383"/>
                  </a:lnTo>
                  <a:lnTo>
                    <a:pt x="212562" y="146935"/>
                  </a:lnTo>
                  <a:lnTo>
                    <a:pt x="213674" y="162947"/>
                  </a:lnTo>
                  <a:lnTo>
                    <a:pt x="214416" y="179266"/>
                  </a:lnTo>
                  <a:lnTo>
                    <a:pt x="214910" y="195790"/>
                  </a:lnTo>
                  <a:lnTo>
                    <a:pt x="213829" y="201162"/>
                  </a:lnTo>
                  <a:lnTo>
                    <a:pt x="211697" y="199099"/>
                  </a:lnTo>
                  <a:lnTo>
                    <a:pt x="208865" y="192079"/>
                  </a:lnTo>
                  <a:lnTo>
                    <a:pt x="208387" y="183165"/>
                  </a:lnTo>
                  <a:lnTo>
                    <a:pt x="209481" y="172990"/>
                  </a:lnTo>
                  <a:lnTo>
                    <a:pt x="211620" y="161973"/>
                  </a:lnTo>
                  <a:lnTo>
                    <a:pt x="217761" y="134680"/>
                  </a:lnTo>
                  <a:lnTo>
                    <a:pt x="221374" y="119499"/>
                  </a:lnTo>
                  <a:lnTo>
                    <a:pt x="226604" y="105146"/>
                  </a:lnTo>
                  <a:lnTo>
                    <a:pt x="232914" y="91343"/>
                  </a:lnTo>
                  <a:lnTo>
                    <a:pt x="239943" y="77908"/>
                  </a:lnTo>
                  <a:lnTo>
                    <a:pt x="248861" y="64718"/>
                  </a:lnTo>
                  <a:lnTo>
                    <a:pt x="259041" y="51692"/>
                  </a:lnTo>
                  <a:lnTo>
                    <a:pt x="270061" y="38774"/>
                  </a:lnTo>
                  <a:lnTo>
                    <a:pt x="281640" y="27340"/>
                  </a:lnTo>
                  <a:lnTo>
                    <a:pt x="293593" y="16895"/>
                  </a:lnTo>
                  <a:lnTo>
                    <a:pt x="305795" y="7109"/>
                  </a:lnTo>
                  <a:lnTo>
                    <a:pt x="318163" y="1997"/>
                  </a:lnTo>
                  <a:lnTo>
                    <a:pt x="330642" y="0"/>
                  </a:lnTo>
                  <a:lnTo>
                    <a:pt x="343194" y="79"/>
                  </a:lnTo>
                  <a:lnTo>
                    <a:pt x="354385" y="4366"/>
                  </a:lnTo>
                  <a:lnTo>
                    <a:pt x="364668" y="11457"/>
                  </a:lnTo>
                  <a:lnTo>
                    <a:pt x="374345" y="20417"/>
                  </a:lnTo>
                  <a:lnTo>
                    <a:pt x="383619" y="30624"/>
                  </a:lnTo>
                  <a:lnTo>
                    <a:pt x="392624" y="41662"/>
                  </a:lnTo>
                  <a:lnTo>
                    <a:pt x="401449" y="53254"/>
                  </a:lnTo>
                  <a:lnTo>
                    <a:pt x="408744" y="65216"/>
                  </a:lnTo>
                  <a:lnTo>
                    <a:pt x="415018" y="77423"/>
                  </a:lnTo>
                  <a:lnTo>
                    <a:pt x="420612" y="89795"/>
                  </a:lnTo>
                  <a:lnTo>
                    <a:pt x="441969" y="134175"/>
                  </a:lnTo>
                  <a:lnTo>
                    <a:pt x="448457" y="150207"/>
                  </a:lnTo>
                  <a:lnTo>
                    <a:pt x="454193" y="166540"/>
                  </a:lnTo>
                  <a:lnTo>
                    <a:pt x="459429" y="183073"/>
                  </a:lnTo>
                  <a:lnTo>
                    <a:pt x="465741" y="198328"/>
                  </a:lnTo>
                  <a:lnTo>
                    <a:pt x="472772" y="212731"/>
                  </a:lnTo>
                  <a:lnTo>
                    <a:pt x="480281" y="226567"/>
                  </a:lnTo>
                  <a:lnTo>
                    <a:pt x="488109" y="240024"/>
                  </a:lnTo>
                  <a:lnTo>
                    <a:pt x="496151" y="253229"/>
                  </a:lnTo>
                  <a:lnTo>
                    <a:pt x="533400" y="2923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743700" y="1257300"/>
              <a:ext cx="317501" cy="254001"/>
            </a:xfrm>
            <a:custGeom>
              <a:avLst/>
              <a:gdLst/>
              <a:ahLst/>
              <a:cxnLst/>
              <a:rect l="0" t="0" r="0" b="0"/>
              <a:pathLst>
                <a:path w="317501" h="254001">
                  <a:moveTo>
                    <a:pt x="0" y="0"/>
                  </a:moveTo>
                  <a:lnTo>
                    <a:pt x="35352" y="53029"/>
                  </a:lnTo>
                  <a:lnTo>
                    <a:pt x="43324" y="63575"/>
                  </a:lnTo>
                  <a:lnTo>
                    <a:pt x="51460" y="73428"/>
                  </a:lnTo>
                  <a:lnTo>
                    <a:pt x="59707" y="82818"/>
                  </a:lnTo>
                  <a:lnTo>
                    <a:pt x="68026" y="91901"/>
                  </a:lnTo>
                  <a:lnTo>
                    <a:pt x="84797" y="109519"/>
                  </a:lnTo>
                  <a:lnTo>
                    <a:pt x="93220" y="119579"/>
                  </a:lnTo>
                  <a:lnTo>
                    <a:pt x="101658" y="130519"/>
                  </a:lnTo>
                  <a:lnTo>
                    <a:pt x="110104" y="142046"/>
                  </a:lnTo>
                  <a:lnTo>
                    <a:pt x="118559" y="152553"/>
                  </a:lnTo>
                  <a:lnTo>
                    <a:pt x="127017" y="162379"/>
                  </a:lnTo>
                  <a:lnTo>
                    <a:pt x="135477" y="171753"/>
                  </a:lnTo>
                  <a:lnTo>
                    <a:pt x="145352" y="180824"/>
                  </a:lnTo>
                  <a:lnTo>
                    <a:pt x="156167" y="189694"/>
                  </a:lnTo>
                  <a:lnTo>
                    <a:pt x="167612" y="198429"/>
                  </a:lnTo>
                  <a:lnTo>
                    <a:pt x="180885" y="207075"/>
                  </a:lnTo>
                  <a:lnTo>
                    <a:pt x="195379" y="215661"/>
                  </a:lnTo>
                  <a:lnTo>
                    <a:pt x="210686" y="224207"/>
                  </a:lnTo>
                  <a:lnTo>
                    <a:pt x="225124" y="231316"/>
                  </a:lnTo>
                  <a:lnTo>
                    <a:pt x="238983" y="237466"/>
                  </a:lnTo>
                  <a:lnTo>
                    <a:pt x="31750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781800" y="1231900"/>
              <a:ext cx="190501" cy="304801"/>
            </a:xfrm>
            <a:custGeom>
              <a:avLst/>
              <a:gdLst/>
              <a:ahLst/>
              <a:cxnLst/>
              <a:rect l="0" t="0" r="0" b="0"/>
              <a:pathLst>
                <a:path w="190501" h="304801">
                  <a:moveTo>
                    <a:pt x="190500" y="0"/>
                  </a:moveTo>
                  <a:lnTo>
                    <a:pt x="183758" y="20225"/>
                  </a:lnTo>
                  <a:lnTo>
                    <a:pt x="178949" y="31828"/>
                  </a:lnTo>
                  <a:lnTo>
                    <a:pt x="172922" y="45207"/>
                  </a:lnTo>
                  <a:lnTo>
                    <a:pt x="166081" y="59771"/>
                  </a:lnTo>
                  <a:lnTo>
                    <a:pt x="157288" y="76536"/>
                  </a:lnTo>
                  <a:lnTo>
                    <a:pt x="136228" y="113979"/>
                  </a:lnTo>
                  <a:lnTo>
                    <a:pt x="126096" y="129608"/>
                  </a:lnTo>
                  <a:lnTo>
                    <a:pt x="116520" y="142850"/>
                  </a:lnTo>
                  <a:lnTo>
                    <a:pt x="107313" y="154500"/>
                  </a:lnTo>
                  <a:lnTo>
                    <a:pt x="96942" y="166500"/>
                  </a:lnTo>
                  <a:lnTo>
                    <a:pt x="85794" y="178733"/>
                  </a:lnTo>
                  <a:lnTo>
                    <a:pt x="74129" y="191122"/>
                  </a:lnTo>
                  <a:lnTo>
                    <a:pt x="63531" y="203614"/>
                  </a:lnTo>
                  <a:lnTo>
                    <a:pt x="53643" y="216176"/>
                  </a:lnTo>
                  <a:lnTo>
                    <a:pt x="44228" y="228784"/>
                  </a:lnTo>
                  <a:lnTo>
                    <a:pt x="26242" y="254081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073900" y="1358900"/>
              <a:ext cx="292101" cy="12701"/>
            </a:xfrm>
            <a:custGeom>
              <a:avLst/>
              <a:gdLst/>
              <a:ahLst/>
              <a:cxnLst/>
              <a:rect l="0" t="0" r="0" b="0"/>
              <a:pathLst>
                <a:path w="292101" h="12701">
                  <a:moveTo>
                    <a:pt x="0" y="0"/>
                  </a:moveTo>
                  <a:lnTo>
                    <a:pt x="26968" y="6742"/>
                  </a:lnTo>
                  <a:lnTo>
                    <a:pt x="40556" y="8727"/>
                  </a:lnTo>
                  <a:lnTo>
                    <a:pt x="55260" y="10052"/>
                  </a:lnTo>
                  <a:lnTo>
                    <a:pt x="70706" y="10934"/>
                  </a:lnTo>
                  <a:lnTo>
                    <a:pt x="106684" y="11915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213600" y="12700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0" y="0"/>
                  </a:moveTo>
                  <a:lnTo>
                    <a:pt x="6741" y="26967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0111" y="85237"/>
                  </a:lnTo>
                  <a:lnTo>
                    <a:pt x="8152" y="99158"/>
                  </a:lnTo>
                  <a:lnTo>
                    <a:pt x="5435" y="112672"/>
                  </a:lnTo>
                  <a:lnTo>
                    <a:pt x="3623" y="127325"/>
                  </a:lnTo>
                  <a:lnTo>
                    <a:pt x="2415" y="142739"/>
                  </a:lnTo>
                  <a:lnTo>
                    <a:pt x="1610" y="158659"/>
                  </a:lnTo>
                  <a:lnTo>
                    <a:pt x="2485" y="173506"/>
                  </a:lnTo>
                  <a:lnTo>
                    <a:pt x="4478" y="187637"/>
                  </a:lnTo>
                  <a:lnTo>
                    <a:pt x="2540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442200" y="1117600"/>
              <a:ext cx="88901" cy="419101"/>
            </a:xfrm>
            <a:custGeom>
              <a:avLst/>
              <a:gdLst/>
              <a:ahLst/>
              <a:cxnLst/>
              <a:rect l="0" t="0" r="0" b="0"/>
              <a:pathLst>
                <a:path w="88901" h="419101">
                  <a:moveTo>
                    <a:pt x="0" y="0"/>
                  </a:moveTo>
                  <a:lnTo>
                    <a:pt x="6741" y="20225"/>
                  </a:lnTo>
                  <a:lnTo>
                    <a:pt x="10138" y="33239"/>
                  </a:lnTo>
                  <a:lnTo>
                    <a:pt x="17676" y="66513"/>
                  </a:lnTo>
                  <a:lnTo>
                    <a:pt x="20250" y="83853"/>
                  </a:lnTo>
                  <a:lnTo>
                    <a:pt x="21967" y="101057"/>
                  </a:lnTo>
                  <a:lnTo>
                    <a:pt x="23111" y="118171"/>
                  </a:lnTo>
                  <a:lnTo>
                    <a:pt x="25285" y="136636"/>
                  </a:lnTo>
                  <a:lnTo>
                    <a:pt x="28145" y="156002"/>
                  </a:lnTo>
                  <a:lnTo>
                    <a:pt x="31463" y="175968"/>
                  </a:lnTo>
                  <a:lnTo>
                    <a:pt x="33676" y="194923"/>
                  </a:lnTo>
                  <a:lnTo>
                    <a:pt x="35150" y="213204"/>
                  </a:lnTo>
                  <a:lnTo>
                    <a:pt x="36133" y="231036"/>
                  </a:lnTo>
                  <a:lnTo>
                    <a:pt x="38199" y="248568"/>
                  </a:lnTo>
                  <a:lnTo>
                    <a:pt x="40988" y="265901"/>
                  </a:lnTo>
                  <a:lnTo>
                    <a:pt x="44259" y="283100"/>
                  </a:lnTo>
                  <a:lnTo>
                    <a:pt x="49262" y="298800"/>
                  </a:lnTo>
                  <a:lnTo>
                    <a:pt x="55419" y="313500"/>
                  </a:lnTo>
                  <a:lnTo>
                    <a:pt x="62345" y="327533"/>
                  </a:lnTo>
                  <a:lnTo>
                    <a:pt x="68374" y="342533"/>
                  </a:lnTo>
                  <a:lnTo>
                    <a:pt x="73805" y="358177"/>
                  </a:lnTo>
                  <a:lnTo>
                    <a:pt x="88900" y="419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467600" y="1333500"/>
              <a:ext cx="292930" cy="228601"/>
            </a:xfrm>
            <a:custGeom>
              <a:avLst/>
              <a:gdLst/>
              <a:ahLst/>
              <a:cxnLst/>
              <a:rect l="0" t="0" r="0" b="0"/>
              <a:pathLst>
                <a:path w="292930" h="228601">
                  <a:moveTo>
                    <a:pt x="63500" y="0"/>
                  </a:moveTo>
                  <a:lnTo>
                    <a:pt x="90468" y="0"/>
                  </a:lnTo>
                  <a:lnTo>
                    <a:pt x="105467" y="1411"/>
                  </a:lnTo>
                  <a:lnTo>
                    <a:pt x="122522" y="3762"/>
                  </a:lnTo>
                  <a:lnTo>
                    <a:pt x="140948" y="6742"/>
                  </a:lnTo>
                  <a:lnTo>
                    <a:pt x="157465" y="11550"/>
                  </a:lnTo>
                  <a:lnTo>
                    <a:pt x="172710" y="17577"/>
                  </a:lnTo>
                  <a:lnTo>
                    <a:pt x="187107" y="24418"/>
                  </a:lnTo>
                  <a:lnTo>
                    <a:pt x="200938" y="33212"/>
                  </a:lnTo>
                  <a:lnTo>
                    <a:pt x="214391" y="43308"/>
                  </a:lnTo>
                  <a:lnTo>
                    <a:pt x="227594" y="54272"/>
                  </a:lnTo>
                  <a:lnTo>
                    <a:pt x="240629" y="64403"/>
                  </a:lnTo>
                  <a:lnTo>
                    <a:pt x="253552" y="73980"/>
                  </a:lnTo>
                  <a:lnTo>
                    <a:pt x="266401" y="83186"/>
                  </a:lnTo>
                  <a:lnTo>
                    <a:pt x="276379" y="93557"/>
                  </a:lnTo>
                  <a:lnTo>
                    <a:pt x="284441" y="104705"/>
                  </a:lnTo>
                  <a:lnTo>
                    <a:pt x="291227" y="116370"/>
                  </a:lnTo>
                  <a:lnTo>
                    <a:pt x="292929" y="128380"/>
                  </a:lnTo>
                  <a:lnTo>
                    <a:pt x="291241" y="140620"/>
                  </a:lnTo>
                  <a:lnTo>
                    <a:pt x="287294" y="153013"/>
                  </a:lnTo>
                  <a:lnTo>
                    <a:pt x="279018" y="164097"/>
                  </a:lnTo>
                  <a:lnTo>
                    <a:pt x="267856" y="174309"/>
                  </a:lnTo>
                  <a:lnTo>
                    <a:pt x="254771" y="183939"/>
                  </a:lnTo>
                  <a:lnTo>
                    <a:pt x="238991" y="191770"/>
                  </a:lnTo>
                  <a:lnTo>
                    <a:pt x="221416" y="198402"/>
                  </a:lnTo>
                  <a:lnTo>
                    <a:pt x="155998" y="219185"/>
                  </a:lnTo>
                  <a:lnTo>
                    <a:pt x="139276" y="222323"/>
                  </a:lnTo>
                  <a:lnTo>
                    <a:pt x="121074" y="224415"/>
                  </a:lnTo>
                  <a:lnTo>
                    <a:pt x="101882" y="225810"/>
                  </a:lnTo>
                  <a:lnTo>
                    <a:pt x="83443" y="226740"/>
                  </a:lnTo>
                  <a:lnTo>
                    <a:pt x="65506" y="22736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4292600" y="17907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241800" y="2540000"/>
            <a:ext cx="1" cy="76201"/>
          </a:xfrm>
          <a:custGeom>
            <a:avLst/>
            <a:gdLst/>
            <a:ahLst/>
            <a:cxnLst/>
            <a:rect l="0" t="0" r="0" b="0"/>
            <a:pathLst>
              <a:path w="1" h="76201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96942" y="2108200"/>
            <a:ext cx="101959" cy="37446"/>
          </a:xfrm>
          <a:custGeom>
            <a:avLst/>
            <a:gdLst/>
            <a:ahLst/>
            <a:cxnLst/>
            <a:rect l="0" t="0" r="0" b="0"/>
            <a:pathLst>
              <a:path w="101959" h="37446">
                <a:moveTo>
                  <a:pt x="101958" y="12700"/>
                </a:moveTo>
                <a:lnTo>
                  <a:pt x="74989" y="12700"/>
                </a:lnTo>
                <a:lnTo>
                  <a:pt x="62812" y="14111"/>
                </a:lnTo>
                <a:lnTo>
                  <a:pt x="50461" y="16462"/>
                </a:lnTo>
                <a:lnTo>
                  <a:pt x="37993" y="19442"/>
                </a:lnTo>
                <a:lnTo>
                  <a:pt x="26859" y="24250"/>
                </a:lnTo>
                <a:lnTo>
                  <a:pt x="16614" y="30277"/>
                </a:lnTo>
                <a:lnTo>
                  <a:pt x="6962" y="37118"/>
                </a:lnTo>
                <a:lnTo>
                  <a:pt x="1938" y="37445"/>
                </a:lnTo>
                <a:lnTo>
                  <a:pt x="0" y="33430"/>
                </a:lnTo>
                <a:lnTo>
                  <a:pt x="35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266700"/>
            <a:ext cx="9804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2.  Graph y-intercept and use slope to determine additonal point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800" y="6337300"/>
            <a:ext cx="6654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3. Determine if line is dashed or solid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4. Test a point to determine region to shade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5. Shade solution area of graph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822700" y="1346200"/>
            <a:ext cx="4737100" cy="4711700"/>
            <a:chOff x="3822700" y="1346200"/>
            <a:chExt cx="4737100" cy="4711700"/>
          </a:xfrm>
        </p:grpSpPr>
        <p:grpSp>
          <p:nvGrpSpPr>
            <p:cNvPr id="46" name="Group 45"/>
            <p:cNvGrpSpPr/>
            <p:nvPr/>
          </p:nvGrpSpPr>
          <p:grpSpPr>
            <a:xfrm>
              <a:off x="3987800" y="1485900"/>
              <a:ext cx="4436237" cy="4431666"/>
              <a:chOff x="3987800" y="1485900"/>
              <a:chExt cx="4436237" cy="443166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3987800" y="14958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987800" y="14859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003294" y="17073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210430" y="14969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429633" y="14958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652009" y="14969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868036" y="14958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090414" y="14969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313045" y="14980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533390" y="1496949"/>
                <a:ext cx="24131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6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754623" y="14989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5969380" y="14969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193282" y="14980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415659" y="14980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636004" y="14980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857492" y="14989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072248" y="14969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295768" y="14980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518145" y="14989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7738491" y="14980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958835" y="14980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174863" y="14980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391906" y="14946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000880" y="19286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002023" y="21480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3999991" y="23637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004436" y="34698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002023" y="3250692"/>
                <a:ext cx="4415030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0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002023" y="30292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004436" y="28079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003294" y="25885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000880" y="36878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3999991" y="39094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998848" y="41309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3999991" y="43501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998848" y="45660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002023" y="56675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002023" y="54514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998848" y="52311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999991" y="50098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3999991" y="47908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987800" y="58910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6184900" y="13462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22700" y="36703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798436" y="736600"/>
            <a:ext cx="1397431" cy="558801"/>
            <a:chOff x="3798436" y="736600"/>
            <a:chExt cx="1397431" cy="558801"/>
          </a:xfrm>
        </p:grpSpPr>
        <p:sp>
          <p:nvSpPr>
            <p:cNvPr id="50" name="Freeform 49"/>
            <p:cNvSpPr/>
            <p:nvPr/>
          </p:nvSpPr>
          <p:spPr>
            <a:xfrm>
              <a:off x="3798436" y="736600"/>
              <a:ext cx="189365" cy="211569"/>
            </a:xfrm>
            <a:custGeom>
              <a:avLst/>
              <a:gdLst/>
              <a:ahLst/>
              <a:cxnLst/>
              <a:rect l="0" t="0" r="0" b="0"/>
              <a:pathLst>
                <a:path w="189365" h="211569">
                  <a:moveTo>
                    <a:pt x="36964" y="0"/>
                  </a:moveTo>
                  <a:lnTo>
                    <a:pt x="30221" y="20225"/>
                  </a:lnTo>
                  <a:lnTo>
                    <a:pt x="28235" y="33239"/>
                  </a:lnTo>
                  <a:lnTo>
                    <a:pt x="26911" y="48970"/>
                  </a:lnTo>
                  <a:lnTo>
                    <a:pt x="26029" y="66513"/>
                  </a:lnTo>
                  <a:lnTo>
                    <a:pt x="24029" y="85264"/>
                  </a:lnTo>
                  <a:lnTo>
                    <a:pt x="21285" y="104821"/>
                  </a:lnTo>
                  <a:lnTo>
                    <a:pt x="18044" y="124913"/>
                  </a:lnTo>
                  <a:lnTo>
                    <a:pt x="13062" y="142542"/>
                  </a:lnTo>
                  <a:lnTo>
                    <a:pt x="6918" y="158528"/>
                  </a:lnTo>
                  <a:lnTo>
                    <a:pt x="0" y="173418"/>
                  </a:lnTo>
                  <a:lnTo>
                    <a:pt x="1032" y="184757"/>
                  </a:lnTo>
                  <a:lnTo>
                    <a:pt x="7365" y="193726"/>
                  </a:lnTo>
                  <a:lnTo>
                    <a:pt x="17231" y="201117"/>
                  </a:lnTo>
                  <a:lnTo>
                    <a:pt x="29453" y="206045"/>
                  </a:lnTo>
                  <a:lnTo>
                    <a:pt x="43245" y="209330"/>
                  </a:lnTo>
                  <a:lnTo>
                    <a:pt x="58085" y="211520"/>
                  </a:lnTo>
                  <a:lnTo>
                    <a:pt x="75033" y="211568"/>
                  </a:lnTo>
                  <a:lnTo>
                    <a:pt x="189364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950273" y="736600"/>
              <a:ext cx="37528" cy="520701"/>
            </a:xfrm>
            <a:custGeom>
              <a:avLst/>
              <a:gdLst/>
              <a:ahLst/>
              <a:cxnLst/>
              <a:rect l="0" t="0" r="0" b="0"/>
              <a:pathLst>
                <a:path w="37528" h="520701">
                  <a:moveTo>
                    <a:pt x="37527" y="0"/>
                  </a:moveTo>
                  <a:lnTo>
                    <a:pt x="30784" y="20225"/>
                  </a:lnTo>
                  <a:lnTo>
                    <a:pt x="28798" y="33239"/>
                  </a:lnTo>
                  <a:lnTo>
                    <a:pt x="27474" y="48970"/>
                  </a:lnTo>
                  <a:lnTo>
                    <a:pt x="26592" y="66513"/>
                  </a:lnTo>
                  <a:lnTo>
                    <a:pt x="24592" y="86675"/>
                  </a:lnTo>
                  <a:lnTo>
                    <a:pt x="21848" y="108583"/>
                  </a:lnTo>
                  <a:lnTo>
                    <a:pt x="18607" y="131655"/>
                  </a:lnTo>
                  <a:lnTo>
                    <a:pt x="16447" y="155503"/>
                  </a:lnTo>
                  <a:lnTo>
                    <a:pt x="15007" y="179869"/>
                  </a:lnTo>
                  <a:lnTo>
                    <a:pt x="14047" y="204579"/>
                  </a:lnTo>
                  <a:lnTo>
                    <a:pt x="11996" y="225286"/>
                  </a:lnTo>
                  <a:lnTo>
                    <a:pt x="9217" y="243324"/>
                  </a:lnTo>
                  <a:lnTo>
                    <a:pt x="5954" y="259582"/>
                  </a:lnTo>
                  <a:lnTo>
                    <a:pt x="3778" y="278888"/>
                  </a:lnTo>
                  <a:lnTo>
                    <a:pt x="2327" y="300225"/>
                  </a:lnTo>
                  <a:lnTo>
                    <a:pt x="716" y="345100"/>
                  </a:lnTo>
                  <a:lnTo>
                    <a:pt x="0" y="388563"/>
                  </a:lnTo>
                  <a:lnTo>
                    <a:pt x="1220" y="408619"/>
                  </a:lnTo>
                  <a:lnTo>
                    <a:pt x="3444" y="427635"/>
                  </a:lnTo>
                  <a:lnTo>
                    <a:pt x="12127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152900" y="977900"/>
              <a:ext cx="292101" cy="279401"/>
            </a:xfrm>
            <a:custGeom>
              <a:avLst/>
              <a:gdLst/>
              <a:ahLst/>
              <a:cxnLst/>
              <a:rect l="0" t="0" r="0" b="0"/>
              <a:pathLst>
                <a:path w="292101" h="279401">
                  <a:moveTo>
                    <a:pt x="0" y="0"/>
                  </a:moveTo>
                  <a:lnTo>
                    <a:pt x="6742" y="33709"/>
                  </a:lnTo>
                  <a:lnTo>
                    <a:pt x="11550" y="47873"/>
                  </a:lnTo>
                  <a:lnTo>
                    <a:pt x="17577" y="61548"/>
                  </a:lnTo>
                  <a:lnTo>
                    <a:pt x="24418" y="74899"/>
                  </a:lnTo>
                  <a:lnTo>
                    <a:pt x="33212" y="88032"/>
                  </a:lnTo>
                  <a:lnTo>
                    <a:pt x="43308" y="101021"/>
                  </a:lnTo>
                  <a:lnTo>
                    <a:pt x="54272" y="113914"/>
                  </a:lnTo>
                  <a:lnTo>
                    <a:pt x="77742" y="143291"/>
                  </a:lnTo>
                  <a:lnTo>
                    <a:pt x="89928" y="159027"/>
                  </a:lnTo>
                  <a:lnTo>
                    <a:pt x="103696" y="172340"/>
                  </a:lnTo>
                  <a:lnTo>
                    <a:pt x="118520" y="184038"/>
                  </a:lnTo>
                  <a:lnTo>
                    <a:pt x="134046" y="194658"/>
                  </a:lnTo>
                  <a:lnTo>
                    <a:pt x="150042" y="204561"/>
                  </a:lnTo>
                  <a:lnTo>
                    <a:pt x="166350" y="213985"/>
                  </a:lnTo>
                  <a:lnTo>
                    <a:pt x="182867" y="223090"/>
                  </a:lnTo>
                  <a:lnTo>
                    <a:pt x="198111" y="231982"/>
                  </a:lnTo>
                  <a:lnTo>
                    <a:pt x="226338" y="249388"/>
                  </a:lnTo>
                  <a:lnTo>
                    <a:pt x="239792" y="256570"/>
                  </a:lnTo>
                  <a:lnTo>
                    <a:pt x="252994" y="262768"/>
                  </a:lnTo>
                  <a:lnTo>
                    <a:pt x="2921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191000" y="1016000"/>
              <a:ext cx="114301" cy="279401"/>
            </a:xfrm>
            <a:custGeom>
              <a:avLst/>
              <a:gdLst/>
              <a:ahLst/>
              <a:cxnLst/>
              <a:rect l="0" t="0" r="0" b="0"/>
              <a:pathLst>
                <a:path w="114301" h="279401">
                  <a:moveTo>
                    <a:pt x="114300" y="0"/>
                  </a:moveTo>
                  <a:lnTo>
                    <a:pt x="100815" y="33709"/>
                  </a:lnTo>
                  <a:lnTo>
                    <a:pt x="94021" y="49284"/>
                  </a:lnTo>
                  <a:lnTo>
                    <a:pt x="78946" y="81641"/>
                  </a:lnTo>
                  <a:lnTo>
                    <a:pt x="72386" y="98171"/>
                  </a:lnTo>
                  <a:lnTo>
                    <a:pt x="66602" y="114836"/>
                  </a:lnTo>
                  <a:lnTo>
                    <a:pt x="61335" y="131591"/>
                  </a:lnTo>
                  <a:lnTo>
                    <a:pt x="55000" y="146994"/>
                  </a:lnTo>
                  <a:lnTo>
                    <a:pt x="47955" y="161496"/>
                  </a:lnTo>
                  <a:lnTo>
                    <a:pt x="40437" y="175397"/>
                  </a:lnTo>
                  <a:lnTo>
                    <a:pt x="34013" y="188898"/>
                  </a:lnTo>
                  <a:lnTo>
                    <a:pt x="28320" y="202132"/>
                  </a:lnTo>
                  <a:lnTo>
                    <a:pt x="23113" y="215188"/>
                  </a:lnTo>
                  <a:lnTo>
                    <a:pt x="13565" y="240983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97400" y="10541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64100" y="826546"/>
              <a:ext cx="331767" cy="315432"/>
            </a:xfrm>
            <a:custGeom>
              <a:avLst/>
              <a:gdLst/>
              <a:ahLst/>
              <a:cxnLst/>
              <a:rect l="0" t="0" r="0" b="0"/>
              <a:pathLst>
                <a:path w="331767" h="315432">
                  <a:moveTo>
                    <a:pt x="0" y="24354"/>
                  </a:moveTo>
                  <a:lnTo>
                    <a:pt x="26968" y="10870"/>
                  </a:lnTo>
                  <a:lnTo>
                    <a:pt x="40556" y="6898"/>
                  </a:lnTo>
                  <a:lnTo>
                    <a:pt x="55259" y="4250"/>
                  </a:lnTo>
                  <a:lnTo>
                    <a:pt x="70706" y="2484"/>
                  </a:lnTo>
                  <a:lnTo>
                    <a:pt x="86648" y="1307"/>
                  </a:lnTo>
                  <a:lnTo>
                    <a:pt x="102921" y="523"/>
                  </a:lnTo>
                  <a:lnTo>
                    <a:pt x="119414" y="0"/>
                  </a:lnTo>
                  <a:lnTo>
                    <a:pt x="134642" y="1062"/>
                  </a:lnTo>
                  <a:lnTo>
                    <a:pt x="149028" y="3181"/>
                  </a:lnTo>
                  <a:lnTo>
                    <a:pt x="162852" y="6005"/>
                  </a:lnTo>
                  <a:lnTo>
                    <a:pt x="174890" y="10710"/>
                  </a:lnTo>
                  <a:lnTo>
                    <a:pt x="185738" y="16669"/>
                  </a:lnTo>
                  <a:lnTo>
                    <a:pt x="195792" y="23464"/>
                  </a:lnTo>
                  <a:lnTo>
                    <a:pt x="201083" y="32227"/>
                  </a:lnTo>
                  <a:lnTo>
                    <a:pt x="203200" y="42303"/>
                  </a:lnTo>
                  <a:lnTo>
                    <a:pt x="203200" y="53253"/>
                  </a:lnTo>
                  <a:lnTo>
                    <a:pt x="200378" y="63375"/>
                  </a:lnTo>
                  <a:lnTo>
                    <a:pt x="195674" y="72946"/>
                  </a:lnTo>
                  <a:lnTo>
                    <a:pt x="189715" y="82148"/>
                  </a:lnTo>
                  <a:lnTo>
                    <a:pt x="180099" y="91106"/>
                  </a:lnTo>
                  <a:lnTo>
                    <a:pt x="168044" y="99899"/>
                  </a:lnTo>
                  <a:lnTo>
                    <a:pt x="154362" y="108584"/>
                  </a:lnTo>
                  <a:lnTo>
                    <a:pt x="141008" y="115785"/>
                  </a:lnTo>
                  <a:lnTo>
                    <a:pt x="127872" y="121997"/>
                  </a:lnTo>
                  <a:lnTo>
                    <a:pt x="114881" y="127549"/>
                  </a:lnTo>
                  <a:lnTo>
                    <a:pt x="111865" y="131250"/>
                  </a:lnTo>
                  <a:lnTo>
                    <a:pt x="115499" y="133718"/>
                  </a:lnTo>
                  <a:lnTo>
                    <a:pt x="123566" y="135363"/>
                  </a:lnTo>
                  <a:lnTo>
                    <a:pt x="135999" y="136460"/>
                  </a:lnTo>
                  <a:lnTo>
                    <a:pt x="151344" y="137191"/>
                  </a:lnTo>
                  <a:lnTo>
                    <a:pt x="168629" y="137679"/>
                  </a:lnTo>
                  <a:lnTo>
                    <a:pt x="185797" y="139415"/>
                  </a:lnTo>
                  <a:lnTo>
                    <a:pt x="202887" y="141983"/>
                  </a:lnTo>
                  <a:lnTo>
                    <a:pt x="219924" y="145107"/>
                  </a:lnTo>
                  <a:lnTo>
                    <a:pt x="236927" y="150011"/>
                  </a:lnTo>
                  <a:lnTo>
                    <a:pt x="253907" y="156103"/>
                  </a:lnTo>
                  <a:lnTo>
                    <a:pt x="270871" y="162987"/>
                  </a:lnTo>
                  <a:lnTo>
                    <a:pt x="285003" y="170398"/>
                  </a:lnTo>
                  <a:lnTo>
                    <a:pt x="297246" y="178161"/>
                  </a:lnTo>
                  <a:lnTo>
                    <a:pt x="308231" y="186158"/>
                  </a:lnTo>
                  <a:lnTo>
                    <a:pt x="316965" y="195723"/>
                  </a:lnTo>
                  <a:lnTo>
                    <a:pt x="324198" y="206333"/>
                  </a:lnTo>
                  <a:lnTo>
                    <a:pt x="330432" y="217640"/>
                  </a:lnTo>
                  <a:lnTo>
                    <a:pt x="331766" y="229411"/>
                  </a:lnTo>
                  <a:lnTo>
                    <a:pt x="329832" y="241492"/>
                  </a:lnTo>
                  <a:lnTo>
                    <a:pt x="325721" y="253779"/>
                  </a:lnTo>
                  <a:lnTo>
                    <a:pt x="317336" y="264793"/>
                  </a:lnTo>
                  <a:lnTo>
                    <a:pt x="306102" y="274957"/>
                  </a:lnTo>
                  <a:lnTo>
                    <a:pt x="292968" y="284556"/>
                  </a:lnTo>
                  <a:lnTo>
                    <a:pt x="278567" y="292366"/>
                  </a:lnTo>
                  <a:lnTo>
                    <a:pt x="263322" y="298984"/>
                  </a:lnTo>
                  <a:lnTo>
                    <a:pt x="247515" y="304807"/>
                  </a:lnTo>
                  <a:lnTo>
                    <a:pt x="231332" y="308689"/>
                  </a:lnTo>
                  <a:lnTo>
                    <a:pt x="214899" y="311277"/>
                  </a:lnTo>
                  <a:lnTo>
                    <a:pt x="198299" y="313003"/>
                  </a:lnTo>
                  <a:lnTo>
                    <a:pt x="181588" y="314153"/>
                  </a:lnTo>
                  <a:lnTo>
                    <a:pt x="164803" y="314920"/>
                  </a:lnTo>
                  <a:lnTo>
                    <a:pt x="147968" y="315431"/>
                  </a:lnTo>
                  <a:lnTo>
                    <a:pt x="132512" y="314361"/>
                  </a:lnTo>
                  <a:lnTo>
                    <a:pt x="63500" y="3037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438400" y="825500"/>
            <a:ext cx="850901" cy="749301"/>
            <a:chOff x="2438400" y="825500"/>
            <a:chExt cx="850901" cy="749301"/>
          </a:xfrm>
        </p:grpSpPr>
        <p:sp>
          <p:nvSpPr>
            <p:cNvPr id="57" name="Freeform 56"/>
            <p:cNvSpPr/>
            <p:nvPr/>
          </p:nvSpPr>
          <p:spPr>
            <a:xfrm>
              <a:off x="2438400" y="977900"/>
              <a:ext cx="279393" cy="596901"/>
            </a:xfrm>
            <a:custGeom>
              <a:avLst/>
              <a:gdLst/>
              <a:ahLst/>
              <a:cxnLst/>
              <a:rect l="0" t="0" r="0" b="0"/>
              <a:pathLst>
                <a:path w="279393" h="596901">
                  <a:moveTo>
                    <a:pt x="101600" y="0"/>
                  </a:moveTo>
                  <a:lnTo>
                    <a:pt x="94857" y="20225"/>
                  </a:lnTo>
                  <a:lnTo>
                    <a:pt x="91460" y="31828"/>
                  </a:lnTo>
                  <a:lnTo>
                    <a:pt x="83923" y="59771"/>
                  </a:lnTo>
                  <a:lnTo>
                    <a:pt x="78526" y="76536"/>
                  </a:lnTo>
                  <a:lnTo>
                    <a:pt x="72106" y="94769"/>
                  </a:lnTo>
                  <a:lnTo>
                    <a:pt x="58858" y="131019"/>
                  </a:lnTo>
                  <a:lnTo>
                    <a:pt x="48266" y="161241"/>
                  </a:lnTo>
                  <a:lnTo>
                    <a:pt x="46288" y="176639"/>
                  </a:lnTo>
                  <a:lnTo>
                    <a:pt x="46381" y="192548"/>
                  </a:lnTo>
                  <a:lnTo>
                    <a:pt x="47854" y="208798"/>
                  </a:lnTo>
                  <a:lnTo>
                    <a:pt x="54480" y="221043"/>
                  </a:lnTo>
                  <a:lnTo>
                    <a:pt x="64542" y="230618"/>
                  </a:lnTo>
                  <a:lnTo>
                    <a:pt x="76895" y="238411"/>
                  </a:lnTo>
                  <a:lnTo>
                    <a:pt x="89363" y="240785"/>
                  </a:lnTo>
                  <a:lnTo>
                    <a:pt x="101908" y="239546"/>
                  </a:lnTo>
                  <a:lnTo>
                    <a:pt x="114505" y="235897"/>
                  </a:lnTo>
                  <a:lnTo>
                    <a:pt x="125726" y="230642"/>
                  </a:lnTo>
                  <a:lnTo>
                    <a:pt x="136028" y="224317"/>
                  </a:lnTo>
                  <a:lnTo>
                    <a:pt x="145719" y="217278"/>
                  </a:lnTo>
                  <a:lnTo>
                    <a:pt x="155001" y="209763"/>
                  </a:lnTo>
                  <a:lnTo>
                    <a:pt x="164012" y="201931"/>
                  </a:lnTo>
                  <a:lnTo>
                    <a:pt x="172841" y="193887"/>
                  </a:lnTo>
                  <a:lnTo>
                    <a:pt x="190177" y="177424"/>
                  </a:lnTo>
                  <a:lnTo>
                    <a:pt x="198751" y="169082"/>
                  </a:lnTo>
                  <a:lnTo>
                    <a:pt x="207290" y="157877"/>
                  </a:lnTo>
                  <a:lnTo>
                    <a:pt x="215804" y="144762"/>
                  </a:lnTo>
                  <a:lnTo>
                    <a:pt x="224302" y="130375"/>
                  </a:lnTo>
                  <a:lnTo>
                    <a:pt x="232790" y="115138"/>
                  </a:lnTo>
                  <a:lnTo>
                    <a:pt x="249747" y="83158"/>
                  </a:lnTo>
                  <a:lnTo>
                    <a:pt x="256809" y="68138"/>
                  </a:lnTo>
                  <a:lnTo>
                    <a:pt x="262928" y="53892"/>
                  </a:lnTo>
                  <a:lnTo>
                    <a:pt x="268419" y="40161"/>
                  </a:lnTo>
                  <a:lnTo>
                    <a:pt x="272079" y="36652"/>
                  </a:lnTo>
                  <a:lnTo>
                    <a:pt x="274519" y="39956"/>
                  </a:lnTo>
                  <a:lnTo>
                    <a:pt x="276146" y="47804"/>
                  </a:lnTo>
                  <a:lnTo>
                    <a:pt x="277230" y="60091"/>
                  </a:lnTo>
                  <a:lnTo>
                    <a:pt x="277953" y="75339"/>
                  </a:lnTo>
                  <a:lnTo>
                    <a:pt x="278757" y="111095"/>
                  </a:lnTo>
                  <a:lnTo>
                    <a:pt x="279392" y="361839"/>
                  </a:lnTo>
                  <a:lnTo>
                    <a:pt x="277984" y="380926"/>
                  </a:lnTo>
                  <a:lnTo>
                    <a:pt x="275633" y="397884"/>
                  </a:lnTo>
                  <a:lnTo>
                    <a:pt x="272655" y="413422"/>
                  </a:lnTo>
                  <a:lnTo>
                    <a:pt x="266437" y="430837"/>
                  </a:lnTo>
                  <a:lnTo>
                    <a:pt x="258058" y="449502"/>
                  </a:lnTo>
                  <a:lnTo>
                    <a:pt x="248238" y="469001"/>
                  </a:lnTo>
                  <a:lnTo>
                    <a:pt x="237459" y="484823"/>
                  </a:lnTo>
                  <a:lnTo>
                    <a:pt x="226039" y="498193"/>
                  </a:lnTo>
                  <a:lnTo>
                    <a:pt x="214192" y="509928"/>
                  </a:lnTo>
                  <a:lnTo>
                    <a:pt x="199239" y="521985"/>
                  </a:lnTo>
                  <a:lnTo>
                    <a:pt x="182215" y="534257"/>
                  </a:lnTo>
                  <a:lnTo>
                    <a:pt x="163810" y="546671"/>
                  </a:lnTo>
                  <a:lnTo>
                    <a:pt x="147306" y="556358"/>
                  </a:lnTo>
                  <a:lnTo>
                    <a:pt x="132071" y="564228"/>
                  </a:lnTo>
                  <a:lnTo>
                    <a:pt x="117680" y="570885"/>
                  </a:lnTo>
                  <a:lnTo>
                    <a:pt x="103853" y="576734"/>
                  </a:lnTo>
                  <a:lnTo>
                    <a:pt x="90402" y="582045"/>
                  </a:lnTo>
                  <a:lnTo>
                    <a:pt x="77201" y="586996"/>
                  </a:lnTo>
                  <a:lnTo>
                    <a:pt x="62756" y="590297"/>
                  </a:lnTo>
                  <a:lnTo>
                    <a:pt x="47482" y="592498"/>
                  </a:lnTo>
                  <a:lnTo>
                    <a:pt x="0" y="596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971800" y="825500"/>
              <a:ext cx="285497" cy="215901"/>
            </a:xfrm>
            <a:custGeom>
              <a:avLst/>
              <a:gdLst/>
              <a:ahLst/>
              <a:cxnLst/>
              <a:rect l="0" t="0" r="0" b="0"/>
              <a:pathLst>
                <a:path w="285497" h="215901">
                  <a:moveTo>
                    <a:pt x="0" y="0"/>
                  </a:moveTo>
                  <a:lnTo>
                    <a:pt x="26967" y="13483"/>
                  </a:lnTo>
                  <a:lnTo>
                    <a:pt x="40556" y="18867"/>
                  </a:lnTo>
                  <a:lnTo>
                    <a:pt x="55259" y="23866"/>
                  </a:lnTo>
                  <a:lnTo>
                    <a:pt x="70706" y="28611"/>
                  </a:lnTo>
                  <a:lnTo>
                    <a:pt x="88059" y="33185"/>
                  </a:lnTo>
                  <a:lnTo>
                    <a:pt x="126156" y="42030"/>
                  </a:lnTo>
                  <a:lnTo>
                    <a:pt x="225283" y="63460"/>
                  </a:lnTo>
                  <a:lnTo>
                    <a:pt x="243322" y="67706"/>
                  </a:lnTo>
                  <a:lnTo>
                    <a:pt x="258170" y="73360"/>
                  </a:lnTo>
                  <a:lnTo>
                    <a:pt x="270891" y="79951"/>
                  </a:lnTo>
                  <a:lnTo>
                    <a:pt x="282194" y="87167"/>
                  </a:lnTo>
                  <a:lnTo>
                    <a:pt x="285496" y="93389"/>
                  </a:lnTo>
                  <a:lnTo>
                    <a:pt x="283464" y="98948"/>
                  </a:lnTo>
                  <a:lnTo>
                    <a:pt x="277876" y="104065"/>
                  </a:lnTo>
                  <a:lnTo>
                    <a:pt x="269917" y="110299"/>
                  </a:lnTo>
                  <a:lnTo>
                    <a:pt x="260378" y="117277"/>
                  </a:lnTo>
                  <a:lnTo>
                    <a:pt x="249785" y="124751"/>
                  </a:lnTo>
                  <a:lnTo>
                    <a:pt x="237079" y="131145"/>
                  </a:lnTo>
                  <a:lnTo>
                    <a:pt x="222963" y="136819"/>
                  </a:lnTo>
                  <a:lnTo>
                    <a:pt x="207909" y="142012"/>
                  </a:lnTo>
                  <a:lnTo>
                    <a:pt x="192228" y="148297"/>
                  </a:lnTo>
                  <a:lnTo>
                    <a:pt x="176130" y="155309"/>
                  </a:lnTo>
                  <a:lnTo>
                    <a:pt x="159753" y="162806"/>
                  </a:lnTo>
                  <a:lnTo>
                    <a:pt x="144602" y="169215"/>
                  </a:lnTo>
                  <a:lnTo>
                    <a:pt x="130268" y="174899"/>
                  </a:lnTo>
                  <a:lnTo>
                    <a:pt x="116478" y="180099"/>
                  </a:lnTo>
                  <a:lnTo>
                    <a:pt x="104463" y="186388"/>
                  </a:lnTo>
                  <a:lnTo>
                    <a:pt x="93631" y="193403"/>
                  </a:lnTo>
                  <a:lnTo>
                    <a:pt x="635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870200" y="1168400"/>
              <a:ext cx="419101" cy="38101"/>
            </a:xfrm>
            <a:custGeom>
              <a:avLst/>
              <a:gdLst/>
              <a:ahLst/>
              <a:cxnLst/>
              <a:rect l="0" t="0" r="0" b="0"/>
              <a:pathLst>
                <a:path w="419101" h="38101">
                  <a:moveTo>
                    <a:pt x="0" y="38100"/>
                  </a:moveTo>
                  <a:lnTo>
                    <a:pt x="26967" y="38100"/>
                  </a:lnTo>
                  <a:lnTo>
                    <a:pt x="41967" y="36688"/>
                  </a:lnTo>
                  <a:lnTo>
                    <a:pt x="59022" y="34337"/>
                  </a:lnTo>
                  <a:lnTo>
                    <a:pt x="77448" y="31357"/>
                  </a:lnTo>
                  <a:lnTo>
                    <a:pt x="98199" y="29372"/>
                  </a:lnTo>
                  <a:lnTo>
                    <a:pt x="120499" y="28047"/>
                  </a:lnTo>
                  <a:lnTo>
                    <a:pt x="143832" y="27165"/>
                  </a:lnTo>
                  <a:lnTo>
                    <a:pt x="166444" y="25165"/>
                  </a:lnTo>
                  <a:lnTo>
                    <a:pt x="188573" y="22421"/>
                  </a:lnTo>
                  <a:lnTo>
                    <a:pt x="210382" y="19181"/>
                  </a:lnTo>
                  <a:lnTo>
                    <a:pt x="230566" y="15609"/>
                  </a:lnTo>
                  <a:lnTo>
                    <a:pt x="249666" y="11817"/>
                  </a:lnTo>
                  <a:lnTo>
                    <a:pt x="268044" y="7878"/>
                  </a:lnTo>
                  <a:lnTo>
                    <a:pt x="285940" y="5252"/>
                  </a:lnTo>
                  <a:lnTo>
                    <a:pt x="303515" y="3501"/>
                  </a:lnTo>
                  <a:lnTo>
                    <a:pt x="320877" y="2334"/>
                  </a:lnTo>
                  <a:lnTo>
                    <a:pt x="338096" y="1556"/>
                  </a:lnTo>
                  <a:lnTo>
                    <a:pt x="419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17500" y="2146300"/>
            <a:ext cx="2821225" cy="1841501"/>
            <a:chOff x="317500" y="2146300"/>
            <a:chExt cx="2821225" cy="1841501"/>
          </a:xfrm>
        </p:grpSpPr>
        <p:sp>
          <p:nvSpPr>
            <p:cNvPr id="61" name="Freeform 60"/>
            <p:cNvSpPr/>
            <p:nvPr/>
          </p:nvSpPr>
          <p:spPr>
            <a:xfrm>
              <a:off x="508154" y="2298700"/>
              <a:ext cx="289440" cy="673101"/>
            </a:xfrm>
            <a:custGeom>
              <a:avLst/>
              <a:gdLst/>
              <a:ahLst/>
              <a:cxnLst/>
              <a:rect l="0" t="0" r="0" b="0"/>
              <a:pathLst>
                <a:path w="289440" h="673101">
                  <a:moveTo>
                    <a:pt x="12546" y="0"/>
                  </a:moveTo>
                  <a:lnTo>
                    <a:pt x="5804" y="26967"/>
                  </a:lnTo>
                  <a:lnTo>
                    <a:pt x="3818" y="41967"/>
                  </a:lnTo>
                  <a:lnTo>
                    <a:pt x="2494" y="59022"/>
                  </a:lnTo>
                  <a:lnTo>
                    <a:pt x="1611" y="77448"/>
                  </a:lnTo>
                  <a:lnTo>
                    <a:pt x="630" y="112973"/>
                  </a:lnTo>
                  <a:lnTo>
                    <a:pt x="0" y="188513"/>
                  </a:lnTo>
                  <a:lnTo>
                    <a:pt x="1360" y="206108"/>
                  </a:lnTo>
                  <a:lnTo>
                    <a:pt x="3677" y="222072"/>
                  </a:lnTo>
                  <a:lnTo>
                    <a:pt x="6633" y="236948"/>
                  </a:lnTo>
                  <a:lnTo>
                    <a:pt x="11426" y="249687"/>
                  </a:lnTo>
                  <a:lnTo>
                    <a:pt x="17444" y="261003"/>
                  </a:lnTo>
                  <a:lnTo>
                    <a:pt x="24278" y="271368"/>
                  </a:lnTo>
                  <a:lnTo>
                    <a:pt x="34478" y="279690"/>
                  </a:lnTo>
                  <a:lnTo>
                    <a:pt x="46923" y="286648"/>
                  </a:lnTo>
                  <a:lnTo>
                    <a:pt x="60864" y="292699"/>
                  </a:lnTo>
                  <a:lnTo>
                    <a:pt x="74391" y="295321"/>
                  </a:lnTo>
                  <a:lnTo>
                    <a:pt x="87642" y="295658"/>
                  </a:lnTo>
                  <a:lnTo>
                    <a:pt x="100710" y="294472"/>
                  </a:lnTo>
                  <a:lnTo>
                    <a:pt x="112244" y="289448"/>
                  </a:lnTo>
                  <a:lnTo>
                    <a:pt x="122756" y="281865"/>
                  </a:lnTo>
                  <a:lnTo>
                    <a:pt x="132586" y="272577"/>
                  </a:lnTo>
                  <a:lnTo>
                    <a:pt x="141961" y="262151"/>
                  </a:lnTo>
                  <a:lnTo>
                    <a:pt x="151034" y="250967"/>
                  </a:lnTo>
                  <a:lnTo>
                    <a:pt x="159904" y="239278"/>
                  </a:lnTo>
                  <a:lnTo>
                    <a:pt x="168640" y="225841"/>
                  </a:lnTo>
                  <a:lnTo>
                    <a:pt x="177286" y="211238"/>
                  </a:lnTo>
                  <a:lnTo>
                    <a:pt x="185873" y="195859"/>
                  </a:lnTo>
                  <a:lnTo>
                    <a:pt x="193008" y="179961"/>
                  </a:lnTo>
                  <a:lnTo>
                    <a:pt x="199176" y="163718"/>
                  </a:lnTo>
                  <a:lnTo>
                    <a:pt x="204699" y="147245"/>
                  </a:lnTo>
                  <a:lnTo>
                    <a:pt x="209792" y="130619"/>
                  </a:lnTo>
                  <a:lnTo>
                    <a:pt x="219215" y="97093"/>
                  </a:lnTo>
                  <a:lnTo>
                    <a:pt x="222292" y="80251"/>
                  </a:lnTo>
                  <a:lnTo>
                    <a:pt x="224343" y="63378"/>
                  </a:lnTo>
                  <a:lnTo>
                    <a:pt x="225710" y="46485"/>
                  </a:lnTo>
                  <a:lnTo>
                    <a:pt x="225211" y="39457"/>
                  </a:lnTo>
                  <a:lnTo>
                    <a:pt x="223467" y="39004"/>
                  </a:lnTo>
                  <a:lnTo>
                    <a:pt x="220893" y="42936"/>
                  </a:lnTo>
                  <a:lnTo>
                    <a:pt x="218033" y="62356"/>
                  </a:lnTo>
                  <a:lnTo>
                    <a:pt x="217271" y="75438"/>
                  </a:lnTo>
                  <a:lnTo>
                    <a:pt x="216423" y="108787"/>
                  </a:lnTo>
                  <a:lnTo>
                    <a:pt x="216197" y="127558"/>
                  </a:lnTo>
                  <a:lnTo>
                    <a:pt x="217458" y="147127"/>
                  </a:lnTo>
                  <a:lnTo>
                    <a:pt x="219709" y="167229"/>
                  </a:lnTo>
                  <a:lnTo>
                    <a:pt x="222621" y="187686"/>
                  </a:lnTo>
                  <a:lnTo>
                    <a:pt x="225974" y="205557"/>
                  </a:lnTo>
                  <a:lnTo>
                    <a:pt x="229620" y="221705"/>
                  </a:lnTo>
                  <a:lnTo>
                    <a:pt x="233462" y="236703"/>
                  </a:lnTo>
                  <a:lnTo>
                    <a:pt x="237434" y="250935"/>
                  </a:lnTo>
                  <a:lnTo>
                    <a:pt x="249767" y="292603"/>
                  </a:lnTo>
                  <a:lnTo>
                    <a:pt x="262358" y="338658"/>
                  </a:lnTo>
                  <a:lnTo>
                    <a:pt x="270799" y="366415"/>
                  </a:lnTo>
                  <a:lnTo>
                    <a:pt x="275026" y="383976"/>
                  </a:lnTo>
                  <a:lnTo>
                    <a:pt x="279255" y="404151"/>
                  </a:lnTo>
                  <a:lnTo>
                    <a:pt x="283485" y="426067"/>
                  </a:lnTo>
                  <a:lnTo>
                    <a:pt x="286305" y="449145"/>
                  </a:lnTo>
                  <a:lnTo>
                    <a:pt x="288185" y="472996"/>
                  </a:lnTo>
                  <a:lnTo>
                    <a:pt x="289439" y="497364"/>
                  </a:lnTo>
                  <a:lnTo>
                    <a:pt x="288863" y="519253"/>
                  </a:lnTo>
                  <a:lnTo>
                    <a:pt x="287068" y="539491"/>
                  </a:lnTo>
                  <a:lnTo>
                    <a:pt x="284461" y="558627"/>
                  </a:lnTo>
                  <a:lnTo>
                    <a:pt x="279900" y="574207"/>
                  </a:lnTo>
                  <a:lnTo>
                    <a:pt x="274037" y="587416"/>
                  </a:lnTo>
                  <a:lnTo>
                    <a:pt x="267307" y="599044"/>
                  </a:lnTo>
                  <a:lnTo>
                    <a:pt x="258586" y="609618"/>
                  </a:lnTo>
                  <a:lnTo>
                    <a:pt x="248539" y="619489"/>
                  </a:lnTo>
                  <a:lnTo>
                    <a:pt x="237608" y="628893"/>
                  </a:lnTo>
                  <a:lnTo>
                    <a:pt x="226087" y="636573"/>
                  </a:lnTo>
                  <a:lnTo>
                    <a:pt x="214173" y="643104"/>
                  </a:lnTo>
                  <a:lnTo>
                    <a:pt x="201997" y="648869"/>
                  </a:lnTo>
                  <a:lnTo>
                    <a:pt x="188236" y="654124"/>
                  </a:lnTo>
                  <a:lnTo>
                    <a:pt x="173417" y="659038"/>
                  </a:lnTo>
                  <a:lnTo>
                    <a:pt x="88746" y="673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168400" y="24003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6742" y="20225"/>
                  </a:lnTo>
                  <a:lnTo>
                    <a:pt x="8727" y="33239"/>
                  </a:lnTo>
                  <a:lnTo>
                    <a:pt x="10052" y="48970"/>
                  </a:lnTo>
                  <a:lnTo>
                    <a:pt x="10934" y="66513"/>
                  </a:lnTo>
                  <a:lnTo>
                    <a:pt x="12934" y="83853"/>
                  </a:lnTo>
                  <a:lnTo>
                    <a:pt x="15678" y="101058"/>
                  </a:lnTo>
                  <a:lnTo>
                    <a:pt x="18918" y="118172"/>
                  </a:lnTo>
                  <a:lnTo>
                    <a:pt x="21079" y="135225"/>
                  </a:lnTo>
                  <a:lnTo>
                    <a:pt x="22519" y="152239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181100" y="2235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320800" y="2374900"/>
              <a:ext cx="266701" cy="292101"/>
            </a:xfrm>
            <a:custGeom>
              <a:avLst/>
              <a:gdLst/>
              <a:ahLst/>
              <a:cxnLst/>
              <a:rect l="0" t="0" r="0" b="0"/>
              <a:pathLst>
                <a:path w="266701" h="292101">
                  <a:moveTo>
                    <a:pt x="0" y="0"/>
                  </a:moveTo>
                  <a:lnTo>
                    <a:pt x="6742" y="26967"/>
                  </a:lnTo>
                  <a:lnTo>
                    <a:pt x="8727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2934" y="86648"/>
                  </a:lnTo>
                  <a:lnTo>
                    <a:pt x="15678" y="102921"/>
                  </a:lnTo>
                  <a:lnTo>
                    <a:pt x="18918" y="119414"/>
                  </a:lnTo>
                  <a:lnTo>
                    <a:pt x="22490" y="134642"/>
                  </a:lnTo>
                  <a:lnTo>
                    <a:pt x="26282" y="149028"/>
                  </a:lnTo>
                  <a:lnTo>
                    <a:pt x="30221" y="162852"/>
                  </a:lnTo>
                  <a:lnTo>
                    <a:pt x="34258" y="165012"/>
                  </a:lnTo>
                  <a:lnTo>
                    <a:pt x="38361" y="159397"/>
                  </a:lnTo>
                  <a:lnTo>
                    <a:pt x="42507" y="148598"/>
                  </a:lnTo>
                  <a:lnTo>
                    <a:pt x="50877" y="125310"/>
                  </a:lnTo>
                  <a:lnTo>
                    <a:pt x="55085" y="113173"/>
                  </a:lnTo>
                  <a:lnTo>
                    <a:pt x="59301" y="99437"/>
                  </a:lnTo>
                  <a:lnTo>
                    <a:pt x="67748" y="69124"/>
                  </a:lnTo>
                  <a:lnTo>
                    <a:pt x="73387" y="55960"/>
                  </a:lnTo>
                  <a:lnTo>
                    <a:pt x="79969" y="44362"/>
                  </a:lnTo>
                  <a:lnTo>
                    <a:pt x="87179" y="33808"/>
                  </a:lnTo>
                  <a:lnTo>
                    <a:pt x="96219" y="25361"/>
                  </a:lnTo>
                  <a:lnTo>
                    <a:pt x="106479" y="18318"/>
                  </a:lnTo>
                  <a:lnTo>
                    <a:pt x="117553" y="12212"/>
                  </a:lnTo>
                  <a:lnTo>
                    <a:pt x="130580" y="9552"/>
                  </a:lnTo>
                  <a:lnTo>
                    <a:pt x="144908" y="9190"/>
                  </a:lnTo>
                  <a:lnTo>
                    <a:pt x="160105" y="10360"/>
                  </a:lnTo>
                  <a:lnTo>
                    <a:pt x="171648" y="15373"/>
                  </a:lnTo>
                  <a:lnTo>
                    <a:pt x="180754" y="22949"/>
                  </a:lnTo>
                  <a:lnTo>
                    <a:pt x="188236" y="32232"/>
                  </a:lnTo>
                  <a:lnTo>
                    <a:pt x="194635" y="44066"/>
                  </a:lnTo>
                  <a:lnTo>
                    <a:pt x="200312" y="57599"/>
                  </a:lnTo>
                  <a:lnTo>
                    <a:pt x="205508" y="72266"/>
                  </a:lnTo>
                  <a:lnTo>
                    <a:pt x="211794" y="87688"/>
                  </a:lnTo>
                  <a:lnTo>
                    <a:pt x="218807" y="103614"/>
                  </a:lnTo>
                  <a:lnTo>
                    <a:pt x="226304" y="119876"/>
                  </a:lnTo>
                  <a:lnTo>
                    <a:pt x="232714" y="136362"/>
                  </a:lnTo>
                  <a:lnTo>
                    <a:pt x="238398" y="152996"/>
                  </a:lnTo>
                  <a:lnTo>
                    <a:pt x="243598" y="169731"/>
                  </a:lnTo>
                  <a:lnTo>
                    <a:pt x="247066" y="186532"/>
                  </a:lnTo>
                  <a:lnTo>
                    <a:pt x="249377" y="203376"/>
                  </a:lnTo>
                  <a:lnTo>
                    <a:pt x="250918" y="220251"/>
                  </a:lnTo>
                  <a:lnTo>
                    <a:pt x="253356" y="235734"/>
                  </a:lnTo>
                  <a:lnTo>
                    <a:pt x="256393" y="250289"/>
                  </a:lnTo>
                  <a:lnTo>
                    <a:pt x="2667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727200" y="2146300"/>
              <a:ext cx="127001" cy="533401"/>
            </a:xfrm>
            <a:custGeom>
              <a:avLst/>
              <a:gdLst/>
              <a:ahLst/>
              <a:cxnLst/>
              <a:rect l="0" t="0" r="0" b="0"/>
              <a:pathLst>
                <a:path w="127001" h="533401">
                  <a:moveTo>
                    <a:pt x="0" y="0"/>
                  </a:moveTo>
                  <a:lnTo>
                    <a:pt x="13484" y="13484"/>
                  </a:lnTo>
                  <a:lnTo>
                    <a:pt x="20278" y="23100"/>
                  </a:lnTo>
                  <a:lnTo>
                    <a:pt x="27629" y="35155"/>
                  </a:lnTo>
                  <a:lnTo>
                    <a:pt x="35353" y="48837"/>
                  </a:lnTo>
                  <a:lnTo>
                    <a:pt x="41913" y="63602"/>
                  </a:lnTo>
                  <a:lnTo>
                    <a:pt x="47697" y="79090"/>
                  </a:lnTo>
                  <a:lnTo>
                    <a:pt x="52965" y="95060"/>
                  </a:lnTo>
                  <a:lnTo>
                    <a:pt x="56476" y="112762"/>
                  </a:lnTo>
                  <a:lnTo>
                    <a:pt x="58817" y="131619"/>
                  </a:lnTo>
                  <a:lnTo>
                    <a:pt x="60378" y="151246"/>
                  </a:lnTo>
                  <a:lnTo>
                    <a:pt x="62830" y="168564"/>
                  </a:lnTo>
                  <a:lnTo>
                    <a:pt x="65875" y="184342"/>
                  </a:lnTo>
                  <a:lnTo>
                    <a:pt x="69317" y="199095"/>
                  </a:lnTo>
                  <a:lnTo>
                    <a:pt x="71611" y="215985"/>
                  </a:lnTo>
                  <a:lnTo>
                    <a:pt x="73140" y="234301"/>
                  </a:lnTo>
                  <a:lnTo>
                    <a:pt x="74160" y="253567"/>
                  </a:lnTo>
                  <a:lnTo>
                    <a:pt x="76251" y="270645"/>
                  </a:lnTo>
                  <a:lnTo>
                    <a:pt x="79056" y="286263"/>
                  </a:lnTo>
                  <a:lnTo>
                    <a:pt x="85936" y="317728"/>
                  </a:lnTo>
                  <a:lnTo>
                    <a:pt x="106000" y="416011"/>
                  </a:lnTo>
                  <a:lnTo>
                    <a:pt x="110178" y="433974"/>
                  </a:lnTo>
                  <a:lnTo>
                    <a:pt x="114374" y="450182"/>
                  </a:lnTo>
                  <a:lnTo>
                    <a:pt x="12700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689100" y="23876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6967" y="5957"/>
                  </a:lnTo>
                  <a:lnTo>
                    <a:pt x="41967" y="3972"/>
                  </a:lnTo>
                  <a:lnTo>
                    <a:pt x="59022" y="2648"/>
                  </a:lnTo>
                  <a:lnTo>
                    <a:pt x="77448" y="1765"/>
                  </a:lnTo>
                  <a:lnTo>
                    <a:pt x="112973" y="784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159000" y="24003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0225" y="5957"/>
                  </a:lnTo>
                  <a:lnTo>
                    <a:pt x="33239" y="3972"/>
                  </a:lnTo>
                  <a:lnTo>
                    <a:pt x="48970" y="2648"/>
                  </a:lnTo>
                  <a:lnTo>
                    <a:pt x="66513" y="1765"/>
                  </a:lnTo>
                  <a:lnTo>
                    <a:pt x="101058" y="784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09800" y="25146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52700" y="24638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781300" y="2238730"/>
              <a:ext cx="357425" cy="466371"/>
            </a:xfrm>
            <a:custGeom>
              <a:avLst/>
              <a:gdLst/>
              <a:ahLst/>
              <a:cxnLst/>
              <a:rect l="0" t="0" r="0" b="0"/>
              <a:pathLst>
                <a:path w="357425" h="466371">
                  <a:moveTo>
                    <a:pt x="0" y="21870"/>
                  </a:moveTo>
                  <a:lnTo>
                    <a:pt x="26967" y="8385"/>
                  </a:lnTo>
                  <a:lnTo>
                    <a:pt x="41967" y="4414"/>
                  </a:lnTo>
                  <a:lnTo>
                    <a:pt x="59022" y="1765"/>
                  </a:lnTo>
                  <a:lnTo>
                    <a:pt x="77448" y="0"/>
                  </a:lnTo>
                  <a:lnTo>
                    <a:pt x="95376" y="234"/>
                  </a:lnTo>
                  <a:lnTo>
                    <a:pt x="112973" y="1802"/>
                  </a:lnTo>
                  <a:lnTo>
                    <a:pt x="130348" y="4258"/>
                  </a:lnTo>
                  <a:lnTo>
                    <a:pt x="147577" y="8717"/>
                  </a:lnTo>
                  <a:lnTo>
                    <a:pt x="164707" y="14512"/>
                  </a:lnTo>
                  <a:lnTo>
                    <a:pt x="181771" y="21198"/>
                  </a:lnTo>
                  <a:lnTo>
                    <a:pt x="197380" y="28477"/>
                  </a:lnTo>
                  <a:lnTo>
                    <a:pt x="212020" y="36153"/>
                  </a:lnTo>
                  <a:lnTo>
                    <a:pt x="226013" y="44092"/>
                  </a:lnTo>
                  <a:lnTo>
                    <a:pt x="239575" y="52206"/>
                  </a:lnTo>
                  <a:lnTo>
                    <a:pt x="265933" y="68749"/>
                  </a:lnTo>
                  <a:lnTo>
                    <a:pt x="273244" y="79934"/>
                  </a:lnTo>
                  <a:lnTo>
                    <a:pt x="276707" y="93034"/>
                  </a:lnTo>
                  <a:lnTo>
                    <a:pt x="277605" y="107413"/>
                  </a:lnTo>
                  <a:lnTo>
                    <a:pt x="273970" y="119820"/>
                  </a:lnTo>
                  <a:lnTo>
                    <a:pt x="267313" y="130915"/>
                  </a:lnTo>
                  <a:lnTo>
                    <a:pt x="258642" y="141133"/>
                  </a:lnTo>
                  <a:lnTo>
                    <a:pt x="245805" y="149356"/>
                  </a:lnTo>
                  <a:lnTo>
                    <a:pt x="230192" y="156250"/>
                  </a:lnTo>
                  <a:lnTo>
                    <a:pt x="212728" y="162256"/>
                  </a:lnTo>
                  <a:lnTo>
                    <a:pt x="195441" y="167672"/>
                  </a:lnTo>
                  <a:lnTo>
                    <a:pt x="161181" y="177452"/>
                  </a:lnTo>
                  <a:lnTo>
                    <a:pt x="154020" y="182035"/>
                  </a:lnTo>
                  <a:lnTo>
                    <a:pt x="153480" y="186502"/>
                  </a:lnTo>
                  <a:lnTo>
                    <a:pt x="157353" y="190892"/>
                  </a:lnTo>
                  <a:lnTo>
                    <a:pt x="166991" y="195229"/>
                  </a:lnTo>
                  <a:lnTo>
                    <a:pt x="180471" y="199531"/>
                  </a:lnTo>
                  <a:lnTo>
                    <a:pt x="196514" y="203811"/>
                  </a:lnTo>
                  <a:lnTo>
                    <a:pt x="214265" y="209486"/>
                  </a:lnTo>
                  <a:lnTo>
                    <a:pt x="233154" y="216091"/>
                  </a:lnTo>
                  <a:lnTo>
                    <a:pt x="252803" y="223317"/>
                  </a:lnTo>
                  <a:lnTo>
                    <a:pt x="270135" y="230957"/>
                  </a:lnTo>
                  <a:lnTo>
                    <a:pt x="285923" y="238872"/>
                  </a:lnTo>
                  <a:lnTo>
                    <a:pt x="300682" y="246971"/>
                  </a:lnTo>
                  <a:lnTo>
                    <a:pt x="313343" y="255193"/>
                  </a:lnTo>
                  <a:lnTo>
                    <a:pt x="324606" y="263496"/>
                  </a:lnTo>
                  <a:lnTo>
                    <a:pt x="334937" y="271854"/>
                  </a:lnTo>
                  <a:lnTo>
                    <a:pt x="343236" y="281659"/>
                  </a:lnTo>
                  <a:lnTo>
                    <a:pt x="350179" y="292429"/>
                  </a:lnTo>
                  <a:lnTo>
                    <a:pt x="356219" y="303843"/>
                  </a:lnTo>
                  <a:lnTo>
                    <a:pt x="357424" y="315685"/>
                  </a:lnTo>
                  <a:lnTo>
                    <a:pt x="355405" y="327813"/>
                  </a:lnTo>
                  <a:lnTo>
                    <a:pt x="351236" y="340132"/>
                  </a:lnTo>
                  <a:lnTo>
                    <a:pt x="344224" y="351167"/>
                  </a:lnTo>
                  <a:lnTo>
                    <a:pt x="335316" y="361345"/>
                  </a:lnTo>
                  <a:lnTo>
                    <a:pt x="325144" y="370953"/>
                  </a:lnTo>
                  <a:lnTo>
                    <a:pt x="312718" y="380181"/>
                  </a:lnTo>
                  <a:lnTo>
                    <a:pt x="298790" y="389155"/>
                  </a:lnTo>
                  <a:lnTo>
                    <a:pt x="283859" y="397960"/>
                  </a:lnTo>
                  <a:lnTo>
                    <a:pt x="269673" y="405241"/>
                  </a:lnTo>
                  <a:lnTo>
                    <a:pt x="255982" y="411506"/>
                  </a:lnTo>
                  <a:lnTo>
                    <a:pt x="242621" y="417094"/>
                  </a:lnTo>
                  <a:lnTo>
                    <a:pt x="225247" y="422230"/>
                  </a:lnTo>
                  <a:lnTo>
                    <a:pt x="205198" y="427066"/>
                  </a:lnTo>
                  <a:lnTo>
                    <a:pt x="163166" y="436201"/>
                  </a:lnTo>
                  <a:lnTo>
                    <a:pt x="125670" y="444965"/>
                  </a:lnTo>
                  <a:lnTo>
                    <a:pt x="107768" y="447867"/>
                  </a:lnTo>
                  <a:lnTo>
                    <a:pt x="90190" y="449801"/>
                  </a:lnTo>
                  <a:lnTo>
                    <a:pt x="50800" y="466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17500" y="3214865"/>
              <a:ext cx="307884" cy="349031"/>
            </a:xfrm>
            <a:custGeom>
              <a:avLst/>
              <a:gdLst/>
              <a:ahLst/>
              <a:cxnLst/>
              <a:rect l="0" t="0" r="0" b="0"/>
              <a:pathLst>
                <a:path w="307884" h="349031">
                  <a:moveTo>
                    <a:pt x="228600" y="10935"/>
                  </a:moveTo>
                  <a:lnTo>
                    <a:pt x="208374" y="4192"/>
                  </a:lnTo>
                  <a:lnTo>
                    <a:pt x="195360" y="2207"/>
                  </a:lnTo>
                  <a:lnTo>
                    <a:pt x="179629" y="882"/>
                  </a:lnTo>
                  <a:lnTo>
                    <a:pt x="162086" y="0"/>
                  </a:lnTo>
                  <a:lnTo>
                    <a:pt x="144746" y="823"/>
                  </a:lnTo>
                  <a:lnTo>
                    <a:pt x="127542" y="2782"/>
                  </a:lnTo>
                  <a:lnTo>
                    <a:pt x="110427" y="5500"/>
                  </a:lnTo>
                  <a:lnTo>
                    <a:pt x="94785" y="8722"/>
                  </a:lnTo>
                  <a:lnTo>
                    <a:pt x="80123" y="12282"/>
                  </a:lnTo>
                  <a:lnTo>
                    <a:pt x="66115" y="16066"/>
                  </a:lnTo>
                  <a:lnTo>
                    <a:pt x="58188" y="22822"/>
                  </a:lnTo>
                  <a:lnTo>
                    <a:pt x="54314" y="31560"/>
                  </a:lnTo>
                  <a:lnTo>
                    <a:pt x="53142" y="41618"/>
                  </a:lnTo>
                  <a:lnTo>
                    <a:pt x="56595" y="49734"/>
                  </a:lnTo>
                  <a:lnTo>
                    <a:pt x="63130" y="56557"/>
                  </a:lnTo>
                  <a:lnTo>
                    <a:pt x="71720" y="62516"/>
                  </a:lnTo>
                  <a:lnTo>
                    <a:pt x="83091" y="67900"/>
                  </a:lnTo>
                  <a:lnTo>
                    <a:pt x="96316" y="72900"/>
                  </a:lnTo>
                  <a:lnTo>
                    <a:pt x="110777" y="77645"/>
                  </a:lnTo>
                  <a:lnTo>
                    <a:pt x="126062" y="83630"/>
                  </a:lnTo>
                  <a:lnTo>
                    <a:pt x="141897" y="90443"/>
                  </a:lnTo>
                  <a:lnTo>
                    <a:pt x="174543" y="105538"/>
                  </a:lnTo>
                  <a:lnTo>
                    <a:pt x="207867" y="121654"/>
                  </a:lnTo>
                  <a:lnTo>
                    <a:pt x="221833" y="129904"/>
                  </a:lnTo>
                  <a:lnTo>
                    <a:pt x="233966" y="138225"/>
                  </a:lnTo>
                  <a:lnTo>
                    <a:pt x="244877" y="146595"/>
                  </a:lnTo>
                  <a:lnTo>
                    <a:pt x="256385" y="154997"/>
                  </a:lnTo>
                  <a:lnTo>
                    <a:pt x="280460" y="171858"/>
                  </a:lnTo>
                  <a:lnTo>
                    <a:pt x="289984" y="183128"/>
                  </a:lnTo>
                  <a:lnTo>
                    <a:pt x="297745" y="196286"/>
                  </a:lnTo>
                  <a:lnTo>
                    <a:pt x="304330" y="210702"/>
                  </a:lnTo>
                  <a:lnTo>
                    <a:pt x="307309" y="224546"/>
                  </a:lnTo>
                  <a:lnTo>
                    <a:pt x="307883" y="238009"/>
                  </a:lnTo>
                  <a:lnTo>
                    <a:pt x="306855" y="251218"/>
                  </a:lnTo>
                  <a:lnTo>
                    <a:pt x="303348" y="262845"/>
                  </a:lnTo>
                  <a:lnTo>
                    <a:pt x="298187" y="273419"/>
                  </a:lnTo>
                  <a:lnTo>
                    <a:pt x="291925" y="283291"/>
                  </a:lnTo>
                  <a:lnTo>
                    <a:pt x="283516" y="292694"/>
                  </a:lnTo>
                  <a:lnTo>
                    <a:pt x="273677" y="301786"/>
                  </a:lnTo>
                  <a:lnTo>
                    <a:pt x="262885" y="310669"/>
                  </a:lnTo>
                  <a:lnTo>
                    <a:pt x="250045" y="319413"/>
                  </a:lnTo>
                  <a:lnTo>
                    <a:pt x="235841" y="328064"/>
                  </a:lnTo>
                  <a:lnTo>
                    <a:pt x="220727" y="336655"/>
                  </a:lnTo>
                  <a:lnTo>
                    <a:pt x="205007" y="342381"/>
                  </a:lnTo>
                  <a:lnTo>
                    <a:pt x="188882" y="346199"/>
                  </a:lnTo>
                  <a:lnTo>
                    <a:pt x="172488" y="348744"/>
                  </a:lnTo>
                  <a:lnTo>
                    <a:pt x="157325" y="349030"/>
                  </a:lnTo>
                  <a:lnTo>
                    <a:pt x="142983" y="347809"/>
                  </a:lnTo>
                  <a:lnTo>
                    <a:pt x="129189" y="345584"/>
                  </a:lnTo>
                  <a:lnTo>
                    <a:pt x="115759" y="342690"/>
                  </a:lnTo>
                  <a:lnTo>
                    <a:pt x="102573" y="339349"/>
                  </a:lnTo>
                  <a:lnTo>
                    <a:pt x="89548" y="335711"/>
                  </a:lnTo>
                  <a:lnTo>
                    <a:pt x="63788" y="327906"/>
                  </a:lnTo>
                  <a:lnTo>
                    <a:pt x="0" y="30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73623" y="3162300"/>
              <a:ext cx="50278" cy="495301"/>
            </a:xfrm>
            <a:custGeom>
              <a:avLst/>
              <a:gdLst/>
              <a:ahLst/>
              <a:cxnLst/>
              <a:rect l="0" t="0" r="0" b="0"/>
              <a:pathLst>
                <a:path w="50278" h="495301">
                  <a:moveTo>
                    <a:pt x="12177" y="0"/>
                  </a:moveTo>
                  <a:lnTo>
                    <a:pt x="5435" y="26967"/>
                  </a:lnTo>
                  <a:lnTo>
                    <a:pt x="3449" y="40556"/>
                  </a:lnTo>
                  <a:lnTo>
                    <a:pt x="2125" y="55259"/>
                  </a:lnTo>
                  <a:lnTo>
                    <a:pt x="1242" y="70706"/>
                  </a:lnTo>
                  <a:lnTo>
                    <a:pt x="261" y="106684"/>
                  </a:lnTo>
                  <a:lnTo>
                    <a:pt x="0" y="126156"/>
                  </a:lnTo>
                  <a:lnTo>
                    <a:pt x="1236" y="147604"/>
                  </a:lnTo>
                  <a:lnTo>
                    <a:pt x="3472" y="170369"/>
                  </a:lnTo>
                  <a:lnTo>
                    <a:pt x="6373" y="194012"/>
                  </a:lnTo>
                  <a:lnTo>
                    <a:pt x="8308" y="216830"/>
                  </a:lnTo>
                  <a:lnTo>
                    <a:pt x="9597" y="239098"/>
                  </a:lnTo>
                  <a:lnTo>
                    <a:pt x="10457" y="260998"/>
                  </a:lnTo>
                  <a:lnTo>
                    <a:pt x="12441" y="279832"/>
                  </a:lnTo>
                  <a:lnTo>
                    <a:pt x="15175" y="296621"/>
                  </a:lnTo>
                  <a:lnTo>
                    <a:pt x="18409" y="312047"/>
                  </a:lnTo>
                  <a:lnTo>
                    <a:pt x="20565" y="329387"/>
                  </a:lnTo>
                  <a:lnTo>
                    <a:pt x="22002" y="348002"/>
                  </a:lnTo>
                  <a:lnTo>
                    <a:pt x="22960" y="367468"/>
                  </a:lnTo>
                  <a:lnTo>
                    <a:pt x="25010" y="386089"/>
                  </a:lnTo>
                  <a:lnTo>
                    <a:pt x="27788" y="404148"/>
                  </a:lnTo>
                  <a:lnTo>
                    <a:pt x="31051" y="421832"/>
                  </a:lnTo>
                  <a:lnTo>
                    <a:pt x="34637" y="437855"/>
                  </a:lnTo>
                  <a:lnTo>
                    <a:pt x="38439" y="452770"/>
                  </a:lnTo>
                  <a:lnTo>
                    <a:pt x="50277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06283" y="3378200"/>
              <a:ext cx="207436" cy="275711"/>
            </a:xfrm>
            <a:custGeom>
              <a:avLst/>
              <a:gdLst/>
              <a:ahLst/>
              <a:cxnLst/>
              <a:rect l="0" t="0" r="0" b="0"/>
              <a:pathLst>
                <a:path w="207436" h="275711">
                  <a:moveTo>
                    <a:pt x="44617" y="0"/>
                  </a:moveTo>
                  <a:lnTo>
                    <a:pt x="37874" y="20225"/>
                  </a:lnTo>
                  <a:lnTo>
                    <a:pt x="33066" y="31828"/>
                  </a:lnTo>
                  <a:lnTo>
                    <a:pt x="27039" y="45208"/>
                  </a:lnTo>
                  <a:lnTo>
                    <a:pt x="20198" y="59771"/>
                  </a:lnTo>
                  <a:lnTo>
                    <a:pt x="15637" y="75125"/>
                  </a:lnTo>
                  <a:lnTo>
                    <a:pt x="12597" y="91006"/>
                  </a:lnTo>
                  <a:lnTo>
                    <a:pt x="10570" y="107237"/>
                  </a:lnTo>
                  <a:lnTo>
                    <a:pt x="7808" y="123702"/>
                  </a:lnTo>
                  <a:lnTo>
                    <a:pt x="4555" y="140323"/>
                  </a:lnTo>
                  <a:lnTo>
                    <a:pt x="976" y="157049"/>
                  </a:lnTo>
                  <a:lnTo>
                    <a:pt x="0" y="173844"/>
                  </a:lnTo>
                  <a:lnTo>
                    <a:pt x="761" y="190684"/>
                  </a:lnTo>
                  <a:lnTo>
                    <a:pt x="2680" y="207556"/>
                  </a:lnTo>
                  <a:lnTo>
                    <a:pt x="6781" y="221626"/>
                  </a:lnTo>
                  <a:lnTo>
                    <a:pt x="12337" y="233829"/>
                  </a:lnTo>
                  <a:lnTo>
                    <a:pt x="18864" y="244785"/>
                  </a:lnTo>
                  <a:lnTo>
                    <a:pt x="28859" y="253501"/>
                  </a:lnTo>
                  <a:lnTo>
                    <a:pt x="41167" y="260723"/>
                  </a:lnTo>
                  <a:lnTo>
                    <a:pt x="55017" y="266948"/>
                  </a:lnTo>
                  <a:lnTo>
                    <a:pt x="69895" y="271099"/>
                  </a:lnTo>
                  <a:lnTo>
                    <a:pt x="85457" y="273866"/>
                  </a:lnTo>
                  <a:lnTo>
                    <a:pt x="101477" y="275710"/>
                  </a:lnTo>
                  <a:lnTo>
                    <a:pt x="116390" y="274118"/>
                  </a:lnTo>
                  <a:lnTo>
                    <a:pt x="130566" y="270234"/>
                  </a:lnTo>
                  <a:lnTo>
                    <a:pt x="144249" y="264822"/>
                  </a:lnTo>
                  <a:lnTo>
                    <a:pt x="157605" y="256981"/>
                  </a:lnTo>
                  <a:lnTo>
                    <a:pt x="170742" y="247521"/>
                  </a:lnTo>
                  <a:lnTo>
                    <a:pt x="183734" y="236980"/>
                  </a:lnTo>
                  <a:lnTo>
                    <a:pt x="192395" y="224309"/>
                  </a:lnTo>
                  <a:lnTo>
                    <a:pt x="198169" y="210217"/>
                  </a:lnTo>
                  <a:lnTo>
                    <a:pt x="202018" y="195178"/>
                  </a:lnTo>
                  <a:lnTo>
                    <a:pt x="204584" y="178096"/>
                  </a:lnTo>
                  <a:lnTo>
                    <a:pt x="206295" y="159653"/>
                  </a:lnTo>
                  <a:lnTo>
                    <a:pt x="207435" y="140302"/>
                  </a:lnTo>
                  <a:lnTo>
                    <a:pt x="205374" y="121756"/>
                  </a:lnTo>
                  <a:lnTo>
                    <a:pt x="201177" y="103749"/>
                  </a:lnTo>
                  <a:lnTo>
                    <a:pt x="195557" y="86099"/>
                  </a:lnTo>
                  <a:lnTo>
                    <a:pt x="187577" y="70099"/>
                  </a:lnTo>
                  <a:lnTo>
                    <a:pt x="178023" y="55199"/>
                  </a:lnTo>
                  <a:lnTo>
                    <a:pt x="167421" y="41033"/>
                  </a:lnTo>
                  <a:lnTo>
                    <a:pt x="154708" y="30177"/>
                  </a:lnTo>
                  <a:lnTo>
                    <a:pt x="140589" y="21529"/>
                  </a:lnTo>
                  <a:lnTo>
                    <a:pt x="125531" y="14352"/>
                  </a:lnTo>
                  <a:lnTo>
                    <a:pt x="109849" y="8157"/>
                  </a:lnTo>
                  <a:lnTo>
                    <a:pt x="93749" y="2616"/>
                  </a:lnTo>
                  <a:lnTo>
                    <a:pt x="1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100378" y="3429000"/>
              <a:ext cx="11265" cy="558801"/>
            </a:xfrm>
            <a:custGeom>
              <a:avLst/>
              <a:gdLst/>
              <a:ahLst/>
              <a:cxnLst/>
              <a:rect l="0" t="0" r="0" b="0"/>
              <a:pathLst>
                <a:path w="11265" h="558801">
                  <a:moveTo>
                    <a:pt x="4522" y="0"/>
                  </a:moveTo>
                  <a:lnTo>
                    <a:pt x="4522" y="332415"/>
                  </a:lnTo>
                  <a:lnTo>
                    <a:pt x="5933" y="357076"/>
                  </a:lnTo>
                  <a:lnTo>
                    <a:pt x="8284" y="381984"/>
                  </a:lnTo>
                  <a:lnTo>
                    <a:pt x="11264" y="407056"/>
                  </a:lnTo>
                  <a:lnTo>
                    <a:pt x="10427" y="428004"/>
                  </a:lnTo>
                  <a:lnTo>
                    <a:pt x="7048" y="446202"/>
                  </a:lnTo>
                  <a:lnTo>
                    <a:pt x="1972" y="462568"/>
                  </a:lnTo>
                  <a:lnTo>
                    <a:pt x="0" y="479123"/>
                  </a:lnTo>
                  <a:lnTo>
                    <a:pt x="96" y="495804"/>
                  </a:lnTo>
                  <a:lnTo>
                    <a:pt x="4522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066800" y="3396283"/>
              <a:ext cx="254278" cy="246208"/>
            </a:xfrm>
            <a:custGeom>
              <a:avLst/>
              <a:gdLst/>
              <a:ahLst/>
              <a:cxnLst/>
              <a:rect l="0" t="0" r="0" b="0"/>
              <a:pathLst>
                <a:path w="254278" h="24620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7"/>
                  </a:lnTo>
                  <a:lnTo>
                    <a:pt x="53029" y="3124"/>
                  </a:lnTo>
                  <a:lnTo>
                    <a:pt x="66397" y="5932"/>
                  </a:lnTo>
                  <a:lnTo>
                    <a:pt x="96302" y="12816"/>
                  </a:lnTo>
                  <a:lnTo>
                    <a:pt x="110768" y="16628"/>
                  </a:lnTo>
                  <a:lnTo>
                    <a:pt x="138130" y="24625"/>
                  </a:lnTo>
                  <a:lnTo>
                    <a:pt x="151353" y="31556"/>
                  </a:lnTo>
                  <a:lnTo>
                    <a:pt x="164402" y="40409"/>
                  </a:lnTo>
                  <a:lnTo>
                    <a:pt x="177334" y="50545"/>
                  </a:lnTo>
                  <a:lnTo>
                    <a:pt x="190189" y="60124"/>
                  </a:lnTo>
                  <a:lnTo>
                    <a:pt x="215762" y="78294"/>
                  </a:lnTo>
                  <a:lnTo>
                    <a:pt x="227096" y="89913"/>
                  </a:lnTo>
                  <a:lnTo>
                    <a:pt x="237475" y="103303"/>
                  </a:lnTo>
                  <a:lnTo>
                    <a:pt x="247217" y="117874"/>
                  </a:lnTo>
                  <a:lnTo>
                    <a:pt x="252300" y="133232"/>
                  </a:lnTo>
                  <a:lnTo>
                    <a:pt x="254277" y="149116"/>
                  </a:lnTo>
                  <a:lnTo>
                    <a:pt x="254185" y="165350"/>
                  </a:lnTo>
                  <a:lnTo>
                    <a:pt x="249890" y="178994"/>
                  </a:lnTo>
                  <a:lnTo>
                    <a:pt x="242793" y="190913"/>
                  </a:lnTo>
                  <a:lnTo>
                    <a:pt x="233828" y="201681"/>
                  </a:lnTo>
                  <a:lnTo>
                    <a:pt x="222208" y="211682"/>
                  </a:lnTo>
                  <a:lnTo>
                    <a:pt x="208816" y="221171"/>
                  </a:lnTo>
                  <a:lnTo>
                    <a:pt x="194244" y="230320"/>
                  </a:lnTo>
                  <a:lnTo>
                    <a:pt x="178885" y="236418"/>
                  </a:lnTo>
                  <a:lnTo>
                    <a:pt x="163001" y="240485"/>
                  </a:lnTo>
                  <a:lnTo>
                    <a:pt x="146767" y="243195"/>
                  </a:lnTo>
                  <a:lnTo>
                    <a:pt x="130300" y="245002"/>
                  </a:lnTo>
                  <a:lnTo>
                    <a:pt x="113678" y="246207"/>
                  </a:lnTo>
                  <a:lnTo>
                    <a:pt x="38100" y="2359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422400" y="3451004"/>
              <a:ext cx="177801" cy="206597"/>
            </a:xfrm>
            <a:custGeom>
              <a:avLst/>
              <a:gdLst/>
              <a:ahLst/>
              <a:cxnLst/>
              <a:rect l="0" t="0" r="0" b="0"/>
              <a:pathLst>
                <a:path w="177801" h="206597">
                  <a:moveTo>
                    <a:pt x="0" y="92296"/>
                  </a:moveTo>
                  <a:lnTo>
                    <a:pt x="33709" y="85553"/>
                  </a:lnTo>
                  <a:lnTo>
                    <a:pt x="50695" y="83567"/>
                  </a:lnTo>
                  <a:lnTo>
                    <a:pt x="69074" y="82243"/>
                  </a:lnTo>
                  <a:lnTo>
                    <a:pt x="88383" y="81361"/>
                  </a:lnTo>
                  <a:lnTo>
                    <a:pt x="105488" y="79361"/>
                  </a:lnTo>
                  <a:lnTo>
                    <a:pt x="121125" y="76617"/>
                  </a:lnTo>
                  <a:lnTo>
                    <a:pt x="135783" y="73376"/>
                  </a:lnTo>
                  <a:lnTo>
                    <a:pt x="148378" y="68394"/>
                  </a:lnTo>
                  <a:lnTo>
                    <a:pt x="159596" y="62250"/>
                  </a:lnTo>
                  <a:lnTo>
                    <a:pt x="169897" y="55332"/>
                  </a:lnTo>
                  <a:lnTo>
                    <a:pt x="173942" y="46486"/>
                  </a:lnTo>
                  <a:lnTo>
                    <a:pt x="173817" y="36356"/>
                  </a:lnTo>
                  <a:lnTo>
                    <a:pt x="170911" y="25369"/>
                  </a:lnTo>
                  <a:lnTo>
                    <a:pt x="163329" y="16633"/>
                  </a:lnTo>
                  <a:lnTo>
                    <a:pt x="152631" y="9399"/>
                  </a:lnTo>
                  <a:lnTo>
                    <a:pt x="139854" y="3164"/>
                  </a:lnTo>
                  <a:lnTo>
                    <a:pt x="124280" y="419"/>
                  </a:lnTo>
                  <a:lnTo>
                    <a:pt x="106842" y="0"/>
                  </a:lnTo>
                  <a:lnTo>
                    <a:pt x="88161" y="1132"/>
                  </a:lnTo>
                  <a:lnTo>
                    <a:pt x="71474" y="6120"/>
                  </a:lnTo>
                  <a:lnTo>
                    <a:pt x="56116" y="13679"/>
                  </a:lnTo>
                  <a:lnTo>
                    <a:pt x="41644" y="22951"/>
                  </a:lnTo>
                  <a:lnTo>
                    <a:pt x="31996" y="36188"/>
                  </a:lnTo>
                  <a:lnTo>
                    <a:pt x="25564" y="52068"/>
                  </a:lnTo>
                  <a:lnTo>
                    <a:pt x="21276" y="69710"/>
                  </a:lnTo>
                  <a:lnTo>
                    <a:pt x="21239" y="85706"/>
                  </a:lnTo>
                  <a:lnTo>
                    <a:pt x="24037" y="100602"/>
                  </a:lnTo>
                  <a:lnTo>
                    <a:pt x="28724" y="114767"/>
                  </a:lnTo>
                  <a:lnTo>
                    <a:pt x="36083" y="128443"/>
                  </a:lnTo>
                  <a:lnTo>
                    <a:pt x="45222" y="141794"/>
                  </a:lnTo>
                  <a:lnTo>
                    <a:pt x="55548" y="154928"/>
                  </a:lnTo>
                  <a:lnTo>
                    <a:pt x="68076" y="166506"/>
                  </a:lnTo>
                  <a:lnTo>
                    <a:pt x="82073" y="177047"/>
                  </a:lnTo>
                  <a:lnTo>
                    <a:pt x="97048" y="186896"/>
                  </a:lnTo>
                  <a:lnTo>
                    <a:pt x="112676" y="193463"/>
                  </a:lnTo>
                  <a:lnTo>
                    <a:pt x="128740" y="197841"/>
                  </a:lnTo>
                  <a:lnTo>
                    <a:pt x="177800" y="2065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854200" y="34036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102921" y="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892300" y="34671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91006" y="11915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413523" y="3086100"/>
              <a:ext cx="278878" cy="330201"/>
            </a:xfrm>
            <a:custGeom>
              <a:avLst/>
              <a:gdLst/>
              <a:ahLst/>
              <a:cxnLst/>
              <a:rect l="0" t="0" r="0" b="0"/>
              <a:pathLst>
                <a:path w="278878" h="330201">
                  <a:moveTo>
                    <a:pt x="12177" y="0"/>
                  </a:moveTo>
                  <a:lnTo>
                    <a:pt x="12177" y="81641"/>
                  </a:lnTo>
                  <a:lnTo>
                    <a:pt x="10765" y="98171"/>
                  </a:lnTo>
                  <a:lnTo>
                    <a:pt x="8414" y="114836"/>
                  </a:lnTo>
                  <a:lnTo>
                    <a:pt x="5434" y="131591"/>
                  </a:lnTo>
                  <a:lnTo>
                    <a:pt x="3449" y="148405"/>
                  </a:lnTo>
                  <a:lnTo>
                    <a:pt x="2125" y="165259"/>
                  </a:lnTo>
                  <a:lnTo>
                    <a:pt x="1242" y="182139"/>
                  </a:lnTo>
                  <a:lnTo>
                    <a:pt x="261" y="215947"/>
                  </a:lnTo>
                  <a:lnTo>
                    <a:pt x="0" y="232864"/>
                  </a:lnTo>
                  <a:lnTo>
                    <a:pt x="5470" y="244143"/>
                  </a:lnTo>
                  <a:lnTo>
                    <a:pt x="14761" y="251662"/>
                  </a:lnTo>
                  <a:lnTo>
                    <a:pt x="26599" y="256674"/>
                  </a:lnTo>
                  <a:lnTo>
                    <a:pt x="41547" y="260016"/>
                  </a:lnTo>
                  <a:lnTo>
                    <a:pt x="58568" y="262244"/>
                  </a:lnTo>
                  <a:lnTo>
                    <a:pt x="76971" y="263729"/>
                  </a:lnTo>
                  <a:lnTo>
                    <a:pt x="93473" y="266131"/>
                  </a:lnTo>
                  <a:lnTo>
                    <a:pt x="108707" y="269142"/>
                  </a:lnTo>
                  <a:lnTo>
                    <a:pt x="123097" y="272562"/>
                  </a:lnTo>
                  <a:lnTo>
                    <a:pt x="136924" y="277663"/>
                  </a:lnTo>
                  <a:lnTo>
                    <a:pt x="150375" y="283886"/>
                  </a:lnTo>
                  <a:lnTo>
                    <a:pt x="163575" y="290857"/>
                  </a:lnTo>
                  <a:lnTo>
                    <a:pt x="176609" y="298327"/>
                  </a:lnTo>
                  <a:lnTo>
                    <a:pt x="189532" y="306129"/>
                  </a:lnTo>
                  <a:lnTo>
                    <a:pt x="202380" y="314152"/>
                  </a:lnTo>
                  <a:lnTo>
                    <a:pt x="216590" y="319501"/>
                  </a:lnTo>
                  <a:lnTo>
                    <a:pt x="231708" y="323067"/>
                  </a:lnTo>
                  <a:lnTo>
                    <a:pt x="278877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41600" y="3124200"/>
              <a:ext cx="83517" cy="812801"/>
            </a:xfrm>
            <a:custGeom>
              <a:avLst/>
              <a:gdLst/>
              <a:ahLst/>
              <a:cxnLst/>
              <a:rect l="0" t="0" r="0" b="0"/>
              <a:pathLst>
                <a:path w="83517" h="812801">
                  <a:moveTo>
                    <a:pt x="76200" y="0"/>
                  </a:moveTo>
                  <a:lnTo>
                    <a:pt x="76200" y="40451"/>
                  </a:lnTo>
                  <a:lnTo>
                    <a:pt x="77611" y="59423"/>
                  </a:lnTo>
                  <a:lnTo>
                    <a:pt x="79962" y="79126"/>
                  </a:lnTo>
                  <a:lnTo>
                    <a:pt x="82942" y="99317"/>
                  </a:lnTo>
                  <a:lnTo>
                    <a:pt x="83516" y="117011"/>
                  </a:lnTo>
                  <a:lnTo>
                    <a:pt x="82488" y="133041"/>
                  </a:lnTo>
                  <a:lnTo>
                    <a:pt x="80392" y="147960"/>
                  </a:lnTo>
                  <a:lnTo>
                    <a:pt x="78995" y="163551"/>
                  </a:lnTo>
                  <a:lnTo>
                    <a:pt x="78063" y="179590"/>
                  </a:lnTo>
                  <a:lnTo>
                    <a:pt x="77442" y="195926"/>
                  </a:lnTo>
                  <a:lnTo>
                    <a:pt x="75617" y="215284"/>
                  </a:lnTo>
                  <a:lnTo>
                    <a:pt x="72989" y="236656"/>
                  </a:lnTo>
                  <a:lnTo>
                    <a:pt x="69826" y="259370"/>
                  </a:lnTo>
                  <a:lnTo>
                    <a:pt x="67717" y="280158"/>
                  </a:lnTo>
                  <a:lnTo>
                    <a:pt x="66311" y="299661"/>
                  </a:lnTo>
                  <a:lnTo>
                    <a:pt x="65374" y="318307"/>
                  </a:lnTo>
                  <a:lnTo>
                    <a:pt x="63338" y="336382"/>
                  </a:lnTo>
                  <a:lnTo>
                    <a:pt x="60570" y="354077"/>
                  </a:lnTo>
                  <a:lnTo>
                    <a:pt x="57313" y="371518"/>
                  </a:lnTo>
                  <a:lnTo>
                    <a:pt x="53731" y="387378"/>
                  </a:lnTo>
                  <a:lnTo>
                    <a:pt x="49931" y="402185"/>
                  </a:lnTo>
                  <a:lnTo>
                    <a:pt x="45987" y="416290"/>
                  </a:lnTo>
                  <a:lnTo>
                    <a:pt x="43358" y="431338"/>
                  </a:lnTo>
                  <a:lnTo>
                    <a:pt x="41605" y="447014"/>
                  </a:lnTo>
                  <a:lnTo>
                    <a:pt x="40437" y="463109"/>
                  </a:lnTo>
                  <a:lnTo>
                    <a:pt x="38247" y="478073"/>
                  </a:lnTo>
                  <a:lnTo>
                    <a:pt x="35375" y="492281"/>
                  </a:lnTo>
                  <a:lnTo>
                    <a:pt x="32050" y="505988"/>
                  </a:lnTo>
                  <a:lnTo>
                    <a:pt x="29833" y="520769"/>
                  </a:lnTo>
                  <a:lnTo>
                    <a:pt x="28355" y="536268"/>
                  </a:lnTo>
                  <a:lnTo>
                    <a:pt x="27370" y="552245"/>
                  </a:lnTo>
                  <a:lnTo>
                    <a:pt x="26275" y="592576"/>
                  </a:lnTo>
                  <a:lnTo>
                    <a:pt x="25983" y="615184"/>
                  </a:lnTo>
                  <a:lnTo>
                    <a:pt x="24378" y="637311"/>
                  </a:lnTo>
                  <a:lnTo>
                    <a:pt x="21896" y="659118"/>
                  </a:lnTo>
                  <a:lnTo>
                    <a:pt x="18831" y="680712"/>
                  </a:lnTo>
                  <a:lnTo>
                    <a:pt x="16787" y="702163"/>
                  </a:lnTo>
                  <a:lnTo>
                    <a:pt x="15424" y="723520"/>
                  </a:lnTo>
                  <a:lnTo>
                    <a:pt x="0" y="812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070600" y="3937000"/>
            <a:ext cx="139457" cy="478781"/>
            <a:chOff x="6070600" y="3937000"/>
            <a:chExt cx="139457" cy="478781"/>
          </a:xfrm>
        </p:grpSpPr>
        <p:sp>
          <p:nvSpPr>
            <p:cNvPr id="82" name="Freeform 81"/>
            <p:cNvSpPr/>
            <p:nvPr/>
          </p:nvSpPr>
          <p:spPr>
            <a:xfrm>
              <a:off x="6070600" y="39370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26967" y="6742"/>
                  </a:lnTo>
                  <a:lnTo>
                    <a:pt x="40556" y="8728"/>
                  </a:lnTo>
                  <a:lnTo>
                    <a:pt x="55260" y="10052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146800" y="4140200"/>
              <a:ext cx="50801" cy="1"/>
            </a:xfrm>
            <a:custGeom>
              <a:avLst/>
              <a:gdLst/>
              <a:ahLst/>
              <a:cxnLst/>
              <a:rect l="0" t="0" r="0" b="0"/>
              <a:pathLst>
                <a:path w="50801" h="1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159500" y="43434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155859" y="4318000"/>
              <a:ext cx="54198" cy="97781"/>
            </a:xfrm>
            <a:custGeom>
              <a:avLst/>
              <a:gdLst/>
              <a:ahLst/>
              <a:cxnLst/>
              <a:rect l="0" t="0" r="0" b="0"/>
              <a:pathLst>
                <a:path w="54198" h="97781">
                  <a:moveTo>
                    <a:pt x="16341" y="0"/>
                  </a:moveTo>
                  <a:lnTo>
                    <a:pt x="2856" y="20225"/>
                  </a:lnTo>
                  <a:lnTo>
                    <a:pt x="295" y="31828"/>
                  </a:lnTo>
                  <a:lnTo>
                    <a:pt x="0" y="45208"/>
                  </a:lnTo>
                  <a:lnTo>
                    <a:pt x="1213" y="59771"/>
                  </a:lnTo>
                  <a:lnTo>
                    <a:pt x="4845" y="72303"/>
                  </a:lnTo>
                  <a:lnTo>
                    <a:pt x="10088" y="83480"/>
                  </a:lnTo>
                  <a:lnTo>
                    <a:pt x="16405" y="93753"/>
                  </a:lnTo>
                  <a:lnTo>
                    <a:pt x="23439" y="97780"/>
                  </a:lnTo>
                  <a:lnTo>
                    <a:pt x="30950" y="97642"/>
                  </a:lnTo>
                  <a:lnTo>
                    <a:pt x="38781" y="94728"/>
                  </a:lnTo>
                  <a:lnTo>
                    <a:pt x="42589" y="87141"/>
                  </a:lnTo>
                  <a:lnTo>
                    <a:pt x="43717" y="76438"/>
                  </a:lnTo>
                  <a:lnTo>
                    <a:pt x="43058" y="63658"/>
                  </a:lnTo>
                  <a:lnTo>
                    <a:pt x="38386" y="53728"/>
                  </a:lnTo>
                  <a:lnTo>
                    <a:pt x="31037" y="45696"/>
                  </a:lnTo>
                  <a:lnTo>
                    <a:pt x="21905" y="38930"/>
                  </a:lnTo>
                  <a:lnTo>
                    <a:pt x="15817" y="40064"/>
                  </a:lnTo>
                  <a:lnTo>
                    <a:pt x="11758" y="46465"/>
                  </a:lnTo>
                  <a:lnTo>
                    <a:pt x="9052" y="56377"/>
                  </a:lnTo>
                  <a:lnTo>
                    <a:pt x="10070" y="65806"/>
                  </a:lnTo>
                  <a:lnTo>
                    <a:pt x="13571" y="74915"/>
                  </a:lnTo>
                  <a:lnTo>
                    <a:pt x="18728" y="83810"/>
                  </a:lnTo>
                  <a:lnTo>
                    <a:pt x="26399" y="86917"/>
                  </a:lnTo>
                  <a:lnTo>
                    <a:pt x="35746" y="86167"/>
                  </a:lnTo>
                  <a:lnTo>
                    <a:pt x="46211" y="82844"/>
                  </a:lnTo>
                  <a:lnTo>
                    <a:pt x="51776" y="74985"/>
                  </a:lnTo>
                  <a:lnTo>
                    <a:pt x="54075" y="64101"/>
                  </a:lnTo>
                  <a:lnTo>
                    <a:pt x="54197" y="51201"/>
                  </a:lnTo>
                  <a:lnTo>
                    <a:pt x="50045" y="45422"/>
                  </a:lnTo>
                  <a:lnTo>
                    <a:pt x="43044" y="44393"/>
                  </a:lnTo>
                  <a:lnTo>
                    <a:pt x="16341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134100" y="3251200"/>
            <a:ext cx="292101" cy="247935"/>
            <a:chOff x="6134100" y="3251200"/>
            <a:chExt cx="292101" cy="247935"/>
          </a:xfrm>
        </p:grpSpPr>
        <p:sp>
          <p:nvSpPr>
            <p:cNvPr id="87" name="Freeform 86"/>
            <p:cNvSpPr/>
            <p:nvPr/>
          </p:nvSpPr>
          <p:spPr>
            <a:xfrm>
              <a:off x="6134100" y="3454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379901" y="3436946"/>
              <a:ext cx="46300" cy="62189"/>
            </a:xfrm>
            <a:custGeom>
              <a:avLst/>
              <a:gdLst/>
              <a:ahLst/>
              <a:cxnLst/>
              <a:rect l="0" t="0" r="0" b="0"/>
              <a:pathLst>
                <a:path w="46300" h="62189">
                  <a:moveTo>
                    <a:pt x="46299" y="42854"/>
                  </a:moveTo>
                  <a:lnTo>
                    <a:pt x="24348" y="50170"/>
                  </a:lnTo>
                  <a:lnTo>
                    <a:pt x="33720" y="47046"/>
                  </a:lnTo>
                  <a:lnTo>
                    <a:pt x="35091" y="42826"/>
                  </a:lnTo>
                  <a:lnTo>
                    <a:pt x="33182" y="37191"/>
                  </a:lnTo>
                  <a:lnTo>
                    <a:pt x="29088" y="30612"/>
                  </a:lnTo>
                  <a:lnTo>
                    <a:pt x="23536" y="29048"/>
                  </a:lnTo>
                  <a:lnTo>
                    <a:pt x="17012" y="30828"/>
                  </a:lnTo>
                  <a:lnTo>
                    <a:pt x="9841" y="34836"/>
                  </a:lnTo>
                  <a:lnTo>
                    <a:pt x="9293" y="36098"/>
                  </a:lnTo>
                  <a:lnTo>
                    <a:pt x="13162" y="35528"/>
                  </a:lnTo>
                  <a:lnTo>
                    <a:pt x="19974" y="33736"/>
                  </a:lnTo>
                  <a:lnTo>
                    <a:pt x="27338" y="29720"/>
                  </a:lnTo>
                  <a:lnTo>
                    <a:pt x="35070" y="24220"/>
                  </a:lnTo>
                  <a:lnTo>
                    <a:pt x="43046" y="17731"/>
                  </a:lnTo>
                  <a:lnTo>
                    <a:pt x="44130" y="11994"/>
                  </a:lnTo>
                  <a:lnTo>
                    <a:pt x="40620" y="6758"/>
                  </a:lnTo>
                  <a:lnTo>
                    <a:pt x="34046" y="1857"/>
                  </a:lnTo>
                  <a:lnTo>
                    <a:pt x="25430" y="0"/>
                  </a:lnTo>
                  <a:lnTo>
                    <a:pt x="15453" y="174"/>
                  </a:lnTo>
                  <a:lnTo>
                    <a:pt x="4568" y="1700"/>
                  </a:lnTo>
                  <a:lnTo>
                    <a:pt x="134" y="6951"/>
                  </a:lnTo>
                  <a:lnTo>
                    <a:pt x="0" y="14685"/>
                  </a:lnTo>
                  <a:lnTo>
                    <a:pt x="2733" y="24075"/>
                  </a:lnTo>
                  <a:lnTo>
                    <a:pt x="10199" y="28923"/>
                  </a:lnTo>
                  <a:lnTo>
                    <a:pt x="20821" y="30744"/>
                  </a:lnTo>
                  <a:lnTo>
                    <a:pt x="33547" y="30547"/>
                  </a:lnTo>
                  <a:lnTo>
                    <a:pt x="37797" y="31827"/>
                  </a:lnTo>
                  <a:lnTo>
                    <a:pt x="36398" y="34092"/>
                  </a:lnTo>
                  <a:lnTo>
                    <a:pt x="31232" y="37012"/>
                  </a:lnTo>
                  <a:lnTo>
                    <a:pt x="24965" y="41781"/>
                  </a:lnTo>
                  <a:lnTo>
                    <a:pt x="17965" y="47783"/>
                  </a:lnTo>
                  <a:lnTo>
                    <a:pt x="10476" y="54607"/>
                  </a:lnTo>
                  <a:lnTo>
                    <a:pt x="11128" y="59156"/>
                  </a:lnTo>
                  <a:lnTo>
                    <a:pt x="17207" y="62188"/>
                  </a:lnTo>
                  <a:lnTo>
                    <a:pt x="33599" y="55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426200" y="32512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Freeform 90"/>
          <p:cNvSpPr/>
          <p:nvPr/>
        </p:nvSpPr>
        <p:spPr>
          <a:xfrm>
            <a:off x="6553200" y="2592196"/>
            <a:ext cx="108831" cy="68985"/>
          </a:xfrm>
          <a:custGeom>
            <a:avLst/>
            <a:gdLst/>
            <a:ahLst/>
            <a:cxnLst/>
            <a:rect l="0" t="0" r="0" b="0"/>
            <a:pathLst>
              <a:path w="108831" h="68985">
                <a:moveTo>
                  <a:pt x="88900" y="24004"/>
                </a:moveTo>
                <a:lnTo>
                  <a:pt x="68674" y="30746"/>
                </a:lnTo>
                <a:lnTo>
                  <a:pt x="61304" y="36965"/>
                </a:lnTo>
                <a:lnTo>
                  <a:pt x="54981" y="45344"/>
                </a:lnTo>
                <a:lnTo>
                  <a:pt x="49354" y="55164"/>
                </a:lnTo>
                <a:lnTo>
                  <a:pt x="51247" y="61711"/>
                </a:lnTo>
                <a:lnTo>
                  <a:pt x="58153" y="66075"/>
                </a:lnTo>
                <a:lnTo>
                  <a:pt x="68402" y="68984"/>
                </a:lnTo>
                <a:lnTo>
                  <a:pt x="79468" y="68102"/>
                </a:lnTo>
                <a:lnTo>
                  <a:pt x="91078" y="64691"/>
                </a:lnTo>
                <a:lnTo>
                  <a:pt x="103052" y="59595"/>
                </a:lnTo>
                <a:lnTo>
                  <a:pt x="108212" y="53376"/>
                </a:lnTo>
                <a:lnTo>
                  <a:pt x="108830" y="46407"/>
                </a:lnTo>
                <a:lnTo>
                  <a:pt x="106420" y="38939"/>
                </a:lnTo>
                <a:lnTo>
                  <a:pt x="100579" y="35372"/>
                </a:lnTo>
                <a:lnTo>
                  <a:pt x="92453" y="34405"/>
                </a:lnTo>
                <a:lnTo>
                  <a:pt x="82801" y="35171"/>
                </a:lnTo>
                <a:lnTo>
                  <a:pt x="80601" y="34271"/>
                </a:lnTo>
                <a:lnTo>
                  <a:pt x="83367" y="32259"/>
                </a:lnTo>
                <a:lnTo>
                  <a:pt x="89444" y="29507"/>
                </a:lnTo>
                <a:lnTo>
                  <a:pt x="87852" y="26262"/>
                </a:lnTo>
                <a:lnTo>
                  <a:pt x="81145" y="22687"/>
                </a:lnTo>
                <a:lnTo>
                  <a:pt x="71030" y="18892"/>
                </a:lnTo>
                <a:lnTo>
                  <a:pt x="61464" y="19185"/>
                </a:lnTo>
                <a:lnTo>
                  <a:pt x="52265" y="22202"/>
                </a:lnTo>
                <a:lnTo>
                  <a:pt x="43310" y="27036"/>
                </a:lnTo>
                <a:lnTo>
                  <a:pt x="41573" y="31670"/>
                </a:lnTo>
                <a:lnTo>
                  <a:pt x="44649" y="36170"/>
                </a:lnTo>
                <a:lnTo>
                  <a:pt x="50932" y="40581"/>
                </a:lnTo>
                <a:lnTo>
                  <a:pt x="59355" y="42111"/>
                </a:lnTo>
                <a:lnTo>
                  <a:pt x="69203" y="41719"/>
                </a:lnTo>
                <a:lnTo>
                  <a:pt x="80002" y="40047"/>
                </a:lnTo>
                <a:lnTo>
                  <a:pt x="85790" y="33288"/>
                </a:lnTo>
                <a:lnTo>
                  <a:pt x="88238" y="23138"/>
                </a:lnTo>
                <a:lnTo>
                  <a:pt x="88458" y="10726"/>
                </a:lnTo>
                <a:lnTo>
                  <a:pt x="84372" y="3863"/>
                </a:lnTo>
                <a:lnTo>
                  <a:pt x="77414" y="699"/>
                </a:lnTo>
                <a:lnTo>
                  <a:pt x="68543" y="0"/>
                </a:lnTo>
                <a:lnTo>
                  <a:pt x="58395" y="946"/>
                </a:lnTo>
                <a:lnTo>
                  <a:pt x="47397" y="2987"/>
                </a:lnTo>
                <a:lnTo>
                  <a:pt x="0" y="367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524500" y="1498600"/>
            <a:ext cx="1320801" cy="4394201"/>
          </a:xfrm>
          <a:custGeom>
            <a:avLst/>
            <a:gdLst/>
            <a:ahLst/>
            <a:cxnLst/>
            <a:rect l="0" t="0" r="0" b="0"/>
            <a:pathLst>
              <a:path w="1320801" h="4394201">
                <a:moveTo>
                  <a:pt x="1320800" y="0"/>
                </a:moveTo>
                <a:lnTo>
                  <a:pt x="1240364" y="241305"/>
                </a:lnTo>
                <a:lnTo>
                  <a:pt x="1206500" y="368630"/>
                </a:lnTo>
                <a:lnTo>
                  <a:pt x="1172633" y="499573"/>
                </a:lnTo>
                <a:lnTo>
                  <a:pt x="1148644" y="593599"/>
                </a:lnTo>
                <a:lnTo>
                  <a:pt x="1125543" y="728169"/>
                </a:lnTo>
                <a:lnTo>
                  <a:pt x="1109336" y="855396"/>
                </a:lnTo>
                <a:lnTo>
                  <a:pt x="1094138" y="983743"/>
                </a:lnTo>
                <a:lnTo>
                  <a:pt x="1080360" y="1109510"/>
                </a:lnTo>
                <a:lnTo>
                  <a:pt x="1075992" y="1162240"/>
                </a:lnTo>
                <a:lnTo>
                  <a:pt x="1054224" y="1287215"/>
                </a:lnTo>
                <a:lnTo>
                  <a:pt x="1024306" y="1421099"/>
                </a:lnTo>
                <a:lnTo>
                  <a:pt x="1000645" y="1558121"/>
                </a:lnTo>
                <a:lnTo>
                  <a:pt x="970740" y="1695346"/>
                </a:lnTo>
                <a:lnTo>
                  <a:pt x="955547" y="1808959"/>
                </a:lnTo>
                <a:lnTo>
                  <a:pt x="920013" y="1940353"/>
                </a:lnTo>
                <a:lnTo>
                  <a:pt x="896942" y="2063456"/>
                </a:lnTo>
                <a:lnTo>
                  <a:pt x="846662" y="2241367"/>
                </a:lnTo>
                <a:lnTo>
                  <a:pt x="805509" y="2336417"/>
                </a:lnTo>
                <a:lnTo>
                  <a:pt x="764716" y="2435729"/>
                </a:lnTo>
                <a:lnTo>
                  <a:pt x="746342" y="2475708"/>
                </a:lnTo>
                <a:lnTo>
                  <a:pt x="721590" y="2527143"/>
                </a:lnTo>
                <a:lnTo>
                  <a:pt x="681616" y="2641595"/>
                </a:lnTo>
                <a:lnTo>
                  <a:pt x="640413" y="2731910"/>
                </a:lnTo>
                <a:lnTo>
                  <a:pt x="625471" y="2777327"/>
                </a:lnTo>
                <a:lnTo>
                  <a:pt x="573761" y="2889487"/>
                </a:lnTo>
                <a:lnTo>
                  <a:pt x="529285" y="2992870"/>
                </a:lnTo>
                <a:lnTo>
                  <a:pt x="491236" y="3098631"/>
                </a:lnTo>
                <a:lnTo>
                  <a:pt x="460032" y="3187689"/>
                </a:lnTo>
                <a:lnTo>
                  <a:pt x="419885" y="3276599"/>
                </a:lnTo>
                <a:lnTo>
                  <a:pt x="381020" y="3390900"/>
                </a:lnTo>
                <a:lnTo>
                  <a:pt x="371131" y="3416300"/>
                </a:lnTo>
                <a:lnTo>
                  <a:pt x="340433" y="3479800"/>
                </a:lnTo>
                <a:lnTo>
                  <a:pt x="313969" y="3553352"/>
                </a:lnTo>
                <a:lnTo>
                  <a:pt x="276442" y="3635730"/>
                </a:lnTo>
                <a:lnTo>
                  <a:pt x="246815" y="3708603"/>
                </a:lnTo>
                <a:lnTo>
                  <a:pt x="231802" y="3754870"/>
                </a:lnTo>
                <a:lnTo>
                  <a:pt x="205923" y="3816670"/>
                </a:lnTo>
                <a:lnTo>
                  <a:pt x="194532" y="3852475"/>
                </a:lnTo>
                <a:lnTo>
                  <a:pt x="157916" y="3937680"/>
                </a:lnTo>
                <a:lnTo>
                  <a:pt x="117023" y="4047824"/>
                </a:lnTo>
                <a:lnTo>
                  <a:pt x="73891" y="4150931"/>
                </a:lnTo>
                <a:lnTo>
                  <a:pt x="33916" y="4279326"/>
                </a:lnTo>
                <a:lnTo>
                  <a:pt x="0" y="4394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134100" y="3654146"/>
            <a:ext cx="88940" cy="83357"/>
          </a:xfrm>
          <a:custGeom>
            <a:avLst/>
            <a:gdLst/>
            <a:ahLst/>
            <a:cxnLst/>
            <a:rect l="0" t="0" r="0" b="0"/>
            <a:pathLst>
              <a:path w="88940" h="83357">
                <a:moveTo>
                  <a:pt x="88900" y="28854"/>
                </a:moveTo>
                <a:lnTo>
                  <a:pt x="61932" y="28854"/>
                </a:lnTo>
                <a:lnTo>
                  <a:pt x="49754" y="30265"/>
                </a:lnTo>
                <a:lnTo>
                  <a:pt x="37403" y="32616"/>
                </a:lnTo>
                <a:lnTo>
                  <a:pt x="24935" y="35596"/>
                </a:lnTo>
                <a:lnTo>
                  <a:pt x="18034" y="41815"/>
                </a:lnTo>
                <a:lnTo>
                  <a:pt x="14845" y="50194"/>
                </a:lnTo>
                <a:lnTo>
                  <a:pt x="14130" y="60014"/>
                </a:lnTo>
                <a:lnTo>
                  <a:pt x="17886" y="67972"/>
                </a:lnTo>
                <a:lnTo>
                  <a:pt x="24624" y="74688"/>
                </a:lnTo>
                <a:lnTo>
                  <a:pt x="33349" y="80576"/>
                </a:lnTo>
                <a:lnTo>
                  <a:pt x="43400" y="83091"/>
                </a:lnTo>
                <a:lnTo>
                  <a:pt x="54333" y="83356"/>
                </a:lnTo>
                <a:lnTo>
                  <a:pt x="65855" y="82122"/>
                </a:lnTo>
                <a:lnTo>
                  <a:pt x="74948" y="77066"/>
                </a:lnTo>
                <a:lnTo>
                  <a:pt x="82421" y="69462"/>
                </a:lnTo>
                <a:lnTo>
                  <a:pt x="88813" y="60159"/>
                </a:lnTo>
                <a:lnTo>
                  <a:pt x="88842" y="52546"/>
                </a:lnTo>
                <a:lnTo>
                  <a:pt x="84628" y="46060"/>
                </a:lnTo>
                <a:lnTo>
                  <a:pt x="77585" y="40324"/>
                </a:lnTo>
                <a:lnTo>
                  <a:pt x="67246" y="36501"/>
                </a:lnTo>
                <a:lnTo>
                  <a:pt x="54708" y="33952"/>
                </a:lnTo>
                <a:lnTo>
                  <a:pt x="40706" y="32252"/>
                </a:lnTo>
                <a:lnTo>
                  <a:pt x="28548" y="33942"/>
                </a:lnTo>
                <a:lnTo>
                  <a:pt x="17621" y="37890"/>
                </a:lnTo>
                <a:lnTo>
                  <a:pt x="7513" y="43344"/>
                </a:lnTo>
                <a:lnTo>
                  <a:pt x="5009" y="49803"/>
                </a:lnTo>
                <a:lnTo>
                  <a:pt x="7573" y="56931"/>
                </a:lnTo>
                <a:lnTo>
                  <a:pt x="13515" y="64505"/>
                </a:lnTo>
                <a:lnTo>
                  <a:pt x="23121" y="68143"/>
                </a:lnTo>
                <a:lnTo>
                  <a:pt x="35169" y="69158"/>
                </a:lnTo>
                <a:lnTo>
                  <a:pt x="48846" y="68423"/>
                </a:lnTo>
                <a:lnTo>
                  <a:pt x="60786" y="65111"/>
                </a:lnTo>
                <a:lnTo>
                  <a:pt x="71569" y="60081"/>
                </a:lnTo>
                <a:lnTo>
                  <a:pt x="81579" y="53905"/>
                </a:lnTo>
                <a:lnTo>
                  <a:pt x="86841" y="45554"/>
                </a:lnTo>
                <a:lnTo>
                  <a:pt x="88939" y="35754"/>
                </a:lnTo>
                <a:lnTo>
                  <a:pt x="88926" y="24987"/>
                </a:lnTo>
                <a:lnTo>
                  <a:pt x="84683" y="16398"/>
                </a:lnTo>
                <a:lnTo>
                  <a:pt x="77622" y="9261"/>
                </a:lnTo>
                <a:lnTo>
                  <a:pt x="68681" y="3092"/>
                </a:lnTo>
                <a:lnTo>
                  <a:pt x="58487" y="390"/>
                </a:lnTo>
                <a:lnTo>
                  <a:pt x="47459" y="0"/>
                </a:lnTo>
                <a:lnTo>
                  <a:pt x="0" y="161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624789" y="4216400"/>
            <a:ext cx="1178612" cy="660401"/>
            <a:chOff x="624789" y="4216400"/>
            <a:chExt cx="1178612" cy="660401"/>
          </a:xfrm>
        </p:grpSpPr>
        <p:sp>
          <p:nvSpPr>
            <p:cNvPr id="94" name="Freeform 93"/>
            <p:cNvSpPr/>
            <p:nvPr/>
          </p:nvSpPr>
          <p:spPr>
            <a:xfrm>
              <a:off x="624789" y="4216400"/>
              <a:ext cx="300507" cy="660401"/>
            </a:xfrm>
            <a:custGeom>
              <a:avLst/>
              <a:gdLst/>
              <a:ahLst/>
              <a:cxnLst/>
              <a:rect l="0" t="0" r="0" b="0"/>
              <a:pathLst>
                <a:path w="300507" h="660401">
                  <a:moveTo>
                    <a:pt x="48311" y="0"/>
                  </a:moveTo>
                  <a:lnTo>
                    <a:pt x="41569" y="20225"/>
                  </a:lnTo>
                  <a:lnTo>
                    <a:pt x="38171" y="31828"/>
                  </a:lnTo>
                  <a:lnTo>
                    <a:pt x="26648" y="75125"/>
                  </a:lnTo>
                  <a:lnTo>
                    <a:pt x="5912" y="157049"/>
                  </a:lnTo>
                  <a:lnTo>
                    <a:pt x="3111" y="173844"/>
                  </a:lnTo>
                  <a:lnTo>
                    <a:pt x="1244" y="190684"/>
                  </a:lnTo>
                  <a:lnTo>
                    <a:pt x="0" y="207556"/>
                  </a:lnTo>
                  <a:lnTo>
                    <a:pt x="581" y="223037"/>
                  </a:lnTo>
                  <a:lnTo>
                    <a:pt x="2380" y="237591"/>
                  </a:lnTo>
                  <a:lnTo>
                    <a:pt x="4990" y="251527"/>
                  </a:lnTo>
                  <a:lnTo>
                    <a:pt x="11653" y="282064"/>
                  </a:lnTo>
                  <a:lnTo>
                    <a:pt x="15406" y="298109"/>
                  </a:lnTo>
                  <a:lnTo>
                    <a:pt x="20730" y="311628"/>
                  </a:lnTo>
                  <a:lnTo>
                    <a:pt x="27101" y="323463"/>
                  </a:lnTo>
                  <a:lnTo>
                    <a:pt x="34171" y="334175"/>
                  </a:lnTo>
                  <a:lnTo>
                    <a:pt x="44528" y="341317"/>
                  </a:lnTo>
                  <a:lnTo>
                    <a:pt x="57078" y="346078"/>
                  </a:lnTo>
                  <a:lnTo>
                    <a:pt x="71089" y="349251"/>
                  </a:lnTo>
                  <a:lnTo>
                    <a:pt x="86074" y="348545"/>
                  </a:lnTo>
                  <a:lnTo>
                    <a:pt x="101708" y="345252"/>
                  </a:lnTo>
                  <a:lnTo>
                    <a:pt x="117776" y="340235"/>
                  </a:lnTo>
                  <a:lnTo>
                    <a:pt x="131310" y="332656"/>
                  </a:lnTo>
                  <a:lnTo>
                    <a:pt x="143154" y="323370"/>
                  </a:lnTo>
                  <a:lnTo>
                    <a:pt x="219716" y="247642"/>
                  </a:lnTo>
                  <a:lnTo>
                    <a:pt x="228903" y="237061"/>
                  </a:lnTo>
                  <a:lnTo>
                    <a:pt x="237850" y="225774"/>
                  </a:lnTo>
                  <a:lnTo>
                    <a:pt x="246637" y="214016"/>
                  </a:lnTo>
                  <a:lnTo>
                    <a:pt x="263926" y="189662"/>
                  </a:lnTo>
                  <a:lnTo>
                    <a:pt x="272487" y="177241"/>
                  </a:lnTo>
                  <a:lnTo>
                    <a:pt x="278195" y="176016"/>
                  </a:lnTo>
                  <a:lnTo>
                    <a:pt x="282000" y="182255"/>
                  </a:lnTo>
                  <a:lnTo>
                    <a:pt x="284537" y="193470"/>
                  </a:lnTo>
                  <a:lnTo>
                    <a:pt x="286228" y="208002"/>
                  </a:lnTo>
                  <a:lnTo>
                    <a:pt x="287356" y="224745"/>
                  </a:lnTo>
                  <a:lnTo>
                    <a:pt x="288107" y="242963"/>
                  </a:lnTo>
                  <a:lnTo>
                    <a:pt x="288942" y="282021"/>
                  </a:lnTo>
                  <a:lnTo>
                    <a:pt x="289165" y="302314"/>
                  </a:lnTo>
                  <a:lnTo>
                    <a:pt x="290725" y="324309"/>
                  </a:lnTo>
                  <a:lnTo>
                    <a:pt x="293175" y="347439"/>
                  </a:lnTo>
                  <a:lnTo>
                    <a:pt x="296220" y="371326"/>
                  </a:lnTo>
                  <a:lnTo>
                    <a:pt x="298250" y="395717"/>
                  </a:lnTo>
                  <a:lnTo>
                    <a:pt x="299604" y="420444"/>
                  </a:lnTo>
                  <a:lnTo>
                    <a:pt x="300506" y="445396"/>
                  </a:lnTo>
                  <a:lnTo>
                    <a:pt x="299696" y="469086"/>
                  </a:lnTo>
                  <a:lnTo>
                    <a:pt x="297746" y="491935"/>
                  </a:lnTo>
                  <a:lnTo>
                    <a:pt x="295034" y="514223"/>
                  </a:lnTo>
                  <a:lnTo>
                    <a:pt x="291815" y="534727"/>
                  </a:lnTo>
                  <a:lnTo>
                    <a:pt x="288258" y="554040"/>
                  </a:lnTo>
                  <a:lnTo>
                    <a:pt x="284475" y="572560"/>
                  </a:lnTo>
                  <a:lnTo>
                    <a:pt x="279132" y="587728"/>
                  </a:lnTo>
                  <a:lnTo>
                    <a:pt x="272747" y="600663"/>
                  </a:lnTo>
                  <a:lnTo>
                    <a:pt x="265668" y="612109"/>
                  </a:lnTo>
                  <a:lnTo>
                    <a:pt x="255304" y="622561"/>
                  </a:lnTo>
                  <a:lnTo>
                    <a:pt x="242751" y="632352"/>
                  </a:lnTo>
                  <a:lnTo>
                    <a:pt x="228737" y="641701"/>
                  </a:lnTo>
                  <a:lnTo>
                    <a:pt x="213751" y="647934"/>
                  </a:lnTo>
                  <a:lnTo>
                    <a:pt x="198115" y="652089"/>
                  </a:lnTo>
                  <a:lnTo>
                    <a:pt x="182047" y="654859"/>
                  </a:lnTo>
                  <a:lnTo>
                    <a:pt x="165690" y="656706"/>
                  </a:lnTo>
                  <a:lnTo>
                    <a:pt x="149141" y="657937"/>
                  </a:lnTo>
                  <a:lnTo>
                    <a:pt x="99111" y="660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143000" y="4229100"/>
              <a:ext cx="152812" cy="266701"/>
            </a:xfrm>
            <a:custGeom>
              <a:avLst/>
              <a:gdLst/>
              <a:ahLst/>
              <a:cxnLst/>
              <a:rect l="0" t="0" r="0" b="0"/>
              <a:pathLst>
                <a:path w="152812" h="266701">
                  <a:moveTo>
                    <a:pt x="12700" y="0"/>
                  </a:moveTo>
                  <a:lnTo>
                    <a:pt x="48053" y="35353"/>
                  </a:lnTo>
                  <a:lnTo>
                    <a:pt x="57435" y="43324"/>
                  </a:lnTo>
                  <a:lnTo>
                    <a:pt x="67923" y="51460"/>
                  </a:lnTo>
                  <a:lnTo>
                    <a:pt x="79149" y="59707"/>
                  </a:lnTo>
                  <a:lnTo>
                    <a:pt x="102910" y="76395"/>
                  </a:lnTo>
                  <a:lnTo>
                    <a:pt x="115173" y="84797"/>
                  </a:lnTo>
                  <a:lnTo>
                    <a:pt x="126171" y="93220"/>
                  </a:lnTo>
                  <a:lnTo>
                    <a:pt x="136325" y="101657"/>
                  </a:lnTo>
                  <a:lnTo>
                    <a:pt x="145916" y="110105"/>
                  </a:lnTo>
                  <a:lnTo>
                    <a:pt x="150900" y="121381"/>
                  </a:lnTo>
                  <a:lnTo>
                    <a:pt x="152811" y="134542"/>
                  </a:lnTo>
                  <a:lnTo>
                    <a:pt x="152674" y="148961"/>
                  </a:lnTo>
                  <a:lnTo>
                    <a:pt x="148349" y="159985"/>
                  </a:lnTo>
                  <a:lnTo>
                    <a:pt x="141232" y="168745"/>
                  </a:lnTo>
                  <a:lnTo>
                    <a:pt x="132255" y="175997"/>
                  </a:lnTo>
                  <a:lnTo>
                    <a:pt x="122036" y="182242"/>
                  </a:lnTo>
                  <a:lnTo>
                    <a:pt x="110991" y="187817"/>
                  </a:lnTo>
                  <a:lnTo>
                    <a:pt x="99394" y="192944"/>
                  </a:lnTo>
                  <a:lnTo>
                    <a:pt x="86018" y="197774"/>
                  </a:lnTo>
                  <a:lnTo>
                    <a:pt x="71456" y="202405"/>
                  </a:lnTo>
                  <a:lnTo>
                    <a:pt x="56104" y="206903"/>
                  </a:lnTo>
                  <a:lnTo>
                    <a:pt x="43047" y="212724"/>
                  </a:lnTo>
                  <a:lnTo>
                    <a:pt x="31520" y="219427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41400" y="4622800"/>
              <a:ext cx="254001" cy="25401"/>
            </a:xfrm>
            <a:custGeom>
              <a:avLst/>
              <a:gdLst/>
              <a:ahLst/>
              <a:cxnLst/>
              <a:rect l="0" t="0" r="0" b="0"/>
              <a:pathLst>
                <a:path w="254001" h="25401">
                  <a:moveTo>
                    <a:pt x="0" y="0"/>
                  </a:moveTo>
                  <a:lnTo>
                    <a:pt x="119414" y="0"/>
                  </a:lnTo>
                  <a:lnTo>
                    <a:pt x="134642" y="1411"/>
                  </a:lnTo>
                  <a:lnTo>
                    <a:pt x="149028" y="3762"/>
                  </a:lnTo>
                  <a:lnTo>
                    <a:pt x="162852" y="6742"/>
                  </a:lnTo>
                  <a:lnTo>
                    <a:pt x="177712" y="8728"/>
                  </a:lnTo>
                  <a:lnTo>
                    <a:pt x="193263" y="10052"/>
                  </a:lnTo>
                  <a:lnTo>
                    <a:pt x="2540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545101" y="4229100"/>
              <a:ext cx="220200" cy="215901"/>
            </a:xfrm>
            <a:custGeom>
              <a:avLst/>
              <a:gdLst/>
              <a:ahLst/>
              <a:cxnLst/>
              <a:rect l="0" t="0" r="0" b="0"/>
              <a:pathLst>
                <a:path w="220200" h="215901">
                  <a:moveTo>
                    <a:pt x="42399" y="0"/>
                  </a:moveTo>
                  <a:lnTo>
                    <a:pt x="35657" y="26968"/>
                  </a:lnTo>
                  <a:lnTo>
                    <a:pt x="28583" y="59022"/>
                  </a:lnTo>
                  <a:lnTo>
                    <a:pt x="24722" y="77448"/>
                  </a:lnTo>
                  <a:lnTo>
                    <a:pt x="20736" y="93965"/>
                  </a:lnTo>
                  <a:lnTo>
                    <a:pt x="16668" y="109210"/>
                  </a:lnTo>
                  <a:lnTo>
                    <a:pt x="8385" y="137438"/>
                  </a:lnTo>
                  <a:lnTo>
                    <a:pt x="0" y="164094"/>
                  </a:lnTo>
                  <a:lnTo>
                    <a:pt x="2844" y="172896"/>
                  </a:lnTo>
                  <a:lnTo>
                    <a:pt x="10384" y="178764"/>
                  </a:lnTo>
                  <a:lnTo>
                    <a:pt x="21056" y="182676"/>
                  </a:lnTo>
                  <a:lnTo>
                    <a:pt x="33814" y="185284"/>
                  </a:lnTo>
                  <a:lnTo>
                    <a:pt x="47965" y="187022"/>
                  </a:lnTo>
                  <a:lnTo>
                    <a:pt x="63043" y="188181"/>
                  </a:lnTo>
                  <a:lnTo>
                    <a:pt x="78739" y="188954"/>
                  </a:lnTo>
                  <a:lnTo>
                    <a:pt x="111231" y="189813"/>
                  </a:lnTo>
                  <a:lnTo>
                    <a:pt x="126387" y="191453"/>
                  </a:lnTo>
                  <a:lnTo>
                    <a:pt x="140724" y="193957"/>
                  </a:lnTo>
                  <a:lnTo>
                    <a:pt x="154515" y="197038"/>
                  </a:lnTo>
                  <a:lnTo>
                    <a:pt x="167943" y="200503"/>
                  </a:lnTo>
                  <a:lnTo>
                    <a:pt x="181128" y="204224"/>
                  </a:lnTo>
                  <a:lnTo>
                    <a:pt x="220199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745774" y="4241800"/>
              <a:ext cx="57627" cy="584201"/>
            </a:xfrm>
            <a:custGeom>
              <a:avLst/>
              <a:gdLst/>
              <a:ahLst/>
              <a:cxnLst/>
              <a:rect l="0" t="0" r="0" b="0"/>
              <a:pathLst>
                <a:path w="57627" h="584201">
                  <a:moveTo>
                    <a:pt x="57626" y="0"/>
                  </a:moveTo>
                  <a:lnTo>
                    <a:pt x="57626" y="81641"/>
                  </a:lnTo>
                  <a:lnTo>
                    <a:pt x="56214" y="99583"/>
                  </a:lnTo>
                  <a:lnTo>
                    <a:pt x="53863" y="118599"/>
                  </a:lnTo>
                  <a:lnTo>
                    <a:pt x="50883" y="138333"/>
                  </a:lnTo>
                  <a:lnTo>
                    <a:pt x="47486" y="157133"/>
                  </a:lnTo>
                  <a:lnTo>
                    <a:pt x="43810" y="175311"/>
                  </a:lnTo>
                  <a:lnTo>
                    <a:pt x="23612" y="272277"/>
                  </a:lnTo>
                  <a:lnTo>
                    <a:pt x="15227" y="313864"/>
                  </a:lnTo>
                  <a:lnTo>
                    <a:pt x="12427" y="334831"/>
                  </a:lnTo>
                  <a:lnTo>
                    <a:pt x="10559" y="355865"/>
                  </a:lnTo>
                  <a:lnTo>
                    <a:pt x="9315" y="376943"/>
                  </a:lnTo>
                  <a:lnTo>
                    <a:pt x="7074" y="396640"/>
                  </a:lnTo>
                  <a:lnTo>
                    <a:pt x="4169" y="415415"/>
                  </a:lnTo>
                  <a:lnTo>
                    <a:pt x="821" y="433577"/>
                  </a:lnTo>
                  <a:lnTo>
                    <a:pt x="0" y="449918"/>
                  </a:lnTo>
                  <a:lnTo>
                    <a:pt x="864" y="465045"/>
                  </a:lnTo>
                  <a:lnTo>
                    <a:pt x="2851" y="479363"/>
                  </a:lnTo>
                  <a:lnTo>
                    <a:pt x="4176" y="494553"/>
                  </a:lnTo>
                  <a:lnTo>
                    <a:pt x="5059" y="510324"/>
                  </a:lnTo>
                  <a:lnTo>
                    <a:pt x="6826" y="584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92300" y="4368800"/>
            <a:ext cx="991397" cy="520701"/>
            <a:chOff x="1892300" y="4368800"/>
            <a:chExt cx="991397" cy="520701"/>
          </a:xfrm>
        </p:grpSpPr>
        <p:sp>
          <p:nvSpPr>
            <p:cNvPr id="100" name="Freeform 99"/>
            <p:cNvSpPr/>
            <p:nvPr/>
          </p:nvSpPr>
          <p:spPr>
            <a:xfrm>
              <a:off x="1892300" y="4521200"/>
              <a:ext cx="279401" cy="355601"/>
            </a:xfrm>
            <a:custGeom>
              <a:avLst/>
              <a:gdLst/>
              <a:ahLst/>
              <a:cxnLst/>
              <a:rect l="0" t="0" r="0" b="0"/>
              <a:pathLst>
                <a:path w="279401" h="355601">
                  <a:moveTo>
                    <a:pt x="0" y="0"/>
                  </a:moveTo>
                  <a:lnTo>
                    <a:pt x="59707" y="89560"/>
                  </a:lnTo>
                  <a:lnTo>
                    <a:pt x="80158" y="118356"/>
                  </a:lnTo>
                  <a:lnTo>
                    <a:pt x="127781" y="182834"/>
                  </a:lnTo>
                  <a:lnTo>
                    <a:pt x="138810" y="196678"/>
                  </a:lnTo>
                  <a:lnTo>
                    <a:pt x="148984" y="208729"/>
                  </a:lnTo>
                  <a:lnTo>
                    <a:pt x="158589" y="219586"/>
                  </a:lnTo>
                  <a:lnTo>
                    <a:pt x="169226" y="232468"/>
                  </a:lnTo>
                  <a:lnTo>
                    <a:pt x="192333" y="261834"/>
                  </a:lnTo>
                  <a:lnTo>
                    <a:pt x="204422" y="276156"/>
                  </a:lnTo>
                  <a:lnTo>
                    <a:pt x="216715" y="289937"/>
                  </a:lnTo>
                  <a:lnTo>
                    <a:pt x="240251" y="315127"/>
                  </a:lnTo>
                  <a:lnTo>
                    <a:pt x="27940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943100" y="4635500"/>
              <a:ext cx="203201" cy="254001"/>
            </a:xfrm>
            <a:custGeom>
              <a:avLst/>
              <a:gdLst/>
              <a:ahLst/>
              <a:cxnLst/>
              <a:rect l="0" t="0" r="0" b="0"/>
              <a:pathLst>
                <a:path w="203201" h="254001">
                  <a:moveTo>
                    <a:pt x="203200" y="0"/>
                  </a:moveTo>
                  <a:lnTo>
                    <a:pt x="189715" y="13484"/>
                  </a:lnTo>
                  <a:lnTo>
                    <a:pt x="184332" y="21689"/>
                  </a:lnTo>
                  <a:lnTo>
                    <a:pt x="179333" y="31392"/>
                  </a:lnTo>
                  <a:lnTo>
                    <a:pt x="174588" y="42095"/>
                  </a:lnTo>
                  <a:lnTo>
                    <a:pt x="168603" y="53463"/>
                  </a:lnTo>
                  <a:lnTo>
                    <a:pt x="161791" y="65275"/>
                  </a:lnTo>
                  <a:lnTo>
                    <a:pt x="154427" y="77383"/>
                  </a:lnTo>
                  <a:lnTo>
                    <a:pt x="138719" y="102125"/>
                  </a:lnTo>
                  <a:lnTo>
                    <a:pt x="105639" y="152503"/>
                  </a:lnTo>
                  <a:lnTo>
                    <a:pt x="97237" y="163758"/>
                  </a:lnTo>
                  <a:lnTo>
                    <a:pt x="88813" y="174083"/>
                  </a:lnTo>
                  <a:lnTo>
                    <a:pt x="80375" y="183788"/>
                  </a:lnTo>
                  <a:lnTo>
                    <a:pt x="71928" y="193081"/>
                  </a:lnTo>
                  <a:lnTo>
                    <a:pt x="55016" y="210932"/>
                  </a:lnTo>
                  <a:lnTo>
                    <a:pt x="45144" y="219643"/>
                  </a:lnTo>
                  <a:lnTo>
                    <a:pt x="34329" y="228273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387600" y="46228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59771" y="1765"/>
                  </a:lnTo>
                  <a:lnTo>
                    <a:pt x="91006" y="784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628900" y="4368800"/>
              <a:ext cx="254797" cy="467032"/>
            </a:xfrm>
            <a:custGeom>
              <a:avLst/>
              <a:gdLst/>
              <a:ahLst/>
              <a:cxnLst/>
              <a:rect l="0" t="0" r="0" b="0"/>
              <a:pathLst>
                <a:path w="254797" h="467032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115221" y="17676"/>
                  </a:lnTo>
                  <a:lnTo>
                    <a:pt x="130436" y="23073"/>
                  </a:lnTo>
                  <a:lnTo>
                    <a:pt x="143402" y="29493"/>
                  </a:lnTo>
                  <a:lnTo>
                    <a:pt x="154868" y="36595"/>
                  </a:lnTo>
                  <a:lnTo>
                    <a:pt x="165334" y="44152"/>
                  </a:lnTo>
                  <a:lnTo>
                    <a:pt x="175134" y="52012"/>
                  </a:lnTo>
                  <a:lnTo>
                    <a:pt x="184489" y="60075"/>
                  </a:lnTo>
                  <a:lnTo>
                    <a:pt x="189315" y="71094"/>
                  </a:lnTo>
                  <a:lnTo>
                    <a:pt x="191121" y="84085"/>
                  </a:lnTo>
                  <a:lnTo>
                    <a:pt x="190914" y="98390"/>
                  </a:lnTo>
                  <a:lnTo>
                    <a:pt x="187953" y="112160"/>
                  </a:lnTo>
                  <a:lnTo>
                    <a:pt x="183158" y="125573"/>
                  </a:lnTo>
                  <a:lnTo>
                    <a:pt x="177138" y="138748"/>
                  </a:lnTo>
                  <a:lnTo>
                    <a:pt x="168892" y="148943"/>
                  </a:lnTo>
                  <a:lnTo>
                    <a:pt x="159161" y="157151"/>
                  </a:lnTo>
                  <a:lnTo>
                    <a:pt x="148441" y="164034"/>
                  </a:lnTo>
                  <a:lnTo>
                    <a:pt x="137060" y="170033"/>
                  </a:lnTo>
                  <a:lnTo>
                    <a:pt x="125240" y="175445"/>
                  </a:lnTo>
                  <a:lnTo>
                    <a:pt x="113127" y="180463"/>
                  </a:lnTo>
                  <a:lnTo>
                    <a:pt x="99406" y="185220"/>
                  </a:lnTo>
                  <a:lnTo>
                    <a:pt x="84615" y="189802"/>
                  </a:lnTo>
                  <a:lnTo>
                    <a:pt x="69110" y="194268"/>
                  </a:lnTo>
                  <a:lnTo>
                    <a:pt x="63007" y="198656"/>
                  </a:lnTo>
                  <a:lnTo>
                    <a:pt x="63171" y="202993"/>
                  </a:lnTo>
                  <a:lnTo>
                    <a:pt x="67514" y="207295"/>
                  </a:lnTo>
                  <a:lnTo>
                    <a:pt x="74642" y="212985"/>
                  </a:lnTo>
                  <a:lnTo>
                    <a:pt x="83628" y="219601"/>
                  </a:lnTo>
                  <a:lnTo>
                    <a:pt x="93852" y="226834"/>
                  </a:lnTo>
                  <a:lnTo>
                    <a:pt x="106312" y="234478"/>
                  </a:lnTo>
                  <a:lnTo>
                    <a:pt x="120263" y="242396"/>
                  </a:lnTo>
                  <a:lnTo>
                    <a:pt x="135209" y="250497"/>
                  </a:lnTo>
                  <a:lnTo>
                    <a:pt x="150817" y="260131"/>
                  </a:lnTo>
                  <a:lnTo>
                    <a:pt x="166867" y="270788"/>
                  </a:lnTo>
                  <a:lnTo>
                    <a:pt x="183211" y="282125"/>
                  </a:lnTo>
                  <a:lnTo>
                    <a:pt x="196929" y="292505"/>
                  </a:lnTo>
                  <a:lnTo>
                    <a:pt x="208897" y="302248"/>
                  </a:lnTo>
                  <a:lnTo>
                    <a:pt x="219698" y="311565"/>
                  </a:lnTo>
                  <a:lnTo>
                    <a:pt x="229721" y="320599"/>
                  </a:lnTo>
                  <a:lnTo>
                    <a:pt x="248383" y="338162"/>
                  </a:lnTo>
                  <a:lnTo>
                    <a:pt x="253077" y="351030"/>
                  </a:lnTo>
                  <a:lnTo>
                    <a:pt x="254796" y="366664"/>
                  </a:lnTo>
                  <a:lnTo>
                    <a:pt x="254530" y="384143"/>
                  </a:lnTo>
                  <a:lnTo>
                    <a:pt x="251531" y="398617"/>
                  </a:lnTo>
                  <a:lnTo>
                    <a:pt x="246709" y="411089"/>
                  </a:lnTo>
                  <a:lnTo>
                    <a:pt x="240673" y="422226"/>
                  </a:lnTo>
                  <a:lnTo>
                    <a:pt x="231004" y="431062"/>
                  </a:lnTo>
                  <a:lnTo>
                    <a:pt x="218914" y="438363"/>
                  </a:lnTo>
                  <a:lnTo>
                    <a:pt x="205209" y="444642"/>
                  </a:lnTo>
                  <a:lnTo>
                    <a:pt x="191839" y="450239"/>
                  </a:lnTo>
                  <a:lnTo>
                    <a:pt x="178693" y="455381"/>
                  </a:lnTo>
                  <a:lnTo>
                    <a:pt x="165695" y="460221"/>
                  </a:lnTo>
                  <a:lnTo>
                    <a:pt x="151385" y="463447"/>
                  </a:lnTo>
                  <a:lnTo>
                    <a:pt x="136201" y="465597"/>
                  </a:lnTo>
                  <a:lnTo>
                    <a:pt x="120434" y="467031"/>
                  </a:lnTo>
                  <a:lnTo>
                    <a:pt x="105689" y="466576"/>
                  </a:lnTo>
                  <a:lnTo>
                    <a:pt x="91626" y="464862"/>
                  </a:lnTo>
                  <a:lnTo>
                    <a:pt x="3810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70401" y="4902200"/>
            <a:ext cx="2227651" cy="1111149"/>
            <a:chOff x="570401" y="4902200"/>
            <a:chExt cx="2227651" cy="1111149"/>
          </a:xfrm>
        </p:grpSpPr>
        <p:sp>
          <p:nvSpPr>
            <p:cNvPr id="105" name="Freeform 104"/>
            <p:cNvSpPr/>
            <p:nvPr/>
          </p:nvSpPr>
          <p:spPr>
            <a:xfrm>
              <a:off x="570401" y="5047724"/>
              <a:ext cx="314528" cy="333005"/>
            </a:xfrm>
            <a:custGeom>
              <a:avLst/>
              <a:gdLst/>
              <a:ahLst/>
              <a:cxnLst/>
              <a:rect l="0" t="0" r="0" b="0"/>
              <a:pathLst>
                <a:path w="314528" h="333005">
                  <a:moveTo>
                    <a:pt x="128099" y="6876"/>
                  </a:moveTo>
                  <a:lnTo>
                    <a:pt x="101131" y="13618"/>
                  </a:lnTo>
                  <a:lnTo>
                    <a:pt x="88953" y="19837"/>
                  </a:lnTo>
                  <a:lnTo>
                    <a:pt x="76602" y="28216"/>
                  </a:lnTo>
                  <a:lnTo>
                    <a:pt x="64134" y="38036"/>
                  </a:lnTo>
                  <a:lnTo>
                    <a:pt x="53000" y="47405"/>
                  </a:lnTo>
                  <a:lnTo>
                    <a:pt x="42755" y="56473"/>
                  </a:lnTo>
                  <a:lnTo>
                    <a:pt x="33103" y="65341"/>
                  </a:lnTo>
                  <a:lnTo>
                    <a:pt x="23846" y="76896"/>
                  </a:lnTo>
                  <a:lnTo>
                    <a:pt x="14852" y="90245"/>
                  </a:lnTo>
                  <a:lnTo>
                    <a:pt x="6034" y="104789"/>
                  </a:lnTo>
                  <a:lnTo>
                    <a:pt x="1567" y="121540"/>
                  </a:lnTo>
                  <a:lnTo>
                    <a:pt x="0" y="139763"/>
                  </a:lnTo>
                  <a:lnTo>
                    <a:pt x="366" y="158967"/>
                  </a:lnTo>
                  <a:lnTo>
                    <a:pt x="3432" y="177414"/>
                  </a:lnTo>
                  <a:lnTo>
                    <a:pt x="8299" y="195357"/>
                  </a:lnTo>
                  <a:lnTo>
                    <a:pt x="14365" y="212963"/>
                  </a:lnTo>
                  <a:lnTo>
                    <a:pt x="22643" y="228934"/>
                  </a:lnTo>
                  <a:lnTo>
                    <a:pt x="32395" y="243815"/>
                  </a:lnTo>
                  <a:lnTo>
                    <a:pt x="43129" y="257968"/>
                  </a:lnTo>
                  <a:lnTo>
                    <a:pt x="55930" y="271637"/>
                  </a:lnTo>
                  <a:lnTo>
                    <a:pt x="70109" y="284983"/>
                  </a:lnTo>
                  <a:lnTo>
                    <a:pt x="85205" y="298114"/>
                  </a:lnTo>
                  <a:lnTo>
                    <a:pt x="102325" y="308279"/>
                  </a:lnTo>
                  <a:lnTo>
                    <a:pt x="120794" y="316467"/>
                  </a:lnTo>
                  <a:lnTo>
                    <a:pt x="140162" y="323336"/>
                  </a:lnTo>
                  <a:lnTo>
                    <a:pt x="158719" y="327916"/>
                  </a:lnTo>
                  <a:lnTo>
                    <a:pt x="176734" y="330969"/>
                  </a:lnTo>
                  <a:lnTo>
                    <a:pt x="194389" y="333004"/>
                  </a:lnTo>
                  <a:lnTo>
                    <a:pt x="210392" y="332951"/>
                  </a:lnTo>
                  <a:lnTo>
                    <a:pt x="225294" y="331503"/>
                  </a:lnTo>
                  <a:lnTo>
                    <a:pt x="239462" y="329127"/>
                  </a:lnTo>
                  <a:lnTo>
                    <a:pt x="253141" y="324721"/>
                  </a:lnTo>
                  <a:lnTo>
                    <a:pt x="266494" y="318961"/>
                  </a:lnTo>
                  <a:lnTo>
                    <a:pt x="279629" y="312299"/>
                  </a:lnTo>
                  <a:lnTo>
                    <a:pt x="289796" y="302214"/>
                  </a:lnTo>
                  <a:lnTo>
                    <a:pt x="297986" y="289845"/>
                  </a:lnTo>
                  <a:lnTo>
                    <a:pt x="304857" y="275955"/>
                  </a:lnTo>
                  <a:lnTo>
                    <a:pt x="309437" y="261051"/>
                  </a:lnTo>
                  <a:lnTo>
                    <a:pt x="312491" y="245470"/>
                  </a:lnTo>
                  <a:lnTo>
                    <a:pt x="314527" y="229439"/>
                  </a:lnTo>
                  <a:lnTo>
                    <a:pt x="314473" y="213107"/>
                  </a:lnTo>
                  <a:lnTo>
                    <a:pt x="313026" y="196574"/>
                  </a:lnTo>
                  <a:lnTo>
                    <a:pt x="310650" y="179908"/>
                  </a:lnTo>
                  <a:lnTo>
                    <a:pt x="306244" y="163152"/>
                  </a:lnTo>
                  <a:lnTo>
                    <a:pt x="300484" y="146338"/>
                  </a:lnTo>
                  <a:lnTo>
                    <a:pt x="293822" y="129484"/>
                  </a:lnTo>
                  <a:lnTo>
                    <a:pt x="282657" y="99468"/>
                  </a:lnTo>
                  <a:lnTo>
                    <a:pt x="277704" y="85537"/>
                  </a:lnTo>
                  <a:lnTo>
                    <a:pt x="270169" y="72017"/>
                  </a:lnTo>
                  <a:lnTo>
                    <a:pt x="260912" y="58770"/>
                  </a:lnTo>
                  <a:lnTo>
                    <a:pt x="250508" y="45705"/>
                  </a:lnTo>
                  <a:lnTo>
                    <a:pt x="240749" y="34173"/>
                  </a:lnTo>
                  <a:lnTo>
                    <a:pt x="231421" y="23663"/>
                  </a:lnTo>
                  <a:lnTo>
                    <a:pt x="222380" y="13834"/>
                  </a:lnTo>
                  <a:lnTo>
                    <a:pt x="210709" y="7281"/>
                  </a:lnTo>
                  <a:lnTo>
                    <a:pt x="197283" y="2913"/>
                  </a:lnTo>
                  <a:lnTo>
                    <a:pt x="182688" y="0"/>
                  </a:lnTo>
                  <a:lnTo>
                    <a:pt x="170136" y="881"/>
                  </a:lnTo>
                  <a:lnTo>
                    <a:pt x="158946" y="4290"/>
                  </a:lnTo>
                  <a:lnTo>
                    <a:pt x="128099" y="195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66800" y="4902200"/>
              <a:ext cx="211524" cy="292101"/>
            </a:xfrm>
            <a:custGeom>
              <a:avLst/>
              <a:gdLst/>
              <a:ahLst/>
              <a:cxnLst/>
              <a:rect l="0" t="0" r="0" b="0"/>
              <a:pathLst>
                <a:path w="211524" h="292101">
                  <a:moveTo>
                    <a:pt x="12700" y="0"/>
                  </a:moveTo>
                  <a:lnTo>
                    <a:pt x="26183" y="26968"/>
                  </a:lnTo>
                  <a:lnTo>
                    <a:pt x="32978" y="37734"/>
                  </a:lnTo>
                  <a:lnTo>
                    <a:pt x="40329" y="47733"/>
                  </a:lnTo>
                  <a:lnTo>
                    <a:pt x="48053" y="57222"/>
                  </a:lnTo>
                  <a:lnTo>
                    <a:pt x="57435" y="67781"/>
                  </a:lnTo>
                  <a:lnTo>
                    <a:pt x="79149" y="90802"/>
                  </a:lnTo>
                  <a:lnTo>
                    <a:pt x="108431" y="120821"/>
                  </a:lnTo>
                  <a:lnTo>
                    <a:pt x="118854" y="129936"/>
                  </a:lnTo>
                  <a:lnTo>
                    <a:pt x="130036" y="138835"/>
                  </a:lnTo>
                  <a:lnTo>
                    <a:pt x="141724" y="147590"/>
                  </a:lnTo>
                  <a:lnTo>
                    <a:pt x="165999" y="164844"/>
                  </a:lnTo>
                  <a:lnTo>
                    <a:pt x="178399" y="173396"/>
                  </a:lnTo>
                  <a:lnTo>
                    <a:pt x="189488" y="181919"/>
                  </a:lnTo>
                  <a:lnTo>
                    <a:pt x="199703" y="190424"/>
                  </a:lnTo>
                  <a:lnTo>
                    <a:pt x="209335" y="198916"/>
                  </a:lnTo>
                  <a:lnTo>
                    <a:pt x="211523" y="205988"/>
                  </a:lnTo>
                  <a:lnTo>
                    <a:pt x="208749" y="212114"/>
                  </a:lnTo>
                  <a:lnTo>
                    <a:pt x="202666" y="217609"/>
                  </a:lnTo>
                  <a:lnTo>
                    <a:pt x="192966" y="222684"/>
                  </a:lnTo>
                  <a:lnTo>
                    <a:pt x="180855" y="227478"/>
                  </a:lnTo>
                  <a:lnTo>
                    <a:pt x="50853" y="270913"/>
                  </a:lnTo>
                  <a:lnTo>
                    <a:pt x="39546" y="276564"/>
                  </a:lnTo>
                  <a:lnTo>
                    <a:pt x="29186" y="283154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016000" y="5308600"/>
              <a:ext cx="241301" cy="13815"/>
            </a:xfrm>
            <a:custGeom>
              <a:avLst/>
              <a:gdLst/>
              <a:ahLst/>
              <a:cxnLst/>
              <a:rect l="0" t="0" r="0" b="0"/>
              <a:pathLst>
                <a:path w="241301" h="13815">
                  <a:moveTo>
                    <a:pt x="0" y="0"/>
                  </a:moveTo>
                  <a:lnTo>
                    <a:pt x="77448" y="0"/>
                  </a:lnTo>
                  <a:lnTo>
                    <a:pt x="95376" y="1411"/>
                  </a:lnTo>
                  <a:lnTo>
                    <a:pt x="112973" y="3762"/>
                  </a:lnTo>
                  <a:lnTo>
                    <a:pt x="130348" y="6742"/>
                  </a:lnTo>
                  <a:lnTo>
                    <a:pt x="147577" y="10139"/>
                  </a:lnTo>
                  <a:lnTo>
                    <a:pt x="164706" y="13814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448323" y="4978400"/>
              <a:ext cx="215378" cy="165101"/>
            </a:xfrm>
            <a:custGeom>
              <a:avLst/>
              <a:gdLst/>
              <a:ahLst/>
              <a:cxnLst/>
              <a:rect l="0" t="0" r="0" b="0"/>
              <a:pathLst>
                <a:path w="215378" h="165101">
                  <a:moveTo>
                    <a:pt x="12177" y="0"/>
                  </a:moveTo>
                  <a:lnTo>
                    <a:pt x="5435" y="26968"/>
                  </a:lnTo>
                  <a:lnTo>
                    <a:pt x="3449" y="41967"/>
                  </a:lnTo>
                  <a:lnTo>
                    <a:pt x="2125" y="59022"/>
                  </a:lnTo>
                  <a:lnTo>
                    <a:pt x="1242" y="77448"/>
                  </a:lnTo>
                  <a:lnTo>
                    <a:pt x="261" y="112973"/>
                  </a:lnTo>
                  <a:lnTo>
                    <a:pt x="0" y="130349"/>
                  </a:lnTo>
                  <a:lnTo>
                    <a:pt x="4059" y="139110"/>
                  </a:lnTo>
                  <a:lnTo>
                    <a:pt x="10998" y="142129"/>
                  </a:lnTo>
                  <a:lnTo>
                    <a:pt x="19857" y="141319"/>
                  </a:lnTo>
                  <a:lnTo>
                    <a:pt x="29997" y="137957"/>
                  </a:lnTo>
                  <a:lnTo>
                    <a:pt x="40990" y="132893"/>
                  </a:lnTo>
                  <a:lnTo>
                    <a:pt x="52552" y="126695"/>
                  </a:lnTo>
                  <a:lnTo>
                    <a:pt x="65905" y="122563"/>
                  </a:lnTo>
                  <a:lnTo>
                    <a:pt x="80451" y="119809"/>
                  </a:lnTo>
                  <a:lnTo>
                    <a:pt x="95793" y="117973"/>
                  </a:lnTo>
                  <a:lnTo>
                    <a:pt x="110254" y="118159"/>
                  </a:lnTo>
                  <a:lnTo>
                    <a:pt x="124128" y="119695"/>
                  </a:lnTo>
                  <a:lnTo>
                    <a:pt x="137611" y="122130"/>
                  </a:lnTo>
                  <a:lnTo>
                    <a:pt x="149422" y="127986"/>
                  </a:lnTo>
                  <a:lnTo>
                    <a:pt x="160118" y="136124"/>
                  </a:lnTo>
                  <a:lnTo>
                    <a:pt x="215377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600200" y="4940300"/>
              <a:ext cx="63501" cy="546101"/>
            </a:xfrm>
            <a:custGeom>
              <a:avLst/>
              <a:gdLst/>
              <a:ahLst/>
              <a:cxnLst/>
              <a:rect l="0" t="0" r="0" b="0"/>
              <a:pathLst>
                <a:path w="63501" h="546101">
                  <a:moveTo>
                    <a:pt x="63500" y="0"/>
                  </a:moveTo>
                  <a:lnTo>
                    <a:pt x="45823" y="70706"/>
                  </a:lnTo>
                  <a:lnTo>
                    <a:pt x="37769" y="106684"/>
                  </a:lnTo>
                  <a:lnTo>
                    <a:pt x="33646" y="126156"/>
                  </a:lnTo>
                  <a:lnTo>
                    <a:pt x="29486" y="143370"/>
                  </a:lnTo>
                  <a:lnTo>
                    <a:pt x="25302" y="159080"/>
                  </a:lnTo>
                  <a:lnTo>
                    <a:pt x="21101" y="173787"/>
                  </a:lnTo>
                  <a:lnTo>
                    <a:pt x="16889" y="190646"/>
                  </a:lnTo>
                  <a:lnTo>
                    <a:pt x="8447" y="228194"/>
                  </a:lnTo>
                  <a:lnTo>
                    <a:pt x="5631" y="248085"/>
                  </a:lnTo>
                  <a:lnTo>
                    <a:pt x="3754" y="268401"/>
                  </a:lnTo>
                  <a:lnTo>
                    <a:pt x="2502" y="289000"/>
                  </a:lnTo>
                  <a:lnTo>
                    <a:pt x="1112" y="330703"/>
                  </a:lnTo>
                  <a:lnTo>
                    <a:pt x="146" y="434688"/>
                  </a:lnTo>
                  <a:lnTo>
                    <a:pt x="0" y="54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779341" y="4978400"/>
              <a:ext cx="125660" cy="584201"/>
            </a:xfrm>
            <a:custGeom>
              <a:avLst/>
              <a:gdLst/>
              <a:ahLst/>
              <a:cxnLst/>
              <a:rect l="0" t="0" r="0" b="0"/>
              <a:pathLst>
                <a:path w="125660" h="584201">
                  <a:moveTo>
                    <a:pt x="125659" y="0"/>
                  </a:moveTo>
                  <a:lnTo>
                    <a:pt x="112174" y="20225"/>
                  </a:lnTo>
                  <a:lnTo>
                    <a:pt x="103969" y="29005"/>
                  </a:lnTo>
                  <a:lnTo>
                    <a:pt x="94266" y="37681"/>
                  </a:lnTo>
                  <a:lnTo>
                    <a:pt x="83563" y="46287"/>
                  </a:lnTo>
                  <a:lnTo>
                    <a:pt x="73606" y="57669"/>
                  </a:lnTo>
                  <a:lnTo>
                    <a:pt x="64146" y="70902"/>
                  </a:lnTo>
                  <a:lnTo>
                    <a:pt x="55017" y="85368"/>
                  </a:lnTo>
                  <a:lnTo>
                    <a:pt x="47519" y="99245"/>
                  </a:lnTo>
                  <a:lnTo>
                    <a:pt x="41110" y="112730"/>
                  </a:lnTo>
                  <a:lnTo>
                    <a:pt x="35426" y="125953"/>
                  </a:lnTo>
                  <a:lnTo>
                    <a:pt x="21585" y="155697"/>
                  </a:lnTo>
                  <a:lnTo>
                    <a:pt x="13943" y="171532"/>
                  </a:lnTo>
                  <a:lnTo>
                    <a:pt x="8848" y="190554"/>
                  </a:lnTo>
                  <a:lnTo>
                    <a:pt x="5451" y="211703"/>
                  </a:lnTo>
                  <a:lnTo>
                    <a:pt x="3187" y="234268"/>
                  </a:lnTo>
                  <a:lnTo>
                    <a:pt x="1678" y="256368"/>
                  </a:lnTo>
                  <a:lnTo>
                    <a:pt x="671" y="278156"/>
                  </a:lnTo>
                  <a:lnTo>
                    <a:pt x="0" y="299737"/>
                  </a:lnTo>
                  <a:lnTo>
                    <a:pt x="964" y="322591"/>
                  </a:lnTo>
                  <a:lnTo>
                    <a:pt x="3018" y="346294"/>
                  </a:lnTo>
                  <a:lnTo>
                    <a:pt x="5798" y="370563"/>
                  </a:lnTo>
                  <a:lnTo>
                    <a:pt x="9063" y="392386"/>
                  </a:lnTo>
                  <a:lnTo>
                    <a:pt x="12650" y="412579"/>
                  </a:lnTo>
                  <a:lnTo>
                    <a:pt x="16453" y="431686"/>
                  </a:lnTo>
                  <a:lnTo>
                    <a:pt x="20399" y="448657"/>
                  </a:lnTo>
                  <a:lnTo>
                    <a:pt x="24441" y="464205"/>
                  </a:lnTo>
                  <a:lnTo>
                    <a:pt x="28547" y="478803"/>
                  </a:lnTo>
                  <a:lnTo>
                    <a:pt x="34106" y="492769"/>
                  </a:lnTo>
                  <a:lnTo>
                    <a:pt x="40635" y="506312"/>
                  </a:lnTo>
                  <a:lnTo>
                    <a:pt x="47809" y="519574"/>
                  </a:lnTo>
                  <a:lnTo>
                    <a:pt x="55415" y="531238"/>
                  </a:lnTo>
                  <a:lnTo>
                    <a:pt x="63307" y="541837"/>
                  </a:lnTo>
                  <a:lnTo>
                    <a:pt x="112959" y="584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884268" y="5156200"/>
              <a:ext cx="169520" cy="287748"/>
            </a:xfrm>
            <a:custGeom>
              <a:avLst/>
              <a:gdLst/>
              <a:ahLst/>
              <a:cxnLst/>
              <a:rect l="0" t="0" r="0" b="0"/>
              <a:pathLst>
                <a:path w="169520" h="287748">
                  <a:moveTo>
                    <a:pt x="71532" y="12700"/>
                  </a:moveTo>
                  <a:lnTo>
                    <a:pt x="58047" y="26184"/>
                  </a:lnTo>
                  <a:lnTo>
                    <a:pt x="51253" y="35800"/>
                  </a:lnTo>
                  <a:lnTo>
                    <a:pt x="43902" y="47855"/>
                  </a:lnTo>
                  <a:lnTo>
                    <a:pt x="36178" y="61537"/>
                  </a:lnTo>
                  <a:lnTo>
                    <a:pt x="28207" y="74891"/>
                  </a:lnTo>
                  <a:lnTo>
                    <a:pt x="11824" y="101018"/>
                  </a:lnTo>
                  <a:lnTo>
                    <a:pt x="6327" y="115323"/>
                  </a:lnTo>
                  <a:lnTo>
                    <a:pt x="2662" y="130504"/>
                  </a:lnTo>
                  <a:lnTo>
                    <a:pt x="218" y="146269"/>
                  </a:lnTo>
                  <a:lnTo>
                    <a:pt x="0" y="163835"/>
                  </a:lnTo>
                  <a:lnTo>
                    <a:pt x="1266" y="182601"/>
                  </a:lnTo>
                  <a:lnTo>
                    <a:pt x="3522" y="202167"/>
                  </a:lnTo>
                  <a:lnTo>
                    <a:pt x="9258" y="219445"/>
                  </a:lnTo>
                  <a:lnTo>
                    <a:pt x="17316" y="235196"/>
                  </a:lnTo>
                  <a:lnTo>
                    <a:pt x="26921" y="249931"/>
                  </a:lnTo>
                  <a:lnTo>
                    <a:pt x="37558" y="261165"/>
                  </a:lnTo>
                  <a:lnTo>
                    <a:pt x="48882" y="270065"/>
                  </a:lnTo>
                  <a:lnTo>
                    <a:pt x="60665" y="277410"/>
                  </a:lnTo>
                  <a:lnTo>
                    <a:pt x="74165" y="282306"/>
                  </a:lnTo>
                  <a:lnTo>
                    <a:pt x="88810" y="285571"/>
                  </a:lnTo>
                  <a:lnTo>
                    <a:pt x="104217" y="287747"/>
                  </a:lnTo>
                  <a:lnTo>
                    <a:pt x="117311" y="286375"/>
                  </a:lnTo>
                  <a:lnTo>
                    <a:pt x="128862" y="282639"/>
                  </a:lnTo>
                  <a:lnTo>
                    <a:pt x="139385" y="277326"/>
                  </a:lnTo>
                  <a:lnTo>
                    <a:pt x="147812" y="269550"/>
                  </a:lnTo>
                  <a:lnTo>
                    <a:pt x="154841" y="260134"/>
                  </a:lnTo>
                  <a:lnTo>
                    <a:pt x="160938" y="249622"/>
                  </a:lnTo>
                  <a:lnTo>
                    <a:pt x="165002" y="235559"/>
                  </a:lnTo>
                  <a:lnTo>
                    <a:pt x="167712" y="219128"/>
                  </a:lnTo>
                  <a:lnTo>
                    <a:pt x="169519" y="201119"/>
                  </a:lnTo>
                  <a:lnTo>
                    <a:pt x="167901" y="183468"/>
                  </a:lnTo>
                  <a:lnTo>
                    <a:pt x="164000" y="166056"/>
                  </a:lnTo>
                  <a:lnTo>
                    <a:pt x="158577" y="148804"/>
                  </a:lnTo>
                  <a:lnTo>
                    <a:pt x="152140" y="131658"/>
                  </a:lnTo>
                  <a:lnTo>
                    <a:pt x="145026" y="114583"/>
                  </a:lnTo>
                  <a:lnTo>
                    <a:pt x="137461" y="97555"/>
                  </a:lnTo>
                  <a:lnTo>
                    <a:pt x="129596" y="81970"/>
                  </a:lnTo>
                  <a:lnTo>
                    <a:pt x="121530" y="67347"/>
                  </a:lnTo>
                  <a:lnTo>
                    <a:pt x="113330" y="53364"/>
                  </a:lnTo>
                  <a:lnTo>
                    <a:pt x="105042" y="41221"/>
                  </a:lnTo>
                  <a:lnTo>
                    <a:pt x="96694" y="30302"/>
                  </a:lnTo>
                  <a:lnTo>
                    <a:pt x="5883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044700" y="4940300"/>
              <a:ext cx="184724" cy="635001"/>
            </a:xfrm>
            <a:custGeom>
              <a:avLst/>
              <a:gdLst/>
              <a:ahLst/>
              <a:cxnLst/>
              <a:rect l="0" t="0" r="0" b="0"/>
              <a:pathLst>
                <a:path w="184724" h="6350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3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59707" y="70641"/>
                  </a:lnTo>
                  <a:lnTo>
                    <a:pt x="68027" y="82372"/>
                  </a:lnTo>
                  <a:lnTo>
                    <a:pt x="76395" y="95837"/>
                  </a:lnTo>
                  <a:lnTo>
                    <a:pt x="84797" y="110457"/>
                  </a:lnTo>
                  <a:lnTo>
                    <a:pt x="93220" y="127260"/>
                  </a:lnTo>
                  <a:lnTo>
                    <a:pt x="101658" y="145518"/>
                  </a:lnTo>
                  <a:lnTo>
                    <a:pt x="110105" y="164745"/>
                  </a:lnTo>
                  <a:lnTo>
                    <a:pt x="117148" y="181797"/>
                  </a:lnTo>
                  <a:lnTo>
                    <a:pt x="123254" y="197398"/>
                  </a:lnTo>
                  <a:lnTo>
                    <a:pt x="133801" y="226021"/>
                  </a:lnTo>
                  <a:lnTo>
                    <a:pt x="156414" y="291760"/>
                  </a:lnTo>
                  <a:lnTo>
                    <a:pt x="159309" y="305984"/>
                  </a:lnTo>
                  <a:lnTo>
                    <a:pt x="161239" y="321111"/>
                  </a:lnTo>
                  <a:lnTo>
                    <a:pt x="162526" y="336841"/>
                  </a:lnTo>
                  <a:lnTo>
                    <a:pt x="164795" y="351560"/>
                  </a:lnTo>
                  <a:lnTo>
                    <a:pt x="167719" y="365607"/>
                  </a:lnTo>
                  <a:lnTo>
                    <a:pt x="171079" y="379204"/>
                  </a:lnTo>
                  <a:lnTo>
                    <a:pt x="173319" y="396736"/>
                  </a:lnTo>
                  <a:lnTo>
                    <a:pt x="174813" y="416890"/>
                  </a:lnTo>
                  <a:lnTo>
                    <a:pt x="175808" y="438794"/>
                  </a:lnTo>
                  <a:lnTo>
                    <a:pt x="177883" y="457629"/>
                  </a:lnTo>
                  <a:lnTo>
                    <a:pt x="180678" y="474419"/>
                  </a:lnTo>
                  <a:lnTo>
                    <a:pt x="183951" y="489846"/>
                  </a:lnTo>
                  <a:lnTo>
                    <a:pt x="184723" y="505775"/>
                  </a:lnTo>
                  <a:lnTo>
                    <a:pt x="183826" y="522039"/>
                  </a:lnTo>
                  <a:lnTo>
                    <a:pt x="181817" y="538526"/>
                  </a:lnTo>
                  <a:lnTo>
                    <a:pt x="179067" y="553750"/>
                  </a:lnTo>
                  <a:lnTo>
                    <a:pt x="175822" y="568133"/>
                  </a:lnTo>
                  <a:lnTo>
                    <a:pt x="172248" y="581955"/>
                  </a:lnTo>
                  <a:lnTo>
                    <a:pt x="165632" y="593992"/>
                  </a:lnTo>
                  <a:lnTo>
                    <a:pt x="156988" y="604839"/>
                  </a:lnTo>
                  <a:lnTo>
                    <a:pt x="146992" y="614893"/>
                  </a:lnTo>
                  <a:lnTo>
                    <a:pt x="133272" y="621595"/>
                  </a:lnTo>
                  <a:lnTo>
                    <a:pt x="117070" y="626063"/>
                  </a:lnTo>
                  <a:lnTo>
                    <a:pt x="50800" y="63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324100" y="5275883"/>
              <a:ext cx="127001" cy="7318"/>
            </a:xfrm>
            <a:custGeom>
              <a:avLst/>
              <a:gdLst/>
              <a:ahLst/>
              <a:cxnLst/>
              <a:rect l="0" t="0" r="0" b="0"/>
              <a:pathLst>
                <a:path w="127001" h="73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7"/>
                  </a:lnTo>
                  <a:lnTo>
                    <a:pt x="53029" y="3124"/>
                  </a:lnTo>
                  <a:lnTo>
                    <a:pt x="66397" y="4521"/>
                  </a:lnTo>
                  <a:lnTo>
                    <a:pt x="80953" y="5453"/>
                  </a:lnTo>
                  <a:lnTo>
                    <a:pt x="1270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578100" y="5092700"/>
              <a:ext cx="219952" cy="415125"/>
            </a:xfrm>
            <a:custGeom>
              <a:avLst/>
              <a:gdLst/>
              <a:ahLst/>
              <a:cxnLst/>
              <a:rect l="0" t="0" r="0" b="0"/>
              <a:pathLst>
                <a:path w="219952" h="415125">
                  <a:moveTo>
                    <a:pt x="12700" y="0"/>
                  </a:moveTo>
                  <a:lnTo>
                    <a:pt x="83406" y="0"/>
                  </a:lnTo>
                  <a:lnTo>
                    <a:pt x="99348" y="2822"/>
                  </a:lnTo>
                  <a:lnTo>
                    <a:pt x="115621" y="7525"/>
                  </a:lnTo>
                  <a:lnTo>
                    <a:pt x="132114" y="13484"/>
                  </a:lnTo>
                  <a:lnTo>
                    <a:pt x="145931" y="20278"/>
                  </a:lnTo>
                  <a:lnTo>
                    <a:pt x="157965" y="27630"/>
                  </a:lnTo>
                  <a:lnTo>
                    <a:pt x="168810" y="35353"/>
                  </a:lnTo>
                  <a:lnTo>
                    <a:pt x="177451" y="46146"/>
                  </a:lnTo>
                  <a:lnTo>
                    <a:pt x="184623" y="58986"/>
                  </a:lnTo>
                  <a:lnTo>
                    <a:pt x="190815" y="73190"/>
                  </a:lnTo>
                  <a:lnTo>
                    <a:pt x="193532" y="88305"/>
                  </a:lnTo>
                  <a:lnTo>
                    <a:pt x="193932" y="104025"/>
                  </a:lnTo>
                  <a:lnTo>
                    <a:pt x="192788" y="120150"/>
                  </a:lnTo>
                  <a:lnTo>
                    <a:pt x="187792" y="132311"/>
                  </a:lnTo>
                  <a:lnTo>
                    <a:pt x="180228" y="141829"/>
                  </a:lnTo>
                  <a:lnTo>
                    <a:pt x="170952" y="149586"/>
                  </a:lnTo>
                  <a:lnTo>
                    <a:pt x="160534" y="156168"/>
                  </a:lnTo>
                  <a:lnTo>
                    <a:pt x="149356" y="161968"/>
                  </a:lnTo>
                  <a:lnTo>
                    <a:pt x="137671" y="167245"/>
                  </a:lnTo>
                  <a:lnTo>
                    <a:pt x="125647" y="169352"/>
                  </a:lnTo>
                  <a:lnTo>
                    <a:pt x="113398" y="169346"/>
                  </a:lnTo>
                  <a:lnTo>
                    <a:pt x="100998" y="167930"/>
                  </a:lnTo>
                  <a:lnTo>
                    <a:pt x="95554" y="169809"/>
                  </a:lnTo>
                  <a:lnTo>
                    <a:pt x="94747" y="173883"/>
                  </a:lnTo>
                  <a:lnTo>
                    <a:pt x="97031" y="179422"/>
                  </a:lnTo>
                  <a:lnTo>
                    <a:pt x="102787" y="185937"/>
                  </a:lnTo>
                  <a:lnTo>
                    <a:pt x="110858" y="193102"/>
                  </a:lnTo>
                  <a:lnTo>
                    <a:pt x="120472" y="200701"/>
                  </a:lnTo>
                  <a:lnTo>
                    <a:pt x="129703" y="208589"/>
                  </a:lnTo>
                  <a:lnTo>
                    <a:pt x="138680" y="216671"/>
                  </a:lnTo>
                  <a:lnTo>
                    <a:pt x="156180" y="233176"/>
                  </a:lnTo>
                  <a:lnTo>
                    <a:pt x="198907" y="275211"/>
                  </a:lnTo>
                  <a:lnTo>
                    <a:pt x="205982" y="285074"/>
                  </a:lnTo>
                  <a:lnTo>
                    <a:pt x="212110" y="295883"/>
                  </a:lnTo>
                  <a:lnTo>
                    <a:pt x="217607" y="307321"/>
                  </a:lnTo>
                  <a:lnTo>
                    <a:pt x="219860" y="319181"/>
                  </a:lnTo>
                  <a:lnTo>
                    <a:pt x="219951" y="331320"/>
                  </a:lnTo>
                  <a:lnTo>
                    <a:pt x="218600" y="343647"/>
                  </a:lnTo>
                  <a:lnTo>
                    <a:pt x="214878" y="356098"/>
                  </a:lnTo>
                  <a:lnTo>
                    <a:pt x="209574" y="368632"/>
                  </a:lnTo>
                  <a:lnTo>
                    <a:pt x="203216" y="381221"/>
                  </a:lnTo>
                  <a:lnTo>
                    <a:pt x="194744" y="391025"/>
                  </a:lnTo>
                  <a:lnTo>
                    <a:pt x="184862" y="398972"/>
                  </a:lnTo>
                  <a:lnTo>
                    <a:pt x="174041" y="405681"/>
                  </a:lnTo>
                  <a:lnTo>
                    <a:pt x="159772" y="410154"/>
                  </a:lnTo>
                  <a:lnTo>
                    <a:pt x="143203" y="413136"/>
                  </a:lnTo>
                  <a:lnTo>
                    <a:pt x="125102" y="415124"/>
                  </a:lnTo>
                  <a:lnTo>
                    <a:pt x="110212" y="413627"/>
                  </a:lnTo>
                  <a:lnTo>
                    <a:pt x="97464" y="409806"/>
                  </a:lnTo>
                  <a:lnTo>
                    <a:pt x="86142" y="404437"/>
                  </a:lnTo>
                  <a:lnTo>
                    <a:pt x="75772" y="398036"/>
                  </a:lnTo>
                  <a:lnTo>
                    <a:pt x="66037" y="390946"/>
                  </a:lnTo>
                  <a:lnTo>
                    <a:pt x="56725" y="383397"/>
                  </a:lnTo>
                  <a:lnTo>
                    <a:pt x="47694" y="375542"/>
                  </a:lnTo>
                  <a:lnTo>
                    <a:pt x="38851" y="367484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01752" y="5499100"/>
              <a:ext cx="217285" cy="409317"/>
            </a:xfrm>
            <a:custGeom>
              <a:avLst/>
              <a:gdLst/>
              <a:ahLst/>
              <a:cxnLst/>
              <a:rect l="0" t="0" r="0" b="0"/>
              <a:pathLst>
                <a:path w="217285" h="409317">
                  <a:moveTo>
                    <a:pt x="174548" y="0"/>
                  </a:moveTo>
                  <a:lnTo>
                    <a:pt x="154322" y="6742"/>
                  </a:lnTo>
                  <a:lnTo>
                    <a:pt x="145541" y="11550"/>
                  </a:lnTo>
                  <a:lnTo>
                    <a:pt x="136866" y="17577"/>
                  </a:lnTo>
                  <a:lnTo>
                    <a:pt x="128260" y="24418"/>
                  </a:lnTo>
                  <a:lnTo>
                    <a:pt x="119700" y="31801"/>
                  </a:lnTo>
                  <a:lnTo>
                    <a:pt x="111171" y="39545"/>
                  </a:lnTo>
                  <a:lnTo>
                    <a:pt x="102663" y="47530"/>
                  </a:lnTo>
                  <a:lnTo>
                    <a:pt x="94169" y="57086"/>
                  </a:lnTo>
                  <a:lnTo>
                    <a:pt x="85684" y="67691"/>
                  </a:lnTo>
                  <a:lnTo>
                    <a:pt x="77205" y="78994"/>
                  </a:lnTo>
                  <a:lnTo>
                    <a:pt x="60258" y="102841"/>
                  </a:lnTo>
                  <a:lnTo>
                    <a:pt x="51788" y="115127"/>
                  </a:lnTo>
                  <a:lnTo>
                    <a:pt x="43319" y="128963"/>
                  </a:lnTo>
                  <a:lnTo>
                    <a:pt x="34851" y="143831"/>
                  </a:lnTo>
                  <a:lnTo>
                    <a:pt x="26383" y="159387"/>
                  </a:lnTo>
                  <a:lnTo>
                    <a:pt x="19327" y="175402"/>
                  </a:lnTo>
                  <a:lnTo>
                    <a:pt x="13211" y="191723"/>
                  </a:lnTo>
                  <a:lnTo>
                    <a:pt x="7723" y="208249"/>
                  </a:lnTo>
                  <a:lnTo>
                    <a:pt x="4065" y="224910"/>
                  </a:lnTo>
                  <a:lnTo>
                    <a:pt x="1626" y="241662"/>
                  </a:lnTo>
                  <a:lnTo>
                    <a:pt x="0" y="258475"/>
                  </a:lnTo>
                  <a:lnTo>
                    <a:pt x="1738" y="273916"/>
                  </a:lnTo>
                  <a:lnTo>
                    <a:pt x="5719" y="288444"/>
                  </a:lnTo>
                  <a:lnTo>
                    <a:pt x="11195" y="302363"/>
                  </a:lnTo>
                  <a:lnTo>
                    <a:pt x="17668" y="315875"/>
                  </a:lnTo>
                  <a:lnTo>
                    <a:pt x="24806" y="329116"/>
                  </a:lnTo>
                  <a:lnTo>
                    <a:pt x="32386" y="342177"/>
                  </a:lnTo>
                  <a:lnTo>
                    <a:pt x="48335" y="367979"/>
                  </a:lnTo>
                  <a:lnTo>
                    <a:pt x="56539" y="380786"/>
                  </a:lnTo>
                  <a:lnTo>
                    <a:pt x="67653" y="390735"/>
                  </a:lnTo>
                  <a:lnTo>
                    <a:pt x="80707" y="398778"/>
                  </a:lnTo>
                  <a:lnTo>
                    <a:pt x="95054" y="405552"/>
                  </a:lnTo>
                  <a:lnTo>
                    <a:pt x="108852" y="408657"/>
                  </a:lnTo>
                  <a:lnTo>
                    <a:pt x="122284" y="409316"/>
                  </a:lnTo>
                  <a:lnTo>
                    <a:pt x="135472" y="408344"/>
                  </a:lnTo>
                  <a:lnTo>
                    <a:pt x="148497" y="404873"/>
                  </a:lnTo>
                  <a:lnTo>
                    <a:pt x="161414" y="399738"/>
                  </a:lnTo>
                  <a:lnTo>
                    <a:pt x="174258" y="393491"/>
                  </a:lnTo>
                  <a:lnTo>
                    <a:pt x="184232" y="385094"/>
                  </a:lnTo>
                  <a:lnTo>
                    <a:pt x="192293" y="375263"/>
                  </a:lnTo>
                  <a:lnTo>
                    <a:pt x="199078" y="364475"/>
                  </a:lnTo>
                  <a:lnTo>
                    <a:pt x="205012" y="351639"/>
                  </a:lnTo>
                  <a:lnTo>
                    <a:pt x="210380" y="337437"/>
                  </a:lnTo>
                  <a:lnTo>
                    <a:pt x="215369" y="322324"/>
                  </a:lnTo>
                  <a:lnTo>
                    <a:pt x="217284" y="306605"/>
                  </a:lnTo>
                  <a:lnTo>
                    <a:pt x="217150" y="290481"/>
                  </a:lnTo>
                  <a:lnTo>
                    <a:pt x="215649" y="274087"/>
                  </a:lnTo>
                  <a:lnTo>
                    <a:pt x="213237" y="257514"/>
                  </a:lnTo>
                  <a:lnTo>
                    <a:pt x="210218" y="240820"/>
                  </a:lnTo>
                  <a:lnTo>
                    <a:pt x="206795" y="224046"/>
                  </a:lnTo>
                  <a:lnTo>
                    <a:pt x="201690" y="207220"/>
                  </a:lnTo>
                  <a:lnTo>
                    <a:pt x="195465" y="190358"/>
                  </a:lnTo>
                  <a:lnTo>
                    <a:pt x="188492" y="173471"/>
                  </a:lnTo>
                  <a:lnTo>
                    <a:pt x="179611" y="159392"/>
                  </a:lnTo>
                  <a:lnTo>
                    <a:pt x="169456" y="147183"/>
                  </a:lnTo>
                  <a:lnTo>
                    <a:pt x="158453" y="136222"/>
                  </a:lnTo>
                  <a:lnTo>
                    <a:pt x="146885" y="127503"/>
                  </a:lnTo>
                  <a:lnTo>
                    <a:pt x="134939" y="120280"/>
                  </a:lnTo>
                  <a:lnTo>
                    <a:pt x="98348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54100" y="5461000"/>
              <a:ext cx="212627" cy="242384"/>
            </a:xfrm>
            <a:custGeom>
              <a:avLst/>
              <a:gdLst/>
              <a:ahLst/>
              <a:cxnLst/>
              <a:rect l="0" t="0" r="0" b="0"/>
              <a:pathLst>
                <a:path w="212627" h="242384">
                  <a:moveTo>
                    <a:pt x="0" y="0"/>
                  </a:moveTo>
                  <a:lnTo>
                    <a:pt x="35353" y="35353"/>
                  </a:lnTo>
                  <a:lnTo>
                    <a:pt x="43324" y="44735"/>
                  </a:lnTo>
                  <a:lnTo>
                    <a:pt x="51460" y="55223"/>
                  </a:lnTo>
                  <a:lnTo>
                    <a:pt x="59707" y="66449"/>
                  </a:lnTo>
                  <a:lnTo>
                    <a:pt x="76395" y="90210"/>
                  </a:lnTo>
                  <a:lnTo>
                    <a:pt x="84797" y="102473"/>
                  </a:lnTo>
                  <a:lnTo>
                    <a:pt x="94631" y="114882"/>
                  </a:lnTo>
                  <a:lnTo>
                    <a:pt x="105420" y="127388"/>
                  </a:lnTo>
                  <a:lnTo>
                    <a:pt x="116847" y="139958"/>
                  </a:lnTo>
                  <a:lnTo>
                    <a:pt x="140832" y="165215"/>
                  </a:lnTo>
                  <a:lnTo>
                    <a:pt x="210989" y="236330"/>
                  </a:lnTo>
                  <a:lnTo>
                    <a:pt x="212626" y="240808"/>
                  </a:lnTo>
                  <a:lnTo>
                    <a:pt x="209484" y="242383"/>
                  </a:lnTo>
                  <a:lnTo>
                    <a:pt x="203156" y="242022"/>
                  </a:lnTo>
                  <a:lnTo>
                    <a:pt x="177310" y="241620"/>
                  </a:lnTo>
                  <a:lnTo>
                    <a:pt x="508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016000" y="58801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0"/>
                  </a:moveTo>
                  <a:lnTo>
                    <a:pt x="70706" y="0"/>
                  </a:lnTo>
                  <a:lnTo>
                    <a:pt x="85237" y="1411"/>
                  </a:lnTo>
                  <a:lnTo>
                    <a:pt x="99158" y="3762"/>
                  </a:lnTo>
                  <a:lnTo>
                    <a:pt x="127325" y="10138"/>
                  </a:lnTo>
                  <a:lnTo>
                    <a:pt x="158659" y="17676"/>
                  </a:lnTo>
                  <a:lnTo>
                    <a:pt x="174917" y="20251"/>
                  </a:lnTo>
                  <a:lnTo>
                    <a:pt x="191400" y="21967"/>
                  </a:lnTo>
                  <a:lnTo>
                    <a:pt x="2413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447800" y="57531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0"/>
                  </a:moveTo>
                  <a:lnTo>
                    <a:pt x="26967" y="6742"/>
                  </a:lnTo>
                  <a:lnTo>
                    <a:pt x="40556" y="8728"/>
                  </a:lnTo>
                  <a:lnTo>
                    <a:pt x="55259" y="10052"/>
                  </a:lnTo>
                  <a:lnTo>
                    <a:pt x="70706" y="10934"/>
                  </a:lnTo>
                  <a:lnTo>
                    <a:pt x="102921" y="11915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689100" y="5651500"/>
              <a:ext cx="207153" cy="361849"/>
            </a:xfrm>
            <a:custGeom>
              <a:avLst/>
              <a:gdLst/>
              <a:ahLst/>
              <a:cxnLst/>
              <a:rect l="0" t="0" r="0" b="0"/>
              <a:pathLst>
                <a:path w="207153" h="361849">
                  <a:moveTo>
                    <a:pt x="12700" y="0"/>
                  </a:moveTo>
                  <a:lnTo>
                    <a:pt x="39667" y="0"/>
                  </a:lnTo>
                  <a:lnTo>
                    <a:pt x="53256" y="1411"/>
                  </a:lnTo>
                  <a:lnTo>
                    <a:pt x="67959" y="3762"/>
                  </a:lnTo>
                  <a:lnTo>
                    <a:pt x="83406" y="6742"/>
                  </a:lnTo>
                  <a:lnTo>
                    <a:pt x="97937" y="11550"/>
                  </a:lnTo>
                  <a:lnTo>
                    <a:pt x="111858" y="17577"/>
                  </a:lnTo>
                  <a:lnTo>
                    <a:pt x="125372" y="24418"/>
                  </a:lnTo>
                  <a:lnTo>
                    <a:pt x="135792" y="33212"/>
                  </a:lnTo>
                  <a:lnTo>
                    <a:pt x="144150" y="43308"/>
                  </a:lnTo>
                  <a:lnTo>
                    <a:pt x="151133" y="54272"/>
                  </a:lnTo>
                  <a:lnTo>
                    <a:pt x="152967" y="64403"/>
                  </a:lnTo>
                  <a:lnTo>
                    <a:pt x="151366" y="73980"/>
                  </a:lnTo>
                  <a:lnTo>
                    <a:pt x="147477" y="83186"/>
                  </a:lnTo>
                  <a:lnTo>
                    <a:pt x="142063" y="92146"/>
                  </a:lnTo>
                  <a:lnTo>
                    <a:pt x="135630" y="100942"/>
                  </a:lnTo>
                  <a:lnTo>
                    <a:pt x="128520" y="109628"/>
                  </a:lnTo>
                  <a:lnTo>
                    <a:pt x="118136" y="115418"/>
                  </a:lnTo>
                  <a:lnTo>
                    <a:pt x="105568" y="119279"/>
                  </a:lnTo>
                  <a:lnTo>
                    <a:pt x="91545" y="121852"/>
                  </a:lnTo>
                  <a:lnTo>
                    <a:pt x="76552" y="123568"/>
                  </a:lnTo>
                  <a:lnTo>
                    <a:pt x="60912" y="124712"/>
                  </a:lnTo>
                  <a:lnTo>
                    <a:pt x="44842" y="125474"/>
                  </a:lnTo>
                  <a:lnTo>
                    <a:pt x="39772" y="127394"/>
                  </a:lnTo>
                  <a:lnTo>
                    <a:pt x="42037" y="130085"/>
                  </a:lnTo>
                  <a:lnTo>
                    <a:pt x="49191" y="133290"/>
                  </a:lnTo>
                  <a:lnTo>
                    <a:pt x="59605" y="136838"/>
                  </a:lnTo>
                  <a:lnTo>
                    <a:pt x="72192" y="140614"/>
                  </a:lnTo>
                  <a:lnTo>
                    <a:pt x="86228" y="144542"/>
                  </a:lnTo>
                  <a:lnTo>
                    <a:pt x="113112" y="152670"/>
                  </a:lnTo>
                  <a:lnTo>
                    <a:pt x="126208" y="156813"/>
                  </a:lnTo>
                  <a:lnTo>
                    <a:pt x="137761" y="163809"/>
                  </a:lnTo>
                  <a:lnTo>
                    <a:pt x="148285" y="172706"/>
                  </a:lnTo>
                  <a:lnTo>
                    <a:pt x="158123" y="182870"/>
                  </a:lnTo>
                  <a:lnTo>
                    <a:pt x="167504" y="195291"/>
                  </a:lnTo>
                  <a:lnTo>
                    <a:pt x="176580" y="209216"/>
                  </a:lnTo>
                  <a:lnTo>
                    <a:pt x="185453" y="224144"/>
                  </a:lnTo>
                  <a:lnTo>
                    <a:pt x="192780" y="238329"/>
                  </a:lnTo>
                  <a:lnTo>
                    <a:pt x="199075" y="252019"/>
                  </a:lnTo>
                  <a:lnTo>
                    <a:pt x="204683" y="265379"/>
                  </a:lnTo>
                  <a:lnTo>
                    <a:pt x="207011" y="278519"/>
                  </a:lnTo>
                  <a:lnTo>
                    <a:pt x="207152" y="291512"/>
                  </a:lnTo>
                  <a:lnTo>
                    <a:pt x="205834" y="304408"/>
                  </a:lnTo>
                  <a:lnTo>
                    <a:pt x="202134" y="317239"/>
                  </a:lnTo>
                  <a:lnTo>
                    <a:pt x="196844" y="330026"/>
                  </a:lnTo>
                  <a:lnTo>
                    <a:pt x="190496" y="342784"/>
                  </a:lnTo>
                  <a:lnTo>
                    <a:pt x="180619" y="351289"/>
                  </a:lnTo>
                  <a:lnTo>
                    <a:pt x="168391" y="356959"/>
                  </a:lnTo>
                  <a:lnTo>
                    <a:pt x="154594" y="360739"/>
                  </a:lnTo>
                  <a:lnTo>
                    <a:pt x="141162" y="361848"/>
                  </a:lnTo>
                  <a:lnTo>
                    <a:pt x="127975" y="361176"/>
                  </a:lnTo>
                  <a:lnTo>
                    <a:pt x="114950" y="359317"/>
                  </a:lnTo>
                  <a:lnTo>
                    <a:pt x="102033" y="355256"/>
                  </a:lnTo>
                  <a:lnTo>
                    <a:pt x="89188" y="349726"/>
                  </a:lnTo>
                  <a:lnTo>
                    <a:pt x="76392" y="343217"/>
                  </a:lnTo>
                  <a:lnTo>
                    <a:pt x="65039" y="336056"/>
                  </a:lnTo>
                  <a:lnTo>
                    <a:pt x="54648" y="32845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Freeform 120"/>
          <p:cNvSpPr/>
          <p:nvPr/>
        </p:nvSpPr>
        <p:spPr>
          <a:xfrm>
            <a:off x="6093455" y="3619500"/>
            <a:ext cx="109745" cy="127432"/>
          </a:xfrm>
          <a:custGeom>
            <a:avLst/>
            <a:gdLst/>
            <a:ahLst/>
            <a:cxnLst/>
            <a:rect l="0" t="0" r="0" b="0"/>
            <a:pathLst>
              <a:path w="109745" h="127432">
                <a:moveTo>
                  <a:pt x="91445" y="0"/>
                </a:moveTo>
                <a:lnTo>
                  <a:pt x="71219" y="6742"/>
                </a:lnTo>
                <a:lnTo>
                  <a:pt x="62439" y="11550"/>
                </a:lnTo>
                <a:lnTo>
                  <a:pt x="53763" y="17577"/>
                </a:lnTo>
                <a:lnTo>
                  <a:pt x="45157" y="24418"/>
                </a:lnTo>
                <a:lnTo>
                  <a:pt x="36597" y="33212"/>
                </a:lnTo>
                <a:lnTo>
                  <a:pt x="28069" y="43308"/>
                </a:lnTo>
                <a:lnTo>
                  <a:pt x="19561" y="54272"/>
                </a:lnTo>
                <a:lnTo>
                  <a:pt x="12477" y="65814"/>
                </a:lnTo>
                <a:lnTo>
                  <a:pt x="6344" y="77742"/>
                </a:lnTo>
                <a:lnTo>
                  <a:pt x="845" y="89928"/>
                </a:lnTo>
                <a:lnTo>
                  <a:pt x="0" y="100874"/>
                </a:lnTo>
                <a:lnTo>
                  <a:pt x="2259" y="110994"/>
                </a:lnTo>
                <a:lnTo>
                  <a:pt x="6588" y="120562"/>
                </a:lnTo>
                <a:lnTo>
                  <a:pt x="13707" y="125530"/>
                </a:lnTo>
                <a:lnTo>
                  <a:pt x="22686" y="127431"/>
                </a:lnTo>
                <a:lnTo>
                  <a:pt x="32905" y="127287"/>
                </a:lnTo>
                <a:lnTo>
                  <a:pt x="41130" y="122958"/>
                </a:lnTo>
                <a:lnTo>
                  <a:pt x="48023" y="115839"/>
                </a:lnTo>
                <a:lnTo>
                  <a:pt x="54030" y="106859"/>
                </a:lnTo>
                <a:lnTo>
                  <a:pt x="56624" y="96639"/>
                </a:lnTo>
                <a:lnTo>
                  <a:pt x="56942" y="85593"/>
                </a:lnTo>
                <a:lnTo>
                  <a:pt x="55743" y="73995"/>
                </a:lnTo>
                <a:lnTo>
                  <a:pt x="52121" y="62030"/>
                </a:lnTo>
                <a:lnTo>
                  <a:pt x="46884" y="49820"/>
                </a:lnTo>
                <a:lnTo>
                  <a:pt x="40571" y="37446"/>
                </a:lnTo>
                <a:lnTo>
                  <a:pt x="34951" y="33431"/>
                </a:lnTo>
                <a:lnTo>
                  <a:pt x="29793" y="34987"/>
                </a:lnTo>
                <a:lnTo>
                  <a:pt x="24944" y="40258"/>
                </a:lnTo>
                <a:lnTo>
                  <a:pt x="24533" y="46594"/>
                </a:lnTo>
                <a:lnTo>
                  <a:pt x="27081" y="53640"/>
                </a:lnTo>
                <a:lnTo>
                  <a:pt x="31602" y="61160"/>
                </a:lnTo>
                <a:lnTo>
                  <a:pt x="38850" y="67584"/>
                </a:lnTo>
                <a:lnTo>
                  <a:pt x="47914" y="73278"/>
                </a:lnTo>
                <a:lnTo>
                  <a:pt x="58191" y="78485"/>
                </a:lnTo>
                <a:lnTo>
                  <a:pt x="69276" y="80546"/>
                </a:lnTo>
                <a:lnTo>
                  <a:pt x="80898" y="80508"/>
                </a:lnTo>
                <a:lnTo>
                  <a:pt x="92880" y="79072"/>
                </a:lnTo>
                <a:lnTo>
                  <a:pt x="100868" y="72470"/>
                </a:lnTo>
                <a:lnTo>
                  <a:pt x="106194" y="62424"/>
                </a:lnTo>
                <a:lnTo>
                  <a:pt x="109744" y="50083"/>
                </a:lnTo>
                <a:lnTo>
                  <a:pt x="109288" y="39033"/>
                </a:lnTo>
                <a:lnTo>
                  <a:pt x="106163" y="28844"/>
                </a:lnTo>
                <a:lnTo>
                  <a:pt x="101257" y="19229"/>
                </a:lnTo>
                <a:lnTo>
                  <a:pt x="95164" y="15642"/>
                </a:lnTo>
                <a:lnTo>
                  <a:pt x="88280" y="16072"/>
                </a:lnTo>
                <a:lnTo>
                  <a:pt x="80868" y="19181"/>
                </a:lnTo>
                <a:lnTo>
                  <a:pt x="80160" y="19843"/>
                </a:lnTo>
                <a:lnTo>
                  <a:pt x="83922" y="18873"/>
                </a:lnTo>
                <a:lnTo>
                  <a:pt x="90663" y="16815"/>
                </a:lnTo>
                <a:lnTo>
                  <a:pt x="92334" y="18265"/>
                </a:lnTo>
                <a:lnTo>
                  <a:pt x="90627" y="22055"/>
                </a:lnTo>
                <a:lnTo>
                  <a:pt x="66045" y="63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3949700" y="1460500"/>
            <a:ext cx="2730501" cy="4419601"/>
            <a:chOff x="3949700" y="1460500"/>
            <a:chExt cx="2730501" cy="4419601"/>
          </a:xfrm>
        </p:grpSpPr>
        <p:sp>
          <p:nvSpPr>
            <p:cNvPr id="122" name="Freeform 121"/>
            <p:cNvSpPr/>
            <p:nvPr/>
          </p:nvSpPr>
          <p:spPr>
            <a:xfrm>
              <a:off x="3962400" y="5219700"/>
              <a:ext cx="533401" cy="647701"/>
            </a:xfrm>
            <a:custGeom>
              <a:avLst/>
              <a:gdLst/>
              <a:ahLst/>
              <a:cxnLst/>
              <a:rect l="0" t="0" r="0" b="0"/>
              <a:pathLst>
                <a:path w="533401" h="647701">
                  <a:moveTo>
                    <a:pt x="533400" y="647700"/>
                  </a:moveTo>
                  <a:lnTo>
                    <a:pt x="462758" y="577058"/>
                  </a:lnTo>
                  <a:lnTo>
                    <a:pt x="453849" y="566738"/>
                  </a:lnTo>
                  <a:lnTo>
                    <a:pt x="445088" y="555625"/>
                  </a:lnTo>
                  <a:lnTo>
                    <a:pt x="436425" y="543983"/>
                  </a:lnTo>
                  <a:lnTo>
                    <a:pt x="427828" y="533400"/>
                  </a:lnTo>
                  <a:lnTo>
                    <a:pt x="419274" y="523522"/>
                  </a:lnTo>
                  <a:lnTo>
                    <a:pt x="410749" y="514115"/>
                  </a:lnTo>
                  <a:lnTo>
                    <a:pt x="402244" y="503609"/>
                  </a:lnTo>
                  <a:lnTo>
                    <a:pt x="393751" y="492373"/>
                  </a:lnTo>
                  <a:lnTo>
                    <a:pt x="385267" y="480648"/>
                  </a:lnTo>
                  <a:lnTo>
                    <a:pt x="375378" y="468599"/>
                  </a:lnTo>
                  <a:lnTo>
                    <a:pt x="364552" y="456332"/>
                  </a:lnTo>
                  <a:lnTo>
                    <a:pt x="342645" y="432825"/>
                  </a:lnTo>
                  <a:lnTo>
                    <a:pt x="314445" y="403724"/>
                  </a:lnTo>
                  <a:lnTo>
                    <a:pt x="220147" y="309051"/>
                  </a:lnTo>
                  <a:lnTo>
                    <a:pt x="213086" y="299167"/>
                  </a:lnTo>
                  <a:lnTo>
                    <a:pt x="206968" y="288345"/>
                  </a:lnTo>
                  <a:lnTo>
                    <a:pt x="201479" y="276896"/>
                  </a:lnTo>
                  <a:lnTo>
                    <a:pt x="194997" y="266442"/>
                  </a:lnTo>
                  <a:lnTo>
                    <a:pt x="180269" y="247300"/>
                  </a:lnTo>
                  <a:lnTo>
                    <a:pt x="164315" y="229385"/>
                  </a:lnTo>
                  <a:lnTo>
                    <a:pt x="147818" y="209193"/>
                  </a:lnTo>
                  <a:lnTo>
                    <a:pt x="139467" y="195906"/>
                  </a:lnTo>
                  <a:lnTo>
                    <a:pt x="131078" y="181404"/>
                  </a:lnTo>
                  <a:lnTo>
                    <a:pt x="122663" y="168914"/>
                  </a:lnTo>
                  <a:lnTo>
                    <a:pt x="114231" y="157765"/>
                  </a:lnTo>
                  <a:lnTo>
                    <a:pt x="105787" y="147509"/>
                  </a:lnTo>
                  <a:lnTo>
                    <a:pt x="95924" y="136440"/>
                  </a:lnTo>
                  <a:lnTo>
                    <a:pt x="73677" y="112851"/>
                  </a:lnTo>
                  <a:lnTo>
                    <a:pt x="64640" y="100634"/>
                  </a:lnTo>
                  <a:lnTo>
                    <a:pt x="57204" y="88256"/>
                  </a:lnTo>
                  <a:lnTo>
                    <a:pt x="50836" y="75770"/>
                  </a:lnTo>
                  <a:lnTo>
                    <a:pt x="43768" y="64625"/>
                  </a:lnTo>
                  <a:lnTo>
                    <a:pt x="36234" y="5437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949700" y="4737100"/>
              <a:ext cx="1104901" cy="1143001"/>
            </a:xfrm>
            <a:custGeom>
              <a:avLst/>
              <a:gdLst/>
              <a:ahLst/>
              <a:cxnLst/>
              <a:rect l="0" t="0" r="0" b="0"/>
              <a:pathLst>
                <a:path w="1104901" h="1143001">
                  <a:moveTo>
                    <a:pt x="1104900" y="1143000"/>
                  </a:moveTo>
                  <a:lnTo>
                    <a:pt x="1074482" y="1131449"/>
                  </a:lnTo>
                  <a:lnTo>
                    <a:pt x="1041324" y="1111198"/>
                  </a:lnTo>
                  <a:lnTo>
                    <a:pt x="1012998" y="1087324"/>
                  </a:lnTo>
                  <a:lnTo>
                    <a:pt x="986731" y="1062376"/>
                  </a:lnTo>
                  <a:lnTo>
                    <a:pt x="907712" y="983891"/>
                  </a:lnTo>
                  <a:lnTo>
                    <a:pt x="882264" y="962218"/>
                  </a:lnTo>
                  <a:lnTo>
                    <a:pt x="853551" y="938474"/>
                  </a:lnTo>
                  <a:lnTo>
                    <a:pt x="826678" y="913811"/>
                  </a:lnTo>
                  <a:lnTo>
                    <a:pt x="787749" y="876125"/>
                  </a:lnTo>
                  <a:lnTo>
                    <a:pt x="762155" y="847059"/>
                  </a:lnTo>
                  <a:lnTo>
                    <a:pt x="735257" y="815326"/>
                  </a:lnTo>
                  <a:lnTo>
                    <a:pt x="704488" y="782408"/>
                  </a:lnTo>
                  <a:lnTo>
                    <a:pt x="647471" y="724011"/>
                  </a:lnTo>
                  <a:lnTo>
                    <a:pt x="616083" y="692434"/>
                  </a:lnTo>
                  <a:lnTo>
                    <a:pt x="587081" y="659586"/>
                  </a:lnTo>
                  <a:lnTo>
                    <a:pt x="558669" y="627582"/>
                  </a:lnTo>
                  <a:lnTo>
                    <a:pt x="527227" y="599247"/>
                  </a:lnTo>
                  <a:lnTo>
                    <a:pt x="498200" y="568780"/>
                  </a:lnTo>
                  <a:lnTo>
                    <a:pt x="471189" y="537835"/>
                  </a:lnTo>
                  <a:lnTo>
                    <a:pt x="445073" y="509971"/>
                  </a:lnTo>
                  <a:lnTo>
                    <a:pt x="419354" y="479713"/>
                  </a:lnTo>
                  <a:lnTo>
                    <a:pt x="393813" y="448861"/>
                  </a:lnTo>
                  <a:lnTo>
                    <a:pt x="368350" y="421038"/>
                  </a:lnTo>
                  <a:lnTo>
                    <a:pt x="330215" y="381574"/>
                  </a:lnTo>
                  <a:lnTo>
                    <a:pt x="308569" y="352092"/>
                  </a:lnTo>
                  <a:lnTo>
                    <a:pt x="288130" y="321585"/>
                  </a:lnTo>
                  <a:lnTo>
                    <a:pt x="264935" y="293915"/>
                  </a:lnTo>
                  <a:lnTo>
                    <a:pt x="234819" y="261279"/>
                  </a:lnTo>
                  <a:lnTo>
                    <a:pt x="208021" y="226994"/>
                  </a:lnTo>
                  <a:lnTo>
                    <a:pt x="190761" y="202486"/>
                  </a:lnTo>
                  <a:lnTo>
                    <a:pt x="165177" y="168651"/>
                  </a:lnTo>
                  <a:lnTo>
                    <a:pt x="139723" y="140752"/>
                  </a:lnTo>
                  <a:lnTo>
                    <a:pt x="110543" y="107086"/>
                  </a:lnTo>
                  <a:lnTo>
                    <a:pt x="88641" y="78638"/>
                  </a:lnTo>
                  <a:lnTo>
                    <a:pt x="69500" y="51883"/>
                  </a:lnTo>
                  <a:lnTo>
                    <a:pt x="47821" y="2964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000500" y="4254500"/>
              <a:ext cx="1447801" cy="1600201"/>
            </a:xfrm>
            <a:custGeom>
              <a:avLst/>
              <a:gdLst/>
              <a:ahLst/>
              <a:cxnLst/>
              <a:rect l="0" t="0" r="0" b="0"/>
              <a:pathLst>
                <a:path w="1447801" h="1600201">
                  <a:moveTo>
                    <a:pt x="1447800" y="1600200"/>
                  </a:moveTo>
                  <a:lnTo>
                    <a:pt x="1427574" y="1593458"/>
                  </a:lnTo>
                  <a:lnTo>
                    <a:pt x="1410118" y="1582622"/>
                  </a:lnTo>
                  <a:lnTo>
                    <a:pt x="1369173" y="1545927"/>
                  </a:lnTo>
                  <a:lnTo>
                    <a:pt x="1329048" y="1508053"/>
                  </a:lnTo>
                  <a:lnTo>
                    <a:pt x="1285583" y="1473394"/>
                  </a:lnTo>
                  <a:lnTo>
                    <a:pt x="1232018" y="1429481"/>
                  </a:lnTo>
                  <a:lnTo>
                    <a:pt x="1190896" y="1383189"/>
                  </a:lnTo>
                  <a:lnTo>
                    <a:pt x="1151076" y="1345870"/>
                  </a:lnTo>
                  <a:lnTo>
                    <a:pt x="1107292" y="1304239"/>
                  </a:lnTo>
                  <a:lnTo>
                    <a:pt x="1063745" y="1256156"/>
                  </a:lnTo>
                  <a:lnTo>
                    <a:pt x="1018857" y="1206160"/>
                  </a:lnTo>
                  <a:lnTo>
                    <a:pt x="990459" y="1172482"/>
                  </a:lnTo>
                  <a:lnTo>
                    <a:pt x="959022" y="1138699"/>
                  </a:lnTo>
                  <a:lnTo>
                    <a:pt x="929999" y="1104870"/>
                  </a:lnTo>
                  <a:lnTo>
                    <a:pt x="901577" y="1071019"/>
                  </a:lnTo>
                  <a:lnTo>
                    <a:pt x="870130" y="1037160"/>
                  </a:lnTo>
                  <a:lnTo>
                    <a:pt x="837339" y="999534"/>
                  </a:lnTo>
                  <a:lnTo>
                    <a:pt x="803950" y="960704"/>
                  </a:lnTo>
                  <a:lnTo>
                    <a:pt x="770296" y="924631"/>
                  </a:lnTo>
                  <a:lnTo>
                    <a:pt x="736524" y="886021"/>
                  </a:lnTo>
                  <a:lnTo>
                    <a:pt x="702699" y="846754"/>
                  </a:lnTo>
                  <a:lnTo>
                    <a:pt x="668851" y="810486"/>
                  </a:lnTo>
                  <a:lnTo>
                    <a:pt x="638756" y="771790"/>
                  </a:lnTo>
                  <a:lnTo>
                    <a:pt x="609858" y="732484"/>
                  </a:lnTo>
                  <a:lnTo>
                    <a:pt x="528643" y="637297"/>
                  </a:lnTo>
                  <a:lnTo>
                    <a:pt x="498830" y="599802"/>
                  </a:lnTo>
                  <a:lnTo>
                    <a:pt x="470057" y="564323"/>
                  </a:lnTo>
                  <a:lnTo>
                    <a:pt x="438455" y="529739"/>
                  </a:lnTo>
                  <a:lnTo>
                    <a:pt x="409357" y="495555"/>
                  </a:lnTo>
                  <a:lnTo>
                    <a:pt x="382314" y="461546"/>
                  </a:lnTo>
                  <a:lnTo>
                    <a:pt x="343289" y="412077"/>
                  </a:lnTo>
                  <a:lnTo>
                    <a:pt x="304915" y="368571"/>
                  </a:lnTo>
                  <a:lnTo>
                    <a:pt x="266734" y="321970"/>
                  </a:lnTo>
                  <a:lnTo>
                    <a:pt x="230021" y="280724"/>
                  </a:lnTo>
                  <a:lnTo>
                    <a:pt x="200642" y="241692"/>
                  </a:lnTo>
                  <a:lnTo>
                    <a:pt x="165430" y="194340"/>
                  </a:lnTo>
                  <a:lnTo>
                    <a:pt x="131298" y="150649"/>
                  </a:lnTo>
                  <a:lnTo>
                    <a:pt x="88908" y="102484"/>
                  </a:lnTo>
                  <a:lnTo>
                    <a:pt x="71970" y="82237"/>
                  </a:lnTo>
                  <a:lnTo>
                    <a:pt x="45156" y="4192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013200" y="3352800"/>
              <a:ext cx="1612901" cy="2057401"/>
            </a:xfrm>
            <a:custGeom>
              <a:avLst/>
              <a:gdLst/>
              <a:ahLst/>
              <a:cxnLst/>
              <a:rect l="0" t="0" r="0" b="0"/>
              <a:pathLst>
                <a:path w="1612901" h="2057401">
                  <a:moveTo>
                    <a:pt x="1612900" y="2057400"/>
                  </a:moveTo>
                  <a:lnTo>
                    <a:pt x="1566753" y="2012664"/>
                  </a:lnTo>
                  <a:lnTo>
                    <a:pt x="1526006" y="1979233"/>
                  </a:lnTo>
                  <a:lnTo>
                    <a:pt x="1486494" y="1942517"/>
                  </a:lnTo>
                  <a:lnTo>
                    <a:pt x="1446564" y="1906238"/>
                  </a:lnTo>
                  <a:lnTo>
                    <a:pt x="1399613" y="1874165"/>
                  </a:lnTo>
                  <a:lnTo>
                    <a:pt x="1351364" y="1830168"/>
                  </a:lnTo>
                  <a:lnTo>
                    <a:pt x="1306807" y="1781384"/>
                  </a:lnTo>
                  <a:lnTo>
                    <a:pt x="1269896" y="1747989"/>
                  </a:lnTo>
                  <a:lnTo>
                    <a:pt x="1233735" y="1710569"/>
                  </a:lnTo>
                  <a:lnTo>
                    <a:pt x="1198848" y="1670419"/>
                  </a:lnTo>
                  <a:lnTo>
                    <a:pt x="1164528" y="1629057"/>
                  </a:lnTo>
                  <a:lnTo>
                    <a:pt x="1126698" y="1587155"/>
                  </a:lnTo>
                  <a:lnTo>
                    <a:pt x="1087777" y="1543602"/>
                  </a:lnTo>
                  <a:lnTo>
                    <a:pt x="948424" y="1363650"/>
                  </a:lnTo>
                  <a:lnTo>
                    <a:pt x="835745" y="1225244"/>
                  </a:lnTo>
                  <a:lnTo>
                    <a:pt x="800890" y="1178141"/>
                  </a:lnTo>
                  <a:lnTo>
                    <a:pt x="766584" y="1130396"/>
                  </a:lnTo>
                  <a:lnTo>
                    <a:pt x="732522" y="1085657"/>
                  </a:lnTo>
                  <a:lnTo>
                    <a:pt x="698569" y="1038492"/>
                  </a:lnTo>
                  <a:lnTo>
                    <a:pt x="666075" y="990718"/>
                  </a:lnTo>
                  <a:lnTo>
                    <a:pt x="637522" y="945967"/>
                  </a:lnTo>
                  <a:lnTo>
                    <a:pt x="606957" y="902559"/>
                  </a:lnTo>
                  <a:lnTo>
                    <a:pt x="574559" y="858337"/>
                  </a:lnTo>
                  <a:lnTo>
                    <a:pt x="541344" y="810461"/>
                  </a:lnTo>
                  <a:lnTo>
                    <a:pt x="507768" y="764723"/>
                  </a:lnTo>
                  <a:lnTo>
                    <a:pt x="457131" y="699306"/>
                  </a:lnTo>
                  <a:lnTo>
                    <a:pt x="410142" y="635239"/>
                  </a:lnTo>
                  <a:lnTo>
                    <a:pt x="373172" y="571570"/>
                  </a:lnTo>
                  <a:lnTo>
                    <a:pt x="340580" y="511784"/>
                  </a:lnTo>
                  <a:lnTo>
                    <a:pt x="304112" y="454558"/>
                  </a:lnTo>
                  <a:lnTo>
                    <a:pt x="266496" y="396680"/>
                  </a:lnTo>
                  <a:lnTo>
                    <a:pt x="232302" y="343782"/>
                  </a:lnTo>
                  <a:lnTo>
                    <a:pt x="200534" y="292361"/>
                  </a:lnTo>
                  <a:lnTo>
                    <a:pt x="158615" y="231160"/>
                  </a:lnTo>
                  <a:lnTo>
                    <a:pt x="123158" y="170988"/>
                  </a:lnTo>
                  <a:lnTo>
                    <a:pt x="80485" y="113124"/>
                  </a:lnTo>
                  <a:lnTo>
                    <a:pt x="46577" y="5595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000500" y="2730500"/>
              <a:ext cx="1803401" cy="2286001"/>
            </a:xfrm>
            <a:custGeom>
              <a:avLst/>
              <a:gdLst/>
              <a:ahLst/>
              <a:cxnLst/>
              <a:rect l="0" t="0" r="0" b="0"/>
              <a:pathLst>
                <a:path w="1803401" h="2286001">
                  <a:moveTo>
                    <a:pt x="1803400" y="2286000"/>
                  </a:moveTo>
                  <a:lnTo>
                    <a:pt x="1732758" y="2215358"/>
                  </a:lnTo>
                  <a:lnTo>
                    <a:pt x="1687689" y="2179017"/>
                  </a:lnTo>
                  <a:lnTo>
                    <a:pt x="1634258" y="2132536"/>
                  </a:lnTo>
                  <a:lnTo>
                    <a:pt x="1586302" y="2091421"/>
                  </a:lnTo>
                  <a:lnTo>
                    <a:pt x="1536344" y="2043491"/>
                  </a:lnTo>
                  <a:lnTo>
                    <a:pt x="1418145" y="1926095"/>
                  </a:lnTo>
                  <a:lnTo>
                    <a:pt x="1367360" y="1868603"/>
                  </a:lnTo>
                  <a:lnTo>
                    <a:pt x="980869" y="1399968"/>
                  </a:lnTo>
                  <a:lnTo>
                    <a:pt x="910753" y="1312919"/>
                  </a:lnTo>
                  <a:lnTo>
                    <a:pt x="791667" y="1151266"/>
                  </a:lnTo>
                  <a:lnTo>
                    <a:pt x="740843" y="1079597"/>
                  </a:lnTo>
                  <a:lnTo>
                    <a:pt x="690036" y="1011638"/>
                  </a:lnTo>
                  <a:lnTo>
                    <a:pt x="656168" y="963261"/>
                  </a:lnTo>
                  <a:lnTo>
                    <a:pt x="597161" y="873356"/>
                  </a:lnTo>
                  <a:lnTo>
                    <a:pt x="549156" y="807537"/>
                  </a:lnTo>
                  <a:lnTo>
                    <a:pt x="486130" y="717686"/>
                  </a:lnTo>
                  <a:lnTo>
                    <a:pt x="441783" y="658559"/>
                  </a:lnTo>
                  <a:lnTo>
                    <a:pt x="400420" y="596354"/>
                  </a:lnTo>
                  <a:lnTo>
                    <a:pt x="366528" y="537001"/>
                  </a:lnTo>
                  <a:lnTo>
                    <a:pt x="317150" y="466377"/>
                  </a:lnTo>
                  <a:lnTo>
                    <a:pt x="268041" y="398073"/>
                  </a:lnTo>
                  <a:lnTo>
                    <a:pt x="229701" y="330227"/>
                  </a:lnTo>
                  <a:lnTo>
                    <a:pt x="194950" y="262472"/>
                  </a:lnTo>
                  <a:lnTo>
                    <a:pt x="152428" y="201667"/>
                  </a:lnTo>
                  <a:lnTo>
                    <a:pt x="101602" y="130628"/>
                  </a:lnTo>
                  <a:lnTo>
                    <a:pt x="84667" y="108857"/>
                  </a:lnTo>
                  <a:lnTo>
                    <a:pt x="42333" y="4607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000500" y="2146300"/>
              <a:ext cx="1993901" cy="2463801"/>
            </a:xfrm>
            <a:custGeom>
              <a:avLst/>
              <a:gdLst/>
              <a:ahLst/>
              <a:cxnLst/>
              <a:rect l="0" t="0" r="0" b="0"/>
              <a:pathLst>
                <a:path w="1993901" h="2463801">
                  <a:moveTo>
                    <a:pt x="1993900" y="2463800"/>
                  </a:moveTo>
                  <a:lnTo>
                    <a:pt x="1942439" y="2408576"/>
                  </a:lnTo>
                  <a:lnTo>
                    <a:pt x="1924461" y="2387044"/>
                  </a:lnTo>
                  <a:lnTo>
                    <a:pt x="1882190" y="2346463"/>
                  </a:lnTo>
                  <a:lnTo>
                    <a:pt x="1827468" y="2285600"/>
                  </a:lnTo>
                  <a:lnTo>
                    <a:pt x="1758382" y="2215705"/>
                  </a:lnTo>
                  <a:lnTo>
                    <a:pt x="1701531" y="2151438"/>
                  </a:lnTo>
                  <a:lnTo>
                    <a:pt x="1637410" y="2092752"/>
                  </a:lnTo>
                  <a:lnTo>
                    <a:pt x="1587236" y="2040122"/>
                  </a:lnTo>
                  <a:lnTo>
                    <a:pt x="1536621" y="1983606"/>
                  </a:lnTo>
                  <a:lnTo>
                    <a:pt x="1485876" y="1927350"/>
                  </a:lnTo>
                  <a:lnTo>
                    <a:pt x="1431330" y="1869759"/>
                  </a:lnTo>
                  <a:lnTo>
                    <a:pt x="1374245" y="1813184"/>
                  </a:lnTo>
                  <a:lnTo>
                    <a:pt x="1321584" y="1755499"/>
                  </a:lnTo>
                  <a:lnTo>
                    <a:pt x="1270232" y="1698896"/>
                  </a:lnTo>
                  <a:lnTo>
                    <a:pt x="1215505" y="1637439"/>
                  </a:lnTo>
                  <a:lnTo>
                    <a:pt x="1158368" y="1574544"/>
                  </a:lnTo>
                  <a:lnTo>
                    <a:pt x="1105690" y="1507461"/>
                  </a:lnTo>
                  <a:lnTo>
                    <a:pt x="1054334" y="1437725"/>
                  </a:lnTo>
                  <a:lnTo>
                    <a:pt x="1003369" y="1368614"/>
                  </a:lnTo>
                  <a:lnTo>
                    <a:pt x="948757" y="1294515"/>
                  </a:lnTo>
                  <a:lnTo>
                    <a:pt x="891654" y="1218938"/>
                  </a:lnTo>
                  <a:lnTo>
                    <a:pt x="838986" y="1146685"/>
                  </a:lnTo>
                  <a:lnTo>
                    <a:pt x="787632" y="1076829"/>
                  </a:lnTo>
                  <a:lnTo>
                    <a:pt x="736668" y="1006271"/>
                  </a:lnTo>
                  <a:lnTo>
                    <a:pt x="689583" y="940680"/>
                  </a:lnTo>
                  <a:lnTo>
                    <a:pt x="645057" y="880323"/>
                  </a:lnTo>
                  <a:lnTo>
                    <a:pt x="599880" y="822929"/>
                  </a:lnTo>
                  <a:lnTo>
                    <a:pt x="559682" y="761238"/>
                  </a:lnTo>
                  <a:lnTo>
                    <a:pt x="520961" y="702037"/>
                  </a:lnTo>
                  <a:lnTo>
                    <a:pt x="482677" y="644985"/>
                  </a:lnTo>
                  <a:lnTo>
                    <a:pt x="431815" y="569238"/>
                  </a:lnTo>
                  <a:lnTo>
                    <a:pt x="381003" y="499922"/>
                  </a:lnTo>
                  <a:lnTo>
                    <a:pt x="333963" y="435639"/>
                  </a:lnTo>
                  <a:lnTo>
                    <a:pt x="288362" y="368805"/>
                  </a:lnTo>
                  <a:lnTo>
                    <a:pt x="228382" y="292144"/>
                  </a:lnTo>
                  <a:lnTo>
                    <a:pt x="201567" y="254013"/>
                  </a:lnTo>
                  <a:lnTo>
                    <a:pt x="159794" y="179212"/>
                  </a:lnTo>
                  <a:lnTo>
                    <a:pt x="86349" y="92569"/>
                  </a:lnTo>
                  <a:lnTo>
                    <a:pt x="38879" y="3969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229100" y="1524000"/>
              <a:ext cx="1943101" cy="2565401"/>
            </a:xfrm>
            <a:custGeom>
              <a:avLst/>
              <a:gdLst/>
              <a:ahLst/>
              <a:cxnLst/>
              <a:rect l="0" t="0" r="0" b="0"/>
              <a:pathLst>
                <a:path w="1943101" h="2565401">
                  <a:moveTo>
                    <a:pt x="1943100" y="2565400"/>
                  </a:moveTo>
                  <a:lnTo>
                    <a:pt x="1922874" y="2558657"/>
                  </a:lnTo>
                  <a:lnTo>
                    <a:pt x="1914094" y="2552438"/>
                  </a:lnTo>
                  <a:lnTo>
                    <a:pt x="1861310" y="2495379"/>
                  </a:lnTo>
                  <a:lnTo>
                    <a:pt x="1809405" y="2433534"/>
                  </a:lnTo>
                  <a:lnTo>
                    <a:pt x="1755481" y="2384311"/>
                  </a:lnTo>
                  <a:lnTo>
                    <a:pt x="1705818" y="2329408"/>
                  </a:lnTo>
                  <a:lnTo>
                    <a:pt x="1651793" y="2272937"/>
                  </a:lnTo>
                  <a:lnTo>
                    <a:pt x="1596593" y="2208892"/>
                  </a:lnTo>
                  <a:lnTo>
                    <a:pt x="1538496" y="2141887"/>
                  </a:lnTo>
                  <a:lnTo>
                    <a:pt x="1492390" y="2084471"/>
                  </a:lnTo>
                  <a:lnTo>
                    <a:pt x="1409439" y="1990914"/>
                  </a:lnTo>
                  <a:lnTo>
                    <a:pt x="1362585" y="1929515"/>
                  </a:lnTo>
                  <a:lnTo>
                    <a:pt x="1318128" y="1866638"/>
                  </a:lnTo>
                  <a:lnTo>
                    <a:pt x="1269208" y="1807085"/>
                  </a:lnTo>
                  <a:lnTo>
                    <a:pt x="1218965" y="1746165"/>
                  </a:lnTo>
                  <a:lnTo>
                    <a:pt x="1168330" y="1678256"/>
                  </a:lnTo>
                  <a:lnTo>
                    <a:pt x="1015998" y="1485948"/>
                  </a:lnTo>
                  <a:lnTo>
                    <a:pt x="968962" y="1422414"/>
                  </a:lnTo>
                  <a:lnTo>
                    <a:pt x="924451" y="1358904"/>
                  </a:lnTo>
                  <a:lnTo>
                    <a:pt x="875515" y="1295401"/>
                  </a:lnTo>
                  <a:lnTo>
                    <a:pt x="829030" y="1231900"/>
                  </a:lnTo>
                  <a:lnTo>
                    <a:pt x="784683" y="1168400"/>
                  </a:lnTo>
                  <a:lnTo>
                    <a:pt x="739557" y="1104900"/>
                  </a:lnTo>
                  <a:lnTo>
                    <a:pt x="695613" y="1041400"/>
                  </a:lnTo>
                  <a:lnTo>
                    <a:pt x="650607" y="977900"/>
                  </a:lnTo>
                  <a:lnTo>
                    <a:pt x="597474" y="899975"/>
                  </a:lnTo>
                  <a:lnTo>
                    <a:pt x="546213" y="822911"/>
                  </a:lnTo>
                  <a:lnTo>
                    <a:pt x="482615" y="743889"/>
                  </a:lnTo>
                  <a:lnTo>
                    <a:pt x="429153" y="664007"/>
                  </a:lnTo>
                  <a:lnTo>
                    <a:pt x="396678" y="619606"/>
                  </a:lnTo>
                  <a:lnTo>
                    <a:pt x="365419" y="574464"/>
                  </a:lnTo>
                  <a:lnTo>
                    <a:pt x="314559" y="506979"/>
                  </a:lnTo>
                  <a:lnTo>
                    <a:pt x="275892" y="447225"/>
                  </a:lnTo>
                  <a:lnTo>
                    <a:pt x="216707" y="368539"/>
                  </a:lnTo>
                  <a:lnTo>
                    <a:pt x="175083" y="304831"/>
                  </a:lnTo>
                  <a:lnTo>
                    <a:pt x="156926" y="268120"/>
                  </a:lnTo>
                  <a:lnTo>
                    <a:pt x="129984" y="225953"/>
                  </a:lnTo>
                  <a:lnTo>
                    <a:pt x="94676" y="161929"/>
                  </a:lnTo>
                  <a:lnTo>
                    <a:pt x="53195" y="94127"/>
                  </a:lnTo>
                  <a:lnTo>
                    <a:pt x="29872" y="5234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686300" y="1562100"/>
              <a:ext cx="1612901" cy="2247901"/>
            </a:xfrm>
            <a:custGeom>
              <a:avLst/>
              <a:gdLst/>
              <a:ahLst/>
              <a:cxnLst/>
              <a:rect l="0" t="0" r="0" b="0"/>
              <a:pathLst>
                <a:path w="1612901" h="2247901">
                  <a:moveTo>
                    <a:pt x="1612900" y="2247900"/>
                  </a:moveTo>
                  <a:lnTo>
                    <a:pt x="1464877" y="2099876"/>
                  </a:lnTo>
                  <a:lnTo>
                    <a:pt x="1422419" y="2043603"/>
                  </a:lnTo>
                  <a:lnTo>
                    <a:pt x="1381795" y="1993683"/>
                  </a:lnTo>
                  <a:lnTo>
                    <a:pt x="1333005" y="1934329"/>
                  </a:lnTo>
                  <a:lnTo>
                    <a:pt x="1282602" y="1876612"/>
                  </a:lnTo>
                  <a:lnTo>
                    <a:pt x="1244570" y="1831678"/>
                  </a:lnTo>
                  <a:lnTo>
                    <a:pt x="1206491" y="1787790"/>
                  </a:lnTo>
                  <a:lnTo>
                    <a:pt x="1168397" y="1739037"/>
                  </a:lnTo>
                  <a:lnTo>
                    <a:pt x="1126535" y="1685081"/>
                  </a:lnTo>
                  <a:lnTo>
                    <a:pt x="1082147" y="1628172"/>
                  </a:lnTo>
                  <a:lnTo>
                    <a:pt x="1038421" y="1571799"/>
                  </a:lnTo>
                  <a:lnTo>
                    <a:pt x="993480" y="1510410"/>
                  </a:lnTo>
                  <a:lnTo>
                    <a:pt x="953353" y="1451299"/>
                  </a:lnTo>
                  <a:lnTo>
                    <a:pt x="910889" y="1394273"/>
                  </a:lnTo>
                  <a:lnTo>
                    <a:pt x="866323" y="1332692"/>
                  </a:lnTo>
                  <a:lnTo>
                    <a:pt x="826306" y="1273523"/>
                  </a:lnTo>
                  <a:lnTo>
                    <a:pt x="787639" y="1216481"/>
                  </a:lnTo>
                  <a:lnTo>
                    <a:pt x="749370" y="1154894"/>
                  </a:lnTo>
                  <a:lnTo>
                    <a:pt x="711220" y="1095724"/>
                  </a:lnTo>
                  <a:lnTo>
                    <a:pt x="673106" y="1038681"/>
                  </a:lnTo>
                  <a:lnTo>
                    <a:pt x="635001" y="980857"/>
                  </a:lnTo>
                  <a:lnTo>
                    <a:pt x="593137" y="924213"/>
                  </a:lnTo>
                  <a:lnTo>
                    <a:pt x="552510" y="866507"/>
                  </a:lnTo>
                  <a:lnTo>
                    <a:pt x="506757" y="796440"/>
                  </a:lnTo>
                  <a:lnTo>
                    <a:pt x="465682" y="728246"/>
                  </a:lnTo>
                  <a:lnTo>
                    <a:pt x="412586" y="650223"/>
                  </a:lnTo>
                  <a:lnTo>
                    <a:pt x="360004" y="560786"/>
                  </a:lnTo>
                  <a:lnTo>
                    <a:pt x="317522" y="491798"/>
                  </a:lnTo>
                  <a:lnTo>
                    <a:pt x="299165" y="461288"/>
                  </a:lnTo>
                  <a:lnTo>
                    <a:pt x="256649" y="403444"/>
                  </a:lnTo>
                  <a:lnTo>
                    <a:pt x="227398" y="344824"/>
                  </a:lnTo>
                  <a:lnTo>
                    <a:pt x="193547" y="279653"/>
                  </a:lnTo>
                  <a:lnTo>
                    <a:pt x="167426" y="228649"/>
                  </a:lnTo>
                  <a:lnTo>
                    <a:pt x="126362" y="167670"/>
                  </a:lnTo>
                  <a:lnTo>
                    <a:pt x="89610" y="105034"/>
                  </a:lnTo>
                  <a:lnTo>
                    <a:pt x="46660" y="39963"/>
                  </a:lnTo>
                  <a:lnTo>
                    <a:pt x="38162" y="2946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194300" y="1460500"/>
              <a:ext cx="1244601" cy="1968501"/>
            </a:xfrm>
            <a:custGeom>
              <a:avLst/>
              <a:gdLst/>
              <a:ahLst/>
              <a:cxnLst/>
              <a:rect l="0" t="0" r="0" b="0"/>
              <a:pathLst>
                <a:path w="1244601" h="1968501">
                  <a:moveTo>
                    <a:pt x="1244600" y="1968500"/>
                  </a:moveTo>
                  <a:lnTo>
                    <a:pt x="1209246" y="1933146"/>
                  </a:lnTo>
                  <a:lnTo>
                    <a:pt x="1168204" y="1882052"/>
                  </a:lnTo>
                  <a:lnTo>
                    <a:pt x="1139179" y="1851163"/>
                  </a:lnTo>
                  <a:lnTo>
                    <a:pt x="1107530" y="1815200"/>
                  </a:lnTo>
                  <a:lnTo>
                    <a:pt x="1071552" y="1765122"/>
                  </a:lnTo>
                  <a:lnTo>
                    <a:pt x="1039045" y="1727147"/>
                  </a:lnTo>
                  <a:lnTo>
                    <a:pt x="1002602" y="1689084"/>
                  </a:lnTo>
                  <a:lnTo>
                    <a:pt x="964993" y="1644253"/>
                  </a:lnTo>
                  <a:lnTo>
                    <a:pt x="882239" y="1538204"/>
                  </a:lnTo>
                  <a:lnTo>
                    <a:pt x="853539" y="1497386"/>
                  </a:lnTo>
                  <a:lnTo>
                    <a:pt x="826673" y="1455727"/>
                  </a:lnTo>
                  <a:lnTo>
                    <a:pt x="800621" y="1413693"/>
                  </a:lnTo>
                  <a:lnTo>
                    <a:pt x="771168" y="1371493"/>
                  </a:lnTo>
                  <a:lnTo>
                    <a:pt x="740674" y="1329219"/>
                  </a:lnTo>
                  <a:lnTo>
                    <a:pt x="713011" y="1286912"/>
                  </a:lnTo>
                  <a:lnTo>
                    <a:pt x="682842" y="1244590"/>
                  </a:lnTo>
                  <a:lnTo>
                    <a:pt x="652029" y="1202262"/>
                  </a:lnTo>
                  <a:lnTo>
                    <a:pt x="624224" y="1159931"/>
                  </a:lnTo>
                  <a:lnTo>
                    <a:pt x="584770" y="1096432"/>
                  </a:lnTo>
                  <a:lnTo>
                    <a:pt x="559053" y="1050336"/>
                  </a:lnTo>
                  <a:lnTo>
                    <a:pt x="533512" y="1003038"/>
                  </a:lnTo>
                  <a:lnTo>
                    <a:pt x="495333" y="936743"/>
                  </a:lnTo>
                  <a:lnTo>
                    <a:pt x="344311" y="682986"/>
                  </a:lnTo>
                  <a:lnTo>
                    <a:pt x="314939" y="626797"/>
                  </a:lnTo>
                  <a:lnTo>
                    <a:pt x="286951" y="567501"/>
                  </a:lnTo>
                  <a:lnTo>
                    <a:pt x="253885" y="513557"/>
                  </a:lnTo>
                  <a:lnTo>
                    <a:pt x="225587" y="461825"/>
                  </a:lnTo>
                  <a:lnTo>
                    <a:pt x="200739" y="412160"/>
                  </a:lnTo>
                  <a:lnTo>
                    <a:pt x="175223" y="352974"/>
                  </a:lnTo>
                  <a:lnTo>
                    <a:pt x="143424" y="294090"/>
                  </a:lnTo>
                  <a:lnTo>
                    <a:pt x="117283" y="238870"/>
                  </a:lnTo>
                  <a:lnTo>
                    <a:pt x="78043" y="166710"/>
                  </a:lnTo>
                  <a:lnTo>
                    <a:pt x="55109" y="114777"/>
                  </a:lnTo>
                  <a:lnTo>
                    <a:pt x="35613" y="6740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562600" y="1536700"/>
              <a:ext cx="1016001" cy="1422401"/>
            </a:xfrm>
            <a:custGeom>
              <a:avLst/>
              <a:gdLst/>
              <a:ahLst/>
              <a:cxnLst/>
              <a:rect l="0" t="0" r="0" b="0"/>
              <a:pathLst>
                <a:path w="1016001" h="1422401">
                  <a:moveTo>
                    <a:pt x="1016000" y="1422400"/>
                  </a:moveTo>
                  <a:lnTo>
                    <a:pt x="995774" y="1408916"/>
                  </a:lnTo>
                  <a:lnTo>
                    <a:pt x="969712" y="1380304"/>
                  </a:lnTo>
                  <a:lnTo>
                    <a:pt x="944116" y="1351758"/>
                  </a:lnTo>
                  <a:lnTo>
                    <a:pt x="918657" y="1325425"/>
                  </a:lnTo>
                  <a:lnTo>
                    <a:pt x="893240" y="1299749"/>
                  </a:lnTo>
                  <a:lnTo>
                    <a:pt x="867835" y="1267525"/>
                  </a:lnTo>
                  <a:lnTo>
                    <a:pt x="842433" y="1231166"/>
                  </a:lnTo>
                  <a:lnTo>
                    <a:pt x="821737" y="1206174"/>
                  </a:lnTo>
                  <a:lnTo>
                    <a:pt x="790047" y="1168303"/>
                  </a:lnTo>
                  <a:lnTo>
                    <a:pt x="759021" y="1130271"/>
                  </a:lnTo>
                  <a:lnTo>
                    <a:pt x="736687" y="1104887"/>
                  </a:lnTo>
                  <a:lnTo>
                    <a:pt x="706835" y="1066796"/>
                  </a:lnTo>
                  <a:lnTo>
                    <a:pt x="683860" y="1041398"/>
                  </a:lnTo>
                  <a:lnTo>
                    <a:pt x="643344" y="990599"/>
                  </a:lnTo>
                  <a:lnTo>
                    <a:pt x="620364" y="965199"/>
                  </a:lnTo>
                  <a:lnTo>
                    <a:pt x="596039" y="936036"/>
                  </a:lnTo>
                  <a:lnTo>
                    <a:pt x="571117" y="904260"/>
                  </a:lnTo>
                  <a:lnTo>
                    <a:pt x="545929" y="871323"/>
                  </a:lnTo>
                  <a:lnTo>
                    <a:pt x="480819" y="781336"/>
                  </a:lnTo>
                  <a:lnTo>
                    <a:pt x="460171" y="748486"/>
                  </a:lnTo>
                  <a:lnTo>
                    <a:pt x="440176" y="716482"/>
                  </a:lnTo>
                  <a:lnTo>
                    <a:pt x="417178" y="688147"/>
                  </a:lnTo>
                  <a:lnTo>
                    <a:pt x="396609" y="657680"/>
                  </a:lnTo>
                  <a:lnTo>
                    <a:pt x="376648" y="625324"/>
                  </a:lnTo>
                  <a:lnTo>
                    <a:pt x="353666" y="592129"/>
                  </a:lnTo>
                  <a:lnTo>
                    <a:pt x="333103" y="558561"/>
                  </a:lnTo>
                  <a:lnTo>
                    <a:pt x="313146" y="524827"/>
                  </a:lnTo>
                  <a:lnTo>
                    <a:pt x="290164" y="491019"/>
                  </a:lnTo>
                  <a:lnTo>
                    <a:pt x="269602" y="457179"/>
                  </a:lnTo>
                  <a:lnTo>
                    <a:pt x="251056" y="424735"/>
                  </a:lnTo>
                  <a:lnTo>
                    <a:pt x="200861" y="342858"/>
                  </a:lnTo>
                  <a:lnTo>
                    <a:pt x="180523" y="306662"/>
                  </a:lnTo>
                  <a:lnTo>
                    <a:pt x="162076" y="273172"/>
                  </a:lnTo>
                  <a:lnTo>
                    <a:pt x="135825" y="230517"/>
                  </a:lnTo>
                  <a:lnTo>
                    <a:pt x="111583" y="191068"/>
                  </a:lnTo>
                  <a:lnTo>
                    <a:pt x="93426" y="152568"/>
                  </a:lnTo>
                  <a:lnTo>
                    <a:pt x="70799" y="114349"/>
                  </a:lnTo>
                  <a:lnTo>
                    <a:pt x="46220" y="76214"/>
                  </a:lnTo>
                  <a:lnTo>
                    <a:pt x="37869" y="6350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045200" y="1485900"/>
              <a:ext cx="571501" cy="952501"/>
            </a:xfrm>
            <a:custGeom>
              <a:avLst/>
              <a:gdLst/>
              <a:ahLst/>
              <a:cxnLst/>
              <a:rect l="0" t="0" r="0" b="0"/>
              <a:pathLst>
                <a:path w="571501" h="952501">
                  <a:moveTo>
                    <a:pt x="571500" y="952500"/>
                  </a:moveTo>
                  <a:lnTo>
                    <a:pt x="558015" y="932274"/>
                  </a:lnTo>
                  <a:lnTo>
                    <a:pt x="543870" y="914817"/>
                  </a:lnTo>
                  <a:lnTo>
                    <a:pt x="526764" y="894830"/>
                  </a:lnTo>
                  <a:lnTo>
                    <a:pt x="505051" y="867131"/>
                  </a:lnTo>
                  <a:lnTo>
                    <a:pt x="494744" y="853254"/>
                  </a:lnTo>
                  <a:lnTo>
                    <a:pt x="475767" y="826546"/>
                  </a:lnTo>
                  <a:lnTo>
                    <a:pt x="457927" y="804328"/>
                  </a:lnTo>
                  <a:lnTo>
                    <a:pt x="440589" y="783634"/>
                  </a:lnTo>
                  <a:lnTo>
                    <a:pt x="423477" y="760326"/>
                  </a:lnTo>
                  <a:lnTo>
                    <a:pt x="413551" y="745362"/>
                  </a:lnTo>
                  <a:lnTo>
                    <a:pt x="361611" y="663783"/>
                  </a:lnTo>
                  <a:lnTo>
                    <a:pt x="352552" y="648544"/>
                  </a:lnTo>
                  <a:lnTo>
                    <a:pt x="343690" y="632740"/>
                  </a:lnTo>
                  <a:lnTo>
                    <a:pt x="334960" y="616560"/>
                  </a:lnTo>
                  <a:lnTo>
                    <a:pt x="324906" y="600129"/>
                  </a:lnTo>
                  <a:lnTo>
                    <a:pt x="313971" y="583530"/>
                  </a:lnTo>
                  <a:lnTo>
                    <a:pt x="302447" y="566820"/>
                  </a:lnTo>
                  <a:lnTo>
                    <a:pt x="291943" y="550035"/>
                  </a:lnTo>
                  <a:lnTo>
                    <a:pt x="282117" y="533201"/>
                  </a:lnTo>
                  <a:lnTo>
                    <a:pt x="272744" y="516334"/>
                  </a:lnTo>
                  <a:lnTo>
                    <a:pt x="254805" y="482541"/>
                  </a:lnTo>
                  <a:lnTo>
                    <a:pt x="246070" y="465627"/>
                  </a:lnTo>
                  <a:lnTo>
                    <a:pt x="237424" y="450118"/>
                  </a:lnTo>
                  <a:lnTo>
                    <a:pt x="220292" y="421596"/>
                  </a:lnTo>
                  <a:lnTo>
                    <a:pt x="211772" y="406653"/>
                  </a:lnTo>
                  <a:lnTo>
                    <a:pt x="194780" y="374997"/>
                  </a:lnTo>
                  <a:lnTo>
                    <a:pt x="177821" y="345876"/>
                  </a:lnTo>
                  <a:lnTo>
                    <a:pt x="160876" y="318822"/>
                  </a:lnTo>
                  <a:lnTo>
                    <a:pt x="143937" y="292687"/>
                  </a:lnTo>
                  <a:lnTo>
                    <a:pt x="130764" y="263198"/>
                  </a:lnTo>
                  <a:lnTo>
                    <a:pt x="125276" y="247432"/>
                  </a:lnTo>
                  <a:lnTo>
                    <a:pt x="111652" y="218625"/>
                  </a:lnTo>
                  <a:lnTo>
                    <a:pt x="97601" y="191711"/>
                  </a:lnTo>
                  <a:lnTo>
                    <a:pt x="86652" y="165638"/>
                  </a:lnTo>
                  <a:lnTo>
                    <a:pt x="73319" y="139939"/>
                  </a:lnTo>
                  <a:lnTo>
                    <a:pt x="59397" y="114406"/>
                  </a:lnTo>
                  <a:lnTo>
                    <a:pt x="42215" y="74820"/>
                  </a:lnTo>
                  <a:lnTo>
                    <a:pt x="35199" y="5975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413500" y="1600200"/>
              <a:ext cx="266701" cy="406401"/>
            </a:xfrm>
            <a:custGeom>
              <a:avLst/>
              <a:gdLst/>
              <a:ahLst/>
              <a:cxnLst/>
              <a:rect l="0" t="0" r="0" b="0"/>
              <a:pathLst>
                <a:path w="266701" h="406401">
                  <a:moveTo>
                    <a:pt x="266700" y="406400"/>
                  </a:moveTo>
                  <a:lnTo>
                    <a:pt x="253215" y="392915"/>
                  </a:lnTo>
                  <a:lnTo>
                    <a:pt x="246421" y="384710"/>
                  </a:lnTo>
                  <a:lnTo>
                    <a:pt x="239070" y="375007"/>
                  </a:lnTo>
                  <a:lnTo>
                    <a:pt x="231347" y="364304"/>
                  </a:lnTo>
                  <a:lnTo>
                    <a:pt x="221964" y="352936"/>
                  </a:lnTo>
                  <a:lnTo>
                    <a:pt x="211476" y="341124"/>
                  </a:lnTo>
                  <a:lnTo>
                    <a:pt x="200251" y="329016"/>
                  </a:lnTo>
                  <a:lnTo>
                    <a:pt x="189944" y="313888"/>
                  </a:lnTo>
                  <a:lnTo>
                    <a:pt x="180252" y="296747"/>
                  </a:lnTo>
                  <a:lnTo>
                    <a:pt x="170967" y="278265"/>
                  </a:lnTo>
                  <a:lnTo>
                    <a:pt x="161956" y="263121"/>
                  </a:lnTo>
                  <a:lnTo>
                    <a:pt x="153127" y="250203"/>
                  </a:lnTo>
                  <a:lnTo>
                    <a:pt x="144418" y="238768"/>
                  </a:lnTo>
                  <a:lnTo>
                    <a:pt x="127215" y="214775"/>
                  </a:lnTo>
                  <a:lnTo>
                    <a:pt x="118677" y="202450"/>
                  </a:lnTo>
                  <a:lnTo>
                    <a:pt x="110162" y="187177"/>
                  </a:lnTo>
                  <a:lnTo>
                    <a:pt x="101664" y="169940"/>
                  </a:lnTo>
                  <a:lnTo>
                    <a:pt x="93175" y="151393"/>
                  </a:lnTo>
                  <a:lnTo>
                    <a:pt x="84695" y="136206"/>
                  </a:lnTo>
                  <a:lnTo>
                    <a:pt x="76219" y="123260"/>
                  </a:lnTo>
                  <a:lnTo>
                    <a:pt x="67746" y="111806"/>
                  </a:lnTo>
                  <a:lnTo>
                    <a:pt x="60686" y="99937"/>
                  </a:lnTo>
                  <a:lnTo>
                    <a:pt x="54568" y="87791"/>
                  </a:lnTo>
                  <a:lnTo>
                    <a:pt x="49079" y="75461"/>
                  </a:lnTo>
                  <a:lnTo>
                    <a:pt x="42597" y="63007"/>
                  </a:lnTo>
                  <a:lnTo>
                    <a:pt x="35453" y="5047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1295400"/>
            <a:ext cx="6985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Graph the inequality on your worksheet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0" y="2514600"/>
            <a:ext cx="5207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1. Put in slope intercept form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4600" y="215900"/>
            <a:ext cx="3022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7.) x + y &gt; 3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25600" y="927100"/>
            <a:ext cx="673101" cy="330201"/>
            <a:chOff x="1625600" y="927100"/>
            <a:chExt cx="673101" cy="330201"/>
          </a:xfrm>
        </p:grpSpPr>
        <p:sp>
          <p:nvSpPr>
            <p:cNvPr id="5" name="Freeform 4"/>
            <p:cNvSpPr/>
            <p:nvPr/>
          </p:nvSpPr>
          <p:spPr>
            <a:xfrm>
              <a:off x="1625600" y="1041400"/>
              <a:ext cx="266701" cy="25401"/>
            </a:xfrm>
            <a:custGeom>
              <a:avLst/>
              <a:gdLst/>
              <a:ahLst/>
              <a:cxnLst/>
              <a:rect l="0" t="0" r="0" b="0"/>
              <a:pathLst>
                <a:path w="266701" h="25401">
                  <a:moveTo>
                    <a:pt x="0" y="25400"/>
                  </a:moveTo>
                  <a:lnTo>
                    <a:pt x="26967" y="18657"/>
                  </a:lnTo>
                  <a:lnTo>
                    <a:pt x="41967" y="16672"/>
                  </a:lnTo>
                  <a:lnTo>
                    <a:pt x="59022" y="15347"/>
                  </a:lnTo>
                  <a:lnTo>
                    <a:pt x="77448" y="14465"/>
                  </a:lnTo>
                  <a:lnTo>
                    <a:pt x="93965" y="12465"/>
                  </a:lnTo>
                  <a:lnTo>
                    <a:pt x="109210" y="9721"/>
                  </a:lnTo>
                  <a:lnTo>
                    <a:pt x="123606" y="6481"/>
                  </a:lnTo>
                  <a:lnTo>
                    <a:pt x="140260" y="4320"/>
                  </a:lnTo>
                  <a:lnTo>
                    <a:pt x="158417" y="2880"/>
                  </a:lnTo>
                  <a:lnTo>
                    <a:pt x="177578" y="1920"/>
                  </a:lnTo>
                  <a:lnTo>
                    <a:pt x="213920" y="853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32000" y="952500"/>
              <a:ext cx="254001" cy="203201"/>
            </a:xfrm>
            <a:custGeom>
              <a:avLst/>
              <a:gdLst/>
              <a:ahLst/>
              <a:cxnLst/>
              <a:rect l="0" t="0" r="0" b="0"/>
              <a:pathLst>
                <a:path w="254001" h="203201">
                  <a:moveTo>
                    <a:pt x="0" y="0"/>
                  </a:moveTo>
                  <a:lnTo>
                    <a:pt x="17676" y="53029"/>
                  </a:lnTo>
                  <a:lnTo>
                    <a:pt x="23073" y="63575"/>
                  </a:lnTo>
                  <a:lnTo>
                    <a:pt x="29493" y="73428"/>
                  </a:lnTo>
                  <a:lnTo>
                    <a:pt x="36595" y="82818"/>
                  </a:lnTo>
                  <a:lnTo>
                    <a:pt x="44152" y="91901"/>
                  </a:lnTo>
                  <a:lnTo>
                    <a:pt x="52012" y="100778"/>
                  </a:lnTo>
                  <a:lnTo>
                    <a:pt x="60075" y="109519"/>
                  </a:lnTo>
                  <a:lnTo>
                    <a:pt x="69683" y="118168"/>
                  </a:lnTo>
                  <a:lnTo>
                    <a:pt x="80322" y="126756"/>
                  </a:lnTo>
                  <a:lnTo>
                    <a:pt x="91648" y="135304"/>
                  </a:lnTo>
                  <a:lnTo>
                    <a:pt x="115521" y="152327"/>
                  </a:lnTo>
                  <a:lnTo>
                    <a:pt x="127814" y="160818"/>
                  </a:lnTo>
                  <a:lnTo>
                    <a:pt x="140242" y="167890"/>
                  </a:lnTo>
                  <a:lnTo>
                    <a:pt x="152761" y="174015"/>
                  </a:lnTo>
                  <a:lnTo>
                    <a:pt x="165341" y="179510"/>
                  </a:lnTo>
                  <a:lnTo>
                    <a:pt x="177960" y="184584"/>
                  </a:lnTo>
                  <a:lnTo>
                    <a:pt x="190607" y="189378"/>
                  </a:lnTo>
                  <a:lnTo>
                    <a:pt x="2540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93900" y="927100"/>
              <a:ext cx="304801" cy="330201"/>
            </a:xfrm>
            <a:custGeom>
              <a:avLst/>
              <a:gdLst/>
              <a:ahLst/>
              <a:cxnLst/>
              <a:rect l="0" t="0" r="0" b="0"/>
              <a:pathLst>
                <a:path w="304801" h="330201">
                  <a:moveTo>
                    <a:pt x="304800" y="0"/>
                  </a:moveTo>
                  <a:lnTo>
                    <a:pt x="291315" y="13483"/>
                  </a:lnTo>
                  <a:lnTo>
                    <a:pt x="284521" y="23100"/>
                  </a:lnTo>
                  <a:lnTo>
                    <a:pt x="277170" y="35155"/>
                  </a:lnTo>
                  <a:lnTo>
                    <a:pt x="269446" y="48837"/>
                  </a:lnTo>
                  <a:lnTo>
                    <a:pt x="261475" y="62191"/>
                  </a:lnTo>
                  <a:lnTo>
                    <a:pt x="245092" y="88318"/>
                  </a:lnTo>
                  <a:lnTo>
                    <a:pt x="236772" y="99801"/>
                  </a:lnTo>
                  <a:lnTo>
                    <a:pt x="228404" y="110278"/>
                  </a:lnTo>
                  <a:lnTo>
                    <a:pt x="220002" y="120085"/>
                  </a:lnTo>
                  <a:lnTo>
                    <a:pt x="211579" y="129445"/>
                  </a:lnTo>
                  <a:lnTo>
                    <a:pt x="194694" y="147372"/>
                  </a:lnTo>
                  <a:lnTo>
                    <a:pt x="183418" y="157514"/>
                  </a:lnTo>
                  <a:lnTo>
                    <a:pt x="170256" y="168509"/>
                  </a:lnTo>
                  <a:lnTo>
                    <a:pt x="155837" y="180073"/>
                  </a:lnTo>
                  <a:lnTo>
                    <a:pt x="143403" y="190604"/>
                  </a:lnTo>
                  <a:lnTo>
                    <a:pt x="132290" y="200447"/>
                  </a:lnTo>
                  <a:lnTo>
                    <a:pt x="122060" y="209831"/>
                  </a:lnTo>
                  <a:lnTo>
                    <a:pt x="109596" y="220321"/>
                  </a:lnTo>
                  <a:lnTo>
                    <a:pt x="80694" y="243264"/>
                  </a:lnTo>
                  <a:lnTo>
                    <a:pt x="66496" y="255309"/>
                  </a:lnTo>
                  <a:lnTo>
                    <a:pt x="52797" y="267573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01800" y="736600"/>
            <a:ext cx="2794001" cy="469901"/>
            <a:chOff x="1701800" y="736600"/>
            <a:chExt cx="2794001" cy="469901"/>
          </a:xfrm>
        </p:grpSpPr>
        <p:sp>
          <p:nvSpPr>
            <p:cNvPr id="9" name="Freeform 8"/>
            <p:cNvSpPr/>
            <p:nvPr/>
          </p:nvSpPr>
          <p:spPr>
            <a:xfrm>
              <a:off x="3429000" y="901700"/>
              <a:ext cx="254001" cy="1"/>
            </a:xfrm>
            <a:custGeom>
              <a:avLst/>
              <a:gdLst/>
              <a:ahLst/>
              <a:cxnLst/>
              <a:rect l="0" t="0" r="0" b="0"/>
              <a:pathLst>
                <a:path w="254001" h="1">
                  <a:moveTo>
                    <a:pt x="0" y="0"/>
                  </a:move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98900" y="774700"/>
              <a:ext cx="342901" cy="254001"/>
            </a:xfrm>
            <a:custGeom>
              <a:avLst/>
              <a:gdLst/>
              <a:ahLst/>
              <a:cxnLst/>
              <a:rect l="0" t="0" r="0" b="0"/>
              <a:pathLst>
                <a:path w="342901" h="254001">
                  <a:moveTo>
                    <a:pt x="0" y="0"/>
                  </a:moveTo>
                  <a:lnTo>
                    <a:pt x="35353" y="35353"/>
                  </a:lnTo>
                  <a:lnTo>
                    <a:pt x="43324" y="44735"/>
                  </a:lnTo>
                  <a:lnTo>
                    <a:pt x="51460" y="55223"/>
                  </a:lnTo>
                  <a:lnTo>
                    <a:pt x="59707" y="66449"/>
                  </a:lnTo>
                  <a:lnTo>
                    <a:pt x="69438" y="78166"/>
                  </a:lnTo>
                  <a:lnTo>
                    <a:pt x="80158" y="90210"/>
                  </a:lnTo>
                  <a:lnTo>
                    <a:pt x="91538" y="102473"/>
                  </a:lnTo>
                  <a:lnTo>
                    <a:pt x="104770" y="114882"/>
                  </a:lnTo>
                  <a:lnTo>
                    <a:pt x="119235" y="127388"/>
                  </a:lnTo>
                  <a:lnTo>
                    <a:pt x="134523" y="139958"/>
                  </a:lnTo>
                  <a:lnTo>
                    <a:pt x="148949" y="151161"/>
                  </a:lnTo>
                  <a:lnTo>
                    <a:pt x="162799" y="161452"/>
                  </a:lnTo>
                  <a:lnTo>
                    <a:pt x="176266" y="171134"/>
                  </a:lnTo>
                  <a:lnTo>
                    <a:pt x="190888" y="180412"/>
                  </a:lnTo>
                  <a:lnTo>
                    <a:pt x="206281" y="189419"/>
                  </a:lnTo>
                  <a:lnTo>
                    <a:pt x="222187" y="198246"/>
                  </a:lnTo>
                  <a:lnTo>
                    <a:pt x="254913" y="215579"/>
                  </a:lnTo>
                  <a:lnTo>
                    <a:pt x="271541" y="224153"/>
                  </a:lnTo>
                  <a:lnTo>
                    <a:pt x="286861" y="231279"/>
                  </a:lnTo>
                  <a:lnTo>
                    <a:pt x="301307" y="237442"/>
                  </a:lnTo>
                  <a:lnTo>
                    <a:pt x="3429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24300" y="736600"/>
              <a:ext cx="215901" cy="279401"/>
            </a:xfrm>
            <a:custGeom>
              <a:avLst/>
              <a:gdLst/>
              <a:ahLst/>
              <a:cxnLst/>
              <a:rect l="0" t="0" r="0" b="0"/>
              <a:pathLst>
                <a:path w="215901" h="279401">
                  <a:moveTo>
                    <a:pt x="215900" y="0"/>
                  </a:moveTo>
                  <a:lnTo>
                    <a:pt x="215900" y="26967"/>
                  </a:lnTo>
                  <a:lnTo>
                    <a:pt x="213077" y="39145"/>
                  </a:lnTo>
                  <a:lnTo>
                    <a:pt x="208374" y="51496"/>
                  </a:lnTo>
                  <a:lnTo>
                    <a:pt x="202415" y="63964"/>
                  </a:lnTo>
                  <a:lnTo>
                    <a:pt x="195621" y="75098"/>
                  </a:lnTo>
                  <a:lnTo>
                    <a:pt x="188269" y="85343"/>
                  </a:lnTo>
                  <a:lnTo>
                    <a:pt x="180546" y="94995"/>
                  </a:lnTo>
                  <a:lnTo>
                    <a:pt x="171164" y="105663"/>
                  </a:lnTo>
                  <a:lnTo>
                    <a:pt x="160676" y="117009"/>
                  </a:lnTo>
                  <a:lnTo>
                    <a:pt x="149450" y="128806"/>
                  </a:lnTo>
                  <a:lnTo>
                    <a:pt x="136322" y="139493"/>
                  </a:lnTo>
                  <a:lnTo>
                    <a:pt x="121926" y="149439"/>
                  </a:lnTo>
                  <a:lnTo>
                    <a:pt x="106684" y="158893"/>
                  </a:lnTo>
                  <a:lnTo>
                    <a:pt x="92289" y="169428"/>
                  </a:lnTo>
                  <a:lnTo>
                    <a:pt x="78459" y="180685"/>
                  </a:lnTo>
                  <a:lnTo>
                    <a:pt x="65006" y="192423"/>
                  </a:lnTo>
                  <a:lnTo>
                    <a:pt x="42532" y="212992"/>
                  </a:lnTo>
                  <a:lnTo>
                    <a:pt x="32588" y="222428"/>
                  </a:lnTo>
                  <a:lnTo>
                    <a:pt x="24547" y="232952"/>
                  </a:lnTo>
                  <a:lnTo>
                    <a:pt x="17776" y="244201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701800" y="1054100"/>
              <a:ext cx="2794001" cy="152401"/>
            </a:xfrm>
            <a:custGeom>
              <a:avLst/>
              <a:gdLst/>
              <a:ahLst/>
              <a:cxnLst/>
              <a:rect l="0" t="0" r="0" b="0"/>
              <a:pathLst>
                <a:path w="2794001" h="152401">
                  <a:moveTo>
                    <a:pt x="0" y="152400"/>
                  </a:moveTo>
                  <a:lnTo>
                    <a:pt x="47873" y="150988"/>
                  </a:lnTo>
                  <a:lnTo>
                    <a:pt x="61548" y="148637"/>
                  </a:lnTo>
                  <a:lnTo>
                    <a:pt x="74899" y="145657"/>
                  </a:lnTo>
                  <a:lnTo>
                    <a:pt x="127398" y="141465"/>
                  </a:lnTo>
                  <a:lnTo>
                    <a:pt x="170921" y="136721"/>
                  </a:lnTo>
                  <a:lnTo>
                    <a:pt x="274591" y="122178"/>
                  </a:lnTo>
                  <a:lnTo>
                    <a:pt x="320537" y="117801"/>
                  </a:lnTo>
                  <a:lnTo>
                    <a:pt x="359772" y="114445"/>
                  </a:lnTo>
                  <a:lnTo>
                    <a:pt x="378136" y="111574"/>
                  </a:lnTo>
                  <a:lnTo>
                    <a:pt x="396024" y="108249"/>
                  </a:lnTo>
                  <a:lnTo>
                    <a:pt x="468393" y="103570"/>
                  </a:lnTo>
                  <a:lnTo>
                    <a:pt x="550924" y="100578"/>
                  </a:lnTo>
                  <a:lnTo>
                    <a:pt x="569071" y="98096"/>
                  </a:lnTo>
                  <a:lnTo>
                    <a:pt x="586814" y="95031"/>
                  </a:lnTo>
                  <a:lnTo>
                    <a:pt x="638753" y="90716"/>
                  </a:lnTo>
                  <a:lnTo>
                    <a:pt x="715599" y="89258"/>
                  </a:lnTo>
                  <a:lnTo>
                    <a:pt x="803797" y="88947"/>
                  </a:lnTo>
                  <a:lnTo>
                    <a:pt x="841724" y="85157"/>
                  </a:lnTo>
                  <a:lnTo>
                    <a:pt x="861716" y="82172"/>
                  </a:lnTo>
                  <a:lnTo>
                    <a:pt x="934358" y="75968"/>
                  </a:lnTo>
                  <a:lnTo>
                    <a:pt x="951694" y="73223"/>
                  </a:lnTo>
                  <a:lnTo>
                    <a:pt x="968896" y="69982"/>
                  </a:lnTo>
                  <a:lnTo>
                    <a:pt x="1026816" y="65420"/>
                  </a:lnTo>
                  <a:lnTo>
                    <a:pt x="1109597" y="62468"/>
                  </a:lnTo>
                  <a:lnTo>
                    <a:pt x="1130609" y="59989"/>
                  </a:lnTo>
                  <a:lnTo>
                    <a:pt x="1151672" y="56926"/>
                  </a:lnTo>
                  <a:lnTo>
                    <a:pt x="1215027" y="52615"/>
                  </a:lnTo>
                  <a:lnTo>
                    <a:pt x="1298234" y="51158"/>
                  </a:lnTo>
                  <a:lnTo>
                    <a:pt x="1374250" y="47107"/>
                  </a:lnTo>
                  <a:lnTo>
                    <a:pt x="1394533" y="44105"/>
                  </a:lnTo>
                  <a:lnTo>
                    <a:pt x="1476371" y="37875"/>
                  </a:lnTo>
                  <a:lnTo>
                    <a:pt x="1495069" y="35127"/>
                  </a:lnTo>
                  <a:lnTo>
                    <a:pt x="1513179" y="31885"/>
                  </a:lnTo>
                  <a:lnTo>
                    <a:pt x="1572378" y="27321"/>
                  </a:lnTo>
                  <a:lnTo>
                    <a:pt x="1654180" y="24368"/>
                  </a:lnTo>
                  <a:lnTo>
                    <a:pt x="1672875" y="21890"/>
                  </a:lnTo>
                  <a:lnTo>
                    <a:pt x="1690983" y="18826"/>
                  </a:lnTo>
                  <a:lnTo>
                    <a:pt x="1750179" y="14515"/>
                  </a:lnTo>
                  <a:lnTo>
                    <a:pt x="1823252" y="13058"/>
                  </a:lnTo>
                  <a:lnTo>
                    <a:pt x="1895803" y="9007"/>
                  </a:lnTo>
                  <a:lnTo>
                    <a:pt x="1915802" y="6005"/>
                  </a:lnTo>
                  <a:lnTo>
                    <a:pt x="1970916" y="1779"/>
                  </a:lnTo>
                  <a:lnTo>
                    <a:pt x="2048835" y="351"/>
                  </a:lnTo>
                  <a:lnTo>
                    <a:pt x="2361254" y="0"/>
                  </a:lnTo>
                  <a:lnTo>
                    <a:pt x="2405053" y="3763"/>
                  </a:lnTo>
                  <a:lnTo>
                    <a:pt x="2424636" y="6742"/>
                  </a:lnTo>
                  <a:lnTo>
                    <a:pt x="2492647" y="10934"/>
                  </a:lnTo>
                  <a:lnTo>
                    <a:pt x="2572613" y="12351"/>
                  </a:lnTo>
                  <a:lnTo>
                    <a:pt x="2721406" y="12686"/>
                  </a:lnTo>
                  <a:lnTo>
                    <a:pt x="2751858" y="8930"/>
                  </a:lnTo>
                  <a:lnTo>
                    <a:pt x="279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04102" y="3276600"/>
            <a:ext cx="2537001" cy="660401"/>
            <a:chOff x="2204102" y="3276600"/>
            <a:chExt cx="2537001" cy="660401"/>
          </a:xfrm>
        </p:grpSpPr>
        <p:sp>
          <p:nvSpPr>
            <p:cNvPr id="14" name="Freeform 13"/>
            <p:cNvSpPr/>
            <p:nvPr/>
          </p:nvSpPr>
          <p:spPr>
            <a:xfrm>
              <a:off x="2204102" y="3276600"/>
              <a:ext cx="272363" cy="660401"/>
            </a:xfrm>
            <a:custGeom>
              <a:avLst/>
              <a:gdLst/>
              <a:ahLst/>
              <a:cxnLst/>
              <a:rect l="0" t="0" r="0" b="0"/>
              <a:pathLst>
                <a:path w="272363" h="660401">
                  <a:moveTo>
                    <a:pt x="31098" y="0"/>
                  </a:moveTo>
                  <a:lnTo>
                    <a:pt x="37840" y="20225"/>
                  </a:lnTo>
                  <a:lnTo>
                    <a:pt x="39825" y="33239"/>
                  </a:lnTo>
                  <a:lnTo>
                    <a:pt x="41149" y="48970"/>
                  </a:lnTo>
                  <a:lnTo>
                    <a:pt x="42032" y="66513"/>
                  </a:lnTo>
                  <a:lnTo>
                    <a:pt x="41209" y="82442"/>
                  </a:lnTo>
                  <a:lnTo>
                    <a:pt x="39250" y="97294"/>
                  </a:lnTo>
                  <a:lnTo>
                    <a:pt x="36532" y="111430"/>
                  </a:lnTo>
                  <a:lnTo>
                    <a:pt x="33310" y="125086"/>
                  </a:lnTo>
                  <a:lnTo>
                    <a:pt x="29750" y="138424"/>
                  </a:lnTo>
                  <a:lnTo>
                    <a:pt x="22032" y="164532"/>
                  </a:lnTo>
                  <a:lnTo>
                    <a:pt x="13898" y="190248"/>
                  </a:lnTo>
                  <a:lnTo>
                    <a:pt x="9753" y="204443"/>
                  </a:lnTo>
                  <a:lnTo>
                    <a:pt x="1385" y="235267"/>
                  </a:lnTo>
                  <a:lnTo>
                    <a:pt x="0" y="252800"/>
                  </a:lnTo>
                  <a:lnTo>
                    <a:pt x="488" y="271544"/>
                  </a:lnTo>
                  <a:lnTo>
                    <a:pt x="2225" y="291096"/>
                  </a:lnTo>
                  <a:lnTo>
                    <a:pt x="6204" y="308364"/>
                  </a:lnTo>
                  <a:lnTo>
                    <a:pt x="11680" y="324109"/>
                  </a:lnTo>
                  <a:lnTo>
                    <a:pt x="18152" y="338839"/>
                  </a:lnTo>
                  <a:lnTo>
                    <a:pt x="25290" y="351482"/>
                  </a:lnTo>
                  <a:lnTo>
                    <a:pt x="32870" y="362732"/>
                  </a:lnTo>
                  <a:lnTo>
                    <a:pt x="40746" y="373054"/>
                  </a:lnTo>
                  <a:lnTo>
                    <a:pt x="53052" y="379936"/>
                  </a:lnTo>
                  <a:lnTo>
                    <a:pt x="68312" y="384524"/>
                  </a:lnTo>
                  <a:lnTo>
                    <a:pt x="85540" y="387582"/>
                  </a:lnTo>
                  <a:lnTo>
                    <a:pt x="101259" y="388210"/>
                  </a:lnTo>
                  <a:lnTo>
                    <a:pt x="115972" y="387218"/>
                  </a:lnTo>
                  <a:lnTo>
                    <a:pt x="130014" y="385145"/>
                  </a:lnTo>
                  <a:lnTo>
                    <a:pt x="143608" y="379530"/>
                  </a:lnTo>
                  <a:lnTo>
                    <a:pt x="156905" y="371553"/>
                  </a:lnTo>
                  <a:lnTo>
                    <a:pt x="170002" y="362002"/>
                  </a:lnTo>
                  <a:lnTo>
                    <a:pt x="181556" y="351401"/>
                  </a:lnTo>
                  <a:lnTo>
                    <a:pt x="192081" y="340101"/>
                  </a:lnTo>
                  <a:lnTo>
                    <a:pt x="201920" y="328334"/>
                  </a:lnTo>
                  <a:lnTo>
                    <a:pt x="211301" y="316256"/>
                  </a:lnTo>
                  <a:lnTo>
                    <a:pt x="220378" y="303970"/>
                  </a:lnTo>
                  <a:lnTo>
                    <a:pt x="237989" y="279031"/>
                  </a:lnTo>
                  <a:lnTo>
                    <a:pt x="255223" y="253836"/>
                  </a:lnTo>
                  <a:lnTo>
                    <a:pt x="260948" y="239779"/>
                  </a:lnTo>
                  <a:lnTo>
                    <a:pt x="264765" y="224764"/>
                  </a:lnTo>
                  <a:lnTo>
                    <a:pt x="267594" y="204317"/>
                  </a:lnTo>
                  <a:lnTo>
                    <a:pt x="266373" y="206767"/>
                  </a:lnTo>
                  <a:lnTo>
                    <a:pt x="264148" y="214044"/>
                  </a:lnTo>
                  <a:lnTo>
                    <a:pt x="264076" y="224540"/>
                  </a:lnTo>
                  <a:lnTo>
                    <a:pt x="265438" y="237182"/>
                  </a:lnTo>
                  <a:lnTo>
                    <a:pt x="267758" y="251255"/>
                  </a:lnTo>
                  <a:lnTo>
                    <a:pt x="269305" y="267692"/>
                  </a:lnTo>
                  <a:lnTo>
                    <a:pt x="270336" y="285705"/>
                  </a:lnTo>
                  <a:lnTo>
                    <a:pt x="271481" y="324536"/>
                  </a:lnTo>
                  <a:lnTo>
                    <a:pt x="272344" y="470063"/>
                  </a:lnTo>
                  <a:lnTo>
                    <a:pt x="272362" y="491175"/>
                  </a:lnTo>
                  <a:lnTo>
                    <a:pt x="270963" y="510895"/>
                  </a:lnTo>
                  <a:lnTo>
                    <a:pt x="268619" y="529685"/>
                  </a:lnTo>
                  <a:lnTo>
                    <a:pt x="265645" y="547856"/>
                  </a:lnTo>
                  <a:lnTo>
                    <a:pt x="259429" y="564204"/>
                  </a:lnTo>
                  <a:lnTo>
                    <a:pt x="251052" y="579336"/>
                  </a:lnTo>
                  <a:lnTo>
                    <a:pt x="241234" y="593657"/>
                  </a:lnTo>
                  <a:lnTo>
                    <a:pt x="227633" y="606027"/>
                  </a:lnTo>
                  <a:lnTo>
                    <a:pt x="211510" y="617096"/>
                  </a:lnTo>
                  <a:lnTo>
                    <a:pt x="193706" y="627297"/>
                  </a:lnTo>
                  <a:lnTo>
                    <a:pt x="177603" y="635509"/>
                  </a:lnTo>
                  <a:lnTo>
                    <a:pt x="162634" y="642395"/>
                  </a:lnTo>
                  <a:lnTo>
                    <a:pt x="148422" y="648396"/>
                  </a:lnTo>
                  <a:lnTo>
                    <a:pt x="133303" y="652397"/>
                  </a:lnTo>
                  <a:lnTo>
                    <a:pt x="117579" y="655065"/>
                  </a:lnTo>
                  <a:lnTo>
                    <a:pt x="56498" y="660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05100" y="3378200"/>
              <a:ext cx="186263" cy="266701"/>
            </a:xfrm>
            <a:custGeom>
              <a:avLst/>
              <a:gdLst/>
              <a:ahLst/>
              <a:cxnLst/>
              <a:rect l="0" t="0" r="0" b="0"/>
              <a:pathLst>
                <a:path w="186263" h="266701">
                  <a:moveTo>
                    <a:pt x="25400" y="0"/>
                  </a:moveTo>
                  <a:lnTo>
                    <a:pt x="32142" y="20225"/>
                  </a:lnTo>
                  <a:lnTo>
                    <a:pt x="38361" y="29005"/>
                  </a:lnTo>
                  <a:lnTo>
                    <a:pt x="46740" y="37681"/>
                  </a:lnTo>
                  <a:lnTo>
                    <a:pt x="56560" y="46287"/>
                  </a:lnTo>
                  <a:lnTo>
                    <a:pt x="65929" y="54847"/>
                  </a:lnTo>
                  <a:lnTo>
                    <a:pt x="83864" y="71883"/>
                  </a:lnTo>
                  <a:lnTo>
                    <a:pt x="186260" y="173566"/>
                  </a:lnTo>
                  <a:lnTo>
                    <a:pt x="186262" y="179210"/>
                  </a:lnTo>
                  <a:lnTo>
                    <a:pt x="180619" y="182973"/>
                  </a:lnTo>
                  <a:lnTo>
                    <a:pt x="171212" y="185482"/>
                  </a:lnTo>
                  <a:lnTo>
                    <a:pt x="149472" y="192033"/>
                  </a:lnTo>
                  <a:lnTo>
                    <a:pt x="137748" y="195755"/>
                  </a:lnTo>
                  <a:lnTo>
                    <a:pt x="124287" y="201059"/>
                  </a:lnTo>
                  <a:lnTo>
                    <a:pt x="109669" y="207417"/>
                  </a:lnTo>
                  <a:lnTo>
                    <a:pt x="94279" y="214477"/>
                  </a:lnTo>
                  <a:lnTo>
                    <a:pt x="79786" y="222007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35300" y="35433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102921" y="0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289300" y="3345483"/>
              <a:ext cx="215901" cy="274018"/>
            </a:xfrm>
            <a:custGeom>
              <a:avLst/>
              <a:gdLst/>
              <a:ahLst/>
              <a:cxnLst/>
              <a:rect l="0" t="0" r="0" b="0"/>
              <a:pathLst>
                <a:path w="215901" h="2740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7"/>
                  </a:lnTo>
                  <a:lnTo>
                    <a:pt x="53029" y="3124"/>
                  </a:lnTo>
                  <a:lnTo>
                    <a:pt x="64986" y="5932"/>
                  </a:lnTo>
                  <a:lnTo>
                    <a:pt x="77191" y="9216"/>
                  </a:lnTo>
                  <a:lnTo>
                    <a:pt x="89560" y="12816"/>
                  </a:lnTo>
                  <a:lnTo>
                    <a:pt x="102040" y="18039"/>
                  </a:lnTo>
                  <a:lnTo>
                    <a:pt x="114593" y="24342"/>
                  </a:lnTo>
                  <a:lnTo>
                    <a:pt x="127195" y="31367"/>
                  </a:lnTo>
                  <a:lnTo>
                    <a:pt x="134185" y="40283"/>
                  </a:lnTo>
                  <a:lnTo>
                    <a:pt x="137435" y="50461"/>
                  </a:lnTo>
                  <a:lnTo>
                    <a:pt x="138190" y="61479"/>
                  </a:lnTo>
                  <a:lnTo>
                    <a:pt x="134460" y="71647"/>
                  </a:lnTo>
                  <a:lnTo>
                    <a:pt x="127739" y="81248"/>
                  </a:lnTo>
                  <a:lnTo>
                    <a:pt x="119026" y="90471"/>
                  </a:lnTo>
                  <a:lnTo>
                    <a:pt x="108984" y="98031"/>
                  </a:lnTo>
                  <a:lnTo>
                    <a:pt x="98056" y="104481"/>
                  </a:lnTo>
                  <a:lnTo>
                    <a:pt x="86537" y="110193"/>
                  </a:lnTo>
                  <a:lnTo>
                    <a:pt x="74624" y="115412"/>
                  </a:lnTo>
                  <a:lnTo>
                    <a:pt x="62450" y="120303"/>
                  </a:lnTo>
                  <a:lnTo>
                    <a:pt x="50100" y="124974"/>
                  </a:lnTo>
                  <a:lnTo>
                    <a:pt x="46099" y="126677"/>
                  </a:lnTo>
                  <a:lnTo>
                    <a:pt x="47666" y="126401"/>
                  </a:lnTo>
                  <a:lnTo>
                    <a:pt x="52944" y="124807"/>
                  </a:lnTo>
                  <a:lnTo>
                    <a:pt x="62107" y="123743"/>
                  </a:lnTo>
                  <a:lnTo>
                    <a:pt x="73860" y="123034"/>
                  </a:lnTo>
                  <a:lnTo>
                    <a:pt x="87340" y="122562"/>
                  </a:lnTo>
                  <a:lnTo>
                    <a:pt x="99148" y="125069"/>
                  </a:lnTo>
                  <a:lnTo>
                    <a:pt x="109843" y="129563"/>
                  </a:lnTo>
                  <a:lnTo>
                    <a:pt x="119795" y="135380"/>
                  </a:lnTo>
                  <a:lnTo>
                    <a:pt x="130663" y="140670"/>
                  </a:lnTo>
                  <a:lnTo>
                    <a:pt x="142142" y="145608"/>
                  </a:lnTo>
                  <a:lnTo>
                    <a:pt x="154028" y="150311"/>
                  </a:lnTo>
                  <a:lnTo>
                    <a:pt x="164774" y="157679"/>
                  </a:lnTo>
                  <a:lnTo>
                    <a:pt x="174760" y="166825"/>
                  </a:lnTo>
                  <a:lnTo>
                    <a:pt x="184240" y="177156"/>
                  </a:lnTo>
                  <a:lnTo>
                    <a:pt x="191971" y="188276"/>
                  </a:lnTo>
                  <a:lnTo>
                    <a:pt x="198536" y="199923"/>
                  </a:lnTo>
                  <a:lnTo>
                    <a:pt x="204324" y="211921"/>
                  </a:lnTo>
                  <a:lnTo>
                    <a:pt x="206771" y="224152"/>
                  </a:lnTo>
                  <a:lnTo>
                    <a:pt x="206992" y="236541"/>
                  </a:lnTo>
                  <a:lnTo>
                    <a:pt x="215900" y="274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340100" y="3352800"/>
              <a:ext cx="444501" cy="533401"/>
            </a:xfrm>
            <a:custGeom>
              <a:avLst/>
              <a:gdLst/>
              <a:ahLst/>
              <a:cxnLst/>
              <a:rect l="0" t="0" r="0" b="0"/>
              <a:pathLst>
                <a:path w="444501" h="533401">
                  <a:moveTo>
                    <a:pt x="0" y="0"/>
                  </a:moveTo>
                  <a:lnTo>
                    <a:pt x="6742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0390" y="56258"/>
                  </a:lnTo>
                  <a:lnTo>
                    <a:pt x="35782" y="67138"/>
                  </a:lnTo>
                  <a:lnTo>
                    <a:pt x="40788" y="78626"/>
                  </a:lnTo>
                  <a:lnTo>
                    <a:pt x="46947" y="89106"/>
                  </a:lnTo>
                  <a:lnTo>
                    <a:pt x="53876" y="98915"/>
                  </a:lnTo>
                  <a:lnTo>
                    <a:pt x="61317" y="108276"/>
                  </a:lnTo>
                  <a:lnTo>
                    <a:pt x="67689" y="118751"/>
                  </a:lnTo>
                  <a:lnTo>
                    <a:pt x="73348" y="129967"/>
                  </a:lnTo>
                  <a:lnTo>
                    <a:pt x="78532" y="141678"/>
                  </a:lnTo>
                  <a:lnTo>
                    <a:pt x="84810" y="153718"/>
                  </a:lnTo>
                  <a:lnTo>
                    <a:pt x="91818" y="165979"/>
                  </a:lnTo>
                  <a:lnTo>
                    <a:pt x="99312" y="178386"/>
                  </a:lnTo>
                  <a:lnTo>
                    <a:pt x="115164" y="203460"/>
                  </a:lnTo>
                  <a:lnTo>
                    <a:pt x="148337" y="254051"/>
                  </a:lnTo>
                  <a:lnTo>
                    <a:pt x="158158" y="266734"/>
                  </a:lnTo>
                  <a:lnTo>
                    <a:pt x="168938" y="279422"/>
                  </a:lnTo>
                  <a:lnTo>
                    <a:pt x="180359" y="292115"/>
                  </a:lnTo>
                  <a:lnTo>
                    <a:pt x="190794" y="304810"/>
                  </a:lnTo>
                  <a:lnTo>
                    <a:pt x="200574" y="317506"/>
                  </a:lnTo>
                  <a:lnTo>
                    <a:pt x="209916" y="330204"/>
                  </a:lnTo>
                  <a:lnTo>
                    <a:pt x="218966" y="341491"/>
                  </a:lnTo>
                  <a:lnTo>
                    <a:pt x="227822" y="351838"/>
                  </a:lnTo>
                  <a:lnTo>
                    <a:pt x="236547" y="361559"/>
                  </a:lnTo>
                  <a:lnTo>
                    <a:pt x="246598" y="370861"/>
                  </a:lnTo>
                  <a:lnTo>
                    <a:pt x="257532" y="379885"/>
                  </a:lnTo>
                  <a:lnTo>
                    <a:pt x="269054" y="388723"/>
                  </a:lnTo>
                  <a:lnTo>
                    <a:pt x="279558" y="398849"/>
                  </a:lnTo>
                  <a:lnTo>
                    <a:pt x="289383" y="409832"/>
                  </a:lnTo>
                  <a:lnTo>
                    <a:pt x="298755" y="421388"/>
                  </a:lnTo>
                  <a:lnTo>
                    <a:pt x="309237" y="431914"/>
                  </a:lnTo>
                  <a:lnTo>
                    <a:pt x="320458" y="441754"/>
                  </a:lnTo>
                  <a:lnTo>
                    <a:pt x="332172" y="451136"/>
                  </a:lnTo>
                  <a:lnTo>
                    <a:pt x="342803" y="460212"/>
                  </a:lnTo>
                  <a:lnTo>
                    <a:pt x="352713" y="469086"/>
                  </a:lnTo>
                  <a:lnTo>
                    <a:pt x="362142" y="477824"/>
                  </a:lnTo>
                  <a:lnTo>
                    <a:pt x="372661" y="486471"/>
                  </a:lnTo>
                  <a:lnTo>
                    <a:pt x="383907" y="495058"/>
                  </a:lnTo>
                  <a:lnTo>
                    <a:pt x="44450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276600" y="3340100"/>
              <a:ext cx="292101" cy="558801"/>
            </a:xfrm>
            <a:custGeom>
              <a:avLst/>
              <a:gdLst/>
              <a:ahLst/>
              <a:cxnLst/>
              <a:rect l="0" t="0" r="0" b="0"/>
              <a:pathLst>
                <a:path w="292101" h="558801">
                  <a:moveTo>
                    <a:pt x="292100" y="0"/>
                  </a:moveTo>
                  <a:lnTo>
                    <a:pt x="274423" y="53029"/>
                  </a:lnTo>
                  <a:lnTo>
                    <a:pt x="270437" y="66397"/>
                  </a:lnTo>
                  <a:lnTo>
                    <a:pt x="262246" y="96302"/>
                  </a:lnTo>
                  <a:lnTo>
                    <a:pt x="256675" y="110768"/>
                  </a:lnTo>
                  <a:lnTo>
                    <a:pt x="250138" y="124645"/>
                  </a:lnTo>
                  <a:lnTo>
                    <a:pt x="235350" y="152764"/>
                  </a:lnTo>
                  <a:lnTo>
                    <a:pt x="219370" y="184077"/>
                  </a:lnTo>
                  <a:lnTo>
                    <a:pt x="212569" y="198918"/>
                  </a:lnTo>
                  <a:lnTo>
                    <a:pt x="206624" y="213045"/>
                  </a:lnTo>
                  <a:lnTo>
                    <a:pt x="201249" y="226697"/>
                  </a:lnTo>
                  <a:lnTo>
                    <a:pt x="194843" y="238620"/>
                  </a:lnTo>
                  <a:lnTo>
                    <a:pt x="187751" y="249390"/>
                  </a:lnTo>
                  <a:lnTo>
                    <a:pt x="149348" y="300440"/>
                  </a:lnTo>
                  <a:lnTo>
                    <a:pt x="139076" y="316004"/>
                  </a:lnTo>
                  <a:lnTo>
                    <a:pt x="129406" y="332025"/>
                  </a:lnTo>
                  <a:lnTo>
                    <a:pt x="120138" y="348350"/>
                  </a:lnTo>
                  <a:lnTo>
                    <a:pt x="111136" y="362055"/>
                  </a:lnTo>
                  <a:lnTo>
                    <a:pt x="102313" y="374014"/>
                  </a:lnTo>
                  <a:lnTo>
                    <a:pt x="93608" y="384809"/>
                  </a:lnTo>
                  <a:lnTo>
                    <a:pt x="84983" y="397650"/>
                  </a:lnTo>
                  <a:lnTo>
                    <a:pt x="76411" y="411856"/>
                  </a:lnTo>
                  <a:lnTo>
                    <a:pt x="67874" y="426970"/>
                  </a:lnTo>
                  <a:lnTo>
                    <a:pt x="59360" y="441280"/>
                  </a:lnTo>
                  <a:lnTo>
                    <a:pt x="42375" y="468469"/>
                  </a:lnTo>
                  <a:lnTo>
                    <a:pt x="25418" y="494663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873500" y="3621265"/>
              <a:ext cx="266701" cy="23636"/>
            </a:xfrm>
            <a:custGeom>
              <a:avLst/>
              <a:gdLst/>
              <a:ahLst/>
              <a:cxnLst/>
              <a:rect l="0" t="0" r="0" b="0"/>
              <a:pathLst>
                <a:path w="266701" h="23636">
                  <a:moveTo>
                    <a:pt x="0" y="10935"/>
                  </a:moveTo>
                  <a:lnTo>
                    <a:pt x="20225" y="4192"/>
                  </a:lnTo>
                  <a:lnTo>
                    <a:pt x="31828" y="2206"/>
                  </a:lnTo>
                  <a:lnTo>
                    <a:pt x="45208" y="882"/>
                  </a:lnTo>
                  <a:lnTo>
                    <a:pt x="59771" y="0"/>
                  </a:lnTo>
                  <a:lnTo>
                    <a:pt x="73714" y="822"/>
                  </a:lnTo>
                  <a:lnTo>
                    <a:pt x="87243" y="2782"/>
                  </a:lnTo>
                  <a:lnTo>
                    <a:pt x="100495" y="5500"/>
                  </a:lnTo>
                  <a:lnTo>
                    <a:pt x="114974" y="7311"/>
                  </a:lnTo>
                  <a:lnTo>
                    <a:pt x="130272" y="8519"/>
                  </a:lnTo>
                  <a:lnTo>
                    <a:pt x="146114" y="9324"/>
                  </a:lnTo>
                  <a:lnTo>
                    <a:pt x="160909" y="11272"/>
                  </a:lnTo>
                  <a:lnTo>
                    <a:pt x="175006" y="13982"/>
                  </a:lnTo>
                  <a:lnTo>
                    <a:pt x="188637" y="17199"/>
                  </a:lnTo>
                  <a:lnTo>
                    <a:pt x="203369" y="19344"/>
                  </a:lnTo>
                  <a:lnTo>
                    <a:pt x="218835" y="20774"/>
                  </a:lnTo>
                  <a:lnTo>
                    <a:pt x="266700" y="23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52900" y="3644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55186" y="3492500"/>
              <a:ext cx="19915" cy="279401"/>
            </a:xfrm>
            <a:custGeom>
              <a:avLst/>
              <a:gdLst/>
              <a:ahLst/>
              <a:cxnLst/>
              <a:rect l="0" t="0" r="0" b="0"/>
              <a:pathLst>
                <a:path w="19915" h="279401">
                  <a:moveTo>
                    <a:pt x="19914" y="0"/>
                  </a:moveTo>
                  <a:lnTo>
                    <a:pt x="13171" y="20225"/>
                  </a:lnTo>
                  <a:lnTo>
                    <a:pt x="11185" y="33239"/>
                  </a:lnTo>
                  <a:lnTo>
                    <a:pt x="9861" y="48970"/>
                  </a:lnTo>
                  <a:lnTo>
                    <a:pt x="8979" y="66513"/>
                  </a:lnTo>
                  <a:lnTo>
                    <a:pt x="7998" y="101058"/>
                  </a:lnTo>
                  <a:lnTo>
                    <a:pt x="7736" y="118172"/>
                  </a:lnTo>
                  <a:lnTo>
                    <a:pt x="6151" y="133814"/>
                  </a:lnTo>
                  <a:lnTo>
                    <a:pt x="3683" y="148476"/>
                  </a:lnTo>
                  <a:lnTo>
                    <a:pt x="626" y="162484"/>
                  </a:lnTo>
                  <a:lnTo>
                    <a:pt x="0" y="176056"/>
                  </a:lnTo>
                  <a:lnTo>
                    <a:pt x="993" y="189337"/>
                  </a:lnTo>
                  <a:lnTo>
                    <a:pt x="3067" y="202424"/>
                  </a:lnTo>
                  <a:lnTo>
                    <a:pt x="4449" y="216794"/>
                  </a:lnTo>
                  <a:lnTo>
                    <a:pt x="5370" y="232018"/>
                  </a:lnTo>
                  <a:lnTo>
                    <a:pt x="7214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292600" y="3393711"/>
              <a:ext cx="448503" cy="516861"/>
            </a:xfrm>
            <a:custGeom>
              <a:avLst/>
              <a:gdLst/>
              <a:ahLst/>
              <a:cxnLst/>
              <a:rect l="0" t="0" r="0" b="0"/>
              <a:pathLst>
                <a:path w="448503" h="516861">
                  <a:moveTo>
                    <a:pt x="50800" y="35289"/>
                  </a:moveTo>
                  <a:lnTo>
                    <a:pt x="64284" y="21804"/>
                  </a:lnTo>
                  <a:lnTo>
                    <a:pt x="72489" y="16421"/>
                  </a:lnTo>
                  <a:lnTo>
                    <a:pt x="82192" y="11422"/>
                  </a:lnTo>
                  <a:lnTo>
                    <a:pt x="92895" y="6677"/>
                  </a:lnTo>
                  <a:lnTo>
                    <a:pt x="105674" y="3514"/>
                  </a:lnTo>
                  <a:lnTo>
                    <a:pt x="119838" y="1406"/>
                  </a:lnTo>
                  <a:lnTo>
                    <a:pt x="134925" y="0"/>
                  </a:lnTo>
                  <a:lnTo>
                    <a:pt x="149217" y="474"/>
                  </a:lnTo>
                  <a:lnTo>
                    <a:pt x="162978" y="2201"/>
                  </a:lnTo>
                  <a:lnTo>
                    <a:pt x="176385" y="4764"/>
                  </a:lnTo>
                  <a:lnTo>
                    <a:pt x="189557" y="7883"/>
                  </a:lnTo>
                  <a:lnTo>
                    <a:pt x="202571" y="11374"/>
                  </a:lnTo>
                  <a:lnTo>
                    <a:pt x="215481" y="15112"/>
                  </a:lnTo>
                  <a:lnTo>
                    <a:pt x="228320" y="21837"/>
                  </a:lnTo>
                  <a:lnTo>
                    <a:pt x="241113" y="30555"/>
                  </a:lnTo>
                  <a:lnTo>
                    <a:pt x="253875" y="40599"/>
                  </a:lnTo>
                  <a:lnTo>
                    <a:pt x="266617" y="50118"/>
                  </a:lnTo>
                  <a:lnTo>
                    <a:pt x="292063" y="68220"/>
                  </a:lnTo>
                  <a:lnTo>
                    <a:pt x="303364" y="78410"/>
                  </a:lnTo>
                  <a:lnTo>
                    <a:pt x="313720" y="89436"/>
                  </a:lnTo>
                  <a:lnTo>
                    <a:pt x="323447" y="101020"/>
                  </a:lnTo>
                  <a:lnTo>
                    <a:pt x="329931" y="114387"/>
                  </a:lnTo>
                  <a:lnTo>
                    <a:pt x="334254" y="128943"/>
                  </a:lnTo>
                  <a:lnTo>
                    <a:pt x="337136" y="144292"/>
                  </a:lnTo>
                  <a:lnTo>
                    <a:pt x="336235" y="158757"/>
                  </a:lnTo>
                  <a:lnTo>
                    <a:pt x="332812" y="172634"/>
                  </a:lnTo>
                  <a:lnTo>
                    <a:pt x="327708" y="186119"/>
                  </a:lnTo>
                  <a:lnTo>
                    <a:pt x="318661" y="196520"/>
                  </a:lnTo>
                  <a:lnTo>
                    <a:pt x="306985" y="204865"/>
                  </a:lnTo>
                  <a:lnTo>
                    <a:pt x="293556" y="211839"/>
                  </a:lnTo>
                  <a:lnTo>
                    <a:pt x="277548" y="216489"/>
                  </a:lnTo>
                  <a:lnTo>
                    <a:pt x="259821" y="219589"/>
                  </a:lnTo>
                  <a:lnTo>
                    <a:pt x="240947" y="221655"/>
                  </a:lnTo>
                  <a:lnTo>
                    <a:pt x="224131" y="221622"/>
                  </a:lnTo>
                  <a:lnTo>
                    <a:pt x="208687" y="220188"/>
                  </a:lnTo>
                  <a:lnTo>
                    <a:pt x="194158" y="217822"/>
                  </a:lnTo>
                  <a:lnTo>
                    <a:pt x="190116" y="216244"/>
                  </a:lnTo>
                  <a:lnTo>
                    <a:pt x="193066" y="215192"/>
                  </a:lnTo>
                  <a:lnTo>
                    <a:pt x="200677" y="214491"/>
                  </a:lnTo>
                  <a:lnTo>
                    <a:pt x="211396" y="216846"/>
                  </a:lnTo>
                  <a:lnTo>
                    <a:pt x="224186" y="221238"/>
                  </a:lnTo>
                  <a:lnTo>
                    <a:pt x="238357" y="226988"/>
                  </a:lnTo>
                  <a:lnTo>
                    <a:pt x="253449" y="232233"/>
                  </a:lnTo>
                  <a:lnTo>
                    <a:pt x="269155" y="237140"/>
                  </a:lnTo>
                  <a:lnTo>
                    <a:pt x="285270" y="241823"/>
                  </a:lnTo>
                  <a:lnTo>
                    <a:pt x="301657" y="247767"/>
                  </a:lnTo>
                  <a:lnTo>
                    <a:pt x="318227" y="254552"/>
                  </a:lnTo>
                  <a:lnTo>
                    <a:pt x="334918" y="261898"/>
                  </a:lnTo>
                  <a:lnTo>
                    <a:pt x="348867" y="269617"/>
                  </a:lnTo>
                  <a:lnTo>
                    <a:pt x="360989" y="277585"/>
                  </a:lnTo>
                  <a:lnTo>
                    <a:pt x="371893" y="285720"/>
                  </a:lnTo>
                  <a:lnTo>
                    <a:pt x="381984" y="293965"/>
                  </a:lnTo>
                  <a:lnTo>
                    <a:pt x="391534" y="302284"/>
                  </a:lnTo>
                  <a:lnTo>
                    <a:pt x="400722" y="310652"/>
                  </a:lnTo>
                  <a:lnTo>
                    <a:pt x="409670" y="320464"/>
                  </a:lnTo>
                  <a:lnTo>
                    <a:pt x="418458" y="331239"/>
                  </a:lnTo>
                  <a:lnTo>
                    <a:pt x="427138" y="342655"/>
                  </a:lnTo>
                  <a:lnTo>
                    <a:pt x="434337" y="354500"/>
                  </a:lnTo>
                  <a:lnTo>
                    <a:pt x="440546" y="366630"/>
                  </a:lnTo>
                  <a:lnTo>
                    <a:pt x="446097" y="378949"/>
                  </a:lnTo>
                  <a:lnTo>
                    <a:pt x="448387" y="391395"/>
                  </a:lnTo>
                  <a:lnTo>
                    <a:pt x="448502" y="403926"/>
                  </a:lnTo>
                  <a:lnTo>
                    <a:pt x="447168" y="416514"/>
                  </a:lnTo>
                  <a:lnTo>
                    <a:pt x="442045" y="429139"/>
                  </a:lnTo>
                  <a:lnTo>
                    <a:pt x="434397" y="441789"/>
                  </a:lnTo>
                  <a:lnTo>
                    <a:pt x="425064" y="454455"/>
                  </a:lnTo>
                  <a:lnTo>
                    <a:pt x="414609" y="465722"/>
                  </a:lnTo>
                  <a:lnTo>
                    <a:pt x="403406" y="476055"/>
                  </a:lnTo>
                  <a:lnTo>
                    <a:pt x="391704" y="485766"/>
                  </a:lnTo>
                  <a:lnTo>
                    <a:pt x="378258" y="493652"/>
                  </a:lnTo>
                  <a:lnTo>
                    <a:pt x="363650" y="500319"/>
                  </a:lnTo>
                  <a:lnTo>
                    <a:pt x="348266" y="506176"/>
                  </a:lnTo>
                  <a:lnTo>
                    <a:pt x="330955" y="510080"/>
                  </a:lnTo>
                  <a:lnTo>
                    <a:pt x="312359" y="512683"/>
                  </a:lnTo>
                  <a:lnTo>
                    <a:pt x="292906" y="514418"/>
                  </a:lnTo>
                  <a:lnTo>
                    <a:pt x="272881" y="515575"/>
                  </a:lnTo>
                  <a:lnTo>
                    <a:pt x="231818" y="516860"/>
                  </a:lnTo>
                  <a:lnTo>
                    <a:pt x="210989" y="515792"/>
                  </a:lnTo>
                  <a:lnTo>
                    <a:pt x="190048" y="513669"/>
                  </a:lnTo>
                  <a:lnTo>
                    <a:pt x="169032" y="510842"/>
                  </a:lnTo>
                  <a:lnTo>
                    <a:pt x="147966" y="508957"/>
                  </a:lnTo>
                  <a:lnTo>
                    <a:pt x="126866" y="507701"/>
                  </a:lnTo>
                  <a:lnTo>
                    <a:pt x="105744" y="506864"/>
                  </a:lnTo>
                  <a:lnTo>
                    <a:pt x="87429" y="504894"/>
                  </a:lnTo>
                  <a:lnTo>
                    <a:pt x="70986" y="502170"/>
                  </a:lnTo>
                  <a:lnTo>
                    <a:pt x="55790" y="498943"/>
                  </a:lnTo>
                  <a:lnTo>
                    <a:pt x="41427" y="495380"/>
                  </a:lnTo>
                  <a:lnTo>
                    <a:pt x="27618" y="491594"/>
                  </a:lnTo>
                  <a:lnTo>
                    <a:pt x="0" y="479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723900"/>
            <a:ext cx="9804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2.  Graph y-intercept and use slope to determine additonal point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3100" y="6083300"/>
            <a:ext cx="6654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3. Determine if line is dashed or solid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4. Test a point to determine region to shade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5. Shade solution area of graph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175000" y="1244600"/>
            <a:ext cx="4737100" cy="4711700"/>
            <a:chOff x="3175000" y="1244600"/>
            <a:chExt cx="4737100" cy="4711700"/>
          </a:xfrm>
        </p:grpSpPr>
        <p:grpSp>
          <p:nvGrpSpPr>
            <p:cNvPr id="46" name="Group 45"/>
            <p:cNvGrpSpPr/>
            <p:nvPr/>
          </p:nvGrpSpPr>
          <p:grpSpPr>
            <a:xfrm>
              <a:off x="3340100" y="1384300"/>
              <a:ext cx="4436237" cy="4431666"/>
              <a:chOff x="3340100" y="1384300"/>
              <a:chExt cx="4436237" cy="443166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3340100" y="13942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340100" y="13843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3355594" y="16057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562730" y="13953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3781933" y="13942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004309" y="13953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220336" y="13942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442714" y="13953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665345" y="13964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885690" y="1395349"/>
                <a:ext cx="24131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6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106923" y="13973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5321680" y="13953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545582" y="13964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767959" y="13964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988303" y="1396491"/>
                <a:ext cx="24132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5124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209791" y="13973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424548" y="13953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648068" y="13964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870445" y="13973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7090791" y="13964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311135" y="13964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527163" y="13964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44206" y="13930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3353180" y="18270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3354323" y="20464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3352291" y="22621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356736" y="33682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354323" y="31490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3354323" y="29276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356736" y="27063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355594" y="24869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353180" y="35862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3352291" y="38078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351148" y="40293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3352291" y="42485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351148" y="44644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354323" y="55659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354323" y="53498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351148" y="51295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352291" y="49082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3352291" y="46892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340100" y="57894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5537200" y="12446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175000" y="35687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441700" y="127833"/>
            <a:ext cx="2873856" cy="689450"/>
            <a:chOff x="3441700" y="127833"/>
            <a:chExt cx="2873856" cy="689450"/>
          </a:xfrm>
        </p:grpSpPr>
        <p:sp>
          <p:nvSpPr>
            <p:cNvPr id="50" name="Freeform 49"/>
            <p:cNvSpPr/>
            <p:nvPr/>
          </p:nvSpPr>
          <p:spPr>
            <a:xfrm>
              <a:off x="3441700" y="203200"/>
              <a:ext cx="296375" cy="614083"/>
            </a:xfrm>
            <a:custGeom>
              <a:avLst/>
              <a:gdLst/>
              <a:ahLst/>
              <a:cxnLst/>
              <a:rect l="0" t="0" r="0" b="0"/>
              <a:pathLst>
                <a:path w="296375" h="614083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8728" y="86648"/>
                  </a:lnTo>
                  <a:lnTo>
                    <a:pt x="10052" y="102921"/>
                  </a:lnTo>
                  <a:lnTo>
                    <a:pt x="10934" y="119414"/>
                  </a:lnTo>
                  <a:lnTo>
                    <a:pt x="11915" y="152791"/>
                  </a:lnTo>
                  <a:lnTo>
                    <a:pt x="12177" y="169594"/>
                  </a:lnTo>
                  <a:lnTo>
                    <a:pt x="13762" y="186440"/>
                  </a:lnTo>
                  <a:lnTo>
                    <a:pt x="16230" y="203316"/>
                  </a:lnTo>
                  <a:lnTo>
                    <a:pt x="19287" y="220210"/>
                  </a:lnTo>
                  <a:lnTo>
                    <a:pt x="24146" y="235707"/>
                  </a:lnTo>
                  <a:lnTo>
                    <a:pt x="30209" y="250271"/>
                  </a:lnTo>
                  <a:lnTo>
                    <a:pt x="37072" y="264214"/>
                  </a:lnTo>
                  <a:lnTo>
                    <a:pt x="47292" y="276331"/>
                  </a:lnTo>
                  <a:lnTo>
                    <a:pt x="59750" y="287232"/>
                  </a:lnTo>
                  <a:lnTo>
                    <a:pt x="73700" y="297321"/>
                  </a:lnTo>
                  <a:lnTo>
                    <a:pt x="88644" y="304047"/>
                  </a:lnTo>
                  <a:lnTo>
                    <a:pt x="104252" y="308531"/>
                  </a:lnTo>
                  <a:lnTo>
                    <a:pt x="120301" y="311521"/>
                  </a:lnTo>
                  <a:lnTo>
                    <a:pt x="135234" y="310691"/>
                  </a:lnTo>
                  <a:lnTo>
                    <a:pt x="149422" y="307316"/>
                  </a:lnTo>
                  <a:lnTo>
                    <a:pt x="163115" y="302244"/>
                  </a:lnTo>
                  <a:lnTo>
                    <a:pt x="176476" y="294629"/>
                  </a:lnTo>
                  <a:lnTo>
                    <a:pt x="189617" y="285319"/>
                  </a:lnTo>
                  <a:lnTo>
                    <a:pt x="202611" y="274879"/>
                  </a:lnTo>
                  <a:lnTo>
                    <a:pt x="214096" y="263686"/>
                  </a:lnTo>
                  <a:lnTo>
                    <a:pt x="224575" y="251991"/>
                  </a:lnTo>
                  <a:lnTo>
                    <a:pt x="234383" y="239960"/>
                  </a:lnTo>
                  <a:lnTo>
                    <a:pt x="242333" y="227707"/>
                  </a:lnTo>
                  <a:lnTo>
                    <a:pt x="249044" y="215304"/>
                  </a:lnTo>
                  <a:lnTo>
                    <a:pt x="261675" y="188824"/>
                  </a:lnTo>
                  <a:lnTo>
                    <a:pt x="276696" y="158240"/>
                  </a:lnTo>
                  <a:lnTo>
                    <a:pt x="283242" y="143593"/>
                  </a:lnTo>
                  <a:lnTo>
                    <a:pt x="289016" y="129595"/>
                  </a:lnTo>
                  <a:lnTo>
                    <a:pt x="294278" y="116030"/>
                  </a:lnTo>
                  <a:lnTo>
                    <a:pt x="296374" y="112631"/>
                  </a:lnTo>
                  <a:lnTo>
                    <a:pt x="296360" y="116009"/>
                  </a:lnTo>
                  <a:lnTo>
                    <a:pt x="292582" y="136226"/>
                  </a:lnTo>
                  <a:lnTo>
                    <a:pt x="286199" y="168730"/>
                  </a:lnTo>
                  <a:lnTo>
                    <a:pt x="283933" y="188686"/>
                  </a:lnTo>
                  <a:lnTo>
                    <a:pt x="282421" y="210457"/>
                  </a:lnTo>
                  <a:lnTo>
                    <a:pt x="281414" y="233438"/>
                  </a:lnTo>
                  <a:lnTo>
                    <a:pt x="280295" y="281550"/>
                  </a:lnTo>
                  <a:lnTo>
                    <a:pt x="279576" y="367940"/>
                  </a:lnTo>
                  <a:lnTo>
                    <a:pt x="280928" y="384993"/>
                  </a:lnTo>
                  <a:lnTo>
                    <a:pt x="283241" y="400595"/>
                  </a:lnTo>
                  <a:lnTo>
                    <a:pt x="286194" y="415230"/>
                  </a:lnTo>
                  <a:lnTo>
                    <a:pt x="288163" y="432042"/>
                  </a:lnTo>
                  <a:lnTo>
                    <a:pt x="289475" y="450306"/>
                  </a:lnTo>
                  <a:lnTo>
                    <a:pt x="290933" y="488002"/>
                  </a:lnTo>
                  <a:lnTo>
                    <a:pt x="291581" y="523571"/>
                  </a:lnTo>
                  <a:lnTo>
                    <a:pt x="288932" y="539547"/>
                  </a:lnTo>
                  <a:lnTo>
                    <a:pt x="284343" y="554431"/>
                  </a:lnTo>
                  <a:lnTo>
                    <a:pt x="278462" y="568587"/>
                  </a:lnTo>
                  <a:lnTo>
                    <a:pt x="268897" y="579436"/>
                  </a:lnTo>
                  <a:lnTo>
                    <a:pt x="256875" y="588079"/>
                  </a:lnTo>
                  <a:lnTo>
                    <a:pt x="243217" y="595253"/>
                  </a:lnTo>
                  <a:lnTo>
                    <a:pt x="227055" y="601446"/>
                  </a:lnTo>
                  <a:lnTo>
                    <a:pt x="209225" y="606986"/>
                  </a:lnTo>
                  <a:lnTo>
                    <a:pt x="190284" y="612091"/>
                  </a:lnTo>
                  <a:lnTo>
                    <a:pt x="170600" y="614082"/>
                  </a:lnTo>
                  <a:lnTo>
                    <a:pt x="150422" y="613999"/>
                  </a:lnTo>
                  <a:lnTo>
                    <a:pt x="63500" y="609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886200" y="165100"/>
              <a:ext cx="363789" cy="444501"/>
            </a:xfrm>
            <a:custGeom>
              <a:avLst/>
              <a:gdLst/>
              <a:ahLst/>
              <a:cxnLst/>
              <a:rect l="0" t="0" r="0" b="0"/>
              <a:pathLst>
                <a:path w="363789" h="444501">
                  <a:moveTo>
                    <a:pt x="0" y="0"/>
                  </a:moveTo>
                  <a:lnTo>
                    <a:pt x="42095" y="42095"/>
                  </a:lnTo>
                  <a:lnTo>
                    <a:pt x="54874" y="52052"/>
                  </a:lnTo>
                  <a:lnTo>
                    <a:pt x="69038" y="61512"/>
                  </a:lnTo>
                  <a:lnTo>
                    <a:pt x="84125" y="70641"/>
                  </a:lnTo>
                  <a:lnTo>
                    <a:pt x="99828" y="79550"/>
                  </a:lnTo>
                  <a:lnTo>
                    <a:pt x="132327" y="96974"/>
                  </a:lnTo>
                  <a:lnTo>
                    <a:pt x="182357" y="122650"/>
                  </a:lnTo>
                  <a:lnTo>
                    <a:pt x="197771" y="129744"/>
                  </a:lnTo>
                  <a:lnTo>
                    <a:pt x="212281" y="135885"/>
                  </a:lnTo>
                  <a:lnTo>
                    <a:pt x="226187" y="141390"/>
                  </a:lnTo>
                  <a:lnTo>
                    <a:pt x="241102" y="146471"/>
                  </a:lnTo>
                  <a:lnTo>
                    <a:pt x="256690" y="151269"/>
                  </a:lnTo>
                  <a:lnTo>
                    <a:pt x="272727" y="155879"/>
                  </a:lnTo>
                  <a:lnTo>
                    <a:pt x="289062" y="161775"/>
                  </a:lnTo>
                  <a:lnTo>
                    <a:pt x="305597" y="168528"/>
                  </a:lnTo>
                  <a:lnTo>
                    <a:pt x="322264" y="175852"/>
                  </a:lnTo>
                  <a:lnTo>
                    <a:pt x="336198" y="183556"/>
                  </a:lnTo>
                  <a:lnTo>
                    <a:pt x="348310" y="191515"/>
                  </a:lnTo>
                  <a:lnTo>
                    <a:pt x="359206" y="199643"/>
                  </a:lnTo>
                  <a:lnTo>
                    <a:pt x="363649" y="209295"/>
                  </a:lnTo>
                  <a:lnTo>
                    <a:pt x="363788" y="219963"/>
                  </a:lnTo>
                  <a:lnTo>
                    <a:pt x="361058" y="231309"/>
                  </a:lnTo>
                  <a:lnTo>
                    <a:pt x="355005" y="241695"/>
                  </a:lnTo>
                  <a:lnTo>
                    <a:pt x="346736" y="251441"/>
                  </a:lnTo>
                  <a:lnTo>
                    <a:pt x="336991" y="260760"/>
                  </a:lnTo>
                  <a:lnTo>
                    <a:pt x="323438" y="271207"/>
                  </a:lnTo>
                  <a:lnTo>
                    <a:pt x="307347" y="282404"/>
                  </a:lnTo>
                  <a:lnTo>
                    <a:pt x="289565" y="294103"/>
                  </a:lnTo>
                  <a:lnTo>
                    <a:pt x="250992" y="318390"/>
                  </a:lnTo>
                  <a:lnTo>
                    <a:pt x="134261" y="390015"/>
                  </a:lnTo>
                  <a:lnTo>
                    <a:pt x="119141" y="399710"/>
                  </a:lnTo>
                  <a:lnTo>
                    <a:pt x="106238" y="408995"/>
                  </a:lnTo>
                  <a:lnTo>
                    <a:pt x="94814" y="418008"/>
                  </a:lnTo>
                  <a:lnTo>
                    <a:pt x="508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445000" y="3302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6968" y="12700"/>
                  </a:lnTo>
                  <a:lnTo>
                    <a:pt x="40556" y="11288"/>
                  </a:lnTo>
                  <a:lnTo>
                    <a:pt x="55259" y="8937"/>
                  </a:lnTo>
                  <a:lnTo>
                    <a:pt x="70706" y="5958"/>
                  </a:lnTo>
                  <a:lnTo>
                    <a:pt x="86648" y="3972"/>
                  </a:lnTo>
                  <a:lnTo>
                    <a:pt x="102921" y="2647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787900" y="215900"/>
              <a:ext cx="419101" cy="330201"/>
            </a:xfrm>
            <a:custGeom>
              <a:avLst/>
              <a:gdLst/>
              <a:ahLst/>
              <a:cxnLst/>
              <a:rect l="0" t="0" r="0" b="0"/>
              <a:pathLst>
                <a:path w="419101" h="330201">
                  <a:moveTo>
                    <a:pt x="0" y="0"/>
                  </a:moveTo>
                  <a:lnTo>
                    <a:pt x="20225" y="6741"/>
                  </a:lnTo>
                  <a:lnTo>
                    <a:pt x="29005" y="11550"/>
                  </a:lnTo>
                  <a:lnTo>
                    <a:pt x="37681" y="17577"/>
                  </a:lnTo>
                  <a:lnTo>
                    <a:pt x="46287" y="24418"/>
                  </a:lnTo>
                  <a:lnTo>
                    <a:pt x="53436" y="33212"/>
                  </a:lnTo>
                  <a:lnTo>
                    <a:pt x="59613" y="43308"/>
                  </a:lnTo>
                  <a:lnTo>
                    <a:pt x="65142" y="54272"/>
                  </a:lnTo>
                  <a:lnTo>
                    <a:pt x="73061" y="65814"/>
                  </a:lnTo>
                  <a:lnTo>
                    <a:pt x="82574" y="77743"/>
                  </a:lnTo>
                  <a:lnTo>
                    <a:pt x="93149" y="89928"/>
                  </a:lnTo>
                  <a:lnTo>
                    <a:pt x="104433" y="102285"/>
                  </a:lnTo>
                  <a:lnTo>
                    <a:pt x="128259" y="127304"/>
                  </a:lnTo>
                  <a:lnTo>
                    <a:pt x="185634" y="185550"/>
                  </a:lnTo>
                  <a:lnTo>
                    <a:pt x="197133" y="195666"/>
                  </a:lnTo>
                  <a:lnTo>
                    <a:pt x="210444" y="206644"/>
                  </a:lnTo>
                  <a:lnTo>
                    <a:pt x="224963" y="218196"/>
                  </a:lnTo>
                  <a:lnTo>
                    <a:pt x="238875" y="228719"/>
                  </a:lnTo>
                  <a:lnTo>
                    <a:pt x="265622" y="247938"/>
                  </a:lnTo>
                  <a:lnTo>
                    <a:pt x="280092" y="257014"/>
                  </a:lnTo>
                  <a:lnTo>
                    <a:pt x="295383" y="265887"/>
                  </a:lnTo>
                  <a:lnTo>
                    <a:pt x="311222" y="274624"/>
                  </a:lnTo>
                  <a:lnTo>
                    <a:pt x="326014" y="283272"/>
                  </a:lnTo>
                  <a:lnTo>
                    <a:pt x="353740" y="300406"/>
                  </a:lnTo>
                  <a:lnTo>
                    <a:pt x="367060" y="307515"/>
                  </a:lnTo>
                  <a:lnTo>
                    <a:pt x="380173" y="313665"/>
                  </a:lnTo>
                  <a:lnTo>
                    <a:pt x="4191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38700" y="190500"/>
              <a:ext cx="241301" cy="469901"/>
            </a:xfrm>
            <a:custGeom>
              <a:avLst/>
              <a:gdLst/>
              <a:ahLst/>
              <a:cxnLst/>
              <a:rect l="0" t="0" r="0" b="0"/>
              <a:pathLst>
                <a:path w="241301" h="469901">
                  <a:moveTo>
                    <a:pt x="241300" y="0"/>
                  </a:moveTo>
                  <a:lnTo>
                    <a:pt x="223623" y="53029"/>
                  </a:lnTo>
                  <a:lnTo>
                    <a:pt x="219637" y="67808"/>
                  </a:lnTo>
                  <a:lnTo>
                    <a:pt x="215569" y="84716"/>
                  </a:lnTo>
                  <a:lnTo>
                    <a:pt x="211446" y="103044"/>
                  </a:lnTo>
                  <a:lnTo>
                    <a:pt x="205875" y="120907"/>
                  </a:lnTo>
                  <a:lnTo>
                    <a:pt x="199338" y="138460"/>
                  </a:lnTo>
                  <a:lnTo>
                    <a:pt x="192159" y="155807"/>
                  </a:lnTo>
                  <a:lnTo>
                    <a:pt x="184550" y="171604"/>
                  </a:lnTo>
                  <a:lnTo>
                    <a:pt x="176655" y="186369"/>
                  </a:lnTo>
                  <a:lnTo>
                    <a:pt x="168570" y="200446"/>
                  </a:lnTo>
                  <a:lnTo>
                    <a:pt x="152060" y="231139"/>
                  </a:lnTo>
                  <a:lnTo>
                    <a:pt x="143707" y="247226"/>
                  </a:lnTo>
                  <a:lnTo>
                    <a:pt x="135316" y="260772"/>
                  </a:lnTo>
                  <a:lnTo>
                    <a:pt x="126899" y="272626"/>
                  </a:lnTo>
                  <a:lnTo>
                    <a:pt x="118466" y="283350"/>
                  </a:lnTo>
                  <a:lnTo>
                    <a:pt x="111433" y="294733"/>
                  </a:lnTo>
                  <a:lnTo>
                    <a:pt x="105333" y="306555"/>
                  </a:lnTo>
                  <a:lnTo>
                    <a:pt x="99855" y="318670"/>
                  </a:lnTo>
                  <a:lnTo>
                    <a:pt x="78662" y="362688"/>
                  </a:lnTo>
                  <a:lnTo>
                    <a:pt x="70785" y="377259"/>
                  </a:lnTo>
                  <a:lnTo>
                    <a:pt x="62712" y="391206"/>
                  </a:lnTo>
                  <a:lnTo>
                    <a:pt x="54508" y="404737"/>
                  </a:lnTo>
                  <a:lnTo>
                    <a:pt x="46216" y="416580"/>
                  </a:lnTo>
                  <a:lnTo>
                    <a:pt x="37866" y="427298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372100" y="292100"/>
              <a:ext cx="317501" cy="12701"/>
            </a:xfrm>
            <a:custGeom>
              <a:avLst/>
              <a:gdLst/>
              <a:ahLst/>
              <a:cxnLst/>
              <a:rect l="0" t="0" r="0" b="0"/>
              <a:pathLst>
                <a:path w="317501" h="12701">
                  <a:moveTo>
                    <a:pt x="0" y="12700"/>
                  </a:moveTo>
                  <a:lnTo>
                    <a:pt x="26968" y="5958"/>
                  </a:lnTo>
                  <a:lnTo>
                    <a:pt x="39145" y="5383"/>
                  </a:lnTo>
                  <a:lnTo>
                    <a:pt x="51496" y="6410"/>
                  </a:lnTo>
                  <a:lnTo>
                    <a:pt x="63964" y="8507"/>
                  </a:lnTo>
                  <a:lnTo>
                    <a:pt x="77920" y="8493"/>
                  </a:lnTo>
                  <a:lnTo>
                    <a:pt x="92869" y="7073"/>
                  </a:lnTo>
                  <a:lnTo>
                    <a:pt x="108479" y="4715"/>
                  </a:lnTo>
                  <a:lnTo>
                    <a:pt x="125941" y="3143"/>
                  </a:lnTo>
                  <a:lnTo>
                    <a:pt x="144639" y="2095"/>
                  </a:lnTo>
                  <a:lnTo>
                    <a:pt x="182817" y="931"/>
                  </a:lnTo>
                  <a:lnTo>
                    <a:pt x="253318" y="184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37387" y="177800"/>
              <a:ext cx="25214" cy="368301"/>
            </a:xfrm>
            <a:custGeom>
              <a:avLst/>
              <a:gdLst/>
              <a:ahLst/>
              <a:cxnLst/>
              <a:rect l="0" t="0" r="0" b="0"/>
              <a:pathLst>
                <a:path w="25214" h="368301">
                  <a:moveTo>
                    <a:pt x="12513" y="0"/>
                  </a:moveTo>
                  <a:lnTo>
                    <a:pt x="19255" y="26967"/>
                  </a:lnTo>
                  <a:lnTo>
                    <a:pt x="19829" y="40556"/>
                  </a:lnTo>
                  <a:lnTo>
                    <a:pt x="18802" y="55259"/>
                  </a:lnTo>
                  <a:lnTo>
                    <a:pt x="16705" y="70706"/>
                  </a:lnTo>
                  <a:lnTo>
                    <a:pt x="13897" y="86648"/>
                  </a:lnTo>
                  <a:lnTo>
                    <a:pt x="10613" y="102921"/>
                  </a:lnTo>
                  <a:lnTo>
                    <a:pt x="7013" y="119414"/>
                  </a:lnTo>
                  <a:lnTo>
                    <a:pt x="4613" y="136053"/>
                  </a:lnTo>
                  <a:lnTo>
                    <a:pt x="3013" y="152791"/>
                  </a:lnTo>
                  <a:lnTo>
                    <a:pt x="1946" y="169594"/>
                  </a:lnTo>
                  <a:lnTo>
                    <a:pt x="761" y="203316"/>
                  </a:lnTo>
                  <a:lnTo>
                    <a:pt x="0" y="270956"/>
                  </a:lnTo>
                  <a:lnTo>
                    <a:pt x="1348" y="286470"/>
                  </a:lnTo>
                  <a:lnTo>
                    <a:pt x="3659" y="301047"/>
                  </a:lnTo>
                  <a:lnTo>
                    <a:pt x="25213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92800" y="127833"/>
              <a:ext cx="422756" cy="417880"/>
            </a:xfrm>
            <a:custGeom>
              <a:avLst/>
              <a:gdLst/>
              <a:ahLst/>
              <a:cxnLst/>
              <a:rect l="0" t="0" r="0" b="0"/>
              <a:pathLst>
                <a:path w="422756" h="417880">
                  <a:moveTo>
                    <a:pt x="0" y="37267"/>
                  </a:moveTo>
                  <a:lnTo>
                    <a:pt x="20225" y="23783"/>
                  </a:lnTo>
                  <a:lnTo>
                    <a:pt x="30417" y="18399"/>
                  </a:lnTo>
                  <a:lnTo>
                    <a:pt x="41445" y="13400"/>
                  </a:lnTo>
                  <a:lnTo>
                    <a:pt x="53030" y="8655"/>
                  </a:lnTo>
                  <a:lnTo>
                    <a:pt x="66397" y="5492"/>
                  </a:lnTo>
                  <a:lnTo>
                    <a:pt x="80954" y="3384"/>
                  </a:lnTo>
                  <a:lnTo>
                    <a:pt x="96302" y="1978"/>
                  </a:lnTo>
                  <a:lnTo>
                    <a:pt x="113590" y="1041"/>
                  </a:lnTo>
                  <a:lnTo>
                    <a:pt x="151614" y="0"/>
                  </a:lnTo>
                  <a:lnTo>
                    <a:pt x="171631" y="2544"/>
                  </a:lnTo>
                  <a:lnTo>
                    <a:pt x="192032" y="7063"/>
                  </a:lnTo>
                  <a:lnTo>
                    <a:pt x="212688" y="12897"/>
                  </a:lnTo>
                  <a:lnTo>
                    <a:pt x="230692" y="19609"/>
                  </a:lnTo>
                  <a:lnTo>
                    <a:pt x="246927" y="26906"/>
                  </a:lnTo>
                  <a:lnTo>
                    <a:pt x="261985" y="34593"/>
                  </a:lnTo>
                  <a:lnTo>
                    <a:pt x="274845" y="42540"/>
                  </a:lnTo>
                  <a:lnTo>
                    <a:pt x="286241" y="50660"/>
                  </a:lnTo>
                  <a:lnTo>
                    <a:pt x="296660" y="58895"/>
                  </a:lnTo>
                  <a:lnTo>
                    <a:pt x="305018" y="68619"/>
                  </a:lnTo>
                  <a:lnTo>
                    <a:pt x="312001" y="79335"/>
                  </a:lnTo>
                  <a:lnTo>
                    <a:pt x="318067" y="90712"/>
                  </a:lnTo>
                  <a:lnTo>
                    <a:pt x="319289" y="101119"/>
                  </a:lnTo>
                  <a:lnTo>
                    <a:pt x="317281" y="110879"/>
                  </a:lnTo>
                  <a:lnTo>
                    <a:pt x="313121" y="120208"/>
                  </a:lnTo>
                  <a:lnTo>
                    <a:pt x="304703" y="129250"/>
                  </a:lnTo>
                  <a:lnTo>
                    <a:pt x="293446" y="138100"/>
                  </a:lnTo>
                  <a:lnTo>
                    <a:pt x="280297" y="146822"/>
                  </a:lnTo>
                  <a:lnTo>
                    <a:pt x="265887" y="154048"/>
                  </a:lnTo>
                  <a:lnTo>
                    <a:pt x="250636" y="160276"/>
                  </a:lnTo>
                  <a:lnTo>
                    <a:pt x="234824" y="165840"/>
                  </a:lnTo>
                  <a:lnTo>
                    <a:pt x="218638" y="170960"/>
                  </a:lnTo>
                  <a:lnTo>
                    <a:pt x="185601" y="180412"/>
                  </a:lnTo>
                  <a:lnTo>
                    <a:pt x="181590" y="184908"/>
                  </a:lnTo>
                  <a:lnTo>
                    <a:pt x="185971" y="189316"/>
                  </a:lnTo>
                  <a:lnTo>
                    <a:pt x="195947" y="193666"/>
                  </a:lnTo>
                  <a:lnTo>
                    <a:pt x="208242" y="196566"/>
                  </a:lnTo>
                  <a:lnTo>
                    <a:pt x="222084" y="198500"/>
                  </a:lnTo>
                  <a:lnTo>
                    <a:pt x="236956" y="199789"/>
                  </a:lnTo>
                  <a:lnTo>
                    <a:pt x="251104" y="202059"/>
                  </a:lnTo>
                  <a:lnTo>
                    <a:pt x="264769" y="204984"/>
                  </a:lnTo>
                  <a:lnTo>
                    <a:pt x="323860" y="219817"/>
                  </a:lnTo>
                  <a:lnTo>
                    <a:pt x="338673" y="225289"/>
                  </a:lnTo>
                  <a:lnTo>
                    <a:pt x="352782" y="231759"/>
                  </a:lnTo>
                  <a:lnTo>
                    <a:pt x="366421" y="238895"/>
                  </a:lnTo>
                  <a:lnTo>
                    <a:pt x="378336" y="246474"/>
                  </a:lnTo>
                  <a:lnTo>
                    <a:pt x="389102" y="254350"/>
                  </a:lnTo>
                  <a:lnTo>
                    <a:pt x="399101" y="262422"/>
                  </a:lnTo>
                  <a:lnTo>
                    <a:pt x="407178" y="272037"/>
                  </a:lnTo>
                  <a:lnTo>
                    <a:pt x="413974" y="282680"/>
                  </a:lnTo>
                  <a:lnTo>
                    <a:pt x="419916" y="294009"/>
                  </a:lnTo>
                  <a:lnTo>
                    <a:pt x="422466" y="305795"/>
                  </a:lnTo>
                  <a:lnTo>
                    <a:pt x="422755" y="317885"/>
                  </a:lnTo>
                  <a:lnTo>
                    <a:pt x="421536" y="330179"/>
                  </a:lnTo>
                  <a:lnTo>
                    <a:pt x="416491" y="342608"/>
                  </a:lnTo>
                  <a:lnTo>
                    <a:pt x="408894" y="355128"/>
                  </a:lnTo>
                  <a:lnTo>
                    <a:pt x="399596" y="367707"/>
                  </a:lnTo>
                  <a:lnTo>
                    <a:pt x="384930" y="377505"/>
                  </a:lnTo>
                  <a:lnTo>
                    <a:pt x="366686" y="385448"/>
                  </a:lnTo>
                  <a:lnTo>
                    <a:pt x="346057" y="392154"/>
                  </a:lnTo>
                  <a:lnTo>
                    <a:pt x="322427" y="398036"/>
                  </a:lnTo>
                  <a:lnTo>
                    <a:pt x="296796" y="403368"/>
                  </a:lnTo>
                  <a:lnTo>
                    <a:pt x="269830" y="408334"/>
                  </a:lnTo>
                  <a:lnTo>
                    <a:pt x="243387" y="411645"/>
                  </a:lnTo>
                  <a:lnTo>
                    <a:pt x="217291" y="413852"/>
                  </a:lnTo>
                  <a:lnTo>
                    <a:pt x="168540" y="416305"/>
                  </a:lnTo>
                  <a:lnTo>
                    <a:pt x="128058" y="417395"/>
                  </a:lnTo>
                  <a:lnTo>
                    <a:pt x="91252" y="417879"/>
                  </a:lnTo>
                  <a:lnTo>
                    <a:pt x="25400" y="4055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65100" y="2089360"/>
            <a:ext cx="2293553" cy="1695241"/>
            <a:chOff x="165100" y="2089360"/>
            <a:chExt cx="2293553" cy="1695241"/>
          </a:xfrm>
        </p:grpSpPr>
        <p:sp>
          <p:nvSpPr>
            <p:cNvPr id="59" name="Freeform 58"/>
            <p:cNvSpPr/>
            <p:nvPr/>
          </p:nvSpPr>
          <p:spPr>
            <a:xfrm>
              <a:off x="279445" y="2222500"/>
              <a:ext cx="208744" cy="584201"/>
            </a:xfrm>
            <a:custGeom>
              <a:avLst/>
              <a:gdLst/>
              <a:ahLst/>
              <a:cxnLst/>
              <a:rect l="0" t="0" r="0" b="0"/>
              <a:pathLst>
                <a:path w="208744" h="584201">
                  <a:moveTo>
                    <a:pt x="12655" y="0"/>
                  </a:moveTo>
                  <a:lnTo>
                    <a:pt x="5913" y="20225"/>
                  </a:lnTo>
                  <a:lnTo>
                    <a:pt x="3927" y="31828"/>
                  </a:lnTo>
                  <a:lnTo>
                    <a:pt x="2602" y="45207"/>
                  </a:lnTo>
                  <a:lnTo>
                    <a:pt x="1720" y="59771"/>
                  </a:lnTo>
                  <a:lnTo>
                    <a:pt x="739" y="91006"/>
                  </a:lnTo>
                  <a:lnTo>
                    <a:pt x="23" y="190684"/>
                  </a:lnTo>
                  <a:lnTo>
                    <a:pt x="0" y="207556"/>
                  </a:lnTo>
                  <a:lnTo>
                    <a:pt x="2807" y="223037"/>
                  </a:lnTo>
                  <a:lnTo>
                    <a:pt x="7501" y="237591"/>
                  </a:lnTo>
                  <a:lnTo>
                    <a:pt x="13452" y="251527"/>
                  </a:lnTo>
                  <a:lnTo>
                    <a:pt x="21653" y="262229"/>
                  </a:lnTo>
                  <a:lnTo>
                    <a:pt x="31353" y="270775"/>
                  </a:lnTo>
                  <a:lnTo>
                    <a:pt x="42054" y="277883"/>
                  </a:lnTo>
                  <a:lnTo>
                    <a:pt x="53421" y="281211"/>
                  </a:lnTo>
                  <a:lnTo>
                    <a:pt x="65232" y="282018"/>
                  </a:lnTo>
                  <a:lnTo>
                    <a:pt x="77339" y="281145"/>
                  </a:lnTo>
                  <a:lnTo>
                    <a:pt x="89644" y="277741"/>
                  </a:lnTo>
                  <a:lnTo>
                    <a:pt x="102081" y="272650"/>
                  </a:lnTo>
                  <a:lnTo>
                    <a:pt x="114606" y="266433"/>
                  </a:lnTo>
                  <a:lnTo>
                    <a:pt x="125777" y="258055"/>
                  </a:lnTo>
                  <a:lnTo>
                    <a:pt x="136048" y="248236"/>
                  </a:lnTo>
                  <a:lnTo>
                    <a:pt x="145717" y="237457"/>
                  </a:lnTo>
                  <a:lnTo>
                    <a:pt x="153574" y="224627"/>
                  </a:lnTo>
                  <a:lnTo>
                    <a:pt x="160223" y="210429"/>
                  </a:lnTo>
                  <a:lnTo>
                    <a:pt x="171374" y="181013"/>
                  </a:lnTo>
                  <a:lnTo>
                    <a:pt x="185585" y="140652"/>
                  </a:lnTo>
                  <a:lnTo>
                    <a:pt x="208743" y="72050"/>
                  </a:lnTo>
                  <a:lnTo>
                    <a:pt x="206579" y="78589"/>
                  </a:lnTo>
                  <a:lnTo>
                    <a:pt x="205438" y="87670"/>
                  </a:lnTo>
                  <a:lnTo>
                    <a:pt x="204677" y="99369"/>
                  </a:lnTo>
                  <a:lnTo>
                    <a:pt x="204169" y="112812"/>
                  </a:lnTo>
                  <a:lnTo>
                    <a:pt x="202420" y="128830"/>
                  </a:lnTo>
                  <a:lnTo>
                    <a:pt x="199842" y="146564"/>
                  </a:lnTo>
                  <a:lnTo>
                    <a:pt x="196713" y="165443"/>
                  </a:lnTo>
                  <a:lnTo>
                    <a:pt x="194627" y="185084"/>
                  </a:lnTo>
                  <a:lnTo>
                    <a:pt x="193236" y="205233"/>
                  </a:lnTo>
                  <a:lnTo>
                    <a:pt x="192309" y="225722"/>
                  </a:lnTo>
                  <a:lnTo>
                    <a:pt x="191279" y="271065"/>
                  </a:lnTo>
                  <a:lnTo>
                    <a:pt x="190503" y="438013"/>
                  </a:lnTo>
                  <a:lnTo>
                    <a:pt x="189076" y="457109"/>
                  </a:lnTo>
                  <a:lnTo>
                    <a:pt x="186713" y="474072"/>
                  </a:lnTo>
                  <a:lnTo>
                    <a:pt x="183727" y="489615"/>
                  </a:lnTo>
                  <a:lnTo>
                    <a:pt x="180325" y="504210"/>
                  </a:lnTo>
                  <a:lnTo>
                    <a:pt x="176646" y="518173"/>
                  </a:lnTo>
                  <a:lnTo>
                    <a:pt x="172782" y="531715"/>
                  </a:lnTo>
                  <a:lnTo>
                    <a:pt x="165973" y="543565"/>
                  </a:lnTo>
                  <a:lnTo>
                    <a:pt x="157200" y="554288"/>
                  </a:lnTo>
                  <a:lnTo>
                    <a:pt x="126955" y="584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35000" y="2362200"/>
              <a:ext cx="38101" cy="25401"/>
            </a:xfrm>
            <a:custGeom>
              <a:avLst/>
              <a:gdLst/>
              <a:ahLst/>
              <a:cxnLst/>
              <a:rect l="0" t="0" r="0" b="0"/>
              <a:pathLst>
                <a:path w="38101" h="25401">
                  <a:moveTo>
                    <a:pt x="0" y="25400"/>
                  </a:moveTo>
                  <a:lnTo>
                    <a:pt x="7525" y="17874"/>
                  </a:ln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14400" y="2298700"/>
              <a:ext cx="25401" cy="266701"/>
            </a:xfrm>
            <a:custGeom>
              <a:avLst/>
              <a:gdLst/>
              <a:ahLst/>
              <a:cxnLst/>
              <a:rect l="0" t="0" r="0" b="0"/>
              <a:pathLst>
                <a:path w="25401" h="266701">
                  <a:moveTo>
                    <a:pt x="25400" y="0"/>
                  </a:moveTo>
                  <a:lnTo>
                    <a:pt x="7723" y="53029"/>
                  </a:lnTo>
                  <a:lnTo>
                    <a:pt x="5148" y="66397"/>
                  </a:lnTo>
                  <a:lnTo>
                    <a:pt x="3432" y="80953"/>
                  </a:lnTo>
                  <a:lnTo>
                    <a:pt x="2288" y="96302"/>
                  </a:lnTo>
                  <a:lnTo>
                    <a:pt x="1525" y="112179"/>
                  </a:lnTo>
                  <a:lnTo>
                    <a:pt x="678" y="144872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39800" y="2171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130300" y="2298479"/>
              <a:ext cx="227611" cy="292322"/>
            </a:xfrm>
            <a:custGeom>
              <a:avLst/>
              <a:gdLst/>
              <a:ahLst/>
              <a:cxnLst/>
              <a:rect l="0" t="0" r="0" b="0"/>
              <a:pathLst>
                <a:path w="227611" h="292322">
                  <a:moveTo>
                    <a:pt x="0" y="25621"/>
                  </a:moveTo>
                  <a:lnTo>
                    <a:pt x="0" y="201957"/>
                  </a:lnTo>
                  <a:lnTo>
                    <a:pt x="1411" y="209500"/>
                  </a:lnTo>
                  <a:lnTo>
                    <a:pt x="3762" y="208885"/>
                  </a:lnTo>
                  <a:lnTo>
                    <a:pt x="6742" y="202830"/>
                  </a:lnTo>
                  <a:lnTo>
                    <a:pt x="10139" y="193149"/>
                  </a:lnTo>
                  <a:lnTo>
                    <a:pt x="13814" y="181051"/>
                  </a:lnTo>
                  <a:lnTo>
                    <a:pt x="17676" y="167341"/>
                  </a:lnTo>
                  <a:lnTo>
                    <a:pt x="23073" y="152556"/>
                  </a:lnTo>
                  <a:lnTo>
                    <a:pt x="29493" y="137055"/>
                  </a:lnTo>
                  <a:lnTo>
                    <a:pt x="36595" y="121077"/>
                  </a:lnTo>
                  <a:lnTo>
                    <a:pt x="44152" y="106192"/>
                  </a:lnTo>
                  <a:lnTo>
                    <a:pt x="52012" y="92034"/>
                  </a:lnTo>
                  <a:lnTo>
                    <a:pt x="60075" y="78363"/>
                  </a:lnTo>
                  <a:lnTo>
                    <a:pt x="66861" y="65016"/>
                  </a:lnTo>
                  <a:lnTo>
                    <a:pt x="72796" y="51884"/>
                  </a:lnTo>
                  <a:lnTo>
                    <a:pt x="78164" y="38896"/>
                  </a:lnTo>
                  <a:lnTo>
                    <a:pt x="84565" y="27415"/>
                  </a:lnTo>
                  <a:lnTo>
                    <a:pt x="91654" y="16939"/>
                  </a:lnTo>
                  <a:lnTo>
                    <a:pt x="99203" y="7133"/>
                  </a:lnTo>
                  <a:lnTo>
                    <a:pt x="109879" y="2007"/>
                  </a:lnTo>
                  <a:lnTo>
                    <a:pt x="122642" y="0"/>
                  </a:lnTo>
                  <a:lnTo>
                    <a:pt x="136794" y="74"/>
                  </a:lnTo>
                  <a:lnTo>
                    <a:pt x="149052" y="4356"/>
                  </a:lnTo>
                  <a:lnTo>
                    <a:pt x="160045" y="11444"/>
                  </a:lnTo>
                  <a:lnTo>
                    <a:pt x="170197" y="20403"/>
                  </a:lnTo>
                  <a:lnTo>
                    <a:pt x="179786" y="32020"/>
                  </a:lnTo>
                  <a:lnTo>
                    <a:pt x="189002" y="45409"/>
                  </a:lnTo>
                  <a:lnTo>
                    <a:pt x="197968" y="59979"/>
                  </a:lnTo>
                  <a:lnTo>
                    <a:pt x="205356" y="76749"/>
                  </a:lnTo>
                  <a:lnTo>
                    <a:pt x="211693" y="94984"/>
                  </a:lnTo>
                  <a:lnTo>
                    <a:pt x="217328" y="114196"/>
                  </a:lnTo>
                  <a:lnTo>
                    <a:pt x="221085" y="132649"/>
                  </a:lnTo>
                  <a:lnTo>
                    <a:pt x="223590" y="150595"/>
                  </a:lnTo>
                  <a:lnTo>
                    <a:pt x="225260" y="168203"/>
                  </a:lnTo>
                  <a:lnTo>
                    <a:pt x="226373" y="185587"/>
                  </a:lnTo>
                  <a:lnTo>
                    <a:pt x="227115" y="202820"/>
                  </a:lnTo>
                  <a:lnTo>
                    <a:pt x="227610" y="219954"/>
                  </a:lnTo>
                  <a:lnTo>
                    <a:pt x="226529" y="235609"/>
                  </a:lnTo>
                  <a:lnTo>
                    <a:pt x="224397" y="250280"/>
                  </a:lnTo>
                  <a:lnTo>
                    <a:pt x="215900" y="292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562100" y="2095500"/>
              <a:ext cx="38101" cy="431801"/>
            </a:xfrm>
            <a:custGeom>
              <a:avLst/>
              <a:gdLst/>
              <a:ahLst/>
              <a:cxnLst/>
              <a:rect l="0" t="0" r="0" b="0"/>
              <a:pathLst>
                <a:path w="38101" h="431801">
                  <a:moveTo>
                    <a:pt x="0" y="0"/>
                  </a:moveTo>
                  <a:lnTo>
                    <a:pt x="17676" y="70706"/>
                  </a:lnTo>
                  <a:lnTo>
                    <a:pt x="20251" y="88059"/>
                  </a:lnTo>
                  <a:lnTo>
                    <a:pt x="21967" y="106684"/>
                  </a:lnTo>
                  <a:lnTo>
                    <a:pt x="23111" y="126156"/>
                  </a:lnTo>
                  <a:lnTo>
                    <a:pt x="24383" y="166606"/>
                  </a:lnTo>
                  <a:lnTo>
                    <a:pt x="24722" y="187270"/>
                  </a:lnTo>
                  <a:lnTo>
                    <a:pt x="23536" y="205280"/>
                  </a:lnTo>
                  <a:lnTo>
                    <a:pt x="21335" y="221520"/>
                  </a:lnTo>
                  <a:lnTo>
                    <a:pt x="18457" y="236580"/>
                  </a:lnTo>
                  <a:lnTo>
                    <a:pt x="16538" y="253675"/>
                  </a:lnTo>
                  <a:lnTo>
                    <a:pt x="15258" y="272128"/>
                  </a:lnTo>
                  <a:lnTo>
                    <a:pt x="14405" y="291485"/>
                  </a:lnTo>
                  <a:lnTo>
                    <a:pt x="15248" y="310034"/>
                  </a:lnTo>
                  <a:lnTo>
                    <a:pt x="17221" y="328045"/>
                  </a:lnTo>
                  <a:lnTo>
                    <a:pt x="19947" y="345696"/>
                  </a:lnTo>
                  <a:lnTo>
                    <a:pt x="23176" y="361697"/>
                  </a:lnTo>
                  <a:lnTo>
                    <a:pt x="26739" y="376598"/>
                  </a:lnTo>
                  <a:lnTo>
                    <a:pt x="381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485900" y="23241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2"/>
                  </a:lnTo>
                  <a:lnTo>
                    <a:pt x="45207" y="2648"/>
                  </a:lnTo>
                  <a:lnTo>
                    <a:pt x="59771" y="1765"/>
                  </a:lnTo>
                  <a:lnTo>
                    <a:pt x="91005" y="784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108200" y="2089360"/>
              <a:ext cx="350453" cy="459397"/>
            </a:xfrm>
            <a:custGeom>
              <a:avLst/>
              <a:gdLst/>
              <a:ahLst/>
              <a:cxnLst/>
              <a:rect l="0" t="0" r="0" b="0"/>
              <a:pathLst>
                <a:path w="350453" h="459397">
                  <a:moveTo>
                    <a:pt x="63500" y="18840"/>
                  </a:moveTo>
                  <a:lnTo>
                    <a:pt x="116529" y="1163"/>
                  </a:lnTo>
                  <a:lnTo>
                    <a:pt x="129897" y="0"/>
                  </a:lnTo>
                  <a:lnTo>
                    <a:pt x="144453" y="635"/>
                  </a:lnTo>
                  <a:lnTo>
                    <a:pt x="159802" y="2470"/>
                  </a:lnTo>
                  <a:lnTo>
                    <a:pt x="174268" y="5104"/>
                  </a:lnTo>
                  <a:lnTo>
                    <a:pt x="188145" y="8272"/>
                  </a:lnTo>
                  <a:lnTo>
                    <a:pt x="201630" y="11794"/>
                  </a:lnTo>
                  <a:lnTo>
                    <a:pt x="214853" y="15554"/>
                  </a:lnTo>
                  <a:lnTo>
                    <a:pt x="240834" y="23494"/>
                  </a:lnTo>
                  <a:lnTo>
                    <a:pt x="252278" y="30409"/>
                  </a:lnTo>
                  <a:lnTo>
                    <a:pt x="262730" y="39253"/>
                  </a:lnTo>
                  <a:lnTo>
                    <a:pt x="272520" y="49382"/>
                  </a:lnTo>
                  <a:lnTo>
                    <a:pt x="277635" y="61779"/>
                  </a:lnTo>
                  <a:lnTo>
                    <a:pt x="279634" y="75688"/>
                  </a:lnTo>
                  <a:lnTo>
                    <a:pt x="279556" y="90605"/>
                  </a:lnTo>
                  <a:lnTo>
                    <a:pt x="276682" y="104783"/>
                  </a:lnTo>
                  <a:lnTo>
                    <a:pt x="271943" y="118469"/>
                  </a:lnTo>
                  <a:lnTo>
                    <a:pt x="265962" y="131826"/>
                  </a:lnTo>
                  <a:lnTo>
                    <a:pt x="257741" y="142141"/>
                  </a:lnTo>
                  <a:lnTo>
                    <a:pt x="248027" y="150430"/>
                  </a:lnTo>
                  <a:lnTo>
                    <a:pt x="237318" y="157366"/>
                  </a:lnTo>
                  <a:lnTo>
                    <a:pt x="224534" y="163402"/>
                  </a:lnTo>
                  <a:lnTo>
                    <a:pt x="210367" y="168837"/>
                  </a:lnTo>
                  <a:lnTo>
                    <a:pt x="195278" y="173871"/>
                  </a:lnTo>
                  <a:lnTo>
                    <a:pt x="179574" y="177227"/>
                  </a:lnTo>
                  <a:lnTo>
                    <a:pt x="163460" y="179465"/>
                  </a:lnTo>
                  <a:lnTo>
                    <a:pt x="147073" y="180956"/>
                  </a:lnTo>
                  <a:lnTo>
                    <a:pt x="141793" y="181951"/>
                  </a:lnTo>
                  <a:lnTo>
                    <a:pt x="143917" y="182614"/>
                  </a:lnTo>
                  <a:lnTo>
                    <a:pt x="150978" y="183056"/>
                  </a:lnTo>
                  <a:lnTo>
                    <a:pt x="162741" y="184761"/>
                  </a:lnTo>
                  <a:lnTo>
                    <a:pt x="194625" y="190420"/>
                  </a:lnTo>
                  <a:lnTo>
                    <a:pt x="211594" y="193904"/>
                  </a:lnTo>
                  <a:lnTo>
                    <a:pt x="245501" y="201539"/>
                  </a:lnTo>
                  <a:lnTo>
                    <a:pt x="259623" y="206961"/>
                  </a:lnTo>
                  <a:lnTo>
                    <a:pt x="271859" y="213398"/>
                  </a:lnTo>
                  <a:lnTo>
                    <a:pt x="282839" y="220512"/>
                  </a:lnTo>
                  <a:lnTo>
                    <a:pt x="292982" y="229488"/>
                  </a:lnTo>
                  <a:lnTo>
                    <a:pt x="302565" y="239705"/>
                  </a:lnTo>
                  <a:lnTo>
                    <a:pt x="311777" y="250750"/>
                  </a:lnTo>
                  <a:lnTo>
                    <a:pt x="320740" y="263757"/>
                  </a:lnTo>
                  <a:lnTo>
                    <a:pt x="329538" y="278074"/>
                  </a:lnTo>
                  <a:lnTo>
                    <a:pt x="338225" y="293262"/>
                  </a:lnTo>
                  <a:lnTo>
                    <a:pt x="344016" y="310444"/>
                  </a:lnTo>
                  <a:lnTo>
                    <a:pt x="347877" y="328953"/>
                  </a:lnTo>
                  <a:lnTo>
                    <a:pt x="350452" y="348349"/>
                  </a:lnTo>
                  <a:lnTo>
                    <a:pt x="347934" y="364101"/>
                  </a:lnTo>
                  <a:lnTo>
                    <a:pt x="342023" y="377425"/>
                  </a:lnTo>
                  <a:lnTo>
                    <a:pt x="333848" y="389130"/>
                  </a:lnTo>
                  <a:lnTo>
                    <a:pt x="322754" y="401166"/>
                  </a:lnTo>
                  <a:lnTo>
                    <a:pt x="309714" y="413424"/>
                  </a:lnTo>
                  <a:lnTo>
                    <a:pt x="295376" y="425829"/>
                  </a:lnTo>
                  <a:lnTo>
                    <a:pt x="278761" y="435510"/>
                  </a:lnTo>
                  <a:lnTo>
                    <a:pt x="260630" y="443376"/>
                  </a:lnTo>
                  <a:lnTo>
                    <a:pt x="241486" y="450030"/>
                  </a:lnTo>
                  <a:lnTo>
                    <a:pt x="221668" y="454467"/>
                  </a:lnTo>
                  <a:lnTo>
                    <a:pt x="201401" y="457424"/>
                  </a:lnTo>
                  <a:lnTo>
                    <a:pt x="180834" y="459396"/>
                  </a:lnTo>
                  <a:lnTo>
                    <a:pt x="160067" y="459299"/>
                  </a:lnTo>
                  <a:lnTo>
                    <a:pt x="139167" y="457824"/>
                  </a:lnTo>
                  <a:lnTo>
                    <a:pt x="118178" y="455429"/>
                  </a:lnTo>
                  <a:lnTo>
                    <a:pt x="98540" y="453833"/>
                  </a:lnTo>
                  <a:lnTo>
                    <a:pt x="79805" y="452768"/>
                  </a:lnTo>
                  <a:lnTo>
                    <a:pt x="0" y="450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841500" y="22733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26967" y="12700"/>
                  </a:lnTo>
                  <a:lnTo>
                    <a:pt x="40556" y="11288"/>
                  </a:lnTo>
                  <a:lnTo>
                    <a:pt x="55259" y="8937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828800" y="23749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65100" y="2986265"/>
              <a:ext cx="193403" cy="305984"/>
            </a:xfrm>
            <a:custGeom>
              <a:avLst/>
              <a:gdLst/>
              <a:ahLst/>
              <a:cxnLst/>
              <a:rect l="0" t="0" r="0" b="0"/>
              <a:pathLst>
                <a:path w="193403" h="305984">
                  <a:moveTo>
                    <a:pt x="190500" y="10935"/>
                  </a:moveTo>
                  <a:lnTo>
                    <a:pt x="170274" y="4192"/>
                  </a:lnTo>
                  <a:lnTo>
                    <a:pt x="158671" y="2207"/>
                  </a:lnTo>
                  <a:lnTo>
                    <a:pt x="145292" y="882"/>
                  </a:lnTo>
                  <a:lnTo>
                    <a:pt x="130728" y="0"/>
                  </a:lnTo>
                  <a:lnTo>
                    <a:pt x="113963" y="823"/>
                  </a:lnTo>
                  <a:lnTo>
                    <a:pt x="95731" y="2782"/>
                  </a:lnTo>
                  <a:lnTo>
                    <a:pt x="76520" y="5500"/>
                  </a:lnTo>
                  <a:lnTo>
                    <a:pt x="60891" y="10133"/>
                  </a:lnTo>
                  <a:lnTo>
                    <a:pt x="47649" y="16045"/>
                  </a:lnTo>
                  <a:lnTo>
                    <a:pt x="35999" y="22808"/>
                  </a:lnTo>
                  <a:lnTo>
                    <a:pt x="29644" y="31550"/>
                  </a:lnTo>
                  <a:lnTo>
                    <a:pt x="26818" y="41612"/>
                  </a:lnTo>
                  <a:lnTo>
                    <a:pt x="26345" y="52553"/>
                  </a:lnTo>
                  <a:lnTo>
                    <a:pt x="30263" y="62669"/>
                  </a:lnTo>
                  <a:lnTo>
                    <a:pt x="37109" y="72235"/>
                  </a:lnTo>
                  <a:lnTo>
                    <a:pt x="45906" y="81435"/>
                  </a:lnTo>
                  <a:lnTo>
                    <a:pt x="57415" y="88979"/>
                  </a:lnTo>
                  <a:lnTo>
                    <a:pt x="70732" y="95420"/>
                  </a:lnTo>
                  <a:lnTo>
                    <a:pt x="85254" y="101125"/>
                  </a:lnTo>
                  <a:lnTo>
                    <a:pt x="99169" y="109161"/>
                  </a:lnTo>
                  <a:lnTo>
                    <a:pt x="112679" y="118753"/>
                  </a:lnTo>
                  <a:lnTo>
                    <a:pt x="125919" y="129380"/>
                  </a:lnTo>
                  <a:lnTo>
                    <a:pt x="138979" y="140698"/>
                  </a:lnTo>
                  <a:lnTo>
                    <a:pt x="151919" y="152477"/>
                  </a:lnTo>
                  <a:lnTo>
                    <a:pt x="164779" y="164563"/>
                  </a:lnTo>
                  <a:lnTo>
                    <a:pt x="174764" y="176853"/>
                  </a:lnTo>
                  <a:lnTo>
                    <a:pt x="182831" y="189281"/>
                  </a:lnTo>
                  <a:lnTo>
                    <a:pt x="189621" y="201799"/>
                  </a:lnTo>
                  <a:lnTo>
                    <a:pt x="192736" y="214377"/>
                  </a:lnTo>
                  <a:lnTo>
                    <a:pt x="193402" y="226997"/>
                  </a:lnTo>
                  <a:lnTo>
                    <a:pt x="192434" y="239642"/>
                  </a:lnTo>
                  <a:lnTo>
                    <a:pt x="187556" y="252306"/>
                  </a:lnTo>
                  <a:lnTo>
                    <a:pt x="180070" y="264983"/>
                  </a:lnTo>
                  <a:lnTo>
                    <a:pt x="170847" y="277666"/>
                  </a:lnTo>
                  <a:lnTo>
                    <a:pt x="160464" y="287534"/>
                  </a:lnTo>
                  <a:lnTo>
                    <a:pt x="149309" y="295523"/>
                  </a:lnTo>
                  <a:lnTo>
                    <a:pt x="137639" y="302260"/>
                  </a:lnTo>
                  <a:lnTo>
                    <a:pt x="125626" y="305341"/>
                  </a:lnTo>
                  <a:lnTo>
                    <a:pt x="113384" y="305983"/>
                  </a:lnTo>
                  <a:lnTo>
                    <a:pt x="100989" y="305000"/>
                  </a:lnTo>
                  <a:lnTo>
                    <a:pt x="88493" y="302934"/>
                  </a:lnTo>
                  <a:lnTo>
                    <a:pt x="75928" y="300145"/>
                  </a:lnTo>
                  <a:lnTo>
                    <a:pt x="63319" y="296875"/>
                  </a:lnTo>
                  <a:lnTo>
                    <a:pt x="50679" y="291872"/>
                  </a:lnTo>
                  <a:lnTo>
                    <a:pt x="38019" y="285715"/>
                  </a:lnTo>
                  <a:lnTo>
                    <a:pt x="0" y="264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57200" y="2908300"/>
              <a:ext cx="38101" cy="431801"/>
            </a:xfrm>
            <a:custGeom>
              <a:avLst/>
              <a:gdLst/>
              <a:ahLst/>
              <a:cxnLst/>
              <a:rect l="0" t="0" r="0" b="0"/>
              <a:pathLst>
                <a:path w="38101" h="431801">
                  <a:moveTo>
                    <a:pt x="0" y="0"/>
                  </a:moveTo>
                  <a:lnTo>
                    <a:pt x="0" y="250064"/>
                  </a:lnTo>
                  <a:lnTo>
                    <a:pt x="1411" y="269720"/>
                  </a:lnTo>
                  <a:lnTo>
                    <a:pt x="3762" y="288469"/>
                  </a:lnTo>
                  <a:lnTo>
                    <a:pt x="6741" y="306612"/>
                  </a:lnTo>
                  <a:lnTo>
                    <a:pt x="10139" y="324353"/>
                  </a:lnTo>
                  <a:lnTo>
                    <a:pt x="17676" y="359116"/>
                  </a:lnTo>
                  <a:lnTo>
                    <a:pt x="21662" y="374877"/>
                  </a:lnTo>
                  <a:lnTo>
                    <a:pt x="25730" y="389618"/>
                  </a:lnTo>
                  <a:lnTo>
                    <a:pt x="381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99544" y="3086100"/>
              <a:ext cx="196784" cy="295753"/>
            </a:xfrm>
            <a:custGeom>
              <a:avLst/>
              <a:gdLst/>
              <a:ahLst/>
              <a:cxnLst/>
              <a:rect l="0" t="0" r="0" b="0"/>
              <a:pathLst>
                <a:path w="196784" h="295753">
                  <a:moveTo>
                    <a:pt x="60856" y="0"/>
                  </a:moveTo>
                  <a:lnTo>
                    <a:pt x="54114" y="20225"/>
                  </a:lnTo>
                  <a:lnTo>
                    <a:pt x="49305" y="31828"/>
                  </a:lnTo>
                  <a:lnTo>
                    <a:pt x="43278" y="45207"/>
                  </a:lnTo>
                  <a:lnTo>
                    <a:pt x="36437" y="59771"/>
                  </a:lnTo>
                  <a:lnTo>
                    <a:pt x="30465" y="75125"/>
                  </a:lnTo>
                  <a:lnTo>
                    <a:pt x="25073" y="91006"/>
                  </a:lnTo>
                  <a:lnTo>
                    <a:pt x="10742" y="136561"/>
                  </a:lnTo>
                  <a:lnTo>
                    <a:pt x="6280" y="150307"/>
                  </a:lnTo>
                  <a:lnTo>
                    <a:pt x="3305" y="165115"/>
                  </a:lnTo>
                  <a:lnTo>
                    <a:pt x="1322" y="180632"/>
                  </a:lnTo>
                  <a:lnTo>
                    <a:pt x="0" y="196622"/>
                  </a:lnTo>
                  <a:lnTo>
                    <a:pt x="1941" y="211514"/>
                  </a:lnTo>
                  <a:lnTo>
                    <a:pt x="6057" y="225676"/>
                  </a:lnTo>
                  <a:lnTo>
                    <a:pt x="11623" y="239350"/>
                  </a:lnTo>
                  <a:lnTo>
                    <a:pt x="19567" y="251289"/>
                  </a:lnTo>
                  <a:lnTo>
                    <a:pt x="29097" y="262070"/>
                  </a:lnTo>
                  <a:lnTo>
                    <a:pt x="39683" y="272080"/>
                  </a:lnTo>
                  <a:lnTo>
                    <a:pt x="50974" y="280164"/>
                  </a:lnTo>
                  <a:lnTo>
                    <a:pt x="62734" y="286965"/>
                  </a:lnTo>
                  <a:lnTo>
                    <a:pt x="74808" y="292910"/>
                  </a:lnTo>
                  <a:lnTo>
                    <a:pt x="89913" y="295462"/>
                  </a:lnTo>
                  <a:lnTo>
                    <a:pt x="107038" y="295752"/>
                  </a:lnTo>
                  <a:lnTo>
                    <a:pt x="125511" y="294535"/>
                  </a:lnTo>
                  <a:lnTo>
                    <a:pt x="140648" y="290901"/>
                  </a:lnTo>
                  <a:lnTo>
                    <a:pt x="153561" y="285656"/>
                  </a:lnTo>
                  <a:lnTo>
                    <a:pt x="164993" y="279337"/>
                  </a:lnTo>
                  <a:lnTo>
                    <a:pt x="174025" y="270891"/>
                  </a:lnTo>
                  <a:lnTo>
                    <a:pt x="181457" y="261027"/>
                  </a:lnTo>
                  <a:lnTo>
                    <a:pt x="187823" y="250218"/>
                  </a:lnTo>
                  <a:lnTo>
                    <a:pt x="192067" y="237367"/>
                  </a:lnTo>
                  <a:lnTo>
                    <a:pt x="194897" y="223156"/>
                  </a:lnTo>
                  <a:lnTo>
                    <a:pt x="196783" y="208037"/>
                  </a:lnTo>
                  <a:lnTo>
                    <a:pt x="195218" y="192313"/>
                  </a:lnTo>
                  <a:lnTo>
                    <a:pt x="191353" y="176186"/>
                  </a:lnTo>
                  <a:lnTo>
                    <a:pt x="185954" y="159791"/>
                  </a:lnTo>
                  <a:lnTo>
                    <a:pt x="178121" y="144627"/>
                  </a:lnTo>
                  <a:lnTo>
                    <a:pt x="168666" y="130284"/>
                  </a:lnTo>
                  <a:lnTo>
                    <a:pt x="158129" y="116489"/>
                  </a:lnTo>
                  <a:lnTo>
                    <a:pt x="145460" y="105882"/>
                  </a:lnTo>
                  <a:lnTo>
                    <a:pt x="131370" y="97399"/>
                  </a:lnTo>
                  <a:lnTo>
                    <a:pt x="116332" y="90332"/>
                  </a:lnTo>
                  <a:lnTo>
                    <a:pt x="102073" y="84210"/>
                  </a:lnTo>
                  <a:lnTo>
                    <a:pt x="88334" y="78718"/>
                  </a:lnTo>
                  <a:lnTo>
                    <a:pt x="48156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56283" y="3187700"/>
              <a:ext cx="45418" cy="596901"/>
            </a:xfrm>
            <a:custGeom>
              <a:avLst/>
              <a:gdLst/>
              <a:ahLst/>
              <a:cxnLst/>
              <a:rect l="0" t="0" r="0" b="0"/>
              <a:pathLst>
                <a:path w="45418" h="596901">
                  <a:moveTo>
                    <a:pt x="7317" y="0"/>
                  </a:moveTo>
                  <a:lnTo>
                    <a:pt x="574" y="26967"/>
                  </a:lnTo>
                  <a:lnTo>
                    <a:pt x="0" y="39145"/>
                  </a:lnTo>
                  <a:lnTo>
                    <a:pt x="1027" y="51496"/>
                  </a:lnTo>
                  <a:lnTo>
                    <a:pt x="3124" y="63964"/>
                  </a:lnTo>
                  <a:lnTo>
                    <a:pt x="4521" y="79331"/>
                  </a:lnTo>
                  <a:lnTo>
                    <a:pt x="5453" y="96632"/>
                  </a:lnTo>
                  <a:lnTo>
                    <a:pt x="6488" y="136081"/>
                  </a:lnTo>
                  <a:lnTo>
                    <a:pt x="6948" y="181836"/>
                  </a:lnTo>
                  <a:lnTo>
                    <a:pt x="8482" y="201657"/>
                  </a:lnTo>
                  <a:lnTo>
                    <a:pt x="10916" y="219104"/>
                  </a:lnTo>
                  <a:lnTo>
                    <a:pt x="13949" y="234970"/>
                  </a:lnTo>
                  <a:lnTo>
                    <a:pt x="14561" y="249780"/>
                  </a:lnTo>
                  <a:lnTo>
                    <a:pt x="13557" y="263886"/>
                  </a:lnTo>
                  <a:lnTo>
                    <a:pt x="11477" y="277524"/>
                  </a:lnTo>
                  <a:lnTo>
                    <a:pt x="11501" y="296493"/>
                  </a:lnTo>
                  <a:lnTo>
                    <a:pt x="12928" y="319018"/>
                  </a:lnTo>
                  <a:lnTo>
                    <a:pt x="15291" y="343912"/>
                  </a:lnTo>
                  <a:lnTo>
                    <a:pt x="18277" y="368974"/>
                  </a:lnTo>
                  <a:lnTo>
                    <a:pt x="25358" y="419399"/>
                  </a:lnTo>
                  <a:lnTo>
                    <a:pt x="27811" y="443288"/>
                  </a:lnTo>
                  <a:lnTo>
                    <a:pt x="29446" y="466270"/>
                  </a:lnTo>
                  <a:lnTo>
                    <a:pt x="30536" y="488646"/>
                  </a:lnTo>
                  <a:lnTo>
                    <a:pt x="32674" y="507798"/>
                  </a:lnTo>
                  <a:lnTo>
                    <a:pt x="35511" y="524798"/>
                  </a:lnTo>
                  <a:lnTo>
                    <a:pt x="45417" y="596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63600" y="3234564"/>
              <a:ext cx="237413" cy="245237"/>
            </a:xfrm>
            <a:custGeom>
              <a:avLst/>
              <a:gdLst/>
              <a:ahLst/>
              <a:cxnLst/>
              <a:rect l="0" t="0" r="0" b="0"/>
              <a:pathLst>
                <a:path w="237413" h="245237">
                  <a:moveTo>
                    <a:pt x="0" y="42036"/>
                  </a:moveTo>
                  <a:lnTo>
                    <a:pt x="13483" y="21810"/>
                  </a:lnTo>
                  <a:lnTo>
                    <a:pt x="23100" y="14440"/>
                  </a:lnTo>
                  <a:lnTo>
                    <a:pt x="35155" y="8116"/>
                  </a:lnTo>
                  <a:lnTo>
                    <a:pt x="48837" y="2489"/>
                  </a:lnTo>
                  <a:lnTo>
                    <a:pt x="62191" y="149"/>
                  </a:lnTo>
                  <a:lnTo>
                    <a:pt x="75327" y="0"/>
                  </a:lnTo>
                  <a:lnTo>
                    <a:pt x="88318" y="1312"/>
                  </a:lnTo>
                  <a:lnTo>
                    <a:pt x="102623" y="3598"/>
                  </a:lnTo>
                  <a:lnTo>
                    <a:pt x="117804" y="6532"/>
                  </a:lnTo>
                  <a:lnTo>
                    <a:pt x="133569" y="9900"/>
                  </a:lnTo>
                  <a:lnTo>
                    <a:pt x="146901" y="14967"/>
                  </a:lnTo>
                  <a:lnTo>
                    <a:pt x="158612" y="21168"/>
                  </a:lnTo>
                  <a:lnTo>
                    <a:pt x="169241" y="28124"/>
                  </a:lnTo>
                  <a:lnTo>
                    <a:pt x="180561" y="36994"/>
                  </a:lnTo>
                  <a:lnTo>
                    <a:pt x="192340" y="47141"/>
                  </a:lnTo>
                  <a:lnTo>
                    <a:pt x="204427" y="58140"/>
                  </a:lnTo>
                  <a:lnTo>
                    <a:pt x="213895" y="71116"/>
                  </a:lnTo>
                  <a:lnTo>
                    <a:pt x="221619" y="85411"/>
                  </a:lnTo>
                  <a:lnTo>
                    <a:pt x="228179" y="100586"/>
                  </a:lnTo>
                  <a:lnTo>
                    <a:pt x="232553" y="116347"/>
                  </a:lnTo>
                  <a:lnTo>
                    <a:pt x="235468" y="132499"/>
                  </a:lnTo>
                  <a:lnTo>
                    <a:pt x="237412" y="148911"/>
                  </a:lnTo>
                  <a:lnTo>
                    <a:pt x="235886" y="164086"/>
                  </a:lnTo>
                  <a:lnTo>
                    <a:pt x="232046" y="178436"/>
                  </a:lnTo>
                  <a:lnTo>
                    <a:pt x="226664" y="192236"/>
                  </a:lnTo>
                  <a:lnTo>
                    <a:pt x="218842" y="202847"/>
                  </a:lnTo>
                  <a:lnTo>
                    <a:pt x="209395" y="211332"/>
                  </a:lnTo>
                  <a:lnTo>
                    <a:pt x="198863" y="218400"/>
                  </a:lnTo>
                  <a:lnTo>
                    <a:pt x="187608" y="224523"/>
                  </a:lnTo>
                  <a:lnTo>
                    <a:pt x="175872" y="230016"/>
                  </a:lnTo>
                  <a:lnTo>
                    <a:pt x="163815" y="235089"/>
                  </a:lnTo>
                  <a:lnTo>
                    <a:pt x="148721" y="238471"/>
                  </a:lnTo>
                  <a:lnTo>
                    <a:pt x="131603" y="240726"/>
                  </a:lnTo>
                  <a:lnTo>
                    <a:pt x="63500" y="2452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181100" y="3284789"/>
              <a:ext cx="127001" cy="182312"/>
            </a:xfrm>
            <a:custGeom>
              <a:avLst/>
              <a:gdLst/>
              <a:ahLst/>
              <a:cxnLst/>
              <a:rect l="0" t="0" r="0" b="0"/>
              <a:pathLst>
                <a:path w="127001" h="182312">
                  <a:moveTo>
                    <a:pt x="0" y="55311"/>
                  </a:moveTo>
                  <a:lnTo>
                    <a:pt x="33709" y="48568"/>
                  </a:lnTo>
                  <a:lnTo>
                    <a:pt x="65311" y="41496"/>
                  </a:lnTo>
                  <a:lnTo>
                    <a:pt x="81641" y="37634"/>
                  </a:lnTo>
                  <a:lnTo>
                    <a:pt x="95349" y="32237"/>
                  </a:lnTo>
                  <a:lnTo>
                    <a:pt x="107310" y="25817"/>
                  </a:lnTo>
                  <a:lnTo>
                    <a:pt x="118107" y="18715"/>
                  </a:lnTo>
                  <a:lnTo>
                    <a:pt x="121071" y="12569"/>
                  </a:lnTo>
                  <a:lnTo>
                    <a:pt x="118814" y="7061"/>
                  </a:lnTo>
                  <a:lnTo>
                    <a:pt x="113076" y="1977"/>
                  </a:lnTo>
                  <a:lnTo>
                    <a:pt x="105017" y="0"/>
                  </a:lnTo>
                  <a:lnTo>
                    <a:pt x="95411" y="92"/>
                  </a:lnTo>
                  <a:lnTo>
                    <a:pt x="84774" y="1565"/>
                  </a:lnTo>
                  <a:lnTo>
                    <a:pt x="73449" y="5369"/>
                  </a:lnTo>
                  <a:lnTo>
                    <a:pt x="61666" y="10727"/>
                  </a:lnTo>
                  <a:lnTo>
                    <a:pt x="49577" y="17122"/>
                  </a:lnTo>
                  <a:lnTo>
                    <a:pt x="38696" y="24207"/>
                  </a:lnTo>
                  <a:lnTo>
                    <a:pt x="28619" y="31753"/>
                  </a:lnTo>
                  <a:lnTo>
                    <a:pt x="19079" y="39605"/>
                  </a:lnTo>
                  <a:lnTo>
                    <a:pt x="12719" y="50485"/>
                  </a:lnTo>
                  <a:lnTo>
                    <a:pt x="8479" y="63382"/>
                  </a:lnTo>
                  <a:lnTo>
                    <a:pt x="5653" y="77625"/>
                  </a:lnTo>
                  <a:lnTo>
                    <a:pt x="8002" y="91354"/>
                  </a:lnTo>
                  <a:lnTo>
                    <a:pt x="13801" y="104739"/>
                  </a:lnTo>
                  <a:lnTo>
                    <a:pt x="21900" y="117896"/>
                  </a:lnTo>
                  <a:lnTo>
                    <a:pt x="32945" y="129490"/>
                  </a:lnTo>
                  <a:lnTo>
                    <a:pt x="45952" y="140041"/>
                  </a:lnTo>
                  <a:lnTo>
                    <a:pt x="60268" y="149898"/>
                  </a:lnTo>
                  <a:lnTo>
                    <a:pt x="74045" y="157880"/>
                  </a:lnTo>
                  <a:lnTo>
                    <a:pt x="87463" y="164612"/>
                  </a:lnTo>
                  <a:lnTo>
                    <a:pt x="127000" y="182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498600" y="3189465"/>
              <a:ext cx="139701" cy="10936"/>
            </a:xfrm>
            <a:custGeom>
              <a:avLst/>
              <a:gdLst/>
              <a:ahLst/>
              <a:cxnLst/>
              <a:rect l="0" t="0" r="0" b="0"/>
              <a:pathLst>
                <a:path w="139701" h="10936">
                  <a:moveTo>
                    <a:pt x="0" y="10935"/>
                  </a:moveTo>
                  <a:lnTo>
                    <a:pt x="20225" y="4192"/>
                  </a:lnTo>
                  <a:lnTo>
                    <a:pt x="31828" y="2207"/>
                  </a:lnTo>
                  <a:lnTo>
                    <a:pt x="45207" y="882"/>
                  </a:lnTo>
                  <a:lnTo>
                    <a:pt x="59771" y="0"/>
                  </a:lnTo>
                  <a:lnTo>
                    <a:pt x="73714" y="823"/>
                  </a:lnTo>
                  <a:lnTo>
                    <a:pt x="139700" y="10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485900" y="32893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841500" y="33020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7920" y="8728"/>
                  </a:lnTo>
                  <a:lnTo>
                    <a:pt x="92869" y="10052"/>
                  </a:lnTo>
                  <a:lnTo>
                    <a:pt x="108479" y="10934"/>
                  </a:lnTo>
                  <a:lnTo>
                    <a:pt x="140876" y="11915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248482" y="3035300"/>
              <a:ext cx="37519" cy="596901"/>
            </a:xfrm>
            <a:custGeom>
              <a:avLst/>
              <a:gdLst/>
              <a:ahLst/>
              <a:cxnLst/>
              <a:rect l="0" t="0" r="0" b="0"/>
              <a:pathLst>
                <a:path w="37519" h="596901">
                  <a:moveTo>
                    <a:pt x="37518" y="0"/>
                  </a:moveTo>
                  <a:lnTo>
                    <a:pt x="30775" y="20225"/>
                  </a:lnTo>
                  <a:lnTo>
                    <a:pt x="27378" y="33239"/>
                  </a:lnTo>
                  <a:lnTo>
                    <a:pt x="19841" y="66513"/>
                  </a:lnTo>
                  <a:lnTo>
                    <a:pt x="17266" y="85264"/>
                  </a:lnTo>
                  <a:lnTo>
                    <a:pt x="15550" y="104820"/>
                  </a:lnTo>
                  <a:lnTo>
                    <a:pt x="14406" y="124913"/>
                  </a:lnTo>
                  <a:lnTo>
                    <a:pt x="12232" y="143953"/>
                  </a:lnTo>
                  <a:lnTo>
                    <a:pt x="9372" y="162291"/>
                  </a:lnTo>
                  <a:lnTo>
                    <a:pt x="6054" y="180160"/>
                  </a:lnTo>
                  <a:lnTo>
                    <a:pt x="3841" y="200540"/>
                  </a:lnTo>
                  <a:lnTo>
                    <a:pt x="2367" y="222593"/>
                  </a:lnTo>
                  <a:lnTo>
                    <a:pt x="728" y="268263"/>
                  </a:lnTo>
                  <a:lnTo>
                    <a:pt x="0" y="312080"/>
                  </a:lnTo>
                  <a:lnTo>
                    <a:pt x="1217" y="330820"/>
                  </a:lnTo>
                  <a:lnTo>
                    <a:pt x="3439" y="347546"/>
                  </a:lnTo>
                  <a:lnTo>
                    <a:pt x="13309" y="402602"/>
                  </a:lnTo>
                  <a:lnTo>
                    <a:pt x="17145" y="425035"/>
                  </a:lnTo>
                  <a:lnTo>
                    <a:pt x="19703" y="445634"/>
                  </a:lnTo>
                  <a:lnTo>
                    <a:pt x="21408" y="465011"/>
                  </a:lnTo>
                  <a:lnTo>
                    <a:pt x="22544" y="483574"/>
                  </a:lnTo>
                  <a:lnTo>
                    <a:pt x="24713" y="500183"/>
                  </a:lnTo>
                  <a:lnTo>
                    <a:pt x="27570" y="515488"/>
                  </a:lnTo>
                  <a:lnTo>
                    <a:pt x="30886" y="529925"/>
                  </a:lnTo>
                  <a:lnTo>
                    <a:pt x="31685" y="543783"/>
                  </a:lnTo>
                  <a:lnTo>
                    <a:pt x="30807" y="557255"/>
                  </a:lnTo>
                  <a:lnTo>
                    <a:pt x="24818" y="596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511800" y="2921000"/>
            <a:ext cx="523142" cy="505706"/>
            <a:chOff x="5511800" y="2921000"/>
            <a:chExt cx="523142" cy="505706"/>
          </a:xfrm>
        </p:grpSpPr>
        <p:sp>
          <p:nvSpPr>
            <p:cNvPr id="80" name="Freeform 79"/>
            <p:cNvSpPr/>
            <p:nvPr/>
          </p:nvSpPr>
          <p:spPr>
            <a:xfrm>
              <a:off x="5511800" y="29337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25400" y="254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520858" y="2921000"/>
              <a:ext cx="67838" cy="77180"/>
            </a:xfrm>
            <a:custGeom>
              <a:avLst/>
              <a:gdLst/>
              <a:ahLst/>
              <a:cxnLst/>
              <a:rect l="0" t="0" r="0" b="0"/>
              <a:pathLst>
                <a:path w="67838" h="77180">
                  <a:moveTo>
                    <a:pt x="16342" y="0"/>
                  </a:moveTo>
                  <a:lnTo>
                    <a:pt x="2857" y="13483"/>
                  </a:lnTo>
                  <a:lnTo>
                    <a:pt x="297" y="21689"/>
                  </a:lnTo>
                  <a:lnTo>
                    <a:pt x="0" y="31392"/>
                  </a:lnTo>
                  <a:lnTo>
                    <a:pt x="1214" y="42095"/>
                  </a:lnTo>
                  <a:lnTo>
                    <a:pt x="4845" y="52052"/>
                  </a:lnTo>
                  <a:lnTo>
                    <a:pt x="10089" y="61512"/>
                  </a:lnTo>
                  <a:lnTo>
                    <a:pt x="16406" y="70641"/>
                  </a:lnTo>
                  <a:lnTo>
                    <a:pt x="24851" y="73905"/>
                  </a:lnTo>
                  <a:lnTo>
                    <a:pt x="34715" y="73259"/>
                  </a:lnTo>
                  <a:lnTo>
                    <a:pt x="45524" y="70006"/>
                  </a:lnTo>
                  <a:lnTo>
                    <a:pt x="52730" y="62193"/>
                  </a:lnTo>
                  <a:lnTo>
                    <a:pt x="57534" y="51339"/>
                  </a:lnTo>
                  <a:lnTo>
                    <a:pt x="60736" y="38459"/>
                  </a:lnTo>
                  <a:lnTo>
                    <a:pt x="58638" y="28462"/>
                  </a:lnTo>
                  <a:lnTo>
                    <a:pt x="53006" y="20385"/>
                  </a:lnTo>
                  <a:lnTo>
                    <a:pt x="45018" y="13590"/>
                  </a:lnTo>
                  <a:lnTo>
                    <a:pt x="36870" y="13293"/>
                  </a:lnTo>
                  <a:lnTo>
                    <a:pt x="28616" y="17329"/>
                  </a:lnTo>
                  <a:lnTo>
                    <a:pt x="20291" y="24252"/>
                  </a:lnTo>
                  <a:lnTo>
                    <a:pt x="14741" y="34513"/>
                  </a:lnTo>
                  <a:lnTo>
                    <a:pt x="11041" y="46997"/>
                  </a:lnTo>
                  <a:lnTo>
                    <a:pt x="8575" y="60965"/>
                  </a:lnTo>
                  <a:lnTo>
                    <a:pt x="12575" y="68865"/>
                  </a:lnTo>
                  <a:lnTo>
                    <a:pt x="20886" y="72721"/>
                  </a:lnTo>
                  <a:lnTo>
                    <a:pt x="32071" y="73880"/>
                  </a:lnTo>
                  <a:lnTo>
                    <a:pt x="42350" y="71831"/>
                  </a:lnTo>
                  <a:lnTo>
                    <a:pt x="52025" y="67643"/>
                  </a:lnTo>
                  <a:lnTo>
                    <a:pt x="61297" y="62028"/>
                  </a:lnTo>
                  <a:lnTo>
                    <a:pt x="66068" y="54052"/>
                  </a:lnTo>
                  <a:lnTo>
                    <a:pt x="67837" y="44501"/>
                  </a:lnTo>
                  <a:lnTo>
                    <a:pt x="67605" y="33901"/>
                  </a:lnTo>
                  <a:lnTo>
                    <a:pt x="63217" y="25423"/>
                  </a:lnTo>
                  <a:lnTo>
                    <a:pt x="56058" y="18359"/>
                  </a:lnTo>
                  <a:lnTo>
                    <a:pt x="47053" y="12239"/>
                  </a:lnTo>
                  <a:lnTo>
                    <a:pt x="38227" y="10982"/>
                  </a:lnTo>
                  <a:lnTo>
                    <a:pt x="29521" y="12965"/>
                  </a:lnTo>
                  <a:lnTo>
                    <a:pt x="20894" y="17110"/>
                  </a:lnTo>
                  <a:lnTo>
                    <a:pt x="15144" y="25518"/>
                  </a:lnTo>
                  <a:lnTo>
                    <a:pt x="11309" y="36767"/>
                  </a:lnTo>
                  <a:lnTo>
                    <a:pt x="8753" y="49911"/>
                  </a:lnTo>
                  <a:lnTo>
                    <a:pt x="11283" y="60085"/>
                  </a:lnTo>
                  <a:lnTo>
                    <a:pt x="17202" y="68279"/>
                  </a:lnTo>
                  <a:lnTo>
                    <a:pt x="25382" y="75152"/>
                  </a:lnTo>
                  <a:lnTo>
                    <a:pt x="30835" y="74090"/>
                  </a:lnTo>
                  <a:lnTo>
                    <a:pt x="34471" y="67738"/>
                  </a:lnTo>
                  <a:lnTo>
                    <a:pt x="36894" y="57859"/>
                  </a:lnTo>
                  <a:lnTo>
                    <a:pt x="32866" y="52683"/>
                  </a:lnTo>
                  <a:lnTo>
                    <a:pt x="24535" y="50644"/>
                  </a:lnTo>
                  <a:lnTo>
                    <a:pt x="13337" y="50696"/>
                  </a:lnTo>
                  <a:lnTo>
                    <a:pt x="7283" y="54964"/>
                  </a:lnTo>
                  <a:lnTo>
                    <a:pt x="4658" y="62042"/>
                  </a:lnTo>
                  <a:lnTo>
                    <a:pt x="4319" y="70995"/>
                  </a:lnTo>
                  <a:lnTo>
                    <a:pt x="8326" y="75552"/>
                  </a:lnTo>
                  <a:lnTo>
                    <a:pt x="15231" y="77179"/>
                  </a:lnTo>
                  <a:lnTo>
                    <a:pt x="24068" y="76852"/>
                  </a:lnTo>
                  <a:lnTo>
                    <a:pt x="28548" y="72401"/>
                  </a:lnTo>
                  <a:lnTo>
                    <a:pt x="30124" y="65201"/>
                  </a:lnTo>
                  <a:lnTo>
                    <a:pt x="29763" y="56167"/>
                  </a:lnTo>
                  <a:lnTo>
                    <a:pt x="26700" y="52967"/>
                  </a:lnTo>
                  <a:lnTo>
                    <a:pt x="21836" y="53656"/>
                  </a:lnTo>
                  <a:lnTo>
                    <a:pt x="3642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764807" y="3140074"/>
              <a:ext cx="52051" cy="59942"/>
            </a:xfrm>
            <a:custGeom>
              <a:avLst/>
              <a:gdLst/>
              <a:ahLst/>
              <a:cxnLst/>
              <a:rect l="0" t="0" r="0" b="0"/>
              <a:pathLst>
                <a:path w="52051" h="59942">
                  <a:moveTo>
                    <a:pt x="26393" y="9526"/>
                  </a:moveTo>
                  <a:lnTo>
                    <a:pt x="6167" y="23009"/>
                  </a:lnTo>
                  <a:lnTo>
                    <a:pt x="1620" y="31215"/>
                  </a:lnTo>
                  <a:lnTo>
                    <a:pt x="0" y="40918"/>
                  </a:lnTo>
                  <a:lnTo>
                    <a:pt x="331" y="51621"/>
                  </a:lnTo>
                  <a:lnTo>
                    <a:pt x="4785" y="57344"/>
                  </a:lnTo>
                  <a:lnTo>
                    <a:pt x="11987" y="59749"/>
                  </a:lnTo>
                  <a:lnTo>
                    <a:pt x="21022" y="59941"/>
                  </a:lnTo>
                  <a:lnTo>
                    <a:pt x="28457" y="55836"/>
                  </a:lnTo>
                  <a:lnTo>
                    <a:pt x="34824" y="48866"/>
                  </a:lnTo>
                  <a:lnTo>
                    <a:pt x="40480" y="39986"/>
                  </a:lnTo>
                  <a:lnTo>
                    <a:pt x="40018" y="35477"/>
                  </a:lnTo>
                  <a:lnTo>
                    <a:pt x="35476" y="33882"/>
                  </a:lnTo>
                  <a:lnTo>
                    <a:pt x="28215" y="34230"/>
                  </a:lnTo>
                  <a:lnTo>
                    <a:pt x="29018" y="33051"/>
                  </a:lnTo>
                  <a:lnTo>
                    <a:pt x="35199" y="30853"/>
                  </a:lnTo>
                  <a:lnTo>
                    <a:pt x="44963" y="27977"/>
                  </a:lnTo>
                  <a:lnTo>
                    <a:pt x="50062" y="21827"/>
                  </a:lnTo>
                  <a:lnTo>
                    <a:pt x="52050" y="13493"/>
                  </a:lnTo>
                  <a:lnTo>
                    <a:pt x="51964" y="3704"/>
                  </a:lnTo>
                  <a:lnTo>
                    <a:pt x="49085" y="0"/>
                  </a:lnTo>
                  <a:lnTo>
                    <a:pt x="44343" y="353"/>
                  </a:lnTo>
                  <a:lnTo>
                    <a:pt x="38359" y="3410"/>
                  </a:lnTo>
                  <a:lnTo>
                    <a:pt x="31548" y="8271"/>
                  </a:lnTo>
                  <a:lnTo>
                    <a:pt x="24185" y="14334"/>
                  </a:lnTo>
                  <a:lnTo>
                    <a:pt x="26393" y="34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981700" y="3352800"/>
              <a:ext cx="53242" cy="73906"/>
            </a:xfrm>
            <a:custGeom>
              <a:avLst/>
              <a:gdLst/>
              <a:ahLst/>
              <a:cxnLst/>
              <a:rect l="0" t="0" r="0" b="0"/>
              <a:pathLst>
                <a:path w="53242" h="73906">
                  <a:moveTo>
                    <a:pt x="50800" y="0"/>
                  </a:moveTo>
                  <a:lnTo>
                    <a:pt x="37315" y="13484"/>
                  </a:lnTo>
                  <a:lnTo>
                    <a:pt x="31932" y="21689"/>
                  </a:lnTo>
                  <a:lnTo>
                    <a:pt x="26933" y="31392"/>
                  </a:lnTo>
                  <a:lnTo>
                    <a:pt x="22188" y="42095"/>
                  </a:lnTo>
                  <a:lnTo>
                    <a:pt x="21847" y="52052"/>
                  </a:lnTo>
                  <a:lnTo>
                    <a:pt x="24443" y="61512"/>
                  </a:lnTo>
                  <a:lnTo>
                    <a:pt x="28995" y="70641"/>
                  </a:lnTo>
                  <a:lnTo>
                    <a:pt x="34852" y="73905"/>
                  </a:lnTo>
                  <a:lnTo>
                    <a:pt x="41579" y="73259"/>
                  </a:lnTo>
                  <a:lnTo>
                    <a:pt x="48886" y="70006"/>
                  </a:lnTo>
                  <a:lnTo>
                    <a:pt x="52346" y="63604"/>
                  </a:lnTo>
                  <a:lnTo>
                    <a:pt x="53241" y="55102"/>
                  </a:lnTo>
                  <a:lnTo>
                    <a:pt x="52427" y="45201"/>
                  </a:lnTo>
                  <a:lnTo>
                    <a:pt x="46240" y="40012"/>
                  </a:lnTo>
                  <a:lnTo>
                    <a:pt x="36471" y="37963"/>
                  </a:lnTo>
                  <a:lnTo>
                    <a:pt x="24314" y="38008"/>
                  </a:lnTo>
                  <a:lnTo>
                    <a:pt x="17620" y="42272"/>
                  </a:lnTo>
                  <a:lnTo>
                    <a:pt x="14569" y="49348"/>
                  </a:lnTo>
                  <a:lnTo>
                    <a:pt x="13946" y="58299"/>
                  </a:lnTo>
                  <a:lnTo>
                    <a:pt x="17764" y="62855"/>
                  </a:lnTo>
                  <a:lnTo>
                    <a:pt x="24542" y="64481"/>
                  </a:lnTo>
                  <a:lnTo>
                    <a:pt x="33295" y="64154"/>
                  </a:lnTo>
                  <a:lnTo>
                    <a:pt x="37719" y="59702"/>
                  </a:lnTo>
                  <a:lnTo>
                    <a:pt x="39256" y="52501"/>
                  </a:lnTo>
                  <a:lnTo>
                    <a:pt x="38871" y="43467"/>
                  </a:lnTo>
                  <a:lnTo>
                    <a:pt x="34380" y="40267"/>
                  </a:lnTo>
                  <a:lnTo>
                    <a:pt x="27153" y="40956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114800" y="1435100"/>
            <a:ext cx="3683001" cy="3467101"/>
            <a:chOff x="4114800" y="1435100"/>
            <a:chExt cx="3683001" cy="3467101"/>
          </a:xfrm>
        </p:grpSpPr>
        <p:sp>
          <p:nvSpPr>
            <p:cNvPr id="85" name="Freeform 84"/>
            <p:cNvSpPr/>
            <p:nvPr/>
          </p:nvSpPr>
          <p:spPr>
            <a:xfrm>
              <a:off x="4114800" y="1435100"/>
              <a:ext cx="279401" cy="342901"/>
            </a:xfrm>
            <a:custGeom>
              <a:avLst/>
              <a:gdLst/>
              <a:ahLst/>
              <a:cxnLst/>
              <a:rect l="0" t="0" r="0" b="0"/>
              <a:pathLst>
                <a:path w="279401" h="342901">
                  <a:moveTo>
                    <a:pt x="0" y="0"/>
                  </a:moveTo>
                  <a:lnTo>
                    <a:pt x="17676" y="53029"/>
                  </a:lnTo>
                  <a:lnTo>
                    <a:pt x="24484" y="63575"/>
                  </a:lnTo>
                  <a:lnTo>
                    <a:pt x="33256" y="73428"/>
                  </a:lnTo>
                  <a:lnTo>
                    <a:pt x="52880" y="91901"/>
                  </a:lnTo>
                  <a:lnTo>
                    <a:pt x="97083" y="135304"/>
                  </a:lnTo>
                  <a:lnTo>
                    <a:pt x="105644" y="145236"/>
                  </a:lnTo>
                  <a:lnTo>
                    <a:pt x="114174" y="156090"/>
                  </a:lnTo>
                  <a:lnTo>
                    <a:pt x="122682" y="167560"/>
                  </a:lnTo>
                  <a:lnTo>
                    <a:pt x="131177" y="178029"/>
                  </a:lnTo>
                  <a:lnTo>
                    <a:pt x="139662" y="187830"/>
                  </a:lnTo>
                  <a:lnTo>
                    <a:pt x="148141" y="197186"/>
                  </a:lnTo>
                  <a:lnTo>
                    <a:pt x="165089" y="215108"/>
                  </a:lnTo>
                  <a:lnTo>
                    <a:pt x="173559" y="223839"/>
                  </a:lnTo>
                  <a:lnTo>
                    <a:pt x="182028" y="233892"/>
                  </a:lnTo>
                  <a:lnTo>
                    <a:pt x="190496" y="244828"/>
                  </a:lnTo>
                  <a:lnTo>
                    <a:pt x="198964" y="256352"/>
                  </a:lnTo>
                  <a:lnTo>
                    <a:pt x="208843" y="266857"/>
                  </a:lnTo>
                  <a:lnTo>
                    <a:pt x="219662" y="276682"/>
                  </a:lnTo>
                  <a:lnTo>
                    <a:pt x="231107" y="286055"/>
                  </a:lnTo>
                  <a:lnTo>
                    <a:pt x="241560" y="295125"/>
                  </a:lnTo>
                  <a:lnTo>
                    <a:pt x="251351" y="303994"/>
                  </a:lnTo>
                  <a:lnTo>
                    <a:pt x="2794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533900" y="1866900"/>
              <a:ext cx="368301" cy="406401"/>
            </a:xfrm>
            <a:custGeom>
              <a:avLst/>
              <a:gdLst/>
              <a:ahLst/>
              <a:cxnLst/>
              <a:rect l="0" t="0" r="0" b="0"/>
              <a:pathLst>
                <a:path w="368301" h="406401">
                  <a:moveTo>
                    <a:pt x="0" y="0"/>
                  </a:moveTo>
                  <a:lnTo>
                    <a:pt x="6742" y="20225"/>
                  </a:lnTo>
                  <a:lnTo>
                    <a:pt x="11550" y="29006"/>
                  </a:lnTo>
                  <a:lnTo>
                    <a:pt x="17577" y="37682"/>
                  </a:lnTo>
                  <a:lnTo>
                    <a:pt x="24418" y="46287"/>
                  </a:lnTo>
                  <a:lnTo>
                    <a:pt x="31801" y="54847"/>
                  </a:lnTo>
                  <a:lnTo>
                    <a:pt x="39545" y="63376"/>
                  </a:lnTo>
                  <a:lnTo>
                    <a:pt x="55675" y="80378"/>
                  </a:lnTo>
                  <a:lnTo>
                    <a:pt x="122791" y="148164"/>
                  </a:lnTo>
                  <a:lnTo>
                    <a:pt x="131250" y="158043"/>
                  </a:lnTo>
                  <a:lnTo>
                    <a:pt x="139710" y="168861"/>
                  </a:lnTo>
                  <a:lnTo>
                    <a:pt x="148173" y="180307"/>
                  </a:lnTo>
                  <a:lnTo>
                    <a:pt x="158049" y="192171"/>
                  </a:lnTo>
                  <a:lnTo>
                    <a:pt x="168866" y="204314"/>
                  </a:lnTo>
                  <a:lnTo>
                    <a:pt x="190762" y="227684"/>
                  </a:lnTo>
                  <a:lnTo>
                    <a:pt x="227815" y="265682"/>
                  </a:lnTo>
                  <a:lnTo>
                    <a:pt x="36830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041900" y="2425700"/>
              <a:ext cx="266701" cy="292101"/>
            </a:xfrm>
            <a:custGeom>
              <a:avLst/>
              <a:gdLst/>
              <a:ahLst/>
              <a:cxnLst/>
              <a:rect l="0" t="0" r="0" b="0"/>
              <a:pathLst>
                <a:path w="266701" h="292101">
                  <a:moveTo>
                    <a:pt x="0" y="0"/>
                  </a:moveTo>
                  <a:lnTo>
                    <a:pt x="6742" y="20225"/>
                  </a:lnTo>
                  <a:lnTo>
                    <a:pt x="12961" y="29006"/>
                  </a:lnTo>
                  <a:lnTo>
                    <a:pt x="21340" y="37682"/>
                  </a:lnTo>
                  <a:lnTo>
                    <a:pt x="31160" y="46287"/>
                  </a:lnTo>
                  <a:lnTo>
                    <a:pt x="40529" y="54847"/>
                  </a:lnTo>
                  <a:lnTo>
                    <a:pt x="58465" y="71884"/>
                  </a:lnTo>
                  <a:lnTo>
                    <a:pt x="84429" y="97342"/>
                  </a:lnTo>
                  <a:lnTo>
                    <a:pt x="92974" y="107228"/>
                  </a:lnTo>
                  <a:lnTo>
                    <a:pt x="101494" y="118052"/>
                  </a:lnTo>
                  <a:lnTo>
                    <a:pt x="109996" y="129501"/>
                  </a:lnTo>
                  <a:lnTo>
                    <a:pt x="118486" y="139956"/>
                  </a:lnTo>
                  <a:lnTo>
                    <a:pt x="126968" y="149748"/>
                  </a:lnTo>
                  <a:lnTo>
                    <a:pt x="135445" y="159099"/>
                  </a:lnTo>
                  <a:lnTo>
                    <a:pt x="152390" y="177014"/>
                  </a:lnTo>
                  <a:lnTo>
                    <a:pt x="211666" y="237020"/>
                  </a:lnTo>
                  <a:lnTo>
                    <a:pt x="2667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422900" y="2870200"/>
              <a:ext cx="330201" cy="292101"/>
            </a:xfrm>
            <a:custGeom>
              <a:avLst/>
              <a:gdLst/>
              <a:ahLst/>
              <a:cxnLst/>
              <a:rect l="0" t="0" r="0" b="0"/>
              <a:pathLst>
                <a:path w="330201" h="292101">
                  <a:moveTo>
                    <a:pt x="0" y="0"/>
                  </a:moveTo>
                  <a:lnTo>
                    <a:pt x="6742" y="20225"/>
                  </a:lnTo>
                  <a:lnTo>
                    <a:pt x="12961" y="29006"/>
                  </a:lnTo>
                  <a:lnTo>
                    <a:pt x="21340" y="37681"/>
                  </a:lnTo>
                  <a:lnTo>
                    <a:pt x="31160" y="46287"/>
                  </a:lnTo>
                  <a:lnTo>
                    <a:pt x="40529" y="54847"/>
                  </a:lnTo>
                  <a:lnTo>
                    <a:pt x="58465" y="71883"/>
                  </a:lnTo>
                  <a:lnTo>
                    <a:pt x="84429" y="97342"/>
                  </a:lnTo>
                  <a:lnTo>
                    <a:pt x="94386" y="105816"/>
                  </a:lnTo>
                  <a:lnTo>
                    <a:pt x="105257" y="114288"/>
                  </a:lnTo>
                  <a:lnTo>
                    <a:pt x="116738" y="122759"/>
                  </a:lnTo>
                  <a:lnTo>
                    <a:pt x="127214" y="131228"/>
                  </a:lnTo>
                  <a:lnTo>
                    <a:pt x="137020" y="139696"/>
                  </a:lnTo>
                  <a:lnTo>
                    <a:pt x="146380" y="148164"/>
                  </a:lnTo>
                  <a:lnTo>
                    <a:pt x="156853" y="155220"/>
                  </a:lnTo>
                  <a:lnTo>
                    <a:pt x="168068" y="161336"/>
                  </a:lnTo>
                  <a:lnTo>
                    <a:pt x="179779" y="166824"/>
                  </a:lnTo>
                  <a:lnTo>
                    <a:pt x="190408" y="173304"/>
                  </a:lnTo>
                  <a:lnTo>
                    <a:pt x="200316" y="180447"/>
                  </a:lnTo>
                  <a:lnTo>
                    <a:pt x="209744" y="188031"/>
                  </a:lnTo>
                  <a:lnTo>
                    <a:pt x="218851" y="195910"/>
                  </a:lnTo>
                  <a:lnTo>
                    <a:pt x="227745" y="203984"/>
                  </a:lnTo>
                  <a:lnTo>
                    <a:pt x="245153" y="220481"/>
                  </a:lnTo>
                  <a:lnTo>
                    <a:pt x="279324" y="254068"/>
                  </a:lnTo>
                  <a:lnTo>
                    <a:pt x="3302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892800" y="3263900"/>
              <a:ext cx="215901" cy="190501"/>
            </a:xfrm>
            <a:custGeom>
              <a:avLst/>
              <a:gdLst/>
              <a:ahLst/>
              <a:cxnLst/>
              <a:rect l="0" t="0" r="0" b="0"/>
              <a:pathLst>
                <a:path w="215901" h="190501">
                  <a:moveTo>
                    <a:pt x="0" y="0"/>
                  </a:moveTo>
                  <a:lnTo>
                    <a:pt x="13484" y="20225"/>
                  </a:lnTo>
                  <a:lnTo>
                    <a:pt x="21689" y="29005"/>
                  </a:lnTo>
                  <a:lnTo>
                    <a:pt x="31393" y="37681"/>
                  </a:lnTo>
                  <a:lnTo>
                    <a:pt x="42095" y="46287"/>
                  </a:lnTo>
                  <a:lnTo>
                    <a:pt x="52052" y="54847"/>
                  </a:lnTo>
                  <a:lnTo>
                    <a:pt x="61512" y="63375"/>
                  </a:lnTo>
                  <a:lnTo>
                    <a:pt x="79550" y="80378"/>
                  </a:lnTo>
                  <a:lnTo>
                    <a:pt x="96973" y="97342"/>
                  </a:lnTo>
                  <a:lnTo>
                    <a:pt x="106982" y="105816"/>
                  </a:lnTo>
                  <a:lnTo>
                    <a:pt x="117888" y="114289"/>
                  </a:lnTo>
                  <a:lnTo>
                    <a:pt x="129392" y="122759"/>
                  </a:lnTo>
                  <a:lnTo>
                    <a:pt x="139883" y="131228"/>
                  </a:lnTo>
                  <a:lnTo>
                    <a:pt x="149700" y="139696"/>
                  </a:lnTo>
                  <a:lnTo>
                    <a:pt x="159067" y="148164"/>
                  </a:lnTo>
                  <a:lnTo>
                    <a:pt x="177000" y="165098"/>
                  </a:lnTo>
                  <a:lnTo>
                    <a:pt x="2159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197600" y="3581400"/>
              <a:ext cx="241301" cy="203201"/>
            </a:xfrm>
            <a:custGeom>
              <a:avLst/>
              <a:gdLst/>
              <a:ahLst/>
              <a:cxnLst/>
              <a:rect l="0" t="0" r="0" b="0"/>
              <a:pathLst>
                <a:path w="241301" h="203201">
                  <a:moveTo>
                    <a:pt x="0" y="0"/>
                  </a:moveTo>
                  <a:lnTo>
                    <a:pt x="59707" y="59707"/>
                  </a:lnTo>
                  <a:lnTo>
                    <a:pt x="69438" y="68026"/>
                  </a:lnTo>
                  <a:lnTo>
                    <a:pt x="80158" y="76395"/>
                  </a:lnTo>
                  <a:lnTo>
                    <a:pt x="91538" y="84797"/>
                  </a:lnTo>
                  <a:lnTo>
                    <a:pt x="101948" y="93220"/>
                  </a:lnTo>
                  <a:lnTo>
                    <a:pt x="111709" y="101657"/>
                  </a:lnTo>
                  <a:lnTo>
                    <a:pt x="121039" y="110105"/>
                  </a:lnTo>
                  <a:lnTo>
                    <a:pt x="131493" y="118559"/>
                  </a:lnTo>
                  <a:lnTo>
                    <a:pt x="142695" y="127017"/>
                  </a:lnTo>
                  <a:lnTo>
                    <a:pt x="154397" y="135478"/>
                  </a:lnTo>
                  <a:lnTo>
                    <a:pt x="165020" y="143940"/>
                  </a:lnTo>
                  <a:lnTo>
                    <a:pt x="174924" y="152405"/>
                  </a:lnTo>
                  <a:lnTo>
                    <a:pt x="184349" y="160870"/>
                  </a:lnTo>
                  <a:lnTo>
                    <a:pt x="202348" y="177801"/>
                  </a:lnTo>
                  <a:lnTo>
                    <a:pt x="2413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616700" y="3911600"/>
              <a:ext cx="241301" cy="215901"/>
            </a:xfrm>
            <a:custGeom>
              <a:avLst/>
              <a:gdLst/>
              <a:ahLst/>
              <a:cxnLst/>
              <a:rect l="0" t="0" r="0" b="0"/>
              <a:pathLst>
                <a:path w="241301" h="215901">
                  <a:moveTo>
                    <a:pt x="0" y="0"/>
                  </a:moveTo>
                  <a:lnTo>
                    <a:pt x="13484" y="20225"/>
                  </a:lnTo>
                  <a:lnTo>
                    <a:pt x="20278" y="29005"/>
                  </a:lnTo>
                  <a:lnTo>
                    <a:pt x="27629" y="37681"/>
                  </a:lnTo>
                  <a:lnTo>
                    <a:pt x="35352" y="46287"/>
                  </a:lnTo>
                  <a:lnTo>
                    <a:pt x="51460" y="63375"/>
                  </a:lnTo>
                  <a:lnTo>
                    <a:pt x="84797" y="97342"/>
                  </a:lnTo>
                  <a:lnTo>
                    <a:pt x="94631" y="105816"/>
                  </a:lnTo>
                  <a:lnTo>
                    <a:pt x="105420" y="114289"/>
                  </a:lnTo>
                  <a:lnTo>
                    <a:pt x="116847" y="122759"/>
                  </a:lnTo>
                  <a:lnTo>
                    <a:pt x="127286" y="131228"/>
                  </a:lnTo>
                  <a:lnTo>
                    <a:pt x="137069" y="139696"/>
                  </a:lnTo>
                  <a:lnTo>
                    <a:pt x="146412" y="148164"/>
                  </a:lnTo>
                  <a:lnTo>
                    <a:pt x="164320" y="165098"/>
                  </a:lnTo>
                  <a:lnTo>
                    <a:pt x="173046" y="173566"/>
                  </a:lnTo>
                  <a:lnTo>
                    <a:pt x="183098" y="182032"/>
                  </a:lnTo>
                  <a:lnTo>
                    <a:pt x="194031" y="190499"/>
                  </a:lnTo>
                  <a:lnTo>
                    <a:pt x="2413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061200" y="4279900"/>
              <a:ext cx="241301" cy="215901"/>
            </a:xfrm>
            <a:custGeom>
              <a:avLst/>
              <a:gdLst/>
              <a:ahLst/>
              <a:cxnLst/>
              <a:rect l="0" t="0" r="0" b="0"/>
              <a:pathLst>
                <a:path w="241301" h="215901">
                  <a:moveTo>
                    <a:pt x="0" y="0"/>
                  </a:moveTo>
                  <a:lnTo>
                    <a:pt x="20225" y="13484"/>
                  </a:lnTo>
                  <a:lnTo>
                    <a:pt x="29005" y="20278"/>
                  </a:lnTo>
                  <a:lnTo>
                    <a:pt x="37681" y="27630"/>
                  </a:lnTo>
                  <a:lnTo>
                    <a:pt x="46287" y="35353"/>
                  </a:lnTo>
                  <a:lnTo>
                    <a:pt x="54847" y="44735"/>
                  </a:lnTo>
                  <a:lnTo>
                    <a:pt x="63375" y="55223"/>
                  </a:lnTo>
                  <a:lnTo>
                    <a:pt x="71883" y="66449"/>
                  </a:lnTo>
                  <a:lnTo>
                    <a:pt x="81789" y="76755"/>
                  </a:lnTo>
                  <a:lnTo>
                    <a:pt x="92626" y="86447"/>
                  </a:lnTo>
                  <a:lnTo>
                    <a:pt x="104084" y="95731"/>
                  </a:lnTo>
                  <a:lnTo>
                    <a:pt x="114544" y="104743"/>
                  </a:lnTo>
                  <a:lnTo>
                    <a:pt x="124341" y="113573"/>
                  </a:lnTo>
                  <a:lnTo>
                    <a:pt x="142751" y="130910"/>
                  </a:lnTo>
                  <a:lnTo>
                    <a:pt x="186111" y="173524"/>
                  </a:lnTo>
                  <a:lnTo>
                    <a:pt x="203131" y="190481"/>
                  </a:lnTo>
                  <a:lnTo>
                    <a:pt x="2413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493000" y="4584700"/>
              <a:ext cx="304801" cy="317501"/>
            </a:xfrm>
            <a:custGeom>
              <a:avLst/>
              <a:gdLst/>
              <a:ahLst/>
              <a:cxnLst/>
              <a:rect l="0" t="0" r="0" b="0"/>
              <a:pathLst>
                <a:path w="304801" h="3175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3" y="27630"/>
                  </a:lnTo>
                  <a:lnTo>
                    <a:pt x="42095" y="35353"/>
                  </a:lnTo>
                  <a:lnTo>
                    <a:pt x="52052" y="43324"/>
                  </a:lnTo>
                  <a:lnTo>
                    <a:pt x="61512" y="51460"/>
                  </a:lnTo>
                  <a:lnTo>
                    <a:pt x="70642" y="59707"/>
                  </a:lnTo>
                  <a:lnTo>
                    <a:pt x="79550" y="69438"/>
                  </a:lnTo>
                  <a:lnTo>
                    <a:pt x="88310" y="80158"/>
                  </a:lnTo>
                  <a:lnTo>
                    <a:pt x="96973" y="91538"/>
                  </a:lnTo>
                  <a:lnTo>
                    <a:pt x="106982" y="101948"/>
                  </a:lnTo>
                  <a:lnTo>
                    <a:pt x="117888" y="111709"/>
                  </a:lnTo>
                  <a:lnTo>
                    <a:pt x="129392" y="121039"/>
                  </a:lnTo>
                  <a:lnTo>
                    <a:pt x="139883" y="131493"/>
                  </a:lnTo>
                  <a:lnTo>
                    <a:pt x="149700" y="142695"/>
                  </a:lnTo>
                  <a:lnTo>
                    <a:pt x="159067" y="154397"/>
                  </a:lnTo>
                  <a:lnTo>
                    <a:pt x="168133" y="166431"/>
                  </a:lnTo>
                  <a:lnTo>
                    <a:pt x="185733" y="191091"/>
                  </a:lnTo>
                  <a:lnTo>
                    <a:pt x="194378" y="202183"/>
                  </a:lnTo>
                  <a:lnTo>
                    <a:pt x="202962" y="212400"/>
                  </a:lnTo>
                  <a:lnTo>
                    <a:pt x="211508" y="222033"/>
                  </a:lnTo>
                  <a:lnTo>
                    <a:pt x="228529" y="240262"/>
                  </a:lnTo>
                  <a:lnTo>
                    <a:pt x="262452" y="274961"/>
                  </a:lnTo>
                  <a:lnTo>
                    <a:pt x="3048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524500" y="3556000"/>
            <a:ext cx="12701" cy="25401"/>
            <a:chOff x="5524500" y="3556000"/>
            <a:chExt cx="12701" cy="25401"/>
          </a:xfrm>
        </p:grpSpPr>
        <p:sp>
          <p:nvSpPr>
            <p:cNvPr id="95" name="Freeform 94"/>
            <p:cNvSpPr/>
            <p:nvPr/>
          </p:nvSpPr>
          <p:spPr>
            <a:xfrm>
              <a:off x="5524500" y="3568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524500" y="3556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11888" y="3873500"/>
            <a:ext cx="1890314" cy="1805591"/>
            <a:chOff x="611888" y="3873500"/>
            <a:chExt cx="1890314" cy="1805591"/>
          </a:xfrm>
        </p:grpSpPr>
        <p:sp>
          <p:nvSpPr>
            <p:cNvPr id="98" name="Freeform 97"/>
            <p:cNvSpPr/>
            <p:nvPr/>
          </p:nvSpPr>
          <p:spPr>
            <a:xfrm>
              <a:off x="611888" y="3873500"/>
              <a:ext cx="310611" cy="546101"/>
            </a:xfrm>
            <a:custGeom>
              <a:avLst/>
              <a:gdLst/>
              <a:ahLst/>
              <a:cxnLst/>
              <a:rect l="0" t="0" r="0" b="0"/>
              <a:pathLst>
                <a:path w="310611" h="546101">
                  <a:moveTo>
                    <a:pt x="23112" y="0"/>
                  </a:moveTo>
                  <a:lnTo>
                    <a:pt x="5435" y="70706"/>
                  </a:lnTo>
                  <a:lnTo>
                    <a:pt x="2860" y="88059"/>
                  </a:lnTo>
                  <a:lnTo>
                    <a:pt x="1144" y="106684"/>
                  </a:lnTo>
                  <a:lnTo>
                    <a:pt x="0" y="126156"/>
                  </a:lnTo>
                  <a:lnTo>
                    <a:pt x="648" y="144781"/>
                  </a:lnTo>
                  <a:lnTo>
                    <a:pt x="2492" y="162843"/>
                  </a:lnTo>
                  <a:lnTo>
                    <a:pt x="5132" y="180528"/>
                  </a:lnTo>
                  <a:lnTo>
                    <a:pt x="9714" y="196552"/>
                  </a:lnTo>
                  <a:lnTo>
                    <a:pt x="15591" y="211468"/>
                  </a:lnTo>
                  <a:lnTo>
                    <a:pt x="22331" y="225645"/>
                  </a:lnTo>
                  <a:lnTo>
                    <a:pt x="32469" y="235097"/>
                  </a:lnTo>
                  <a:lnTo>
                    <a:pt x="44872" y="241398"/>
                  </a:lnTo>
                  <a:lnTo>
                    <a:pt x="58785" y="245598"/>
                  </a:lnTo>
                  <a:lnTo>
                    <a:pt x="72294" y="246988"/>
                  </a:lnTo>
                  <a:lnTo>
                    <a:pt x="85533" y="246503"/>
                  </a:lnTo>
                  <a:lnTo>
                    <a:pt x="98593" y="244768"/>
                  </a:lnTo>
                  <a:lnTo>
                    <a:pt x="111532" y="240790"/>
                  </a:lnTo>
                  <a:lnTo>
                    <a:pt x="124392" y="235315"/>
                  </a:lnTo>
                  <a:lnTo>
                    <a:pt x="137198" y="228843"/>
                  </a:lnTo>
                  <a:lnTo>
                    <a:pt x="149970" y="220295"/>
                  </a:lnTo>
                  <a:lnTo>
                    <a:pt x="162717" y="210363"/>
                  </a:lnTo>
                  <a:lnTo>
                    <a:pt x="175448" y="199509"/>
                  </a:lnTo>
                  <a:lnTo>
                    <a:pt x="186758" y="189450"/>
                  </a:lnTo>
                  <a:lnTo>
                    <a:pt x="206851" y="170748"/>
                  </a:lnTo>
                  <a:lnTo>
                    <a:pt x="214749" y="160398"/>
                  </a:lnTo>
                  <a:lnTo>
                    <a:pt x="221425" y="149266"/>
                  </a:lnTo>
                  <a:lnTo>
                    <a:pt x="227287" y="137610"/>
                  </a:lnTo>
                  <a:lnTo>
                    <a:pt x="231195" y="135484"/>
                  </a:lnTo>
                  <a:lnTo>
                    <a:pt x="233801" y="139712"/>
                  </a:lnTo>
                  <a:lnTo>
                    <a:pt x="235538" y="148174"/>
                  </a:lnTo>
                  <a:lnTo>
                    <a:pt x="252369" y="221894"/>
                  </a:lnTo>
                  <a:lnTo>
                    <a:pt x="256383" y="241062"/>
                  </a:lnTo>
                  <a:lnTo>
                    <a:pt x="261882" y="260897"/>
                  </a:lnTo>
                  <a:lnTo>
                    <a:pt x="268369" y="281175"/>
                  </a:lnTo>
                  <a:lnTo>
                    <a:pt x="275517" y="301750"/>
                  </a:lnTo>
                  <a:lnTo>
                    <a:pt x="290984" y="343425"/>
                  </a:lnTo>
                  <a:lnTo>
                    <a:pt x="299060" y="364417"/>
                  </a:lnTo>
                  <a:lnTo>
                    <a:pt x="304444" y="385467"/>
                  </a:lnTo>
                  <a:lnTo>
                    <a:pt x="308033" y="406555"/>
                  </a:lnTo>
                  <a:lnTo>
                    <a:pt x="310426" y="427670"/>
                  </a:lnTo>
                  <a:lnTo>
                    <a:pt x="310610" y="448802"/>
                  </a:lnTo>
                  <a:lnTo>
                    <a:pt x="309322" y="469946"/>
                  </a:lnTo>
                  <a:lnTo>
                    <a:pt x="307052" y="491097"/>
                  </a:lnTo>
                  <a:lnTo>
                    <a:pt x="299894" y="508020"/>
                  </a:lnTo>
                  <a:lnTo>
                    <a:pt x="289477" y="522124"/>
                  </a:lnTo>
                  <a:lnTo>
                    <a:pt x="276889" y="534349"/>
                  </a:lnTo>
                  <a:lnTo>
                    <a:pt x="264263" y="541088"/>
                  </a:lnTo>
                  <a:lnTo>
                    <a:pt x="251613" y="544170"/>
                  </a:lnTo>
                  <a:lnTo>
                    <a:pt x="175512" y="546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041400" y="3962400"/>
              <a:ext cx="188917" cy="266701"/>
            </a:xfrm>
            <a:custGeom>
              <a:avLst/>
              <a:gdLst/>
              <a:ahLst/>
              <a:cxnLst/>
              <a:rect l="0" t="0" r="0" b="0"/>
              <a:pathLst>
                <a:path w="188917" h="266701">
                  <a:moveTo>
                    <a:pt x="12700" y="0"/>
                  </a:moveTo>
                  <a:lnTo>
                    <a:pt x="26183" y="13484"/>
                  </a:lnTo>
                  <a:lnTo>
                    <a:pt x="35800" y="18867"/>
                  </a:lnTo>
                  <a:lnTo>
                    <a:pt x="47855" y="23866"/>
                  </a:lnTo>
                  <a:lnTo>
                    <a:pt x="61537" y="28611"/>
                  </a:lnTo>
                  <a:lnTo>
                    <a:pt x="74891" y="34596"/>
                  </a:lnTo>
                  <a:lnTo>
                    <a:pt x="88027" y="41408"/>
                  </a:lnTo>
                  <a:lnTo>
                    <a:pt x="101018" y="48772"/>
                  </a:lnTo>
                  <a:lnTo>
                    <a:pt x="113912" y="55092"/>
                  </a:lnTo>
                  <a:lnTo>
                    <a:pt x="126741" y="60717"/>
                  </a:lnTo>
                  <a:lnTo>
                    <a:pt x="139527" y="65878"/>
                  </a:lnTo>
                  <a:lnTo>
                    <a:pt x="165023" y="75375"/>
                  </a:lnTo>
                  <a:lnTo>
                    <a:pt x="177748" y="79883"/>
                  </a:lnTo>
                  <a:lnTo>
                    <a:pt x="184821" y="87122"/>
                  </a:lnTo>
                  <a:lnTo>
                    <a:pt x="188125" y="96181"/>
                  </a:lnTo>
                  <a:lnTo>
                    <a:pt x="188916" y="106454"/>
                  </a:lnTo>
                  <a:lnTo>
                    <a:pt x="185211" y="114713"/>
                  </a:lnTo>
                  <a:lnTo>
                    <a:pt x="178507" y="121631"/>
                  </a:lnTo>
                  <a:lnTo>
                    <a:pt x="137331" y="149614"/>
                  </a:lnTo>
                  <a:lnTo>
                    <a:pt x="100898" y="173995"/>
                  </a:lnTo>
                  <a:lnTo>
                    <a:pt x="89843" y="183730"/>
                  </a:lnTo>
                  <a:lnTo>
                    <a:pt x="79651" y="194453"/>
                  </a:lnTo>
                  <a:lnTo>
                    <a:pt x="70034" y="205835"/>
                  </a:lnTo>
                  <a:lnTo>
                    <a:pt x="59389" y="216246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397000" y="41275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676400" y="4076700"/>
              <a:ext cx="177801" cy="241301"/>
            </a:xfrm>
            <a:custGeom>
              <a:avLst/>
              <a:gdLst/>
              <a:ahLst/>
              <a:cxnLst/>
              <a:rect l="0" t="0" r="0" b="0"/>
              <a:pathLst>
                <a:path w="177801" h="2413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4596" y="64986"/>
                  </a:lnTo>
                  <a:lnTo>
                    <a:pt x="41408" y="77191"/>
                  </a:lnTo>
                  <a:lnTo>
                    <a:pt x="48772" y="89560"/>
                  </a:lnTo>
                  <a:lnTo>
                    <a:pt x="56503" y="100629"/>
                  </a:lnTo>
                  <a:lnTo>
                    <a:pt x="64480" y="110830"/>
                  </a:lnTo>
                  <a:lnTo>
                    <a:pt x="72620" y="120453"/>
                  </a:lnTo>
                  <a:lnTo>
                    <a:pt x="80869" y="131102"/>
                  </a:lnTo>
                  <a:lnTo>
                    <a:pt x="89190" y="142435"/>
                  </a:lnTo>
                  <a:lnTo>
                    <a:pt x="97560" y="154223"/>
                  </a:lnTo>
                  <a:lnTo>
                    <a:pt x="107373" y="164904"/>
                  </a:lnTo>
                  <a:lnTo>
                    <a:pt x="118148" y="174847"/>
                  </a:lnTo>
                  <a:lnTo>
                    <a:pt x="129565" y="184298"/>
                  </a:lnTo>
                  <a:lnTo>
                    <a:pt x="139999" y="194832"/>
                  </a:lnTo>
                  <a:lnTo>
                    <a:pt x="149777" y="206088"/>
                  </a:lnTo>
                  <a:lnTo>
                    <a:pt x="1778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638300" y="40767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190500" y="0"/>
                  </a:moveTo>
                  <a:lnTo>
                    <a:pt x="105702" y="127195"/>
                  </a:lnTo>
                  <a:lnTo>
                    <a:pt x="97279" y="138419"/>
                  </a:lnTo>
                  <a:lnTo>
                    <a:pt x="88841" y="148724"/>
                  </a:lnTo>
                  <a:lnTo>
                    <a:pt x="80394" y="158415"/>
                  </a:lnTo>
                  <a:lnTo>
                    <a:pt x="71940" y="167699"/>
                  </a:lnTo>
                  <a:lnTo>
                    <a:pt x="55021" y="185540"/>
                  </a:lnTo>
                  <a:lnTo>
                    <a:pt x="38094" y="202877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93900" y="4178300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0"/>
                  </a:moveTo>
                  <a:lnTo>
                    <a:pt x="33709" y="0"/>
                  </a:lnTo>
                  <a:lnTo>
                    <a:pt x="49284" y="1411"/>
                  </a:lnTo>
                  <a:lnTo>
                    <a:pt x="65311" y="3762"/>
                  </a:lnTo>
                  <a:lnTo>
                    <a:pt x="81641" y="6742"/>
                  </a:lnTo>
                  <a:lnTo>
                    <a:pt x="98171" y="10139"/>
                  </a:lnTo>
                  <a:lnTo>
                    <a:pt x="114836" y="13814"/>
                  </a:lnTo>
                  <a:lnTo>
                    <a:pt x="1905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097788" y="4102100"/>
              <a:ext cx="23113" cy="254001"/>
            </a:xfrm>
            <a:custGeom>
              <a:avLst/>
              <a:gdLst/>
              <a:ahLst/>
              <a:cxnLst/>
              <a:rect l="0" t="0" r="0" b="0"/>
              <a:pathLst>
                <a:path w="23113" h="254001">
                  <a:moveTo>
                    <a:pt x="23112" y="0"/>
                  </a:moveTo>
                  <a:lnTo>
                    <a:pt x="16369" y="20225"/>
                  </a:lnTo>
                  <a:lnTo>
                    <a:pt x="12972" y="31828"/>
                  </a:lnTo>
                  <a:lnTo>
                    <a:pt x="5435" y="59771"/>
                  </a:lnTo>
                  <a:lnTo>
                    <a:pt x="2860" y="75125"/>
                  </a:lnTo>
                  <a:lnTo>
                    <a:pt x="1144" y="91006"/>
                  </a:lnTo>
                  <a:lnTo>
                    <a:pt x="0" y="107237"/>
                  </a:lnTo>
                  <a:lnTo>
                    <a:pt x="648" y="125113"/>
                  </a:lnTo>
                  <a:lnTo>
                    <a:pt x="2492" y="144086"/>
                  </a:lnTo>
                  <a:lnTo>
                    <a:pt x="5132" y="163791"/>
                  </a:lnTo>
                  <a:lnTo>
                    <a:pt x="8303" y="182571"/>
                  </a:lnTo>
                  <a:lnTo>
                    <a:pt x="11828" y="200736"/>
                  </a:lnTo>
                  <a:lnTo>
                    <a:pt x="23112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298700" y="4114800"/>
              <a:ext cx="203502" cy="278272"/>
            </a:xfrm>
            <a:custGeom>
              <a:avLst/>
              <a:gdLst/>
              <a:ahLst/>
              <a:cxnLst/>
              <a:rect l="0" t="0" r="0" b="0"/>
              <a:pathLst>
                <a:path w="203502" h="278272">
                  <a:moveTo>
                    <a:pt x="25400" y="0"/>
                  </a:moveTo>
                  <a:lnTo>
                    <a:pt x="52367" y="0"/>
                  </a:lnTo>
                  <a:lnTo>
                    <a:pt x="64545" y="1411"/>
                  </a:lnTo>
                  <a:lnTo>
                    <a:pt x="76896" y="3762"/>
                  </a:lnTo>
                  <a:lnTo>
                    <a:pt x="89364" y="6742"/>
                  </a:lnTo>
                  <a:lnTo>
                    <a:pt x="101909" y="11550"/>
                  </a:lnTo>
                  <a:lnTo>
                    <a:pt x="114506" y="17577"/>
                  </a:lnTo>
                  <a:lnTo>
                    <a:pt x="127137" y="24418"/>
                  </a:lnTo>
                  <a:lnTo>
                    <a:pt x="139791" y="33212"/>
                  </a:lnTo>
                  <a:lnTo>
                    <a:pt x="152461" y="43308"/>
                  </a:lnTo>
                  <a:lnTo>
                    <a:pt x="165140" y="54272"/>
                  </a:lnTo>
                  <a:lnTo>
                    <a:pt x="176415" y="64403"/>
                  </a:lnTo>
                  <a:lnTo>
                    <a:pt x="196470" y="83186"/>
                  </a:lnTo>
                  <a:lnTo>
                    <a:pt x="201535" y="93557"/>
                  </a:lnTo>
                  <a:lnTo>
                    <a:pt x="203501" y="104705"/>
                  </a:lnTo>
                  <a:lnTo>
                    <a:pt x="203401" y="116370"/>
                  </a:lnTo>
                  <a:lnTo>
                    <a:pt x="199100" y="125557"/>
                  </a:lnTo>
                  <a:lnTo>
                    <a:pt x="192000" y="133094"/>
                  </a:lnTo>
                  <a:lnTo>
                    <a:pt x="183033" y="139529"/>
                  </a:lnTo>
                  <a:lnTo>
                    <a:pt x="170000" y="142408"/>
                  </a:lnTo>
                  <a:lnTo>
                    <a:pt x="154255" y="142916"/>
                  </a:lnTo>
                  <a:lnTo>
                    <a:pt x="136703" y="141844"/>
                  </a:lnTo>
                  <a:lnTo>
                    <a:pt x="127824" y="143951"/>
                  </a:lnTo>
                  <a:lnTo>
                    <a:pt x="124727" y="148178"/>
                  </a:lnTo>
                  <a:lnTo>
                    <a:pt x="125485" y="153819"/>
                  </a:lnTo>
                  <a:lnTo>
                    <a:pt x="128812" y="161812"/>
                  </a:lnTo>
                  <a:lnTo>
                    <a:pt x="133852" y="171375"/>
                  </a:lnTo>
                  <a:lnTo>
                    <a:pt x="140035" y="181983"/>
                  </a:lnTo>
                  <a:lnTo>
                    <a:pt x="146979" y="191877"/>
                  </a:lnTo>
                  <a:lnTo>
                    <a:pt x="154430" y="201296"/>
                  </a:lnTo>
                  <a:lnTo>
                    <a:pt x="162220" y="210397"/>
                  </a:lnTo>
                  <a:lnTo>
                    <a:pt x="168824" y="220698"/>
                  </a:lnTo>
                  <a:lnTo>
                    <a:pt x="174638" y="231798"/>
                  </a:lnTo>
                  <a:lnTo>
                    <a:pt x="179925" y="243432"/>
                  </a:lnTo>
                  <a:lnTo>
                    <a:pt x="179217" y="252599"/>
                  </a:lnTo>
                  <a:lnTo>
                    <a:pt x="174511" y="260122"/>
                  </a:lnTo>
                  <a:lnTo>
                    <a:pt x="167140" y="266548"/>
                  </a:lnTo>
                  <a:lnTo>
                    <a:pt x="156582" y="270831"/>
                  </a:lnTo>
                  <a:lnTo>
                    <a:pt x="143899" y="273687"/>
                  </a:lnTo>
                  <a:lnTo>
                    <a:pt x="129799" y="275592"/>
                  </a:lnTo>
                  <a:lnTo>
                    <a:pt x="114755" y="276861"/>
                  </a:lnTo>
                  <a:lnTo>
                    <a:pt x="99081" y="277707"/>
                  </a:lnTo>
                  <a:lnTo>
                    <a:pt x="82987" y="278271"/>
                  </a:lnTo>
                  <a:lnTo>
                    <a:pt x="66613" y="277236"/>
                  </a:lnTo>
                  <a:lnTo>
                    <a:pt x="50053" y="275135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02305" y="4584700"/>
              <a:ext cx="275596" cy="377453"/>
            </a:xfrm>
            <a:custGeom>
              <a:avLst/>
              <a:gdLst/>
              <a:ahLst/>
              <a:cxnLst/>
              <a:rect l="0" t="0" r="0" b="0"/>
              <a:pathLst>
                <a:path w="275596" h="377453">
                  <a:moveTo>
                    <a:pt x="275595" y="0"/>
                  </a:moveTo>
                  <a:lnTo>
                    <a:pt x="248627" y="0"/>
                  </a:lnTo>
                  <a:lnTo>
                    <a:pt x="235038" y="2822"/>
                  </a:lnTo>
                  <a:lnTo>
                    <a:pt x="220335" y="7525"/>
                  </a:lnTo>
                  <a:lnTo>
                    <a:pt x="204888" y="13484"/>
                  </a:lnTo>
                  <a:lnTo>
                    <a:pt x="191768" y="20278"/>
                  </a:lnTo>
                  <a:lnTo>
                    <a:pt x="180199" y="27630"/>
                  </a:lnTo>
                  <a:lnTo>
                    <a:pt x="127870" y="66449"/>
                  </a:lnTo>
                  <a:lnTo>
                    <a:pt x="115022" y="76755"/>
                  </a:lnTo>
                  <a:lnTo>
                    <a:pt x="103635" y="86447"/>
                  </a:lnTo>
                  <a:lnTo>
                    <a:pt x="93222" y="95731"/>
                  </a:lnTo>
                  <a:lnTo>
                    <a:pt x="74125" y="113573"/>
                  </a:lnTo>
                  <a:lnTo>
                    <a:pt x="65082" y="122282"/>
                  </a:lnTo>
                  <a:lnTo>
                    <a:pt x="54819" y="133732"/>
                  </a:lnTo>
                  <a:lnTo>
                    <a:pt x="43744" y="147010"/>
                  </a:lnTo>
                  <a:lnTo>
                    <a:pt x="32128" y="161506"/>
                  </a:lnTo>
                  <a:lnTo>
                    <a:pt x="22972" y="178226"/>
                  </a:lnTo>
                  <a:lnTo>
                    <a:pt x="15457" y="196429"/>
                  </a:lnTo>
                  <a:lnTo>
                    <a:pt x="9036" y="215619"/>
                  </a:lnTo>
                  <a:lnTo>
                    <a:pt x="4756" y="234057"/>
                  </a:lnTo>
                  <a:lnTo>
                    <a:pt x="1902" y="251993"/>
                  </a:lnTo>
                  <a:lnTo>
                    <a:pt x="0" y="269595"/>
                  </a:lnTo>
                  <a:lnTo>
                    <a:pt x="2965" y="285563"/>
                  </a:lnTo>
                  <a:lnTo>
                    <a:pt x="9175" y="300442"/>
                  </a:lnTo>
                  <a:lnTo>
                    <a:pt x="17548" y="314595"/>
                  </a:lnTo>
                  <a:lnTo>
                    <a:pt x="27363" y="326852"/>
                  </a:lnTo>
                  <a:lnTo>
                    <a:pt x="38140" y="337846"/>
                  </a:lnTo>
                  <a:lnTo>
                    <a:pt x="49558" y="347997"/>
                  </a:lnTo>
                  <a:lnTo>
                    <a:pt x="61404" y="356175"/>
                  </a:lnTo>
                  <a:lnTo>
                    <a:pt x="73534" y="363039"/>
                  </a:lnTo>
                  <a:lnTo>
                    <a:pt x="85854" y="369026"/>
                  </a:lnTo>
                  <a:lnTo>
                    <a:pt x="99712" y="373017"/>
                  </a:lnTo>
                  <a:lnTo>
                    <a:pt x="114595" y="375678"/>
                  </a:lnTo>
                  <a:lnTo>
                    <a:pt x="130162" y="377452"/>
                  </a:lnTo>
                  <a:lnTo>
                    <a:pt x="146184" y="374401"/>
                  </a:lnTo>
                  <a:lnTo>
                    <a:pt x="162510" y="368134"/>
                  </a:lnTo>
                  <a:lnTo>
                    <a:pt x="179038" y="359723"/>
                  </a:lnTo>
                  <a:lnTo>
                    <a:pt x="194290" y="349881"/>
                  </a:lnTo>
                  <a:lnTo>
                    <a:pt x="208692" y="339087"/>
                  </a:lnTo>
                  <a:lnTo>
                    <a:pt x="222526" y="327658"/>
                  </a:lnTo>
                  <a:lnTo>
                    <a:pt x="233160" y="314394"/>
                  </a:lnTo>
                  <a:lnTo>
                    <a:pt x="241660" y="299907"/>
                  </a:lnTo>
                  <a:lnTo>
                    <a:pt x="248738" y="284605"/>
                  </a:lnTo>
                  <a:lnTo>
                    <a:pt x="253457" y="267348"/>
                  </a:lnTo>
                  <a:lnTo>
                    <a:pt x="256603" y="248787"/>
                  </a:lnTo>
                  <a:lnTo>
                    <a:pt x="258700" y="229358"/>
                  </a:lnTo>
                  <a:lnTo>
                    <a:pt x="257276" y="209350"/>
                  </a:lnTo>
                  <a:lnTo>
                    <a:pt x="253504" y="188955"/>
                  </a:lnTo>
                  <a:lnTo>
                    <a:pt x="248168" y="168303"/>
                  </a:lnTo>
                  <a:lnTo>
                    <a:pt x="241788" y="148891"/>
                  </a:lnTo>
                  <a:lnTo>
                    <a:pt x="234712" y="130305"/>
                  </a:lnTo>
                  <a:lnTo>
                    <a:pt x="227173" y="112270"/>
                  </a:lnTo>
                  <a:lnTo>
                    <a:pt x="219325" y="97424"/>
                  </a:lnTo>
                  <a:lnTo>
                    <a:pt x="211270" y="84705"/>
                  </a:lnTo>
                  <a:lnTo>
                    <a:pt x="203078" y="73403"/>
                  </a:lnTo>
                  <a:lnTo>
                    <a:pt x="194795" y="63046"/>
                  </a:lnTo>
                  <a:lnTo>
                    <a:pt x="186450" y="53320"/>
                  </a:lnTo>
                  <a:lnTo>
                    <a:pt x="135895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054100" y="4521200"/>
              <a:ext cx="225553" cy="342901"/>
            </a:xfrm>
            <a:custGeom>
              <a:avLst/>
              <a:gdLst/>
              <a:ahLst/>
              <a:cxnLst/>
              <a:rect l="0" t="0" r="0" b="0"/>
              <a:pathLst>
                <a:path w="225553" h="342901">
                  <a:moveTo>
                    <a:pt x="0" y="0"/>
                  </a:moveTo>
                  <a:lnTo>
                    <a:pt x="6742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3212" y="56258"/>
                  </a:lnTo>
                  <a:lnTo>
                    <a:pt x="54272" y="78626"/>
                  </a:lnTo>
                  <a:lnTo>
                    <a:pt x="104705" y="129967"/>
                  </a:lnTo>
                  <a:lnTo>
                    <a:pt x="221911" y="247309"/>
                  </a:lnTo>
                  <a:lnTo>
                    <a:pt x="225552" y="256595"/>
                  </a:lnTo>
                  <a:lnTo>
                    <a:pt x="225157" y="265607"/>
                  </a:lnTo>
                  <a:lnTo>
                    <a:pt x="222071" y="274438"/>
                  </a:lnTo>
                  <a:lnTo>
                    <a:pt x="215780" y="281736"/>
                  </a:lnTo>
                  <a:lnTo>
                    <a:pt x="207354" y="288013"/>
                  </a:lnTo>
                  <a:lnTo>
                    <a:pt x="197502" y="293608"/>
                  </a:lnTo>
                  <a:lnTo>
                    <a:pt x="185290" y="298750"/>
                  </a:lnTo>
                  <a:lnTo>
                    <a:pt x="171504" y="303589"/>
                  </a:lnTo>
                  <a:lnTo>
                    <a:pt x="128897" y="317141"/>
                  </a:lnTo>
                  <a:lnTo>
                    <a:pt x="762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476321" y="4686300"/>
              <a:ext cx="233250" cy="338841"/>
            </a:xfrm>
            <a:custGeom>
              <a:avLst/>
              <a:gdLst/>
              <a:ahLst/>
              <a:cxnLst/>
              <a:rect l="0" t="0" r="0" b="0"/>
              <a:pathLst>
                <a:path w="233250" h="338841">
                  <a:moveTo>
                    <a:pt x="60379" y="25400"/>
                  </a:moveTo>
                  <a:lnTo>
                    <a:pt x="46895" y="38884"/>
                  </a:lnTo>
                  <a:lnTo>
                    <a:pt x="40100" y="48500"/>
                  </a:lnTo>
                  <a:lnTo>
                    <a:pt x="32749" y="60555"/>
                  </a:lnTo>
                  <a:lnTo>
                    <a:pt x="25025" y="74237"/>
                  </a:lnTo>
                  <a:lnTo>
                    <a:pt x="18465" y="89002"/>
                  </a:lnTo>
                  <a:lnTo>
                    <a:pt x="12681" y="104490"/>
                  </a:lnTo>
                  <a:lnTo>
                    <a:pt x="7413" y="120460"/>
                  </a:lnTo>
                  <a:lnTo>
                    <a:pt x="3902" y="136751"/>
                  </a:lnTo>
                  <a:lnTo>
                    <a:pt x="1561" y="153256"/>
                  </a:lnTo>
                  <a:lnTo>
                    <a:pt x="0" y="169904"/>
                  </a:lnTo>
                  <a:lnTo>
                    <a:pt x="371" y="186647"/>
                  </a:lnTo>
                  <a:lnTo>
                    <a:pt x="2029" y="203453"/>
                  </a:lnTo>
                  <a:lnTo>
                    <a:pt x="4545" y="220302"/>
                  </a:lnTo>
                  <a:lnTo>
                    <a:pt x="9045" y="235768"/>
                  </a:lnTo>
                  <a:lnTo>
                    <a:pt x="14867" y="250312"/>
                  </a:lnTo>
                  <a:lnTo>
                    <a:pt x="21571" y="264241"/>
                  </a:lnTo>
                  <a:lnTo>
                    <a:pt x="28862" y="277760"/>
                  </a:lnTo>
                  <a:lnTo>
                    <a:pt x="36545" y="291007"/>
                  </a:lnTo>
                  <a:lnTo>
                    <a:pt x="44490" y="304071"/>
                  </a:lnTo>
                  <a:lnTo>
                    <a:pt x="54019" y="314192"/>
                  </a:lnTo>
                  <a:lnTo>
                    <a:pt x="64606" y="322350"/>
                  </a:lnTo>
                  <a:lnTo>
                    <a:pt x="75897" y="329200"/>
                  </a:lnTo>
                  <a:lnTo>
                    <a:pt x="89068" y="333766"/>
                  </a:lnTo>
                  <a:lnTo>
                    <a:pt x="103494" y="336811"/>
                  </a:lnTo>
                  <a:lnTo>
                    <a:pt x="118756" y="338840"/>
                  </a:lnTo>
                  <a:lnTo>
                    <a:pt x="133163" y="338782"/>
                  </a:lnTo>
                  <a:lnTo>
                    <a:pt x="147002" y="337332"/>
                  </a:lnTo>
                  <a:lnTo>
                    <a:pt x="160461" y="334955"/>
                  </a:lnTo>
                  <a:lnTo>
                    <a:pt x="172255" y="329136"/>
                  </a:lnTo>
                  <a:lnTo>
                    <a:pt x="182941" y="321024"/>
                  </a:lnTo>
                  <a:lnTo>
                    <a:pt x="192887" y="311382"/>
                  </a:lnTo>
                  <a:lnTo>
                    <a:pt x="202340" y="297900"/>
                  </a:lnTo>
                  <a:lnTo>
                    <a:pt x="211464" y="281855"/>
                  </a:lnTo>
                  <a:lnTo>
                    <a:pt x="220369" y="264103"/>
                  </a:lnTo>
                  <a:lnTo>
                    <a:pt x="226305" y="246624"/>
                  </a:lnTo>
                  <a:lnTo>
                    <a:pt x="230263" y="229327"/>
                  </a:lnTo>
                  <a:lnTo>
                    <a:pt x="232901" y="212151"/>
                  </a:lnTo>
                  <a:lnTo>
                    <a:pt x="233249" y="196467"/>
                  </a:lnTo>
                  <a:lnTo>
                    <a:pt x="232070" y="181778"/>
                  </a:lnTo>
                  <a:lnTo>
                    <a:pt x="229873" y="167752"/>
                  </a:lnTo>
                  <a:lnTo>
                    <a:pt x="225586" y="152756"/>
                  </a:lnTo>
                  <a:lnTo>
                    <a:pt x="219906" y="137115"/>
                  </a:lnTo>
                  <a:lnTo>
                    <a:pt x="213297" y="121043"/>
                  </a:lnTo>
                  <a:lnTo>
                    <a:pt x="206068" y="104684"/>
                  </a:lnTo>
                  <a:lnTo>
                    <a:pt x="190511" y="71456"/>
                  </a:lnTo>
                  <a:lnTo>
                    <a:pt x="179589" y="57515"/>
                  </a:lnTo>
                  <a:lnTo>
                    <a:pt x="166663" y="45399"/>
                  </a:lnTo>
                  <a:lnTo>
                    <a:pt x="984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803400" y="48387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119414" y="0"/>
                  </a:lnTo>
                  <a:lnTo>
                    <a:pt x="134642" y="1411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880997" y="4737100"/>
              <a:ext cx="11304" cy="228601"/>
            </a:xfrm>
            <a:custGeom>
              <a:avLst/>
              <a:gdLst/>
              <a:ahLst/>
              <a:cxnLst/>
              <a:rect l="0" t="0" r="0" b="0"/>
              <a:pathLst>
                <a:path w="11304" h="228601">
                  <a:moveTo>
                    <a:pt x="11303" y="0"/>
                  </a:moveTo>
                  <a:lnTo>
                    <a:pt x="4560" y="20225"/>
                  </a:lnTo>
                  <a:lnTo>
                    <a:pt x="3986" y="30417"/>
                  </a:lnTo>
                  <a:lnTo>
                    <a:pt x="5014" y="41444"/>
                  </a:lnTo>
                  <a:lnTo>
                    <a:pt x="7110" y="53029"/>
                  </a:lnTo>
                  <a:lnTo>
                    <a:pt x="7096" y="66397"/>
                  </a:lnTo>
                  <a:lnTo>
                    <a:pt x="5676" y="80953"/>
                  </a:lnTo>
                  <a:lnTo>
                    <a:pt x="3318" y="96302"/>
                  </a:lnTo>
                  <a:lnTo>
                    <a:pt x="1746" y="113590"/>
                  </a:lnTo>
                  <a:lnTo>
                    <a:pt x="698" y="132171"/>
                  </a:lnTo>
                  <a:lnTo>
                    <a:pt x="0" y="151614"/>
                  </a:lnTo>
                  <a:lnTo>
                    <a:pt x="945" y="168809"/>
                  </a:lnTo>
                  <a:lnTo>
                    <a:pt x="2986" y="184506"/>
                  </a:lnTo>
                  <a:lnTo>
                    <a:pt x="11303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057400" y="4686300"/>
              <a:ext cx="192069" cy="342778"/>
            </a:xfrm>
            <a:custGeom>
              <a:avLst/>
              <a:gdLst/>
              <a:ahLst/>
              <a:cxnLst/>
              <a:rect l="0" t="0" r="0" b="0"/>
              <a:pathLst>
                <a:path w="192069" h="342778">
                  <a:moveTo>
                    <a:pt x="0" y="0"/>
                  </a:moveTo>
                  <a:lnTo>
                    <a:pt x="33709" y="0"/>
                  </a:lnTo>
                  <a:lnTo>
                    <a:pt x="47873" y="1411"/>
                  </a:lnTo>
                  <a:lnTo>
                    <a:pt x="61548" y="3762"/>
                  </a:lnTo>
                  <a:lnTo>
                    <a:pt x="74899" y="6742"/>
                  </a:lnTo>
                  <a:lnTo>
                    <a:pt x="88032" y="11550"/>
                  </a:lnTo>
                  <a:lnTo>
                    <a:pt x="101021" y="17577"/>
                  </a:lnTo>
                  <a:lnTo>
                    <a:pt x="113914" y="24418"/>
                  </a:lnTo>
                  <a:lnTo>
                    <a:pt x="126743" y="31801"/>
                  </a:lnTo>
                  <a:lnTo>
                    <a:pt x="139528" y="39545"/>
                  </a:lnTo>
                  <a:lnTo>
                    <a:pt x="152285" y="47530"/>
                  </a:lnTo>
                  <a:lnTo>
                    <a:pt x="163612" y="57086"/>
                  </a:lnTo>
                  <a:lnTo>
                    <a:pt x="173986" y="67691"/>
                  </a:lnTo>
                  <a:lnTo>
                    <a:pt x="183724" y="78994"/>
                  </a:lnTo>
                  <a:lnTo>
                    <a:pt x="188804" y="90762"/>
                  </a:lnTo>
                  <a:lnTo>
                    <a:pt x="190781" y="102841"/>
                  </a:lnTo>
                  <a:lnTo>
                    <a:pt x="190687" y="115127"/>
                  </a:lnTo>
                  <a:lnTo>
                    <a:pt x="186391" y="124729"/>
                  </a:lnTo>
                  <a:lnTo>
                    <a:pt x="179294" y="132542"/>
                  </a:lnTo>
                  <a:lnTo>
                    <a:pt x="170329" y="139161"/>
                  </a:lnTo>
                  <a:lnTo>
                    <a:pt x="158708" y="143574"/>
                  </a:lnTo>
                  <a:lnTo>
                    <a:pt x="145316" y="146516"/>
                  </a:lnTo>
                  <a:lnTo>
                    <a:pt x="130744" y="148477"/>
                  </a:lnTo>
                  <a:lnTo>
                    <a:pt x="123851" y="152607"/>
                  </a:lnTo>
                  <a:lnTo>
                    <a:pt x="122078" y="158182"/>
                  </a:lnTo>
                  <a:lnTo>
                    <a:pt x="123719" y="164721"/>
                  </a:lnTo>
                  <a:lnTo>
                    <a:pt x="127635" y="171903"/>
                  </a:lnTo>
                  <a:lnTo>
                    <a:pt x="133067" y="179513"/>
                  </a:lnTo>
                  <a:lnTo>
                    <a:pt x="139511" y="187408"/>
                  </a:lnTo>
                  <a:lnTo>
                    <a:pt x="146630" y="195494"/>
                  </a:lnTo>
                  <a:lnTo>
                    <a:pt x="154197" y="203707"/>
                  </a:lnTo>
                  <a:lnTo>
                    <a:pt x="162065" y="212004"/>
                  </a:lnTo>
                  <a:lnTo>
                    <a:pt x="170132" y="223180"/>
                  </a:lnTo>
                  <a:lnTo>
                    <a:pt x="178332" y="236276"/>
                  </a:lnTo>
                  <a:lnTo>
                    <a:pt x="186621" y="250650"/>
                  </a:lnTo>
                  <a:lnTo>
                    <a:pt x="190736" y="265878"/>
                  </a:lnTo>
                  <a:lnTo>
                    <a:pt x="192068" y="281674"/>
                  </a:lnTo>
                  <a:lnTo>
                    <a:pt x="191545" y="297849"/>
                  </a:lnTo>
                  <a:lnTo>
                    <a:pt x="188375" y="311455"/>
                  </a:lnTo>
                  <a:lnTo>
                    <a:pt x="183438" y="323348"/>
                  </a:lnTo>
                  <a:lnTo>
                    <a:pt x="177325" y="334098"/>
                  </a:lnTo>
                  <a:lnTo>
                    <a:pt x="169017" y="339854"/>
                  </a:lnTo>
                  <a:lnTo>
                    <a:pt x="159244" y="342281"/>
                  </a:lnTo>
                  <a:lnTo>
                    <a:pt x="117739" y="342716"/>
                  </a:lnTo>
                  <a:lnTo>
                    <a:pt x="99659" y="342777"/>
                  </a:lnTo>
                  <a:lnTo>
                    <a:pt x="83373" y="341407"/>
                  </a:lnTo>
                  <a:lnTo>
                    <a:pt x="68281" y="339082"/>
                  </a:lnTo>
                  <a:lnTo>
                    <a:pt x="254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61658" y="5130800"/>
              <a:ext cx="238311" cy="362906"/>
            </a:xfrm>
            <a:custGeom>
              <a:avLst/>
              <a:gdLst/>
              <a:ahLst/>
              <a:cxnLst/>
              <a:rect l="0" t="0" r="0" b="0"/>
              <a:pathLst>
                <a:path w="238311" h="362906">
                  <a:moveTo>
                    <a:pt x="167042" y="0"/>
                  </a:moveTo>
                  <a:lnTo>
                    <a:pt x="114012" y="35353"/>
                  </a:lnTo>
                  <a:lnTo>
                    <a:pt x="103466" y="43324"/>
                  </a:lnTo>
                  <a:lnTo>
                    <a:pt x="93613" y="51460"/>
                  </a:lnTo>
                  <a:lnTo>
                    <a:pt x="84223" y="59707"/>
                  </a:lnTo>
                  <a:lnTo>
                    <a:pt x="73729" y="69438"/>
                  </a:lnTo>
                  <a:lnTo>
                    <a:pt x="50780" y="91538"/>
                  </a:lnTo>
                  <a:lnTo>
                    <a:pt x="41556" y="103359"/>
                  </a:lnTo>
                  <a:lnTo>
                    <a:pt x="33996" y="115473"/>
                  </a:lnTo>
                  <a:lnTo>
                    <a:pt x="12850" y="156510"/>
                  </a:lnTo>
                  <a:lnTo>
                    <a:pt x="4981" y="172073"/>
                  </a:lnTo>
                  <a:lnTo>
                    <a:pt x="1145" y="188093"/>
                  </a:lnTo>
                  <a:lnTo>
                    <a:pt x="0" y="204417"/>
                  </a:lnTo>
                  <a:lnTo>
                    <a:pt x="647" y="220945"/>
                  </a:lnTo>
                  <a:lnTo>
                    <a:pt x="3901" y="237607"/>
                  </a:lnTo>
                  <a:lnTo>
                    <a:pt x="8892" y="254360"/>
                  </a:lnTo>
                  <a:lnTo>
                    <a:pt x="15042" y="271173"/>
                  </a:lnTo>
                  <a:lnTo>
                    <a:pt x="23375" y="286615"/>
                  </a:lnTo>
                  <a:lnTo>
                    <a:pt x="33164" y="301144"/>
                  </a:lnTo>
                  <a:lnTo>
                    <a:pt x="43923" y="315062"/>
                  </a:lnTo>
                  <a:lnTo>
                    <a:pt x="55329" y="327164"/>
                  </a:lnTo>
                  <a:lnTo>
                    <a:pt x="67167" y="338053"/>
                  </a:lnTo>
                  <a:lnTo>
                    <a:pt x="79292" y="348135"/>
                  </a:lnTo>
                  <a:lnTo>
                    <a:pt x="93019" y="354857"/>
                  </a:lnTo>
                  <a:lnTo>
                    <a:pt x="107816" y="359338"/>
                  </a:lnTo>
                  <a:lnTo>
                    <a:pt x="123324" y="362325"/>
                  </a:lnTo>
                  <a:lnTo>
                    <a:pt x="137897" y="362905"/>
                  </a:lnTo>
                  <a:lnTo>
                    <a:pt x="151845" y="361881"/>
                  </a:lnTo>
                  <a:lnTo>
                    <a:pt x="165377" y="359787"/>
                  </a:lnTo>
                  <a:lnTo>
                    <a:pt x="177221" y="355569"/>
                  </a:lnTo>
                  <a:lnTo>
                    <a:pt x="187939" y="349935"/>
                  </a:lnTo>
                  <a:lnTo>
                    <a:pt x="197906" y="343356"/>
                  </a:lnTo>
                  <a:lnTo>
                    <a:pt x="207374" y="333326"/>
                  </a:lnTo>
                  <a:lnTo>
                    <a:pt x="216507" y="320995"/>
                  </a:lnTo>
                  <a:lnTo>
                    <a:pt x="225419" y="307130"/>
                  </a:lnTo>
                  <a:lnTo>
                    <a:pt x="231360" y="290831"/>
                  </a:lnTo>
                  <a:lnTo>
                    <a:pt x="235320" y="272909"/>
                  </a:lnTo>
                  <a:lnTo>
                    <a:pt x="237961" y="253906"/>
                  </a:lnTo>
                  <a:lnTo>
                    <a:pt x="238310" y="234182"/>
                  </a:lnTo>
                  <a:lnTo>
                    <a:pt x="237132" y="213976"/>
                  </a:lnTo>
                  <a:lnTo>
                    <a:pt x="234935" y="193451"/>
                  </a:lnTo>
                  <a:lnTo>
                    <a:pt x="230648" y="172711"/>
                  </a:lnTo>
                  <a:lnTo>
                    <a:pt x="224968" y="151830"/>
                  </a:lnTo>
                  <a:lnTo>
                    <a:pt x="218359" y="130853"/>
                  </a:lnTo>
                  <a:lnTo>
                    <a:pt x="211131" y="112635"/>
                  </a:lnTo>
                  <a:lnTo>
                    <a:pt x="203490" y="96256"/>
                  </a:lnTo>
                  <a:lnTo>
                    <a:pt x="195574" y="81104"/>
                  </a:lnTo>
                  <a:lnTo>
                    <a:pt x="187474" y="66769"/>
                  </a:lnTo>
                  <a:lnTo>
                    <a:pt x="179252" y="52979"/>
                  </a:lnTo>
                  <a:lnTo>
                    <a:pt x="128942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193800" y="5168900"/>
              <a:ext cx="249896" cy="368301"/>
            </a:xfrm>
            <a:custGeom>
              <a:avLst/>
              <a:gdLst/>
              <a:ahLst/>
              <a:cxnLst/>
              <a:rect l="0" t="0" r="0" b="0"/>
              <a:pathLst>
                <a:path w="249896" h="368301">
                  <a:moveTo>
                    <a:pt x="0" y="0"/>
                  </a:moveTo>
                  <a:lnTo>
                    <a:pt x="66449" y="66449"/>
                  </a:lnTo>
                  <a:lnTo>
                    <a:pt x="76755" y="79577"/>
                  </a:lnTo>
                  <a:lnTo>
                    <a:pt x="86447" y="93973"/>
                  </a:lnTo>
                  <a:lnTo>
                    <a:pt x="95731" y="109215"/>
                  </a:lnTo>
                  <a:lnTo>
                    <a:pt x="104743" y="122199"/>
                  </a:lnTo>
                  <a:lnTo>
                    <a:pt x="113573" y="133677"/>
                  </a:lnTo>
                  <a:lnTo>
                    <a:pt x="122282" y="144151"/>
                  </a:lnTo>
                  <a:lnTo>
                    <a:pt x="143247" y="170841"/>
                  </a:lnTo>
                  <a:lnTo>
                    <a:pt x="154765" y="185860"/>
                  </a:lnTo>
                  <a:lnTo>
                    <a:pt x="165265" y="198696"/>
                  </a:lnTo>
                  <a:lnTo>
                    <a:pt x="175088" y="210075"/>
                  </a:lnTo>
                  <a:lnTo>
                    <a:pt x="184458" y="220483"/>
                  </a:lnTo>
                  <a:lnTo>
                    <a:pt x="194939" y="230244"/>
                  </a:lnTo>
                  <a:lnTo>
                    <a:pt x="206159" y="239574"/>
                  </a:lnTo>
                  <a:lnTo>
                    <a:pt x="217872" y="248615"/>
                  </a:lnTo>
                  <a:lnTo>
                    <a:pt x="228504" y="257466"/>
                  </a:lnTo>
                  <a:lnTo>
                    <a:pt x="238413" y="266188"/>
                  </a:lnTo>
                  <a:lnTo>
                    <a:pt x="247842" y="274825"/>
                  </a:lnTo>
                  <a:lnTo>
                    <a:pt x="249895" y="281995"/>
                  </a:lnTo>
                  <a:lnTo>
                    <a:pt x="247030" y="288185"/>
                  </a:lnTo>
                  <a:lnTo>
                    <a:pt x="240886" y="293723"/>
                  </a:lnTo>
                  <a:lnTo>
                    <a:pt x="232557" y="298827"/>
                  </a:lnTo>
                  <a:lnTo>
                    <a:pt x="222771" y="303639"/>
                  </a:lnTo>
                  <a:lnTo>
                    <a:pt x="212014" y="308259"/>
                  </a:lnTo>
                  <a:lnTo>
                    <a:pt x="199198" y="312751"/>
                  </a:lnTo>
                  <a:lnTo>
                    <a:pt x="185010" y="317156"/>
                  </a:lnTo>
                  <a:lnTo>
                    <a:pt x="155604" y="325813"/>
                  </a:lnTo>
                  <a:lnTo>
                    <a:pt x="102232" y="342869"/>
                  </a:lnTo>
                  <a:lnTo>
                    <a:pt x="508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612900" y="5283200"/>
              <a:ext cx="219883" cy="395891"/>
            </a:xfrm>
            <a:custGeom>
              <a:avLst/>
              <a:gdLst/>
              <a:ahLst/>
              <a:cxnLst/>
              <a:rect l="0" t="0" r="0" b="0"/>
              <a:pathLst>
                <a:path w="219883" h="395891">
                  <a:moveTo>
                    <a:pt x="25400" y="0"/>
                  </a:moveTo>
                  <a:lnTo>
                    <a:pt x="52367" y="0"/>
                  </a:lnTo>
                  <a:lnTo>
                    <a:pt x="64545" y="1411"/>
                  </a:lnTo>
                  <a:lnTo>
                    <a:pt x="76896" y="3762"/>
                  </a:lnTo>
                  <a:lnTo>
                    <a:pt x="89364" y="6742"/>
                  </a:lnTo>
                  <a:lnTo>
                    <a:pt x="101909" y="11550"/>
                  </a:lnTo>
                  <a:lnTo>
                    <a:pt x="114506" y="17577"/>
                  </a:lnTo>
                  <a:lnTo>
                    <a:pt x="127137" y="24418"/>
                  </a:lnTo>
                  <a:lnTo>
                    <a:pt x="139791" y="31801"/>
                  </a:lnTo>
                  <a:lnTo>
                    <a:pt x="165140" y="47530"/>
                  </a:lnTo>
                  <a:lnTo>
                    <a:pt x="175005" y="57086"/>
                  </a:lnTo>
                  <a:lnTo>
                    <a:pt x="182992" y="67691"/>
                  </a:lnTo>
                  <a:lnTo>
                    <a:pt x="189728" y="78994"/>
                  </a:lnTo>
                  <a:lnTo>
                    <a:pt x="192807" y="90762"/>
                  </a:lnTo>
                  <a:lnTo>
                    <a:pt x="193449" y="102841"/>
                  </a:lnTo>
                  <a:lnTo>
                    <a:pt x="192466" y="115127"/>
                  </a:lnTo>
                  <a:lnTo>
                    <a:pt x="187577" y="126140"/>
                  </a:lnTo>
                  <a:lnTo>
                    <a:pt x="180084" y="136304"/>
                  </a:lnTo>
                  <a:lnTo>
                    <a:pt x="170856" y="145903"/>
                  </a:lnTo>
                  <a:lnTo>
                    <a:pt x="159060" y="152302"/>
                  </a:lnTo>
                  <a:lnTo>
                    <a:pt x="145551" y="156568"/>
                  </a:lnTo>
                  <a:lnTo>
                    <a:pt x="130900" y="159411"/>
                  </a:lnTo>
                  <a:lnTo>
                    <a:pt x="116900" y="162719"/>
                  </a:lnTo>
                  <a:lnTo>
                    <a:pt x="103333" y="166335"/>
                  </a:lnTo>
                  <a:lnTo>
                    <a:pt x="90055" y="170156"/>
                  </a:lnTo>
                  <a:lnTo>
                    <a:pt x="84026" y="175526"/>
                  </a:lnTo>
                  <a:lnTo>
                    <a:pt x="82828" y="181928"/>
                  </a:lnTo>
                  <a:lnTo>
                    <a:pt x="84852" y="189019"/>
                  </a:lnTo>
                  <a:lnTo>
                    <a:pt x="90434" y="195157"/>
                  </a:lnTo>
                  <a:lnTo>
                    <a:pt x="98389" y="200660"/>
                  </a:lnTo>
                  <a:lnTo>
                    <a:pt x="107926" y="205740"/>
                  </a:lnTo>
                  <a:lnTo>
                    <a:pt x="118517" y="211949"/>
                  </a:lnTo>
                  <a:lnTo>
                    <a:pt x="141574" y="226373"/>
                  </a:lnTo>
                  <a:lnTo>
                    <a:pt x="152238" y="234171"/>
                  </a:lnTo>
                  <a:lnTo>
                    <a:pt x="162170" y="242191"/>
                  </a:lnTo>
                  <a:lnTo>
                    <a:pt x="171613" y="250361"/>
                  </a:lnTo>
                  <a:lnTo>
                    <a:pt x="180731" y="260040"/>
                  </a:lnTo>
                  <a:lnTo>
                    <a:pt x="189631" y="270727"/>
                  </a:lnTo>
                  <a:lnTo>
                    <a:pt x="198387" y="282084"/>
                  </a:lnTo>
                  <a:lnTo>
                    <a:pt x="205636" y="293889"/>
                  </a:lnTo>
                  <a:lnTo>
                    <a:pt x="211879" y="305993"/>
                  </a:lnTo>
                  <a:lnTo>
                    <a:pt x="217453" y="318295"/>
                  </a:lnTo>
                  <a:lnTo>
                    <a:pt x="219757" y="332141"/>
                  </a:lnTo>
                  <a:lnTo>
                    <a:pt x="219882" y="347016"/>
                  </a:lnTo>
                  <a:lnTo>
                    <a:pt x="218555" y="362577"/>
                  </a:lnTo>
                  <a:lnTo>
                    <a:pt x="213436" y="374362"/>
                  </a:lnTo>
                  <a:lnTo>
                    <a:pt x="205791" y="383630"/>
                  </a:lnTo>
                  <a:lnTo>
                    <a:pt x="196460" y="391220"/>
                  </a:lnTo>
                  <a:lnTo>
                    <a:pt x="184596" y="394869"/>
                  </a:lnTo>
                  <a:lnTo>
                    <a:pt x="171041" y="395890"/>
                  </a:lnTo>
                  <a:lnTo>
                    <a:pt x="156361" y="395160"/>
                  </a:lnTo>
                  <a:lnTo>
                    <a:pt x="140929" y="391851"/>
                  </a:lnTo>
                  <a:lnTo>
                    <a:pt x="124997" y="386823"/>
                  </a:lnTo>
                  <a:lnTo>
                    <a:pt x="108731" y="380648"/>
                  </a:lnTo>
                  <a:lnTo>
                    <a:pt x="95065" y="373710"/>
                  </a:lnTo>
                  <a:lnTo>
                    <a:pt x="83132" y="366262"/>
                  </a:lnTo>
                  <a:lnTo>
                    <a:pt x="60936" y="350461"/>
                  </a:lnTo>
                  <a:lnTo>
                    <a:pt x="49090" y="342296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381500" y="1346200"/>
            <a:ext cx="2933701" cy="1739901"/>
            <a:chOff x="4381500" y="1346200"/>
            <a:chExt cx="2933701" cy="1739901"/>
          </a:xfrm>
        </p:grpSpPr>
        <p:sp>
          <p:nvSpPr>
            <p:cNvPr id="116" name="Freeform 115"/>
            <p:cNvSpPr/>
            <p:nvPr/>
          </p:nvSpPr>
          <p:spPr>
            <a:xfrm>
              <a:off x="4381500" y="1346200"/>
              <a:ext cx="368301" cy="444501"/>
            </a:xfrm>
            <a:custGeom>
              <a:avLst/>
              <a:gdLst/>
              <a:ahLst/>
              <a:cxnLst/>
              <a:rect l="0" t="0" r="0" b="0"/>
              <a:pathLst>
                <a:path w="368301" h="444501">
                  <a:moveTo>
                    <a:pt x="0" y="444500"/>
                  </a:moveTo>
                  <a:lnTo>
                    <a:pt x="6742" y="424274"/>
                  </a:lnTo>
                  <a:lnTo>
                    <a:pt x="11550" y="415493"/>
                  </a:lnTo>
                  <a:lnTo>
                    <a:pt x="17577" y="406817"/>
                  </a:lnTo>
                  <a:lnTo>
                    <a:pt x="24418" y="398212"/>
                  </a:lnTo>
                  <a:lnTo>
                    <a:pt x="30390" y="388241"/>
                  </a:lnTo>
                  <a:lnTo>
                    <a:pt x="35782" y="377360"/>
                  </a:lnTo>
                  <a:lnTo>
                    <a:pt x="40788" y="365873"/>
                  </a:lnTo>
                  <a:lnTo>
                    <a:pt x="46947" y="355393"/>
                  </a:lnTo>
                  <a:lnTo>
                    <a:pt x="53876" y="345584"/>
                  </a:lnTo>
                  <a:lnTo>
                    <a:pt x="61317" y="336223"/>
                  </a:lnTo>
                  <a:lnTo>
                    <a:pt x="69100" y="325748"/>
                  </a:lnTo>
                  <a:lnTo>
                    <a:pt x="85274" y="302821"/>
                  </a:lnTo>
                  <a:lnTo>
                    <a:pt x="110246" y="266113"/>
                  </a:lnTo>
                  <a:lnTo>
                    <a:pt x="118653" y="255020"/>
                  </a:lnTo>
                  <a:lnTo>
                    <a:pt x="127079" y="244802"/>
                  </a:lnTo>
                  <a:lnTo>
                    <a:pt x="135520" y="235168"/>
                  </a:lnTo>
                  <a:lnTo>
                    <a:pt x="145379" y="224512"/>
                  </a:lnTo>
                  <a:lnTo>
                    <a:pt x="178071" y="190699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610100" y="1460500"/>
              <a:ext cx="495301" cy="469901"/>
            </a:xfrm>
            <a:custGeom>
              <a:avLst/>
              <a:gdLst/>
              <a:ahLst/>
              <a:cxnLst/>
              <a:rect l="0" t="0" r="0" b="0"/>
              <a:pathLst>
                <a:path w="495301" h="469901">
                  <a:moveTo>
                    <a:pt x="0" y="469900"/>
                  </a:moveTo>
                  <a:lnTo>
                    <a:pt x="35353" y="416870"/>
                  </a:lnTo>
                  <a:lnTo>
                    <a:pt x="43324" y="406324"/>
                  </a:lnTo>
                  <a:lnTo>
                    <a:pt x="51460" y="396471"/>
                  </a:lnTo>
                  <a:lnTo>
                    <a:pt x="59707" y="387081"/>
                  </a:lnTo>
                  <a:lnTo>
                    <a:pt x="68026" y="377998"/>
                  </a:lnTo>
                  <a:lnTo>
                    <a:pt x="84797" y="360380"/>
                  </a:lnTo>
                  <a:lnTo>
                    <a:pt x="93220" y="350320"/>
                  </a:lnTo>
                  <a:lnTo>
                    <a:pt x="101657" y="339380"/>
                  </a:lnTo>
                  <a:lnTo>
                    <a:pt x="110105" y="327853"/>
                  </a:lnTo>
                  <a:lnTo>
                    <a:pt x="118559" y="317346"/>
                  </a:lnTo>
                  <a:lnTo>
                    <a:pt x="127017" y="307519"/>
                  </a:lnTo>
                  <a:lnTo>
                    <a:pt x="135478" y="298146"/>
                  </a:lnTo>
                  <a:lnTo>
                    <a:pt x="156167" y="276442"/>
                  </a:lnTo>
                  <a:lnTo>
                    <a:pt x="167611" y="264728"/>
                  </a:lnTo>
                  <a:lnTo>
                    <a:pt x="179474" y="254096"/>
                  </a:lnTo>
                  <a:lnTo>
                    <a:pt x="191616" y="244186"/>
                  </a:lnTo>
                  <a:lnTo>
                    <a:pt x="203944" y="234757"/>
                  </a:lnTo>
                  <a:lnTo>
                    <a:pt x="214985" y="224238"/>
                  </a:lnTo>
                  <a:lnTo>
                    <a:pt x="225168" y="212992"/>
                  </a:lnTo>
                  <a:lnTo>
                    <a:pt x="234778" y="201261"/>
                  </a:lnTo>
                  <a:lnTo>
                    <a:pt x="245419" y="190618"/>
                  </a:lnTo>
                  <a:lnTo>
                    <a:pt x="256745" y="180701"/>
                  </a:lnTo>
                  <a:lnTo>
                    <a:pt x="268530" y="171267"/>
                  </a:lnTo>
                  <a:lnTo>
                    <a:pt x="279209" y="162156"/>
                  </a:lnTo>
                  <a:lnTo>
                    <a:pt x="289150" y="153259"/>
                  </a:lnTo>
                  <a:lnTo>
                    <a:pt x="298600" y="144506"/>
                  </a:lnTo>
                  <a:lnTo>
                    <a:pt x="309133" y="135848"/>
                  </a:lnTo>
                  <a:lnTo>
                    <a:pt x="320388" y="127254"/>
                  </a:lnTo>
                  <a:lnTo>
                    <a:pt x="332125" y="118703"/>
                  </a:lnTo>
                  <a:lnTo>
                    <a:pt x="342772" y="110179"/>
                  </a:lnTo>
                  <a:lnTo>
                    <a:pt x="352693" y="101675"/>
                  </a:lnTo>
                  <a:lnTo>
                    <a:pt x="362128" y="93183"/>
                  </a:lnTo>
                  <a:lnTo>
                    <a:pt x="372652" y="86111"/>
                  </a:lnTo>
                  <a:lnTo>
                    <a:pt x="383901" y="79985"/>
                  </a:lnTo>
                  <a:lnTo>
                    <a:pt x="395634" y="74490"/>
                  </a:lnTo>
                  <a:lnTo>
                    <a:pt x="407689" y="66593"/>
                  </a:lnTo>
                  <a:lnTo>
                    <a:pt x="419960" y="57095"/>
                  </a:lnTo>
                  <a:lnTo>
                    <a:pt x="432373" y="46530"/>
                  </a:lnTo>
                  <a:lnTo>
                    <a:pt x="444882" y="36664"/>
                  </a:lnTo>
                  <a:lnTo>
                    <a:pt x="457455" y="27265"/>
                  </a:lnTo>
                  <a:lnTo>
                    <a:pt x="495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838700" y="1524000"/>
              <a:ext cx="825501" cy="762001"/>
            </a:xfrm>
            <a:custGeom>
              <a:avLst/>
              <a:gdLst/>
              <a:ahLst/>
              <a:cxnLst/>
              <a:rect l="0" t="0" r="0" b="0"/>
              <a:pathLst>
                <a:path w="825501" h="762001">
                  <a:moveTo>
                    <a:pt x="0" y="762000"/>
                  </a:moveTo>
                  <a:lnTo>
                    <a:pt x="6742" y="741774"/>
                  </a:lnTo>
                  <a:lnTo>
                    <a:pt x="17577" y="724317"/>
                  </a:lnTo>
                  <a:lnTo>
                    <a:pt x="31801" y="705741"/>
                  </a:lnTo>
                  <a:lnTo>
                    <a:pt x="47530" y="683373"/>
                  </a:lnTo>
                  <a:lnTo>
                    <a:pt x="63928" y="663084"/>
                  </a:lnTo>
                  <a:lnTo>
                    <a:pt x="82034" y="640426"/>
                  </a:lnTo>
                  <a:lnTo>
                    <a:pt x="92789" y="624506"/>
                  </a:lnTo>
                  <a:lnTo>
                    <a:pt x="104193" y="606837"/>
                  </a:lnTo>
                  <a:lnTo>
                    <a:pt x="114617" y="592236"/>
                  </a:lnTo>
                  <a:lnTo>
                    <a:pt x="133726" y="568486"/>
                  </a:lnTo>
                  <a:lnTo>
                    <a:pt x="151626" y="548523"/>
                  </a:lnTo>
                  <a:lnTo>
                    <a:pt x="170400" y="528832"/>
                  </a:lnTo>
                  <a:lnTo>
                    <a:pt x="192855" y="505970"/>
                  </a:lnTo>
                  <a:lnTo>
                    <a:pt x="203359" y="493946"/>
                  </a:lnTo>
                  <a:lnTo>
                    <a:pt x="213183" y="481697"/>
                  </a:lnTo>
                  <a:lnTo>
                    <a:pt x="222555" y="469298"/>
                  </a:lnTo>
                  <a:lnTo>
                    <a:pt x="233037" y="456799"/>
                  </a:lnTo>
                  <a:lnTo>
                    <a:pt x="244258" y="444232"/>
                  </a:lnTo>
                  <a:lnTo>
                    <a:pt x="255972" y="431621"/>
                  </a:lnTo>
                  <a:lnTo>
                    <a:pt x="280276" y="410083"/>
                  </a:lnTo>
                  <a:lnTo>
                    <a:pt x="305189" y="388281"/>
                  </a:lnTo>
                  <a:lnTo>
                    <a:pt x="317759" y="374565"/>
                  </a:lnTo>
                  <a:lnTo>
                    <a:pt x="330373" y="359777"/>
                  </a:lnTo>
                  <a:lnTo>
                    <a:pt x="343015" y="347095"/>
                  </a:lnTo>
                  <a:lnTo>
                    <a:pt x="368351" y="325479"/>
                  </a:lnTo>
                  <a:lnTo>
                    <a:pt x="397485" y="302702"/>
                  </a:lnTo>
                  <a:lnTo>
                    <a:pt x="413157" y="290701"/>
                  </a:lnTo>
                  <a:lnTo>
                    <a:pt x="427838" y="278467"/>
                  </a:lnTo>
                  <a:lnTo>
                    <a:pt x="441858" y="266078"/>
                  </a:lnTo>
                  <a:lnTo>
                    <a:pt x="468726" y="241023"/>
                  </a:lnTo>
                  <a:lnTo>
                    <a:pt x="494778" y="215777"/>
                  </a:lnTo>
                  <a:lnTo>
                    <a:pt x="509063" y="204529"/>
                  </a:lnTo>
                  <a:lnTo>
                    <a:pt x="524230" y="194208"/>
                  </a:lnTo>
                  <a:lnTo>
                    <a:pt x="554724" y="175214"/>
                  </a:lnTo>
                  <a:lnTo>
                    <a:pt x="621763" y="131450"/>
                  </a:lnTo>
                  <a:lnTo>
                    <a:pt x="660241" y="105897"/>
                  </a:lnTo>
                  <a:lnTo>
                    <a:pt x="689492" y="85165"/>
                  </a:lnTo>
                  <a:lnTo>
                    <a:pt x="719896" y="63251"/>
                  </a:lnTo>
                  <a:lnTo>
                    <a:pt x="747520" y="44104"/>
                  </a:lnTo>
                  <a:lnTo>
                    <a:pt x="762224" y="35047"/>
                  </a:lnTo>
                  <a:lnTo>
                    <a:pt x="777671" y="26187"/>
                  </a:lnTo>
                  <a:lnTo>
                    <a:pt x="825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346700" y="2489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092700" y="1371600"/>
              <a:ext cx="1206501" cy="1104901"/>
            </a:xfrm>
            <a:custGeom>
              <a:avLst/>
              <a:gdLst/>
              <a:ahLst/>
              <a:cxnLst/>
              <a:rect l="0" t="0" r="0" b="0"/>
              <a:pathLst>
                <a:path w="1206501" h="1104901">
                  <a:moveTo>
                    <a:pt x="0" y="1104900"/>
                  </a:moveTo>
                  <a:lnTo>
                    <a:pt x="20278" y="1075893"/>
                  </a:lnTo>
                  <a:lnTo>
                    <a:pt x="44735" y="1047230"/>
                  </a:lnTo>
                  <a:lnTo>
                    <a:pt x="66449" y="1019531"/>
                  </a:lnTo>
                  <a:lnTo>
                    <a:pt x="102473" y="972204"/>
                  </a:lnTo>
                  <a:lnTo>
                    <a:pt x="127388" y="946676"/>
                  </a:lnTo>
                  <a:lnTo>
                    <a:pt x="151161" y="924511"/>
                  </a:lnTo>
                  <a:lnTo>
                    <a:pt x="171134" y="900549"/>
                  </a:lnTo>
                  <a:lnTo>
                    <a:pt x="189419" y="875788"/>
                  </a:lnTo>
                  <a:lnTo>
                    <a:pt x="208364" y="852083"/>
                  </a:lnTo>
                  <a:lnTo>
                    <a:pt x="267380" y="798304"/>
                  </a:lnTo>
                  <a:lnTo>
                    <a:pt x="342959" y="723742"/>
                  </a:lnTo>
                  <a:lnTo>
                    <a:pt x="368326" y="702192"/>
                  </a:lnTo>
                  <a:lnTo>
                    <a:pt x="425847" y="658620"/>
                  </a:lnTo>
                  <a:lnTo>
                    <a:pt x="454554" y="634209"/>
                  </a:lnTo>
                  <a:lnTo>
                    <a:pt x="482835" y="609248"/>
                  </a:lnTo>
                  <a:lnTo>
                    <a:pt x="514219" y="584043"/>
                  </a:lnTo>
                  <a:lnTo>
                    <a:pt x="543219" y="558730"/>
                  </a:lnTo>
                  <a:lnTo>
                    <a:pt x="570219" y="533369"/>
                  </a:lnTo>
                  <a:lnTo>
                    <a:pt x="596331" y="507986"/>
                  </a:lnTo>
                  <a:lnTo>
                    <a:pt x="625810" y="486356"/>
                  </a:lnTo>
                  <a:lnTo>
                    <a:pt x="656315" y="465925"/>
                  </a:lnTo>
                  <a:lnTo>
                    <a:pt x="683984" y="442733"/>
                  </a:lnTo>
                  <a:lnTo>
                    <a:pt x="710393" y="418314"/>
                  </a:lnTo>
                  <a:lnTo>
                    <a:pt x="734830" y="393350"/>
                  </a:lnTo>
                  <a:lnTo>
                    <a:pt x="755098" y="368144"/>
                  </a:lnTo>
                  <a:lnTo>
                    <a:pt x="789118" y="336895"/>
                  </a:lnTo>
                  <a:lnTo>
                    <a:pt x="826008" y="303021"/>
                  </a:lnTo>
                  <a:lnTo>
                    <a:pt x="851125" y="282372"/>
                  </a:lnTo>
                  <a:lnTo>
                    <a:pt x="876400" y="262376"/>
                  </a:lnTo>
                  <a:lnTo>
                    <a:pt x="901744" y="239378"/>
                  </a:lnTo>
                  <a:lnTo>
                    <a:pt x="927120" y="218808"/>
                  </a:lnTo>
                  <a:lnTo>
                    <a:pt x="961442" y="191361"/>
                  </a:lnTo>
                  <a:lnTo>
                    <a:pt x="993249" y="165355"/>
                  </a:lnTo>
                  <a:lnTo>
                    <a:pt x="1029485" y="139775"/>
                  </a:lnTo>
                  <a:lnTo>
                    <a:pt x="1063269" y="114322"/>
                  </a:lnTo>
                  <a:lnTo>
                    <a:pt x="1098679" y="85143"/>
                  </a:lnTo>
                  <a:lnTo>
                    <a:pt x="1128946" y="63241"/>
                  </a:lnTo>
                  <a:lnTo>
                    <a:pt x="1144919" y="53449"/>
                  </a:lnTo>
                  <a:lnTo>
                    <a:pt x="1206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321300" y="1435100"/>
              <a:ext cx="1524001" cy="1295401"/>
            </a:xfrm>
            <a:custGeom>
              <a:avLst/>
              <a:gdLst/>
              <a:ahLst/>
              <a:cxnLst/>
              <a:rect l="0" t="0" r="0" b="0"/>
              <a:pathLst>
                <a:path w="1524001" h="1295401">
                  <a:moveTo>
                    <a:pt x="0" y="1295400"/>
                  </a:moveTo>
                  <a:lnTo>
                    <a:pt x="82818" y="1212581"/>
                  </a:lnTo>
                  <a:lnTo>
                    <a:pt x="123002" y="1179138"/>
                  </a:lnTo>
                  <a:lnTo>
                    <a:pt x="158149" y="1154828"/>
                  </a:lnTo>
                  <a:lnTo>
                    <a:pt x="193055" y="1129912"/>
                  </a:lnTo>
                  <a:lnTo>
                    <a:pt x="229984" y="1092085"/>
                  </a:lnTo>
                  <a:lnTo>
                    <a:pt x="292282" y="1028684"/>
                  </a:lnTo>
                  <a:lnTo>
                    <a:pt x="330253" y="990595"/>
                  </a:lnTo>
                  <a:lnTo>
                    <a:pt x="375057" y="952498"/>
                  </a:lnTo>
                  <a:lnTo>
                    <a:pt x="432037" y="901699"/>
                  </a:lnTo>
                  <a:lnTo>
                    <a:pt x="463420" y="876299"/>
                  </a:lnTo>
                  <a:lnTo>
                    <a:pt x="529559" y="825500"/>
                  </a:lnTo>
                  <a:lnTo>
                    <a:pt x="563207" y="800100"/>
                  </a:lnTo>
                  <a:lnTo>
                    <a:pt x="596977" y="770937"/>
                  </a:lnTo>
                  <a:lnTo>
                    <a:pt x="629390" y="740572"/>
                  </a:lnTo>
                  <a:lnTo>
                    <a:pt x="688454" y="682821"/>
                  </a:lnTo>
                  <a:lnTo>
                    <a:pt x="754057" y="617478"/>
                  </a:lnTo>
                  <a:lnTo>
                    <a:pt x="791396" y="587701"/>
                  </a:lnTo>
                  <a:lnTo>
                    <a:pt x="830098" y="558945"/>
                  </a:lnTo>
                  <a:lnTo>
                    <a:pt x="866114" y="527349"/>
                  </a:lnTo>
                  <a:lnTo>
                    <a:pt x="897173" y="494492"/>
                  </a:lnTo>
                  <a:lnTo>
                    <a:pt x="926499" y="461074"/>
                  </a:lnTo>
                  <a:lnTo>
                    <a:pt x="958348" y="427407"/>
                  </a:lnTo>
                  <a:lnTo>
                    <a:pt x="991317" y="397392"/>
                  </a:lnTo>
                  <a:lnTo>
                    <a:pt x="1024785" y="369940"/>
                  </a:lnTo>
                  <a:lnTo>
                    <a:pt x="1075361" y="330686"/>
                  </a:lnTo>
                  <a:lnTo>
                    <a:pt x="1109175" y="305016"/>
                  </a:lnTo>
                  <a:lnTo>
                    <a:pt x="1153204" y="266764"/>
                  </a:lnTo>
                  <a:lnTo>
                    <a:pt x="1199801" y="228618"/>
                  </a:lnTo>
                  <a:lnTo>
                    <a:pt x="1242615" y="197247"/>
                  </a:lnTo>
                  <a:lnTo>
                    <a:pt x="1282111" y="163336"/>
                  </a:lnTo>
                  <a:lnTo>
                    <a:pt x="1320625" y="133219"/>
                  </a:lnTo>
                  <a:lnTo>
                    <a:pt x="1358848" y="106421"/>
                  </a:lnTo>
                  <a:lnTo>
                    <a:pt x="1396984" y="80607"/>
                  </a:lnTo>
                  <a:lnTo>
                    <a:pt x="1470549" y="28070"/>
                  </a:lnTo>
                  <a:lnTo>
                    <a:pt x="1524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676900" y="1638300"/>
              <a:ext cx="1638301" cy="1447801"/>
            </a:xfrm>
            <a:custGeom>
              <a:avLst/>
              <a:gdLst/>
              <a:ahLst/>
              <a:cxnLst/>
              <a:rect l="0" t="0" r="0" b="0"/>
              <a:pathLst>
                <a:path w="1638301" h="1447801">
                  <a:moveTo>
                    <a:pt x="0" y="1447800"/>
                  </a:moveTo>
                  <a:lnTo>
                    <a:pt x="107908" y="1339891"/>
                  </a:lnTo>
                  <a:lnTo>
                    <a:pt x="144918" y="1295564"/>
                  </a:lnTo>
                  <a:lnTo>
                    <a:pt x="187767" y="1254405"/>
                  </a:lnTo>
                  <a:lnTo>
                    <a:pt x="209041" y="1230613"/>
                  </a:lnTo>
                  <a:lnTo>
                    <a:pt x="264927" y="1180845"/>
                  </a:lnTo>
                  <a:lnTo>
                    <a:pt x="304274" y="1142924"/>
                  </a:lnTo>
                  <a:lnTo>
                    <a:pt x="342744" y="1101114"/>
                  </a:lnTo>
                  <a:lnTo>
                    <a:pt x="384716" y="1056741"/>
                  </a:lnTo>
                  <a:lnTo>
                    <a:pt x="432901" y="1013019"/>
                  </a:lnTo>
                  <a:lnTo>
                    <a:pt x="499750" y="947677"/>
                  </a:lnTo>
                  <a:lnTo>
                    <a:pt x="533496" y="910375"/>
                  </a:lnTo>
                  <a:lnTo>
                    <a:pt x="567309" y="871689"/>
                  </a:lnTo>
                  <a:lnTo>
                    <a:pt x="601152" y="835680"/>
                  </a:lnTo>
                  <a:lnTo>
                    <a:pt x="638771" y="800861"/>
                  </a:lnTo>
                  <a:lnTo>
                    <a:pt x="677598" y="765160"/>
                  </a:lnTo>
                  <a:lnTo>
                    <a:pt x="713669" y="725775"/>
                  </a:lnTo>
                  <a:lnTo>
                    <a:pt x="752279" y="688514"/>
                  </a:lnTo>
                  <a:lnTo>
                    <a:pt x="792957" y="653139"/>
                  </a:lnTo>
                  <a:lnTo>
                    <a:pt x="834555" y="618602"/>
                  </a:lnTo>
                  <a:lnTo>
                    <a:pt x="876561" y="580675"/>
                  </a:lnTo>
                  <a:lnTo>
                    <a:pt x="936114" y="523418"/>
                  </a:lnTo>
                  <a:lnTo>
                    <a:pt x="974850" y="488041"/>
                  </a:lnTo>
                  <a:lnTo>
                    <a:pt x="1020289" y="453503"/>
                  </a:lnTo>
                  <a:lnTo>
                    <a:pt x="1064942" y="415575"/>
                  </a:lnTo>
                  <a:lnTo>
                    <a:pt x="1109719" y="376611"/>
                  </a:lnTo>
                  <a:lnTo>
                    <a:pt x="1269166" y="254238"/>
                  </a:lnTo>
                  <a:lnTo>
                    <a:pt x="1354502" y="186313"/>
                  </a:lnTo>
                  <a:lnTo>
                    <a:pt x="1396927" y="156183"/>
                  </a:lnTo>
                  <a:lnTo>
                    <a:pt x="1437889" y="128681"/>
                  </a:lnTo>
                  <a:lnTo>
                    <a:pt x="1474909" y="102347"/>
                  </a:lnTo>
                  <a:lnTo>
                    <a:pt x="1543256" y="52358"/>
                  </a:lnTo>
                  <a:lnTo>
                    <a:pt x="1585679" y="24294"/>
                  </a:lnTo>
                  <a:lnTo>
                    <a:pt x="1598986" y="17607"/>
                  </a:lnTo>
                  <a:lnTo>
                    <a:pt x="1638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867400" y="1663700"/>
            <a:ext cx="1981201" cy="2654301"/>
            <a:chOff x="5867400" y="1663700"/>
            <a:chExt cx="1981201" cy="2654301"/>
          </a:xfrm>
        </p:grpSpPr>
        <p:sp>
          <p:nvSpPr>
            <p:cNvPr id="124" name="Freeform 123"/>
            <p:cNvSpPr/>
            <p:nvPr/>
          </p:nvSpPr>
          <p:spPr>
            <a:xfrm>
              <a:off x="5867400" y="1663700"/>
              <a:ext cx="1866901" cy="1612901"/>
            </a:xfrm>
            <a:custGeom>
              <a:avLst/>
              <a:gdLst/>
              <a:ahLst/>
              <a:cxnLst/>
              <a:rect l="0" t="0" r="0" b="0"/>
              <a:pathLst>
                <a:path w="1866901" h="1612901">
                  <a:moveTo>
                    <a:pt x="0" y="1612900"/>
                  </a:moveTo>
                  <a:lnTo>
                    <a:pt x="27629" y="1581507"/>
                  </a:lnTo>
                  <a:lnTo>
                    <a:pt x="66449" y="1535516"/>
                  </a:lnTo>
                  <a:lnTo>
                    <a:pt x="122199" y="1487077"/>
                  </a:lnTo>
                  <a:lnTo>
                    <a:pt x="172377" y="1440045"/>
                  </a:lnTo>
                  <a:lnTo>
                    <a:pt x="215743" y="1393331"/>
                  </a:lnTo>
                  <a:lnTo>
                    <a:pt x="234174" y="1371380"/>
                  </a:lnTo>
                  <a:lnTo>
                    <a:pt x="280501" y="1334292"/>
                  </a:lnTo>
                  <a:lnTo>
                    <a:pt x="330417" y="1293048"/>
                  </a:lnTo>
                  <a:lnTo>
                    <a:pt x="381043" y="1242724"/>
                  </a:lnTo>
                  <a:lnTo>
                    <a:pt x="419112" y="1197634"/>
                  </a:lnTo>
                  <a:lnTo>
                    <a:pt x="457203" y="1156836"/>
                  </a:lnTo>
                  <a:lnTo>
                    <a:pt x="569734" y="1043209"/>
                  </a:lnTo>
                  <a:lnTo>
                    <a:pt x="615819" y="997094"/>
                  </a:lnTo>
                  <a:lnTo>
                    <a:pt x="665221" y="954424"/>
                  </a:lnTo>
                  <a:lnTo>
                    <a:pt x="708865" y="914970"/>
                  </a:lnTo>
                  <a:lnTo>
                    <a:pt x="755350" y="869726"/>
                  </a:lnTo>
                  <a:lnTo>
                    <a:pt x="804871" y="827315"/>
                  </a:lnTo>
                  <a:lnTo>
                    <a:pt x="855292" y="787937"/>
                  </a:lnTo>
                  <a:lnTo>
                    <a:pt x="915581" y="727978"/>
                  </a:lnTo>
                  <a:lnTo>
                    <a:pt x="970881" y="685597"/>
                  </a:lnTo>
                  <a:lnTo>
                    <a:pt x="1023641" y="639329"/>
                  </a:lnTo>
                  <a:lnTo>
                    <a:pt x="1075021" y="598182"/>
                  </a:lnTo>
                  <a:lnTo>
                    <a:pt x="1261530" y="457214"/>
                  </a:lnTo>
                  <a:lnTo>
                    <a:pt x="1319127" y="407814"/>
                  </a:lnTo>
                  <a:lnTo>
                    <a:pt x="1375032" y="365652"/>
                  </a:lnTo>
                  <a:lnTo>
                    <a:pt x="1433269" y="323719"/>
                  </a:lnTo>
                  <a:lnTo>
                    <a:pt x="1485538" y="286847"/>
                  </a:lnTo>
                  <a:lnTo>
                    <a:pt x="1523893" y="255266"/>
                  </a:lnTo>
                  <a:lnTo>
                    <a:pt x="1574778" y="226759"/>
                  </a:lnTo>
                  <a:lnTo>
                    <a:pt x="1625596" y="194369"/>
                  </a:lnTo>
                  <a:lnTo>
                    <a:pt x="1675284" y="152352"/>
                  </a:lnTo>
                  <a:lnTo>
                    <a:pt x="1723530" y="111781"/>
                  </a:lnTo>
                  <a:lnTo>
                    <a:pt x="1777275" y="73141"/>
                  </a:lnTo>
                  <a:lnTo>
                    <a:pt x="1824894" y="38332"/>
                  </a:lnTo>
                  <a:lnTo>
                    <a:pt x="1866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172200" y="2197100"/>
              <a:ext cx="1676401" cy="1270001"/>
            </a:xfrm>
            <a:custGeom>
              <a:avLst/>
              <a:gdLst/>
              <a:ahLst/>
              <a:cxnLst/>
              <a:rect l="0" t="0" r="0" b="0"/>
              <a:pathLst>
                <a:path w="1676401" h="1270001">
                  <a:moveTo>
                    <a:pt x="0" y="1270000"/>
                  </a:moveTo>
                  <a:lnTo>
                    <a:pt x="42095" y="1227904"/>
                  </a:lnTo>
                  <a:lnTo>
                    <a:pt x="84125" y="1192616"/>
                  </a:lnTo>
                  <a:lnTo>
                    <a:pt x="125585" y="1162091"/>
                  </a:lnTo>
                  <a:lnTo>
                    <a:pt x="157938" y="1128430"/>
                  </a:lnTo>
                  <a:lnTo>
                    <a:pt x="204294" y="1089269"/>
                  </a:lnTo>
                  <a:lnTo>
                    <a:pt x="254216" y="1050594"/>
                  </a:lnTo>
                  <a:lnTo>
                    <a:pt x="292163" y="1018724"/>
                  </a:lnTo>
                  <a:lnTo>
                    <a:pt x="349654" y="975929"/>
                  </a:lnTo>
                  <a:lnTo>
                    <a:pt x="391938" y="939216"/>
                  </a:lnTo>
                  <a:lnTo>
                    <a:pt x="438019" y="901527"/>
                  </a:lnTo>
                  <a:lnTo>
                    <a:pt x="487421" y="863548"/>
                  </a:lnTo>
                  <a:lnTo>
                    <a:pt x="524724" y="838177"/>
                  </a:lnTo>
                  <a:lnTo>
                    <a:pt x="563410" y="812789"/>
                  </a:lnTo>
                  <a:lnTo>
                    <a:pt x="599419" y="787395"/>
                  </a:lnTo>
                  <a:lnTo>
                    <a:pt x="651426" y="749298"/>
                  </a:lnTo>
                  <a:lnTo>
                    <a:pt x="685574" y="720136"/>
                  </a:lnTo>
                  <a:lnTo>
                    <a:pt x="719566" y="689771"/>
                  </a:lnTo>
                  <a:lnTo>
                    <a:pt x="753488" y="662165"/>
                  </a:lnTo>
                  <a:lnTo>
                    <a:pt x="916866" y="535211"/>
                  </a:lnTo>
                  <a:lnTo>
                    <a:pt x="987428" y="481546"/>
                  </a:lnTo>
                  <a:lnTo>
                    <a:pt x="1081922" y="408212"/>
                  </a:lnTo>
                  <a:lnTo>
                    <a:pt x="1116795" y="378042"/>
                  </a:lnTo>
                  <a:lnTo>
                    <a:pt x="1152520" y="347229"/>
                  </a:lnTo>
                  <a:lnTo>
                    <a:pt x="1191916" y="319424"/>
                  </a:lnTo>
                  <a:lnTo>
                    <a:pt x="1229180" y="292955"/>
                  </a:lnTo>
                  <a:lnTo>
                    <a:pt x="1278131" y="258016"/>
                  </a:lnTo>
                  <a:lnTo>
                    <a:pt x="1323209" y="226027"/>
                  </a:lnTo>
                  <a:lnTo>
                    <a:pt x="1368551" y="193500"/>
                  </a:lnTo>
                  <a:lnTo>
                    <a:pt x="1408796" y="162226"/>
                  </a:lnTo>
                  <a:lnTo>
                    <a:pt x="1447532" y="129911"/>
                  </a:lnTo>
                  <a:lnTo>
                    <a:pt x="1473081" y="112771"/>
                  </a:lnTo>
                  <a:lnTo>
                    <a:pt x="1520214" y="86507"/>
                  </a:lnTo>
                  <a:lnTo>
                    <a:pt x="1570602" y="47818"/>
                  </a:lnTo>
                  <a:lnTo>
                    <a:pt x="1611656" y="25300"/>
                  </a:lnTo>
                  <a:lnTo>
                    <a:pt x="1637747" y="14537"/>
                  </a:lnTo>
                  <a:lnTo>
                    <a:pt x="1676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502400" y="2705100"/>
              <a:ext cx="1333501" cy="1003301"/>
            </a:xfrm>
            <a:custGeom>
              <a:avLst/>
              <a:gdLst/>
              <a:ahLst/>
              <a:cxnLst/>
              <a:rect l="0" t="0" r="0" b="0"/>
              <a:pathLst>
                <a:path w="1333501" h="1003301">
                  <a:moveTo>
                    <a:pt x="0" y="1003300"/>
                  </a:moveTo>
                  <a:lnTo>
                    <a:pt x="31393" y="975669"/>
                  </a:lnTo>
                  <a:lnTo>
                    <a:pt x="54874" y="957153"/>
                  </a:lnTo>
                  <a:lnTo>
                    <a:pt x="84125" y="930109"/>
                  </a:lnTo>
                  <a:lnTo>
                    <a:pt x="118843" y="896633"/>
                  </a:lnTo>
                  <a:lnTo>
                    <a:pt x="153746" y="868840"/>
                  </a:lnTo>
                  <a:lnTo>
                    <a:pt x="174635" y="847584"/>
                  </a:lnTo>
                  <a:lnTo>
                    <a:pt x="196149" y="824026"/>
                  </a:lnTo>
                  <a:lnTo>
                    <a:pt x="224525" y="799445"/>
                  </a:lnTo>
                  <a:lnTo>
                    <a:pt x="265493" y="768548"/>
                  </a:lnTo>
                  <a:lnTo>
                    <a:pt x="291563" y="746565"/>
                  </a:lnTo>
                  <a:lnTo>
                    <a:pt x="318672" y="722684"/>
                  </a:lnTo>
                  <a:lnTo>
                    <a:pt x="349536" y="697959"/>
                  </a:lnTo>
                  <a:lnTo>
                    <a:pt x="378305" y="672859"/>
                  </a:lnTo>
                  <a:lnTo>
                    <a:pt x="406613" y="647593"/>
                  </a:lnTo>
                  <a:lnTo>
                    <a:pt x="438009" y="622252"/>
                  </a:lnTo>
                  <a:lnTo>
                    <a:pt x="487419" y="584186"/>
                  </a:lnTo>
                  <a:lnTo>
                    <a:pt x="524723" y="558793"/>
                  </a:lnTo>
                  <a:lnTo>
                    <a:pt x="563410" y="531986"/>
                  </a:lnTo>
                  <a:lnTo>
                    <a:pt x="634238" y="472547"/>
                  </a:lnTo>
                  <a:lnTo>
                    <a:pt x="685574" y="432584"/>
                  </a:lnTo>
                  <a:lnTo>
                    <a:pt x="720977" y="406748"/>
                  </a:lnTo>
                  <a:lnTo>
                    <a:pt x="779164" y="368403"/>
                  </a:lnTo>
                  <a:lnTo>
                    <a:pt x="815254" y="342945"/>
                  </a:lnTo>
                  <a:lnTo>
                    <a:pt x="918477" y="266703"/>
                  </a:lnTo>
                  <a:lnTo>
                    <a:pt x="956193" y="241301"/>
                  </a:lnTo>
                  <a:lnTo>
                    <a:pt x="995064" y="215900"/>
                  </a:lnTo>
                  <a:lnTo>
                    <a:pt x="1091586" y="148427"/>
                  </a:lnTo>
                  <a:lnTo>
                    <a:pt x="1123442" y="125234"/>
                  </a:lnTo>
                  <a:lnTo>
                    <a:pt x="1159626" y="95119"/>
                  </a:lnTo>
                  <a:lnTo>
                    <a:pt x="1182844" y="80845"/>
                  </a:lnTo>
                  <a:lnTo>
                    <a:pt x="1205864" y="68386"/>
                  </a:lnTo>
                  <a:lnTo>
                    <a:pt x="1247400" y="37392"/>
                  </a:lnTo>
                  <a:lnTo>
                    <a:pt x="1271244" y="22263"/>
                  </a:lnTo>
                  <a:lnTo>
                    <a:pt x="1283529" y="16253"/>
                  </a:lnTo>
                  <a:lnTo>
                    <a:pt x="133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819900" y="3403600"/>
              <a:ext cx="876301" cy="635001"/>
            </a:xfrm>
            <a:custGeom>
              <a:avLst/>
              <a:gdLst/>
              <a:ahLst/>
              <a:cxnLst/>
              <a:rect l="0" t="0" r="0" b="0"/>
              <a:pathLst>
                <a:path w="876301" h="635001">
                  <a:moveTo>
                    <a:pt x="0" y="635000"/>
                  </a:moveTo>
                  <a:lnTo>
                    <a:pt x="20225" y="621515"/>
                  </a:lnTo>
                  <a:lnTo>
                    <a:pt x="41445" y="603607"/>
                  </a:lnTo>
                  <a:lnTo>
                    <a:pt x="64986" y="584358"/>
                  </a:lnTo>
                  <a:lnTo>
                    <a:pt x="89561" y="571100"/>
                  </a:lnTo>
                  <a:lnTo>
                    <a:pt x="110830" y="552977"/>
                  </a:lnTo>
                  <a:lnTo>
                    <a:pt x="120453" y="542218"/>
                  </a:lnTo>
                  <a:lnTo>
                    <a:pt x="142434" y="522737"/>
                  </a:lnTo>
                  <a:lnTo>
                    <a:pt x="166315" y="504672"/>
                  </a:lnTo>
                  <a:lnTo>
                    <a:pt x="191040" y="487235"/>
                  </a:lnTo>
                  <a:lnTo>
                    <a:pt x="203560" y="477223"/>
                  </a:lnTo>
                  <a:lnTo>
                    <a:pt x="216139" y="466316"/>
                  </a:lnTo>
                  <a:lnTo>
                    <a:pt x="228759" y="454810"/>
                  </a:lnTo>
                  <a:lnTo>
                    <a:pt x="254071" y="430738"/>
                  </a:lnTo>
                  <a:lnTo>
                    <a:pt x="266747" y="418392"/>
                  </a:lnTo>
                  <a:lnTo>
                    <a:pt x="280842" y="407339"/>
                  </a:lnTo>
                  <a:lnTo>
                    <a:pt x="295884" y="397148"/>
                  </a:lnTo>
                  <a:lnTo>
                    <a:pt x="311556" y="387532"/>
                  </a:lnTo>
                  <a:lnTo>
                    <a:pt x="327648" y="375477"/>
                  </a:lnTo>
                  <a:lnTo>
                    <a:pt x="344020" y="361795"/>
                  </a:lnTo>
                  <a:lnTo>
                    <a:pt x="360580" y="347030"/>
                  </a:lnTo>
                  <a:lnTo>
                    <a:pt x="377264" y="332953"/>
                  </a:lnTo>
                  <a:lnTo>
                    <a:pt x="410854" y="306023"/>
                  </a:lnTo>
                  <a:lnTo>
                    <a:pt x="495328" y="241461"/>
                  </a:lnTo>
                  <a:lnTo>
                    <a:pt x="563038" y="190531"/>
                  </a:lnTo>
                  <a:lnTo>
                    <a:pt x="579970" y="179232"/>
                  </a:lnTo>
                  <a:lnTo>
                    <a:pt x="596903" y="168877"/>
                  </a:lnTo>
                  <a:lnTo>
                    <a:pt x="613835" y="159151"/>
                  </a:lnTo>
                  <a:lnTo>
                    <a:pt x="630767" y="148434"/>
                  </a:lnTo>
                  <a:lnTo>
                    <a:pt x="647700" y="137056"/>
                  </a:lnTo>
                  <a:lnTo>
                    <a:pt x="708691" y="95119"/>
                  </a:lnTo>
                  <a:lnTo>
                    <a:pt x="787179" y="42507"/>
                  </a:lnTo>
                  <a:lnTo>
                    <a:pt x="801364" y="33982"/>
                  </a:lnTo>
                  <a:lnTo>
                    <a:pt x="816464" y="25477"/>
                  </a:lnTo>
                  <a:lnTo>
                    <a:pt x="876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162800" y="3898900"/>
              <a:ext cx="520701" cy="419101"/>
            </a:xfrm>
            <a:custGeom>
              <a:avLst/>
              <a:gdLst/>
              <a:ahLst/>
              <a:cxnLst/>
              <a:rect l="0" t="0" r="0" b="0"/>
              <a:pathLst>
                <a:path w="520701" h="419101">
                  <a:moveTo>
                    <a:pt x="0" y="419100"/>
                  </a:moveTo>
                  <a:lnTo>
                    <a:pt x="96973" y="322125"/>
                  </a:lnTo>
                  <a:lnTo>
                    <a:pt x="106982" y="313528"/>
                  </a:lnTo>
                  <a:lnTo>
                    <a:pt x="117888" y="304974"/>
                  </a:lnTo>
                  <a:lnTo>
                    <a:pt x="129392" y="296449"/>
                  </a:lnTo>
                  <a:lnTo>
                    <a:pt x="141294" y="286532"/>
                  </a:lnTo>
                  <a:lnTo>
                    <a:pt x="153463" y="275688"/>
                  </a:lnTo>
                  <a:lnTo>
                    <a:pt x="165808" y="264225"/>
                  </a:lnTo>
                  <a:lnTo>
                    <a:pt x="178272" y="253761"/>
                  </a:lnTo>
                  <a:lnTo>
                    <a:pt x="190814" y="243963"/>
                  </a:lnTo>
                  <a:lnTo>
                    <a:pt x="203410" y="234608"/>
                  </a:lnTo>
                  <a:lnTo>
                    <a:pt x="216040" y="224139"/>
                  </a:lnTo>
                  <a:lnTo>
                    <a:pt x="228693" y="212926"/>
                  </a:lnTo>
                  <a:lnTo>
                    <a:pt x="241362" y="201217"/>
                  </a:lnTo>
                  <a:lnTo>
                    <a:pt x="254041" y="190589"/>
                  </a:lnTo>
                  <a:lnTo>
                    <a:pt x="266727" y="180681"/>
                  </a:lnTo>
                  <a:lnTo>
                    <a:pt x="279418" y="171254"/>
                  </a:lnTo>
                  <a:lnTo>
                    <a:pt x="292112" y="160736"/>
                  </a:lnTo>
                  <a:lnTo>
                    <a:pt x="304808" y="149490"/>
                  </a:lnTo>
                  <a:lnTo>
                    <a:pt x="317505" y="137760"/>
                  </a:lnTo>
                  <a:lnTo>
                    <a:pt x="330203" y="127118"/>
                  </a:lnTo>
                  <a:lnTo>
                    <a:pt x="342903" y="117200"/>
                  </a:lnTo>
                  <a:lnTo>
                    <a:pt x="355601" y="107767"/>
                  </a:lnTo>
                  <a:lnTo>
                    <a:pt x="381000" y="89759"/>
                  </a:lnTo>
                  <a:lnTo>
                    <a:pt x="431800" y="55203"/>
                  </a:lnTo>
                  <a:lnTo>
                    <a:pt x="464725" y="34412"/>
                  </a:lnTo>
                  <a:lnTo>
                    <a:pt x="520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400" y="800100"/>
            <a:ext cx="4546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Graph the inequality 8.)  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97000"/>
            <a:ext cx="1574800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mtClean="0"/>
          </a:p>
          <a:p>
            <a:r>
              <a:rPr lang="en-US" smtClean="0"/>
              <a:t>s</a:t>
            </a:r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tep 1: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2400" y="0"/>
            <a:ext cx="2971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As a group: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962400" y="635000"/>
            <a:ext cx="952501" cy="1"/>
          </a:xfrm>
          <a:custGeom>
            <a:avLst/>
            <a:gdLst/>
            <a:ahLst/>
            <a:cxnLst/>
            <a:rect l="0" t="0" r="0" b="0"/>
            <a:pathLst>
              <a:path w="952501" h="1">
                <a:moveTo>
                  <a:pt x="0" y="0"/>
                </a:moveTo>
                <a:lnTo>
                  <a:pt x="952500" y="0"/>
                </a:lnTo>
              </a:path>
            </a:pathLst>
          </a:custGeom>
          <a:ln w="266700" cap="flat" cmpd="sng" algn="ctr">
            <a:solidFill>
              <a:srgbClr val="00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093051" y="879111"/>
            <a:ext cx="2775108" cy="987790"/>
            <a:chOff x="5093051" y="879111"/>
            <a:chExt cx="2775108" cy="987790"/>
          </a:xfrm>
        </p:grpSpPr>
        <p:sp>
          <p:nvSpPr>
            <p:cNvPr id="6" name="Freeform 5"/>
            <p:cNvSpPr/>
            <p:nvPr/>
          </p:nvSpPr>
          <p:spPr>
            <a:xfrm>
              <a:off x="5093051" y="879111"/>
              <a:ext cx="304450" cy="416290"/>
            </a:xfrm>
            <a:custGeom>
              <a:avLst/>
              <a:gdLst/>
              <a:ahLst/>
              <a:cxnLst/>
              <a:rect l="0" t="0" r="0" b="0"/>
              <a:pathLst>
                <a:path w="304450" h="416290">
                  <a:moveTo>
                    <a:pt x="50449" y="35289"/>
                  </a:moveTo>
                  <a:lnTo>
                    <a:pt x="63933" y="21805"/>
                  </a:lnTo>
                  <a:lnTo>
                    <a:pt x="72138" y="16421"/>
                  </a:lnTo>
                  <a:lnTo>
                    <a:pt x="81841" y="11422"/>
                  </a:lnTo>
                  <a:lnTo>
                    <a:pt x="92544" y="6677"/>
                  </a:lnTo>
                  <a:lnTo>
                    <a:pt x="105323" y="3514"/>
                  </a:lnTo>
                  <a:lnTo>
                    <a:pt x="119487" y="1406"/>
                  </a:lnTo>
                  <a:lnTo>
                    <a:pt x="134574" y="0"/>
                  </a:lnTo>
                  <a:lnTo>
                    <a:pt x="150277" y="474"/>
                  </a:lnTo>
                  <a:lnTo>
                    <a:pt x="166390" y="2201"/>
                  </a:lnTo>
                  <a:lnTo>
                    <a:pt x="182776" y="4764"/>
                  </a:lnTo>
                  <a:lnTo>
                    <a:pt x="197934" y="7883"/>
                  </a:lnTo>
                  <a:lnTo>
                    <a:pt x="212272" y="11374"/>
                  </a:lnTo>
                  <a:lnTo>
                    <a:pt x="226064" y="15112"/>
                  </a:lnTo>
                  <a:lnTo>
                    <a:pt x="238081" y="21837"/>
                  </a:lnTo>
                  <a:lnTo>
                    <a:pt x="248915" y="30554"/>
                  </a:lnTo>
                  <a:lnTo>
                    <a:pt x="258959" y="40599"/>
                  </a:lnTo>
                  <a:lnTo>
                    <a:pt x="268478" y="51529"/>
                  </a:lnTo>
                  <a:lnTo>
                    <a:pt x="277646" y="63049"/>
                  </a:lnTo>
                  <a:lnTo>
                    <a:pt x="286580" y="74962"/>
                  </a:lnTo>
                  <a:lnTo>
                    <a:pt x="292536" y="88549"/>
                  </a:lnTo>
                  <a:lnTo>
                    <a:pt x="296507" y="103251"/>
                  </a:lnTo>
                  <a:lnTo>
                    <a:pt x="299154" y="118697"/>
                  </a:lnTo>
                  <a:lnTo>
                    <a:pt x="299508" y="133227"/>
                  </a:lnTo>
                  <a:lnTo>
                    <a:pt x="298333" y="147148"/>
                  </a:lnTo>
                  <a:lnTo>
                    <a:pt x="296138" y="160661"/>
                  </a:lnTo>
                  <a:lnTo>
                    <a:pt x="291852" y="175315"/>
                  </a:lnTo>
                  <a:lnTo>
                    <a:pt x="286173" y="190728"/>
                  </a:lnTo>
                  <a:lnTo>
                    <a:pt x="279565" y="206648"/>
                  </a:lnTo>
                  <a:lnTo>
                    <a:pt x="273748" y="221495"/>
                  </a:lnTo>
                  <a:lnTo>
                    <a:pt x="263523" y="249280"/>
                  </a:lnTo>
                  <a:lnTo>
                    <a:pt x="257409" y="261205"/>
                  </a:lnTo>
                  <a:lnTo>
                    <a:pt x="250511" y="271978"/>
                  </a:lnTo>
                  <a:lnTo>
                    <a:pt x="243090" y="281981"/>
                  </a:lnTo>
                  <a:lnTo>
                    <a:pt x="235321" y="291472"/>
                  </a:lnTo>
                  <a:lnTo>
                    <a:pt x="227319" y="300622"/>
                  </a:lnTo>
                  <a:lnTo>
                    <a:pt x="219162" y="309544"/>
                  </a:lnTo>
                  <a:lnTo>
                    <a:pt x="202573" y="326984"/>
                  </a:lnTo>
                  <a:lnTo>
                    <a:pt x="168927" y="361175"/>
                  </a:lnTo>
                  <a:lnTo>
                    <a:pt x="157657" y="369668"/>
                  </a:lnTo>
                  <a:lnTo>
                    <a:pt x="144498" y="378153"/>
                  </a:lnTo>
                  <a:lnTo>
                    <a:pt x="130082" y="386631"/>
                  </a:lnTo>
                  <a:lnTo>
                    <a:pt x="116237" y="393695"/>
                  </a:lnTo>
                  <a:lnTo>
                    <a:pt x="102774" y="399815"/>
                  </a:lnTo>
                  <a:lnTo>
                    <a:pt x="89566" y="405306"/>
                  </a:lnTo>
                  <a:lnTo>
                    <a:pt x="75116" y="407556"/>
                  </a:lnTo>
                  <a:lnTo>
                    <a:pt x="59838" y="407644"/>
                  </a:lnTo>
                  <a:lnTo>
                    <a:pt x="44008" y="406293"/>
                  </a:lnTo>
                  <a:lnTo>
                    <a:pt x="30633" y="401158"/>
                  </a:lnTo>
                  <a:lnTo>
                    <a:pt x="18893" y="393501"/>
                  </a:lnTo>
                  <a:lnTo>
                    <a:pt x="8245" y="384164"/>
                  </a:lnTo>
                  <a:lnTo>
                    <a:pt x="2557" y="373705"/>
                  </a:lnTo>
                  <a:lnTo>
                    <a:pt x="177" y="362500"/>
                  </a:lnTo>
                  <a:lnTo>
                    <a:pt x="0" y="350796"/>
                  </a:lnTo>
                  <a:lnTo>
                    <a:pt x="1295" y="338760"/>
                  </a:lnTo>
                  <a:lnTo>
                    <a:pt x="3568" y="326503"/>
                  </a:lnTo>
                  <a:lnTo>
                    <a:pt x="6495" y="314098"/>
                  </a:lnTo>
                  <a:lnTo>
                    <a:pt x="11268" y="301595"/>
                  </a:lnTo>
                  <a:lnTo>
                    <a:pt x="17273" y="289026"/>
                  </a:lnTo>
                  <a:lnTo>
                    <a:pt x="24098" y="276414"/>
                  </a:lnTo>
                  <a:lnTo>
                    <a:pt x="32882" y="266594"/>
                  </a:lnTo>
                  <a:lnTo>
                    <a:pt x="42971" y="258637"/>
                  </a:lnTo>
                  <a:lnTo>
                    <a:pt x="53930" y="251921"/>
                  </a:lnTo>
                  <a:lnTo>
                    <a:pt x="66880" y="247443"/>
                  </a:lnTo>
                  <a:lnTo>
                    <a:pt x="81159" y="244458"/>
                  </a:lnTo>
                  <a:lnTo>
                    <a:pt x="96322" y="242468"/>
                  </a:lnTo>
                  <a:lnTo>
                    <a:pt x="109253" y="243964"/>
                  </a:lnTo>
                  <a:lnTo>
                    <a:pt x="120696" y="247783"/>
                  </a:lnTo>
                  <a:lnTo>
                    <a:pt x="131147" y="253152"/>
                  </a:lnTo>
                  <a:lnTo>
                    <a:pt x="140936" y="259553"/>
                  </a:lnTo>
                  <a:lnTo>
                    <a:pt x="150285" y="266642"/>
                  </a:lnTo>
                  <a:lnTo>
                    <a:pt x="159340" y="274191"/>
                  </a:lnTo>
                  <a:lnTo>
                    <a:pt x="168198" y="283457"/>
                  </a:lnTo>
                  <a:lnTo>
                    <a:pt x="176926" y="293867"/>
                  </a:lnTo>
                  <a:lnTo>
                    <a:pt x="185567" y="305041"/>
                  </a:lnTo>
                  <a:lnTo>
                    <a:pt x="194149" y="315312"/>
                  </a:lnTo>
                  <a:lnTo>
                    <a:pt x="202694" y="324982"/>
                  </a:lnTo>
                  <a:lnTo>
                    <a:pt x="211212" y="334251"/>
                  </a:lnTo>
                  <a:lnTo>
                    <a:pt x="219713" y="344664"/>
                  </a:lnTo>
                  <a:lnTo>
                    <a:pt x="228203" y="355839"/>
                  </a:lnTo>
                  <a:lnTo>
                    <a:pt x="236685" y="367522"/>
                  </a:lnTo>
                  <a:lnTo>
                    <a:pt x="245161" y="378133"/>
                  </a:lnTo>
                  <a:lnTo>
                    <a:pt x="253635" y="388029"/>
                  </a:lnTo>
                  <a:lnTo>
                    <a:pt x="304449" y="416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549900" y="1079500"/>
              <a:ext cx="342901" cy="292101"/>
            </a:xfrm>
            <a:custGeom>
              <a:avLst/>
              <a:gdLst/>
              <a:ahLst/>
              <a:cxnLst/>
              <a:rect l="0" t="0" r="0" b="0"/>
              <a:pathLst>
                <a:path w="342901" h="292101">
                  <a:moveTo>
                    <a:pt x="0" y="0"/>
                  </a:moveTo>
                  <a:lnTo>
                    <a:pt x="6742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6258"/>
                  </a:lnTo>
                  <a:lnTo>
                    <a:pt x="47530" y="78626"/>
                  </a:lnTo>
                  <a:lnTo>
                    <a:pt x="57086" y="90517"/>
                  </a:lnTo>
                  <a:lnTo>
                    <a:pt x="67691" y="102678"/>
                  </a:lnTo>
                  <a:lnTo>
                    <a:pt x="78994" y="115018"/>
                  </a:lnTo>
                  <a:lnTo>
                    <a:pt x="90762" y="126068"/>
                  </a:lnTo>
                  <a:lnTo>
                    <a:pt x="102841" y="136256"/>
                  </a:lnTo>
                  <a:lnTo>
                    <a:pt x="115127" y="145871"/>
                  </a:lnTo>
                  <a:lnTo>
                    <a:pt x="127551" y="156513"/>
                  </a:lnTo>
                  <a:lnTo>
                    <a:pt x="140067" y="167842"/>
                  </a:lnTo>
                  <a:lnTo>
                    <a:pt x="152645" y="179628"/>
                  </a:lnTo>
                  <a:lnTo>
                    <a:pt x="166674" y="190307"/>
                  </a:lnTo>
                  <a:lnTo>
                    <a:pt x="181671" y="200249"/>
                  </a:lnTo>
                  <a:lnTo>
                    <a:pt x="197314" y="209699"/>
                  </a:lnTo>
                  <a:lnTo>
                    <a:pt x="213387" y="218822"/>
                  </a:lnTo>
                  <a:lnTo>
                    <a:pt x="246298" y="236483"/>
                  </a:lnTo>
                  <a:lnTo>
                    <a:pt x="261565" y="243733"/>
                  </a:lnTo>
                  <a:lnTo>
                    <a:pt x="275976" y="249978"/>
                  </a:lnTo>
                  <a:lnTo>
                    <a:pt x="289817" y="255552"/>
                  </a:lnTo>
                  <a:lnTo>
                    <a:pt x="301867" y="262090"/>
                  </a:lnTo>
                  <a:lnTo>
                    <a:pt x="312723" y="269271"/>
                  </a:lnTo>
                  <a:lnTo>
                    <a:pt x="3429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499100" y="1054100"/>
              <a:ext cx="304801" cy="393701"/>
            </a:xfrm>
            <a:custGeom>
              <a:avLst/>
              <a:gdLst/>
              <a:ahLst/>
              <a:cxnLst/>
              <a:rect l="0" t="0" r="0" b="0"/>
              <a:pathLst>
                <a:path w="304801" h="393701">
                  <a:moveTo>
                    <a:pt x="304800" y="0"/>
                  </a:moveTo>
                  <a:lnTo>
                    <a:pt x="284574" y="13483"/>
                  </a:lnTo>
                  <a:lnTo>
                    <a:pt x="275794" y="21689"/>
                  </a:lnTo>
                  <a:lnTo>
                    <a:pt x="267118" y="31392"/>
                  </a:lnTo>
                  <a:lnTo>
                    <a:pt x="258512" y="42095"/>
                  </a:lnTo>
                  <a:lnTo>
                    <a:pt x="249952" y="54874"/>
                  </a:lnTo>
                  <a:lnTo>
                    <a:pt x="241424" y="69038"/>
                  </a:lnTo>
                  <a:lnTo>
                    <a:pt x="232916" y="84125"/>
                  </a:lnTo>
                  <a:lnTo>
                    <a:pt x="215936" y="115941"/>
                  </a:lnTo>
                  <a:lnTo>
                    <a:pt x="207457" y="132327"/>
                  </a:lnTo>
                  <a:lnTo>
                    <a:pt x="198983" y="146073"/>
                  </a:lnTo>
                  <a:lnTo>
                    <a:pt x="190510" y="158060"/>
                  </a:lnTo>
                  <a:lnTo>
                    <a:pt x="182040" y="168873"/>
                  </a:lnTo>
                  <a:lnTo>
                    <a:pt x="173571" y="178904"/>
                  </a:lnTo>
                  <a:lnTo>
                    <a:pt x="165103" y="188414"/>
                  </a:lnTo>
                  <a:lnTo>
                    <a:pt x="156635" y="197576"/>
                  </a:lnTo>
                  <a:lnTo>
                    <a:pt x="146756" y="210739"/>
                  </a:lnTo>
                  <a:lnTo>
                    <a:pt x="135937" y="226570"/>
                  </a:lnTo>
                  <a:lnTo>
                    <a:pt x="124492" y="244180"/>
                  </a:lnTo>
                  <a:lnTo>
                    <a:pt x="112628" y="260153"/>
                  </a:lnTo>
                  <a:lnTo>
                    <a:pt x="100485" y="275035"/>
                  </a:lnTo>
                  <a:lnTo>
                    <a:pt x="88156" y="289190"/>
                  </a:lnTo>
                  <a:lnTo>
                    <a:pt x="77115" y="302860"/>
                  </a:lnTo>
                  <a:lnTo>
                    <a:pt x="66932" y="316206"/>
                  </a:lnTo>
                  <a:lnTo>
                    <a:pt x="57321" y="329337"/>
                  </a:lnTo>
                  <a:lnTo>
                    <a:pt x="48092" y="340914"/>
                  </a:lnTo>
                  <a:lnTo>
                    <a:pt x="39116" y="351453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80100" y="1257300"/>
              <a:ext cx="368301" cy="38101"/>
            </a:xfrm>
            <a:custGeom>
              <a:avLst/>
              <a:gdLst/>
              <a:ahLst/>
              <a:cxnLst/>
              <a:rect l="0" t="0" r="0" b="0"/>
              <a:pathLst>
                <a:path w="368301" h="38101">
                  <a:moveTo>
                    <a:pt x="0" y="0"/>
                  </a:moveTo>
                  <a:lnTo>
                    <a:pt x="20225" y="13483"/>
                  </a:lnTo>
                  <a:lnTo>
                    <a:pt x="31828" y="17455"/>
                  </a:lnTo>
                  <a:lnTo>
                    <a:pt x="45208" y="20103"/>
                  </a:lnTo>
                  <a:lnTo>
                    <a:pt x="59771" y="21869"/>
                  </a:lnTo>
                  <a:lnTo>
                    <a:pt x="75125" y="23046"/>
                  </a:lnTo>
                  <a:lnTo>
                    <a:pt x="91006" y="23830"/>
                  </a:lnTo>
                  <a:lnTo>
                    <a:pt x="123702" y="24702"/>
                  </a:lnTo>
                  <a:lnTo>
                    <a:pt x="304031" y="25387"/>
                  </a:lnTo>
                  <a:lnTo>
                    <a:pt x="3683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26400" y="1117600"/>
              <a:ext cx="260774" cy="749301"/>
            </a:xfrm>
            <a:custGeom>
              <a:avLst/>
              <a:gdLst/>
              <a:ahLst/>
              <a:cxnLst/>
              <a:rect l="0" t="0" r="0" b="0"/>
              <a:pathLst>
                <a:path w="260774" h="749301">
                  <a:moveTo>
                    <a:pt x="25200" y="0"/>
                  </a:moveTo>
                  <a:lnTo>
                    <a:pt x="7523" y="53029"/>
                  </a:lnTo>
                  <a:lnTo>
                    <a:pt x="4948" y="66397"/>
                  </a:lnTo>
                  <a:lnTo>
                    <a:pt x="3232" y="80954"/>
                  </a:lnTo>
                  <a:lnTo>
                    <a:pt x="2088" y="96302"/>
                  </a:lnTo>
                  <a:lnTo>
                    <a:pt x="1325" y="112179"/>
                  </a:lnTo>
                  <a:lnTo>
                    <a:pt x="477" y="144872"/>
                  </a:lnTo>
                  <a:lnTo>
                    <a:pt x="0" y="195011"/>
                  </a:lnTo>
                  <a:lnTo>
                    <a:pt x="2756" y="210441"/>
                  </a:lnTo>
                  <a:lnTo>
                    <a:pt x="7415" y="224960"/>
                  </a:lnTo>
                  <a:lnTo>
                    <a:pt x="13343" y="238873"/>
                  </a:lnTo>
                  <a:lnTo>
                    <a:pt x="21528" y="249560"/>
                  </a:lnTo>
                  <a:lnTo>
                    <a:pt x="31219" y="258095"/>
                  </a:lnTo>
                  <a:lnTo>
                    <a:pt x="41912" y="265197"/>
                  </a:lnTo>
                  <a:lnTo>
                    <a:pt x="53275" y="268520"/>
                  </a:lnTo>
                  <a:lnTo>
                    <a:pt x="65083" y="269324"/>
                  </a:lnTo>
                  <a:lnTo>
                    <a:pt x="77189" y="268449"/>
                  </a:lnTo>
                  <a:lnTo>
                    <a:pt x="89492" y="263633"/>
                  </a:lnTo>
                  <a:lnTo>
                    <a:pt x="101928" y="256188"/>
                  </a:lnTo>
                  <a:lnTo>
                    <a:pt x="114452" y="246992"/>
                  </a:lnTo>
                  <a:lnTo>
                    <a:pt x="127034" y="236628"/>
                  </a:lnTo>
                  <a:lnTo>
                    <a:pt x="139656" y="225485"/>
                  </a:lnTo>
                  <a:lnTo>
                    <a:pt x="152304" y="213823"/>
                  </a:lnTo>
                  <a:lnTo>
                    <a:pt x="163558" y="201815"/>
                  </a:lnTo>
                  <a:lnTo>
                    <a:pt x="173883" y="189577"/>
                  </a:lnTo>
                  <a:lnTo>
                    <a:pt x="183588" y="177184"/>
                  </a:lnTo>
                  <a:lnTo>
                    <a:pt x="192881" y="163278"/>
                  </a:lnTo>
                  <a:lnTo>
                    <a:pt x="201899" y="148363"/>
                  </a:lnTo>
                  <a:lnTo>
                    <a:pt x="210732" y="132775"/>
                  </a:lnTo>
                  <a:lnTo>
                    <a:pt x="218033" y="118150"/>
                  </a:lnTo>
                  <a:lnTo>
                    <a:pt x="224310" y="104166"/>
                  </a:lnTo>
                  <a:lnTo>
                    <a:pt x="229906" y="90611"/>
                  </a:lnTo>
                  <a:lnTo>
                    <a:pt x="235049" y="77340"/>
                  </a:lnTo>
                  <a:lnTo>
                    <a:pt x="246205" y="46904"/>
                  </a:lnTo>
                  <a:lnTo>
                    <a:pt x="243240" y="62345"/>
                  </a:lnTo>
                  <a:lnTo>
                    <a:pt x="242527" y="74019"/>
                  </a:lnTo>
                  <a:lnTo>
                    <a:pt x="242051" y="87446"/>
                  </a:lnTo>
                  <a:lnTo>
                    <a:pt x="241382" y="140053"/>
                  </a:lnTo>
                  <a:lnTo>
                    <a:pt x="242699" y="161102"/>
                  </a:lnTo>
                  <a:lnTo>
                    <a:pt x="244988" y="183601"/>
                  </a:lnTo>
                  <a:lnTo>
                    <a:pt x="247925" y="207067"/>
                  </a:lnTo>
                  <a:lnTo>
                    <a:pt x="249883" y="229767"/>
                  </a:lnTo>
                  <a:lnTo>
                    <a:pt x="251189" y="251956"/>
                  </a:lnTo>
                  <a:lnTo>
                    <a:pt x="252059" y="273804"/>
                  </a:lnTo>
                  <a:lnTo>
                    <a:pt x="254051" y="298247"/>
                  </a:lnTo>
                  <a:lnTo>
                    <a:pt x="260026" y="351746"/>
                  </a:lnTo>
                  <a:lnTo>
                    <a:pt x="260773" y="378431"/>
                  </a:lnTo>
                  <a:lnTo>
                    <a:pt x="259860" y="404687"/>
                  </a:lnTo>
                  <a:lnTo>
                    <a:pt x="257840" y="430658"/>
                  </a:lnTo>
                  <a:lnTo>
                    <a:pt x="255082" y="453616"/>
                  </a:lnTo>
                  <a:lnTo>
                    <a:pt x="251832" y="474566"/>
                  </a:lnTo>
                  <a:lnTo>
                    <a:pt x="248255" y="494177"/>
                  </a:lnTo>
                  <a:lnTo>
                    <a:pt x="244458" y="511485"/>
                  </a:lnTo>
                  <a:lnTo>
                    <a:pt x="240517" y="527256"/>
                  </a:lnTo>
                  <a:lnTo>
                    <a:pt x="236477" y="542004"/>
                  </a:lnTo>
                  <a:lnTo>
                    <a:pt x="228227" y="569679"/>
                  </a:lnTo>
                  <a:lnTo>
                    <a:pt x="211432" y="621940"/>
                  </a:lnTo>
                  <a:lnTo>
                    <a:pt x="205799" y="636171"/>
                  </a:lnTo>
                  <a:lnTo>
                    <a:pt x="199221" y="651303"/>
                  </a:lnTo>
                  <a:lnTo>
                    <a:pt x="192014" y="667035"/>
                  </a:lnTo>
                  <a:lnTo>
                    <a:pt x="184387" y="681757"/>
                  </a:lnTo>
                  <a:lnTo>
                    <a:pt x="176480" y="695804"/>
                  </a:lnTo>
                  <a:lnTo>
                    <a:pt x="139500" y="749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129045" y="977900"/>
              <a:ext cx="300456" cy="241301"/>
            </a:xfrm>
            <a:custGeom>
              <a:avLst/>
              <a:gdLst/>
              <a:ahLst/>
              <a:cxnLst/>
              <a:rect l="0" t="0" r="0" b="0"/>
              <a:pathLst>
                <a:path w="300456" h="241301">
                  <a:moveTo>
                    <a:pt x="186155" y="0"/>
                  </a:moveTo>
                  <a:lnTo>
                    <a:pt x="126447" y="89560"/>
                  </a:lnTo>
                  <a:lnTo>
                    <a:pt x="118128" y="100629"/>
                  </a:lnTo>
                  <a:lnTo>
                    <a:pt x="109759" y="110830"/>
                  </a:lnTo>
                  <a:lnTo>
                    <a:pt x="101357" y="120453"/>
                  </a:lnTo>
                  <a:lnTo>
                    <a:pt x="91523" y="129691"/>
                  </a:lnTo>
                  <a:lnTo>
                    <a:pt x="80734" y="138672"/>
                  </a:lnTo>
                  <a:lnTo>
                    <a:pt x="69307" y="147481"/>
                  </a:lnTo>
                  <a:lnTo>
                    <a:pt x="57456" y="154765"/>
                  </a:lnTo>
                  <a:lnTo>
                    <a:pt x="45323" y="161032"/>
                  </a:lnTo>
                  <a:lnTo>
                    <a:pt x="33000" y="166621"/>
                  </a:lnTo>
                  <a:lnTo>
                    <a:pt x="21962" y="173169"/>
                  </a:lnTo>
                  <a:lnTo>
                    <a:pt x="11782" y="180357"/>
                  </a:lnTo>
                  <a:lnTo>
                    <a:pt x="2173" y="187971"/>
                  </a:lnTo>
                  <a:lnTo>
                    <a:pt x="0" y="194458"/>
                  </a:lnTo>
                  <a:lnTo>
                    <a:pt x="2785" y="200194"/>
                  </a:lnTo>
                  <a:lnTo>
                    <a:pt x="8875" y="205429"/>
                  </a:lnTo>
                  <a:lnTo>
                    <a:pt x="18579" y="207508"/>
                  </a:lnTo>
                  <a:lnTo>
                    <a:pt x="30693" y="207483"/>
                  </a:lnTo>
                  <a:lnTo>
                    <a:pt x="44414" y="206055"/>
                  </a:lnTo>
                  <a:lnTo>
                    <a:pt x="60616" y="205103"/>
                  </a:lnTo>
                  <a:lnTo>
                    <a:pt x="97434" y="204046"/>
                  </a:lnTo>
                  <a:lnTo>
                    <a:pt x="114307" y="205175"/>
                  </a:lnTo>
                  <a:lnTo>
                    <a:pt x="129790" y="207338"/>
                  </a:lnTo>
                  <a:lnTo>
                    <a:pt x="198539" y="220950"/>
                  </a:lnTo>
                  <a:lnTo>
                    <a:pt x="215578" y="224911"/>
                  </a:lnTo>
                  <a:lnTo>
                    <a:pt x="231170" y="228963"/>
                  </a:lnTo>
                  <a:lnTo>
                    <a:pt x="300455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099300" y="1333500"/>
              <a:ext cx="444501" cy="12177"/>
            </a:xfrm>
            <a:custGeom>
              <a:avLst/>
              <a:gdLst/>
              <a:ahLst/>
              <a:cxnLst/>
              <a:rect l="0" t="0" r="0" b="0"/>
              <a:pathLst>
                <a:path w="444501" h="12177">
                  <a:moveTo>
                    <a:pt x="0" y="0"/>
                  </a:moveTo>
                  <a:lnTo>
                    <a:pt x="20225" y="6742"/>
                  </a:lnTo>
                  <a:lnTo>
                    <a:pt x="34650" y="8727"/>
                  </a:lnTo>
                  <a:lnTo>
                    <a:pt x="52733" y="10052"/>
                  </a:lnTo>
                  <a:lnTo>
                    <a:pt x="73255" y="10934"/>
                  </a:lnTo>
                  <a:lnTo>
                    <a:pt x="114873" y="11915"/>
                  </a:lnTo>
                  <a:lnTo>
                    <a:pt x="135849" y="12176"/>
                  </a:lnTo>
                  <a:lnTo>
                    <a:pt x="154065" y="10940"/>
                  </a:lnTo>
                  <a:lnTo>
                    <a:pt x="170443" y="8704"/>
                  </a:lnTo>
                  <a:lnTo>
                    <a:pt x="185595" y="5803"/>
                  </a:lnTo>
                  <a:lnTo>
                    <a:pt x="204164" y="3868"/>
                  </a:lnTo>
                  <a:lnTo>
                    <a:pt x="225009" y="2579"/>
                  </a:lnTo>
                  <a:lnTo>
                    <a:pt x="269337" y="1146"/>
                  </a:lnTo>
                  <a:lnTo>
                    <a:pt x="351521" y="226"/>
                  </a:lnTo>
                  <a:lnTo>
                    <a:pt x="444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828583" y="927100"/>
              <a:ext cx="39576" cy="495301"/>
            </a:xfrm>
            <a:custGeom>
              <a:avLst/>
              <a:gdLst/>
              <a:ahLst/>
              <a:cxnLst/>
              <a:rect l="0" t="0" r="0" b="0"/>
              <a:pathLst>
                <a:path w="39576" h="495301">
                  <a:moveTo>
                    <a:pt x="7317" y="0"/>
                  </a:moveTo>
                  <a:lnTo>
                    <a:pt x="575" y="26967"/>
                  </a:lnTo>
                  <a:lnTo>
                    <a:pt x="0" y="39145"/>
                  </a:lnTo>
                  <a:lnTo>
                    <a:pt x="1028" y="51496"/>
                  </a:lnTo>
                  <a:lnTo>
                    <a:pt x="3124" y="63964"/>
                  </a:lnTo>
                  <a:lnTo>
                    <a:pt x="4521" y="79331"/>
                  </a:lnTo>
                  <a:lnTo>
                    <a:pt x="5453" y="96632"/>
                  </a:lnTo>
                  <a:lnTo>
                    <a:pt x="6075" y="115221"/>
                  </a:lnTo>
                  <a:lnTo>
                    <a:pt x="7899" y="134669"/>
                  </a:lnTo>
                  <a:lnTo>
                    <a:pt x="10527" y="154691"/>
                  </a:lnTo>
                  <a:lnTo>
                    <a:pt x="13691" y="175094"/>
                  </a:lnTo>
                  <a:lnTo>
                    <a:pt x="17210" y="194340"/>
                  </a:lnTo>
                  <a:lnTo>
                    <a:pt x="24884" y="230777"/>
                  </a:lnTo>
                  <a:lnTo>
                    <a:pt x="27495" y="248395"/>
                  </a:lnTo>
                  <a:lnTo>
                    <a:pt x="29235" y="265786"/>
                  </a:lnTo>
                  <a:lnTo>
                    <a:pt x="30396" y="283024"/>
                  </a:lnTo>
                  <a:lnTo>
                    <a:pt x="32581" y="300160"/>
                  </a:lnTo>
                  <a:lnTo>
                    <a:pt x="35448" y="317229"/>
                  </a:lnTo>
                  <a:lnTo>
                    <a:pt x="38770" y="334252"/>
                  </a:lnTo>
                  <a:lnTo>
                    <a:pt x="39575" y="349835"/>
                  </a:lnTo>
                  <a:lnTo>
                    <a:pt x="38700" y="364456"/>
                  </a:lnTo>
                  <a:lnTo>
                    <a:pt x="36705" y="378437"/>
                  </a:lnTo>
                  <a:lnTo>
                    <a:pt x="35376" y="393403"/>
                  </a:lnTo>
                  <a:lnTo>
                    <a:pt x="34489" y="409024"/>
                  </a:lnTo>
                  <a:lnTo>
                    <a:pt x="33899" y="425082"/>
                  </a:lnTo>
                  <a:lnTo>
                    <a:pt x="32093" y="440021"/>
                  </a:lnTo>
                  <a:lnTo>
                    <a:pt x="29479" y="454214"/>
                  </a:lnTo>
                  <a:lnTo>
                    <a:pt x="20017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787900" y="1816100"/>
            <a:ext cx="863601" cy="368301"/>
            <a:chOff x="4787900" y="1816100"/>
            <a:chExt cx="863601" cy="368301"/>
          </a:xfrm>
        </p:grpSpPr>
        <p:sp>
          <p:nvSpPr>
            <p:cNvPr id="15" name="Freeform 14"/>
            <p:cNvSpPr/>
            <p:nvPr/>
          </p:nvSpPr>
          <p:spPr>
            <a:xfrm>
              <a:off x="4787900" y="19812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0225" y="6742"/>
                  </a:lnTo>
                  <a:lnTo>
                    <a:pt x="33239" y="8727"/>
                  </a:lnTo>
                  <a:lnTo>
                    <a:pt x="48970" y="10051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168900" y="1816100"/>
              <a:ext cx="177801" cy="270362"/>
            </a:xfrm>
            <a:custGeom>
              <a:avLst/>
              <a:gdLst/>
              <a:ahLst/>
              <a:cxnLst/>
              <a:rect l="0" t="0" r="0" b="0"/>
              <a:pathLst>
                <a:path w="177801" h="270362">
                  <a:moveTo>
                    <a:pt x="0" y="0"/>
                  </a:moveTo>
                  <a:lnTo>
                    <a:pt x="26968" y="6742"/>
                  </a:lnTo>
                  <a:lnTo>
                    <a:pt x="39145" y="11550"/>
                  </a:lnTo>
                  <a:lnTo>
                    <a:pt x="51496" y="17577"/>
                  </a:lnTo>
                  <a:lnTo>
                    <a:pt x="63964" y="24418"/>
                  </a:lnTo>
                  <a:lnTo>
                    <a:pt x="75098" y="33212"/>
                  </a:lnTo>
                  <a:lnTo>
                    <a:pt x="85343" y="43308"/>
                  </a:lnTo>
                  <a:lnTo>
                    <a:pt x="94995" y="54272"/>
                  </a:lnTo>
                  <a:lnTo>
                    <a:pt x="104252" y="65814"/>
                  </a:lnTo>
                  <a:lnTo>
                    <a:pt x="113246" y="77743"/>
                  </a:lnTo>
                  <a:lnTo>
                    <a:pt x="122064" y="89928"/>
                  </a:lnTo>
                  <a:lnTo>
                    <a:pt x="129353" y="102285"/>
                  </a:lnTo>
                  <a:lnTo>
                    <a:pt x="135624" y="114757"/>
                  </a:lnTo>
                  <a:lnTo>
                    <a:pt x="141216" y="127304"/>
                  </a:lnTo>
                  <a:lnTo>
                    <a:pt x="146355" y="141314"/>
                  </a:lnTo>
                  <a:lnTo>
                    <a:pt x="151192" y="156298"/>
                  </a:lnTo>
                  <a:lnTo>
                    <a:pt x="155828" y="171932"/>
                  </a:lnTo>
                  <a:lnTo>
                    <a:pt x="157507" y="186588"/>
                  </a:lnTo>
                  <a:lnTo>
                    <a:pt x="157216" y="200592"/>
                  </a:lnTo>
                  <a:lnTo>
                    <a:pt x="155610" y="214161"/>
                  </a:lnTo>
                  <a:lnTo>
                    <a:pt x="151718" y="226029"/>
                  </a:lnTo>
                  <a:lnTo>
                    <a:pt x="146301" y="236764"/>
                  </a:lnTo>
                  <a:lnTo>
                    <a:pt x="139867" y="246742"/>
                  </a:lnTo>
                  <a:lnTo>
                    <a:pt x="131345" y="254806"/>
                  </a:lnTo>
                  <a:lnTo>
                    <a:pt x="121429" y="261593"/>
                  </a:lnTo>
                  <a:lnTo>
                    <a:pt x="110586" y="267528"/>
                  </a:lnTo>
                  <a:lnTo>
                    <a:pt x="97713" y="270074"/>
                  </a:lnTo>
                  <a:lnTo>
                    <a:pt x="83486" y="270361"/>
                  </a:lnTo>
                  <a:lnTo>
                    <a:pt x="68357" y="269140"/>
                  </a:lnTo>
                  <a:lnTo>
                    <a:pt x="54038" y="266915"/>
                  </a:lnTo>
                  <a:lnTo>
                    <a:pt x="40259" y="264021"/>
                  </a:lnTo>
                  <a:lnTo>
                    <a:pt x="26839" y="260681"/>
                  </a:lnTo>
                  <a:lnTo>
                    <a:pt x="22126" y="255631"/>
                  </a:lnTo>
                  <a:lnTo>
                    <a:pt x="23217" y="249443"/>
                  </a:lnTo>
                  <a:lnTo>
                    <a:pt x="28178" y="242495"/>
                  </a:lnTo>
                  <a:lnTo>
                    <a:pt x="37129" y="237863"/>
                  </a:lnTo>
                  <a:lnTo>
                    <a:pt x="48742" y="234775"/>
                  </a:lnTo>
                  <a:lnTo>
                    <a:pt x="62127" y="232717"/>
                  </a:lnTo>
                  <a:lnTo>
                    <a:pt x="75285" y="232755"/>
                  </a:lnTo>
                  <a:lnTo>
                    <a:pt x="88290" y="234192"/>
                  </a:lnTo>
                  <a:lnTo>
                    <a:pt x="101193" y="236561"/>
                  </a:lnTo>
                  <a:lnTo>
                    <a:pt x="114029" y="239552"/>
                  </a:lnTo>
                  <a:lnTo>
                    <a:pt x="126819" y="242957"/>
                  </a:lnTo>
                  <a:lnTo>
                    <a:pt x="1778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410200" y="1892300"/>
              <a:ext cx="152401" cy="292101"/>
            </a:xfrm>
            <a:custGeom>
              <a:avLst/>
              <a:gdLst/>
              <a:ahLst/>
              <a:cxnLst/>
              <a:rect l="0" t="0" r="0" b="0"/>
              <a:pathLst>
                <a:path w="152401" h="292101">
                  <a:moveTo>
                    <a:pt x="0" y="0"/>
                  </a:moveTo>
                  <a:lnTo>
                    <a:pt x="17676" y="53029"/>
                  </a:lnTo>
                  <a:lnTo>
                    <a:pt x="23073" y="64986"/>
                  </a:lnTo>
                  <a:lnTo>
                    <a:pt x="29493" y="77191"/>
                  </a:lnTo>
                  <a:lnTo>
                    <a:pt x="36595" y="89560"/>
                  </a:lnTo>
                  <a:lnTo>
                    <a:pt x="42741" y="102040"/>
                  </a:lnTo>
                  <a:lnTo>
                    <a:pt x="48249" y="114593"/>
                  </a:lnTo>
                  <a:lnTo>
                    <a:pt x="53333" y="127195"/>
                  </a:lnTo>
                  <a:lnTo>
                    <a:pt x="59544" y="141241"/>
                  </a:lnTo>
                  <a:lnTo>
                    <a:pt x="73971" y="171899"/>
                  </a:lnTo>
                  <a:lnTo>
                    <a:pt x="81769" y="186566"/>
                  </a:lnTo>
                  <a:lnTo>
                    <a:pt x="89791" y="200577"/>
                  </a:lnTo>
                  <a:lnTo>
                    <a:pt x="97960" y="214151"/>
                  </a:lnTo>
                  <a:lnTo>
                    <a:pt x="104818" y="227434"/>
                  </a:lnTo>
                  <a:lnTo>
                    <a:pt x="110800" y="240522"/>
                  </a:lnTo>
                  <a:lnTo>
                    <a:pt x="15240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461000" y="1981200"/>
              <a:ext cx="190501" cy="177801"/>
            </a:xfrm>
            <a:custGeom>
              <a:avLst/>
              <a:gdLst/>
              <a:ahLst/>
              <a:cxnLst/>
              <a:rect l="0" t="0" r="0" b="0"/>
              <a:pathLst>
                <a:path w="190501" h="177801">
                  <a:moveTo>
                    <a:pt x="0" y="177800"/>
                  </a:moveTo>
                  <a:lnTo>
                    <a:pt x="6742" y="157574"/>
                  </a:lnTo>
                  <a:lnTo>
                    <a:pt x="12961" y="147382"/>
                  </a:lnTo>
                  <a:lnTo>
                    <a:pt x="21340" y="136355"/>
                  </a:lnTo>
                  <a:lnTo>
                    <a:pt x="31160" y="124770"/>
                  </a:lnTo>
                  <a:lnTo>
                    <a:pt x="40529" y="114224"/>
                  </a:lnTo>
                  <a:lnTo>
                    <a:pt x="58465" y="94981"/>
                  </a:lnTo>
                  <a:lnTo>
                    <a:pt x="70020" y="84487"/>
                  </a:lnTo>
                  <a:lnTo>
                    <a:pt x="83369" y="73258"/>
                  </a:lnTo>
                  <a:lnTo>
                    <a:pt x="97913" y="61538"/>
                  </a:lnTo>
                  <a:lnTo>
                    <a:pt x="111842" y="52314"/>
                  </a:lnTo>
                  <a:lnTo>
                    <a:pt x="125361" y="44754"/>
                  </a:lnTo>
                  <a:lnTo>
                    <a:pt x="138607" y="38302"/>
                  </a:lnTo>
                  <a:lnTo>
                    <a:pt x="150260" y="31179"/>
                  </a:lnTo>
                  <a:lnTo>
                    <a:pt x="160851" y="23608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985000" y="1866900"/>
            <a:ext cx="1231901" cy="406401"/>
            <a:chOff x="6985000" y="1866900"/>
            <a:chExt cx="1231901" cy="406401"/>
          </a:xfrm>
        </p:grpSpPr>
        <p:sp>
          <p:nvSpPr>
            <p:cNvPr id="20" name="Freeform 19"/>
            <p:cNvSpPr/>
            <p:nvPr/>
          </p:nvSpPr>
          <p:spPr>
            <a:xfrm>
              <a:off x="6985000" y="1981200"/>
              <a:ext cx="368301" cy="23635"/>
            </a:xfrm>
            <a:custGeom>
              <a:avLst/>
              <a:gdLst/>
              <a:ahLst/>
              <a:cxnLst/>
              <a:rect l="0" t="0" r="0" b="0"/>
              <a:pathLst>
                <a:path w="368301" h="23635">
                  <a:moveTo>
                    <a:pt x="0" y="12700"/>
                  </a:moveTo>
                  <a:lnTo>
                    <a:pt x="20225" y="19442"/>
                  </a:lnTo>
                  <a:lnTo>
                    <a:pt x="33239" y="21427"/>
                  </a:lnTo>
                  <a:lnTo>
                    <a:pt x="48970" y="22751"/>
                  </a:lnTo>
                  <a:lnTo>
                    <a:pt x="66513" y="23634"/>
                  </a:lnTo>
                  <a:lnTo>
                    <a:pt x="85264" y="22811"/>
                  </a:lnTo>
                  <a:lnTo>
                    <a:pt x="104821" y="20852"/>
                  </a:lnTo>
                  <a:lnTo>
                    <a:pt x="124914" y="18134"/>
                  </a:lnTo>
                  <a:lnTo>
                    <a:pt x="143954" y="16323"/>
                  </a:lnTo>
                  <a:lnTo>
                    <a:pt x="162291" y="15115"/>
                  </a:lnTo>
                  <a:lnTo>
                    <a:pt x="180161" y="14310"/>
                  </a:lnTo>
                  <a:lnTo>
                    <a:pt x="199129" y="12362"/>
                  </a:lnTo>
                  <a:lnTo>
                    <a:pt x="218830" y="9652"/>
                  </a:lnTo>
                  <a:lnTo>
                    <a:pt x="239021" y="6435"/>
                  </a:lnTo>
                  <a:lnTo>
                    <a:pt x="259536" y="4290"/>
                  </a:lnTo>
                  <a:lnTo>
                    <a:pt x="280268" y="2860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366000" y="1981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671057" y="1866900"/>
              <a:ext cx="190244" cy="301315"/>
            </a:xfrm>
            <a:custGeom>
              <a:avLst/>
              <a:gdLst/>
              <a:ahLst/>
              <a:cxnLst/>
              <a:rect l="0" t="0" r="0" b="0"/>
              <a:pathLst>
                <a:path w="190244" h="301315">
                  <a:moveTo>
                    <a:pt x="25143" y="0"/>
                  </a:moveTo>
                  <a:lnTo>
                    <a:pt x="45368" y="6742"/>
                  </a:lnTo>
                  <a:lnTo>
                    <a:pt x="56971" y="11550"/>
                  </a:lnTo>
                  <a:lnTo>
                    <a:pt x="70351" y="17577"/>
                  </a:lnTo>
                  <a:lnTo>
                    <a:pt x="84915" y="24418"/>
                  </a:lnTo>
                  <a:lnTo>
                    <a:pt x="97446" y="31801"/>
                  </a:lnTo>
                  <a:lnTo>
                    <a:pt x="108623" y="39545"/>
                  </a:lnTo>
                  <a:lnTo>
                    <a:pt x="118896" y="47530"/>
                  </a:lnTo>
                  <a:lnTo>
                    <a:pt x="128567" y="57086"/>
                  </a:lnTo>
                  <a:lnTo>
                    <a:pt x="137836" y="67691"/>
                  </a:lnTo>
                  <a:lnTo>
                    <a:pt x="146838" y="78994"/>
                  </a:lnTo>
                  <a:lnTo>
                    <a:pt x="154251" y="90762"/>
                  </a:lnTo>
                  <a:lnTo>
                    <a:pt x="160604" y="102841"/>
                  </a:lnTo>
                  <a:lnTo>
                    <a:pt x="166250" y="115127"/>
                  </a:lnTo>
                  <a:lnTo>
                    <a:pt x="170014" y="128963"/>
                  </a:lnTo>
                  <a:lnTo>
                    <a:pt x="172523" y="143830"/>
                  </a:lnTo>
                  <a:lnTo>
                    <a:pt x="174197" y="159387"/>
                  </a:lnTo>
                  <a:lnTo>
                    <a:pt x="173901" y="173991"/>
                  </a:lnTo>
                  <a:lnTo>
                    <a:pt x="172292" y="187961"/>
                  </a:lnTo>
                  <a:lnTo>
                    <a:pt x="169809" y="201507"/>
                  </a:lnTo>
                  <a:lnTo>
                    <a:pt x="163920" y="214771"/>
                  </a:lnTo>
                  <a:lnTo>
                    <a:pt x="155761" y="227847"/>
                  </a:lnTo>
                  <a:lnTo>
                    <a:pt x="146089" y="240798"/>
                  </a:lnTo>
                  <a:lnTo>
                    <a:pt x="135406" y="252254"/>
                  </a:lnTo>
                  <a:lnTo>
                    <a:pt x="124052" y="262714"/>
                  </a:lnTo>
                  <a:lnTo>
                    <a:pt x="112249" y="272509"/>
                  </a:lnTo>
                  <a:lnTo>
                    <a:pt x="100146" y="280450"/>
                  </a:lnTo>
                  <a:lnTo>
                    <a:pt x="87846" y="287156"/>
                  </a:lnTo>
                  <a:lnTo>
                    <a:pt x="75411" y="293037"/>
                  </a:lnTo>
                  <a:lnTo>
                    <a:pt x="61477" y="296958"/>
                  </a:lnTo>
                  <a:lnTo>
                    <a:pt x="46544" y="299572"/>
                  </a:lnTo>
                  <a:lnTo>
                    <a:pt x="30943" y="301314"/>
                  </a:lnTo>
                  <a:lnTo>
                    <a:pt x="19132" y="298243"/>
                  </a:lnTo>
                  <a:lnTo>
                    <a:pt x="9847" y="291962"/>
                  </a:lnTo>
                  <a:lnTo>
                    <a:pt x="2245" y="283541"/>
                  </a:lnTo>
                  <a:lnTo>
                    <a:pt x="0" y="275105"/>
                  </a:lnTo>
                  <a:lnTo>
                    <a:pt x="1325" y="266659"/>
                  </a:lnTo>
                  <a:lnTo>
                    <a:pt x="5031" y="258206"/>
                  </a:lnTo>
                  <a:lnTo>
                    <a:pt x="13146" y="252570"/>
                  </a:lnTo>
                  <a:lnTo>
                    <a:pt x="24201" y="248813"/>
                  </a:lnTo>
                  <a:lnTo>
                    <a:pt x="37215" y="246309"/>
                  </a:lnTo>
                  <a:lnTo>
                    <a:pt x="50124" y="246050"/>
                  </a:lnTo>
                  <a:lnTo>
                    <a:pt x="62963" y="247289"/>
                  </a:lnTo>
                  <a:lnTo>
                    <a:pt x="75756" y="249526"/>
                  </a:lnTo>
                  <a:lnTo>
                    <a:pt x="89929" y="252428"/>
                  </a:lnTo>
                  <a:lnTo>
                    <a:pt x="120729" y="259416"/>
                  </a:lnTo>
                  <a:lnTo>
                    <a:pt x="135433" y="263255"/>
                  </a:lnTo>
                  <a:lnTo>
                    <a:pt x="149470" y="267225"/>
                  </a:lnTo>
                  <a:lnTo>
                    <a:pt x="190243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089900" y="1993900"/>
              <a:ext cx="127001" cy="279401"/>
            </a:xfrm>
            <a:custGeom>
              <a:avLst/>
              <a:gdLst/>
              <a:ahLst/>
              <a:cxnLst/>
              <a:rect l="0" t="0" r="0" b="0"/>
              <a:pathLst>
                <a:path w="127001" h="279401">
                  <a:moveTo>
                    <a:pt x="127000" y="0"/>
                  </a:moveTo>
                  <a:lnTo>
                    <a:pt x="127000" y="26967"/>
                  </a:lnTo>
                  <a:lnTo>
                    <a:pt x="125589" y="39145"/>
                  </a:lnTo>
                  <a:lnTo>
                    <a:pt x="123237" y="51496"/>
                  </a:lnTo>
                  <a:lnTo>
                    <a:pt x="120258" y="63964"/>
                  </a:lnTo>
                  <a:lnTo>
                    <a:pt x="116861" y="76509"/>
                  </a:lnTo>
                  <a:lnTo>
                    <a:pt x="109323" y="101737"/>
                  </a:lnTo>
                  <a:lnTo>
                    <a:pt x="103926" y="115802"/>
                  </a:lnTo>
                  <a:lnTo>
                    <a:pt x="97506" y="130824"/>
                  </a:lnTo>
                  <a:lnTo>
                    <a:pt x="90404" y="146482"/>
                  </a:lnTo>
                  <a:lnTo>
                    <a:pt x="81436" y="161155"/>
                  </a:lnTo>
                  <a:lnTo>
                    <a:pt x="71223" y="175170"/>
                  </a:lnTo>
                  <a:lnTo>
                    <a:pt x="60182" y="188746"/>
                  </a:lnTo>
                  <a:lnTo>
                    <a:pt x="51410" y="202031"/>
                  </a:lnTo>
                  <a:lnTo>
                    <a:pt x="44151" y="215120"/>
                  </a:lnTo>
                  <a:lnTo>
                    <a:pt x="37900" y="228080"/>
                  </a:lnTo>
                  <a:lnTo>
                    <a:pt x="30912" y="239542"/>
                  </a:lnTo>
                  <a:lnTo>
                    <a:pt x="23430" y="250006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026400" y="2070100"/>
              <a:ext cx="101601" cy="114301"/>
            </a:xfrm>
            <a:custGeom>
              <a:avLst/>
              <a:gdLst/>
              <a:ahLst/>
              <a:cxnLst/>
              <a:rect l="0" t="0" r="0" b="0"/>
              <a:pathLst>
                <a:path w="101601" h="1143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2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59707" y="70641"/>
                  </a:lnTo>
                  <a:lnTo>
                    <a:pt x="76395" y="88311"/>
                  </a:lnTo>
                  <a:lnTo>
                    <a:pt x="10160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092700" y="2717800"/>
            <a:ext cx="3073401" cy="673101"/>
            <a:chOff x="5092700" y="2717800"/>
            <a:chExt cx="3073401" cy="673101"/>
          </a:xfrm>
        </p:grpSpPr>
        <p:sp>
          <p:nvSpPr>
            <p:cNvPr id="26" name="Freeform 25"/>
            <p:cNvSpPr/>
            <p:nvPr/>
          </p:nvSpPr>
          <p:spPr>
            <a:xfrm>
              <a:off x="5092700" y="2933700"/>
              <a:ext cx="215901" cy="50801"/>
            </a:xfrm>
            <a:custGeom>
              <a:avLst/>
              <a:gdLst/>
              <a:ahLst/>
              <a:cxnLst/>
              <a:rect l="0" t="0" r="0" b="0"/>
              <a:pathLst>
                <a:path w="215901" h="50801">
                  <a:moveTo>
                    <a:pt x="0" y="50800"/>
                  </a:moveTo>
                  <a:lnTo>
                    <a:pt x="13484" y="37316"/>
                  </a:lnTo>
                  <a:lnTo>
                    <a:pt x="24511" y="31932"/>
                  </a:lnTo>
                  <a:lnTo>
                    <a:pt x="38918" y="26933"/>
                  </a:lnTo>
                  <a:lnTo>
                    <a:pt x="55579" y="22188"/>
                  </a:lnTo>
                  <a:lnTo>
                    <a:pt x="73741" y="19025"/>
                  </a:lnTo>
                  <a:lnTo>
                    <a:pt x="92905" y="16917"/>
                  </a:lnTo>
                  <a:lnTo>
                    <a:pt x="112736" y="15511"/>
                  </a:lnTo>
                  <a:lnTo>
                    <a:pt x="130191" y="13163"/>
                  </a:lnTo>
                  <a:lnTo>
                    <a:pt x="146060" y="10186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00700" y="2717800"/>
              <a:ext cx="286142" cy="406401"/>
            </a:xfrm>
            <a:custGeom>
              <a:avLst/>
              <a:gdLst/>
              <a:ahLst/>
              <a:cxnLst/>
              <a:rect l="0" t="0" r="0" b="0"/>
              <a:pathLst>
                <a:path w="286142" h="406401">
                  <a:moveTo>
                    <a:pt x="279400" y="0"/>
                  </a:moveTo>
                  <a:lnTo>
                    <a:pt x="286141" y="20225"/>
                  </a:lnTo>
                  <a:lnTo>
                    <a:pt x="285305" y="30417"/>
                  </a:lnTo>
                  <a:lnTo>
                    <a:pt x="281925" y="41444"/>
                  </a:lnTo>
                  <a:lnTo>
                    <a:pt x="276850" y="53029"/>
                  </a:lnTo>
                  <a:lnTo>
                    <a:pt x="269233" y="66397"/>
                  </a:lnTo>
                  <a:lnTo>
                    <a:pt x="259922" y="80953"/>
                  </a:lnTo>
                  <a:lnTo>
                    <a:pt x="221303" y="138130"/>
                  </a:lnTo>
                  <a:lnTo>
                    <a:pt x="212446" y="149942"/>
                  </a:lnTo>
                  <a:lnTo>
                    <a:pt x="203720" y="160639"/>
                  </a:lnTo>
                  <a:lnTo>
                    <a:pt x="195079" y="170592"/>
                  </a:lnTo>
                  <a:lnTo>
                    <a:pt x="186497" y="180050"/>
                  </a:lnTo>
                  <a:lnTo>
                    <a:pt x="169436" y="198085"/>
                  </a:lnTo>
                  <a:lnTo>
                    <a:pt x="160935" y="208257"/>
                  </a:lnTo>
                  <a:lnTo>
                    <a:pt x="152445" y="219271"/>
                  </a:lnTo>
                  <a:lnTo>
                    <a:pt x="143963" y="230847"/>
                  </a:lnTo>
                  <a:lnTo>
                    <a:pt x="134075" y="242798"/>
                  </a:lnTo>
                  <a:lnTo>
                    <a:pt x="123250" y="254999"/>
                  </a:lnTo>
                  <a:lnTo>
                    <a:pt x="101344" y="278433"/>
                  </a:lnTo>
                  <a:lnTo>
                    <a:pt x="64285" y="316472"/>
                  </a:lnTo>
                  <a:lnTo>
                    <a:pt x="55557" y="325281"/>
                  </a:lnTo>
                  <a:lnTo>
                    <a:pt x="48326" y="335387"/>
                  </a:lnTo>
                  <a:lnTo>
                    <a:pt x="42095" y="346358"/>
                  </a:lnTo>
                  <a:lnTo>
                    <a:pt x="36530" y="357905"/>
                  </a:lnTo>
                  <a:lnTo>
                    <a:pt x="29998" y="368425"/>
                  </a:lnTo>
                  <a:lnTo>
                    <a:pt x="22821" y="378261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600700" y="27813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0" y="0"/>
                  </a:moveTo>
                  <a:lnTo>
                    <a:pt x="20225" y="13484"/>
                  </a:lnTo>
                  <a:lnTo>
                    <a:pt x="29005" y="20278"/>
                  </a:lnTo>
                  <a:lnTo>
                    <a:pt x="37681" y="27629"/>
                  </a:lnTo>
                  <a:lnTo>
                    <a:pt x="46287" y="35353"/>
                  </a:lnTo>
                  <a:lnTo>
                    <a:pt x="54847" y="44735"/>
                  </a:lnTo>
                  <a:lnTo>
                    <a:pt x="63375" y="55223"/>
                  </a:lnTo>
                  <a:lnTo>
                    <a:pt x="71883" y="66449"/>
                  </a:lnTo>
                  <a:lnTo>
                    <a:pt x="88863" y="90210"/>
                  </a:lnTo>
                  <a:lnTo>
                    <a:pt x="97342" y="102473"/>
                  </a:lnTo>
                  <a:lnTo>
                    <a:pt x="104406" y="114882"/>
                  </a:lnTo>
                  <a:lnTo>
                    <a:pt x="110526" y="127388"/>
                  </a:lnTo>
                  <a:lnTo>
                    <a:pt x="116017" y="139958"/>
                  </a:lnTo>
                  <a:lnTo>
                    <a:pt x="129644" y="168978"/>
                  </a:lnTo>
                  <a:lnTo>
                    <a:pt x="1524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53100" y="3009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122067" y="2921000"/>
              <a:ext cx="342234" cy="203201"/>
            </a:xfrm>
            <a:custGeom>
              <a:avLst/>
              <a:gdLst/>
              <a:ahLst/>
              <a:cxnLst/>
              <a:rect l="0" t="0" r="0" b="0"/>
              <a:pathLst>
                <a:path w="342234" h="203201">
                  <a:moveTo>
                    <a:pt x="316833" y="0"/>
                  </a:moveTo>
                  <a:lnTo>
                    <a:pt x="296607" y="6742"/>
                  </a:lnTo>
                  <a:lnTo>
                    <a:pt x="285004" y="11550"/>
                  </a:lnTo>
                  <a:lnTo>
                    <a:pt x="271624" y="17577"/>
                  </a:lnTo>
                  <a:lnTo>
                    <a:pt x="257061" y="24418"/>
                  </a:lnTo>
                  <a:lnTo>
                    <a:pt x="241707" y="30390"/>
                  </a:lnTo>
                  <a:lnTo>
                    <a:pt x="225826" y="35782"/>
                  </a:lnTo>
                  <a:lnTo>
                    <a:pt x="209595" y="40788"/>
                  </a:lnTo>
                  <a:lnTo>
                    <a:pt x="193130" y="46947"/>
                  </a:lnTo>
                  <a:lnTo>
                    <a:pt x="176508" y="53876"/>
                  </a:lnTo>
                  <a:lnTo>
                    <a:pt x="159783" y="61317"/>
                  </a:lnTo>
                  <a:lnTo>
                    <a:pt x="142988" y="67689"/>
                  </a:lnTo>
                  <a:lnTo>
                    <a:pt x="126148" y="73348"/>
                  </a:lnTo>
                  <a:lnTo>
                    <a:pt x="109276" y="78532"/>
                  </a:lnTo>
                  <a:lnTo>
                    <a:pt x="93795" y="84810"/>
                  </a:lnTo>
                  <a:lnTo>
                    <a:pt x="79241" y="91818"/>
                  </a:lnTo>
                  <a:lnTo>
                    <a:pt x="65305" y="99311"/>
                  </a:lnTo>
                  <a:lnTo>
                    <a:pt x="51780" y="105719"/>
                  </a:lnTo>
                  <a:lnTo>
                    <a:pt x="38532" y="111401"/>
                  </a:lnTo>
                  <a:lnTo>
                    <a:pt x="25465" y="116601"/>
                  </a:lnTo>
                  <a:lnTo>
                    <a:pt x="15343" y="124300"/>
                  </a:lnTo>
                  <a:lnTo>
                    <a:pt x="7184" y="133667"/>
                  </a:lnTo>
                  <a:lnTo>
                    <a:pt x="334" y="144144"/>
                  </a:lnTo>
                  <a:lnTo>
                    <a:pt x="0" y="152541"/>
                  </a:lnTo>
                  <a:lnTo>
                    <a:pt x="4011" y="159549"/>
                  </a:lnTo>
                  <a:lnTo>
                    <a:pt x="10918" y="165633"/>
                  </a:lnTo>
                  <a:lnTo>
                    <a:pt x="22578" y="169688"/>
                  </a:lnTo>
                  <a:lnTo>
                    <a:pt x="37408" y="172392"/>
                  </a:lnTo>
                  <a:lnTo>
                    <a:pt x="54349" y="174194"/>
                  </a:lnTo>
                  <a:lnTo>
                    <a:pt x="69877" y="176807"/>
                  </a:lnTo>
                  <a:lnTo>
                    <a:pt x="84462" y="179960"/>
                  </a:lnTo>
                  <a:lnTo>
                    <a:pt x="98419" y="183473"/>
                  </a:lnTo>
                  <a:lnTo>
                    <a:pt x="114779" y="185815"/>
                  </a:lnTo>
                  <a:lnTo>
                    <a:pt x="132741" y="187377"/>
                  </a:lnTo>
                  <a:lnTo>
                    <a:pt x="151772" y="188418"/>
                  </a:lnTo>
                  <a:lnTo>
                    <a:pt x="172925" y="190523"/>
                  </a:lnTo>
                  <a:lnTo>
                    <a:pt x="195494" y="193337"/>
                  </a:lnTo>
                  <a:lnTo>
                    <a:pt x="219007" y="196625"/>
                  </a:lnTo>
                  <a:lnTo>
                    <a:pt x="241738" y="198816"/>
                  </a:lnTo>
                  <a:lnTo>
                    <a:pt x="263947" y="200277"/>
                  </a:lnTo>
                  <a:lnTo>
                    <a:pt x="342233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070600" y="3238500"/>
              <a:ext cx="393701" cy="50801"/>
            </a:xfrm>
            <a:custGeom>
              <a:avLst/>
              <a:gdLst/>
              <a:ahLst/>
              <a:cxnLst/>
              <a:rect l="0" t="0" r="0" b="0"/>
              <a:pathLst>
                <a:path w="393701" h="50801">
                  <a:moveTo>
                    <a:pt x="393700" y="0"/>
                  </a:moveTo>
                  <a:lnTo>
                    <a:pt x="373474" y="6742"/>
                  </a:lnTo>
                  <a:lnTo>
                    <a:pt x="361871" y="8727"/>
                  </a:lnTo>
                  <a:lnTo>
                    <a:pt x="348491" y="10052"/>
                  </a:lnTo>
                  <a:lnTo>
                    <a:pt x="333928" y="10934"/>
                  </a:lnTo>
                  <a:lnTo>
                    <a:pt x="318574" y="12934"/>
                  </a:lnTo>
                  <a:lnTo>
                    <a:pt x="302693" y="15678"/>
                  </a:lnTo>
                  <a:lnTo>
                    <a:pt x="286462" y="18919"/>
                  </a:lnTo>
                  <a:lnTo>
                    <a:pt x="269997" y="21079"/>
                  </a:lnTo>
                  <a:lnTo>
                    <a:pt x="253375" y="22519"/>
                  </a:lnTo>
                  <a:lnTo>
                    <a:pt x="236650" y="23479"/>
                  </a:lnTo>
                  <a:lnTo>
                    <a:pt x="218444" y="25530"/>
                  </a:lnTo>
                  <a:lnTo>
                    <a:pt x="199251" y="28309"/>
                  </a:lnTo>
                  <a:lnTo>
                    <a:pt x="179401" y="31572"/>
                  </a:lnTo>
                  <a:lnTo>
                    <a:pt x="160523" y="33748"/>
                  </a:lnTo>
                  <a:lnTo>
                    <a:pt x="142293" y="35199"/>
                  </a:lnTo>
                  <a:lnTo>
                    <a:pt x="124495" y="36166"/>
                  </a:lnTo>
                  <a:lnTo>
                    <a:pt x="102752" y="38221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673458" y="3110507"/>
              <a:ext cx="159143" cy="26394"/>
            </a:xfrm>
            <a:custGeom>
              <a:avLst/>
              <a:gdLst/>
              <a:ahLst/>
              <a:cxnLst/>
              <a:rect l="0" t="0" r="0" b="0"/>
              <a:pathLst>
                <a:path w="159143" h="26394">
                  <a:moveTo>
                    <a:pt x="6742" y="26393"/>
                  </a:moveTo>
                  <a:lnTo>
                    <a:pt x="0" y="6167"/>
                  </a:lnTo>
                  <a:lnTo>
                    <a:pt x="2247" y="1620"/>
                  </a:lnTo>
                  <a:lnTo>
                    <a:pt x="7979" y="0"/>
                  </a:lnTo>
                  <a:lnTo>
                    <a:pt x="16032" y="331"/>
                  </a:lnTo>
                  <a:lnTo>
                    <a:pt x="25636" y="1962"/>
                  </a:lnTo>
                  <a:lnTo>
                    <a:pt x="36271" y="4461"/>
                  </a:lnTo>
                  <a:lnTo>
                    <a:pt x="47594" y="7538"/>
                  </a:lnTo>
                  <a:lnTo>
                    <a:pt x="60788" y="9590"/>
                  </a:lnTo>
                  <a:lnTo>
                    <a:pt x="75228" y="10957"/>
                  </a:lnTo>
                  <a:lnTo>
                    <a:pt x="90499" y="11869"/>
                  </a:lnTo>
                  <a:lnTo>
                    <a:pt x="104913" y="13888"/>
                  </a:lnTo>
                  <a:lnTo>
                    <a:pt x="118756" y="16645"/>
                  </a:lnTo>
                  <a:lnTo>
                    <a:pt x="159142" y="26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21500" y="2917358"/>
              <a:ext cx="279401" cy="321143"/>
            </a:xfrm>
            <a:custGeom>
              <a:avLst/>
              <a:gdLst/>
              <a:ahLst/>
              <a:cxnLst/>
              <a:rect l="0" t="0" r="0" b="0"/>
              <a:pathLst>
                <a:path w="279401" h="321143">
                  <a:moveTo>
                    <a:pt x="0" y="16342"/>
                  </a:moveTo>
                  <a:lnTo>
                    <a:pt x="13484" y="2858"/>
                  </a:lnTo>
                  <a:lnTo>
                    <a:pt x="21689" y="297"/>
                  </a:lnTo>
                  <a:lnTo>
                    <a:pt x="31393" y="0"/>
                  </a:lnTo>
                  <a:lnTo>
                    <a:pt x="42095" y="1214"/>
                  </a:lnTo>
                  <a:lnTo>
                    <a:pt x="53463" y="3434"/>
                  </a:lnTo>
                  <a:lnTo>
                    <a:pt x="65275" y="6326"/>
                  </a:lnTo>
                  <a:lnTo>
                    <a:pt x="77383" y="9664"/>
                  </a:lnTo>
                  <a:lnTo>
                    <a:pt x="89689" y="14712"/>
                  </a:lnTo>
                  <a:lnTo>
                    <a:pt x="102126" y="20900"/>
                  </a:lnTo>
                  <a:lnTo>
                    <a:pt x="114651" y="27847"/>
                  </a:lnTo>
                  <a:lnTo>
                    <a:pt x="125822" y="35301"/>
                  </a:lnTo>
                  <a:lnTo>
                    <a:pt x="136093" y="43092"/>
                  </a:lnTo>
                  <a:lnTo>
                    <a:pt x="145761" y="51109"/>
                  </a:lnTo>
                  <a:lnTo>
                    <a:pt x="155030" y="60686"/>
                  </a:lnTo>
                  <a:lnTo>
                    <a:pt x="164031" y="71305"/>
                  </a:lnTo>
                  <a:lnTo>
                    <a:pt x="172854" y="82617"/>
                  </a:lnTo>
                  <a:lnTo>
                    <a:pt x="181558" y="94392"/>
                  </a:lnTo>
                  <a:lnTo>
                    <a:pt x="198755" y="118764"/>
                  </a:lnTo>
                  <a:lnTo>
                    <a:pt x="205881" y="131190"/>
                  </a:lnTo>
                  <a:lnTo>
                    <a:pt x="212042" y="143707"/>
                  </a:lnTo>
                  <a:lnTo>
                    <a:pt x="217561" y="156285"/>
                  </a:lnTo>
                  <a:lnTo>
                    <a:pt x="219829" y="168904"/>
                  </a:lnTo>
                  <a:lnTo>
                    <a:pt x="219931" y="181550"/>
                  </a:lnTo>
                  <a:lnTo>
                    <a:pt x="218587" y="194214"/>
                  </a:lnTo>
                  <a:lnTo>
                    <a:pt x="214869" y="206890"/>
                  </a:lnTo>
                  <a:lnTo>
                    <a:pt x="209568" y="219573"/>
                  </a:lnTo>
                  <a:lnTo>
                    <a:pt x="203212" y="232263"/>
                  </a:lnTo>
                  <a:lnTo>
                    <a:pt x="194741" y="243545"/>
                  </a:lnTo>
                  <a:lnTo>
                    <a:pt x="184860" y="253888"/>
                  </a:lnTo>
                  <a:lnTo>
                    <a:pt x="174040" y="263606"/>
                  </a:lnTo>
                  <a:lnTo>
                    <a:pt x="162593" y="271495"/>
                  </a:lnTo>
                  <a:lnTo>
                    <a:pt x="150728" y="278166"/>
                  </a:lnTo>
                  <a:lnTo>
                    <a:pt x="138586" y="284025"/>
                  </a:lnTo>
                  <a:lnTo>
                    <a:pt x="126257" y="289342"/>
                  </a:lnTo>
                  <a:lnTo>
                    <a:pt x="113804" y="294297"/>
                  </a:lnTo>
                  <a:lnTo>
                    <a:pt x="101269" y="299012"/>
                  </a:lnTo>
                  <a:lnTo>
                    <a:pt x="87269" y="300744"/>
                  </a:lnTo>
                  <a:lnTo>
                    <a:pt x="72290" y="300488"/>
                  </a:lnTo>
                  <a:lnTo>
                    <a:pt x="56660" y="298905"/>
                  </a:lnTo>
                  <a:lnTo>
                    <a:pt x="47651" y="293617"/>
                  </a:lnTo>
                  <a:lnTo>
                    <a:pt x="43056" y="285859"/>
                  </a:lnTo>
                  <a:lnTo>
                    <a:pt x="41404" y="276453"/>
                  </a:lnTo>
                  <a:lnTo>
                    <a:pt x="45946" y="268771"/>
                  </a:lnTo>
                  <a:lnTo>
                    <a:pt x="54620" y="262239"/>
                  </a:lnTo>
                  <a:lnTo>
                    <a:pt x="66047" y="256473"/>
                  </a:lnTo>
                  <a:lnTo>
                    <a:pt x="77898" y="251218"/>
                  </a:lnTo>
                  <a:lnTo>
                    <a:pt x="90031" y="246304"/>
                  </a:lnTo>
                  <a:lnTo>
                    <a:pt x="102354" y="241616"/>
                  </a:lnTo>
                  <a:lnTo>
                    <a:pt x="114803" y="239902"/>
                  </a:lnTo>
                  <a:lnTo>
                    <a:pt x="127335" y="240171"/>
                  </a:lnTo>
                  <a:lnTo>
                    <a:pt x="139924" y="241761"/>
                  </a:lnTo>
                  <a:lnTo>
                    <a:pt x="152548" y="244232"/>
                  </a:lnTo>
                  <a:lnTo>
                    <a:pt x="165199" y="247291"/>
                  </a:lnTo>
                  <a:lnTo>
                    <a:pt x="177865" y="250741"/>
                  </a:lnTo>
                  <a:lnTo>
                    <a:pt x="189132" y="255864"/>
                  </a:lnTo>
                  <a:lnTo>
                    <a:pt x="199466" y="262101"/>
                  </a:lnTo>
                  <a:lnTo>
                    <a:pt x="209177" y="269081"/>
                  </a:lnTo>
                  <a:lnTo>
                    <a:pt x="218473" y="276557"/>
                  </a:lnTo>
                  <a:lnTo>
                    <a:pt x="227493" y="284363"/>
                  </a:lnTo>
                  <a:lnTo>
                    <a:pt x="279400" y="3211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315200" y="30480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139700" y="0"/>
                  </a:moveTo>
                  <a:lnTo>
                    <a:pt x="126215" y="13483"/>
                  </a:lnTo>
                  <a:lnTo>
                    <a:pt x="119421" y="23100"/>
                  </a:lnTo>
                  <a:lnTo>
                    <a:pt x="112070" y="35155"/>
                  </a:lnTo>
                  <a:lnTo>
                    <a:pt x="104347" y="48837"/>
                  </a:lnTo>
                  <a:lnTo>
                    <a:pt x="96375" y="62191"/>
                  </a:lnTo>
                  <a:lnTo>
                    <a:pt x="79992" y="88318"/>
                  </a:lnTo>
                  <a:lnTo>
                    <a:pt x="54902" y="126827"/>
                  </a:lnTo>
                  <a:lnTo>
                    <a:pt x="46479" y="138174"/>
                  </a:lnTo>
                  <a:lnTo>
                    <a:pt x="38041" y="14856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302500" y="2971800"/>
              <a:ext cx="101601" cy="241301"/>
            </a:xfrm>
            <a:custGeom>
              <a:avLst/>
              <a:gdLst/>
              <a:ahLst/>
              <a:cxnLst/>
              <a:rect l="0" t="0" r="0" b="0"/>
              <a:pathLst>
                <a:path w="101601" h="241301">
                  <a:moveTo>
                    <a:pt x="0" y="0"/>
                  </a:moveTo>
                  <a:lnTo>
                    <a:pt x="6741" y="20225"/>
                  </a:lnTo>
                  <a:lnTo>
                    <a:pt x="10138" y="31828"/>
                  </a:lnTo>
                  <a:lnTo>
                    <a:pt x="21662" y="73714"/>
                  </a:lnTo>
                  <a:lnTo>
                    <a:pt x="29853" y="100495"/>
                  </a:lnTo>
                  <a:lnTo>
                    <a:pt x="35424" y="114974"/>
                  </a:lnTo>
                  <a:lnTo>
                    <a:pt x="41960" y="130272"/>
                  </a:lnTo>
                  <a:lnTo>
                    <a:pt x="49140" y="146114"/>
                  </a:lnTo>
                  <a:lnTo>
                    <a:pt x="56749" y="160909"/>
                  </a:lnTo>
                  <a:lnTo>
                    <a:pt x="1016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315200" y="2895600"/>
              <a:ext cx="241301" cy="495301"/>
            </a:xfrm>
            <a:custGeom>
              <a:avLst/>
              <a:gdLst/>
              <a:ahLst/>
              <a:cxnLst/>
              <a:rect l="0" t="0" r="0" b="0"/>
              <a:pathLst>
                <a:path w="241301" h="495301">
                  <a:moveTo>
                    <a:pt x="241300" y="0"/>
                  </a:moveTo>
                  <a:lnTo>
                    <a:pt x="227815" y="20225"/>
                  </a:lnTo>
                  <a:lnTo>
                    <a:pt x="222432" y="30417"/>
                  </a:lnTo>
                  <a:lnTo>
                    <a:pt x="217433" y="41444"/>
                  </a:lnTo>
                  <a:lnTo>
                    <a:pt x="212688" y="53029"/>
                  </a:lnTo>
                  <a:lnTo>
                    <a:pt x="208114" y="64986"/>
                  </a:lnTo>
                  <a:lnTo>
                    <a:pt x="199269" y="89560"/>
                  </a:lnTo>
                  <a:lnTo>
                    <a:pt x="186356" y="127195"/>
                  </a:lnTo>
                  <a:lnTo>
                    <a:pt x="180681" y="141241"/>
                  </a:lnTo>
                  <a:lnTo>
                    <a:pt x="174076" y="156249"/>
                  </a:lnTo>
                  <a:lnTo>
                    <a:pt x="159211" y="187977"/>
                  </a:lnTo>
                  <a:lnTo>
                    <a:pt x="118315" y="271158"/>
                  </a:lnTo>
                  <a:lnTo>
                    <a:pt x="111332" y="286605"/>
                  </a:lnTo>
                  <a:lnTo>
                    <a:pt x="105266" y="301137"/>
                  </a:lnTo>
                  <a:lnTo>
                    <a:pt x="99810" y="315058"/>
                  </a:lnTo>
                  <a:lnTo>
                    <a:pt x="93351" y="328571"/>
                  </a:lnTo>
                  <a:lnTo>
                    <a:pt x="86223" y="341814"/>
                  </a:lnTo>
                  <a:lnTo>
                    <a:pt x="78648" y="354876"/>
                  </a:lnTo>
                  <a:lnTo>
                    <a:pt x="72187" y="367817"/>
                  </a:lnTo>
                  <a:lnTo>
                    <a:pt x="66469" y="380678"/>
                  </a:lnTo>
                  <a:lnTo>
                    <a:pt x="61246" y="393485"/>
                  </a:lnTo>
                  <a:lnTo>
                    <a:pt x="56353" y="406256"/>
                  </a:lnTo>
                  <a:lnTo>
                    <a:pt x="47152" y="431736"/>
                  </a:lnTo>
                  <a:lnTo>
                    <a:pt x="41312" y="443046"/>
                  </a:lnTo>
                  <a:lnTo>
                    <a:pt x="34597" y="453409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315200" y="29083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9544" y="77191"/>
                  </a:lnTo>
                  <a:lnTo>
                    <a:pt x="89027" y="152486"/>
                  </a:lnTo>
                  <a:lnTo>
                    <a:pt x="1270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708900" y="3086100"/>
              <a:ext cx="165101" cy="50801"/>
            </a:xfrm>
            <a:custGeom>
              <a:avLst/>
              <a:gdLst/>
              <a:ahLst/>
              <a:cxnLst/>
              <a:rect l="0" t="0" r="0" b="0"/>
              <a:pathLst>
                <a:path w="165101" h="50801">
                  <a:moveTo>
                    <a:pt x="0" y="0"/>
                  </a:moveTo>
                  <a:lnTo>
                    <a:pt x="114593" y="38197"/>
                  </a:lnTo>
                  <a:lnTo>
                    <a:pt x="1651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115300" y="2870200"/>
              <a:ext cx="50801" cy="368301"/>
            </a:xfrm>
            <a:custGeom>
              <a:avLst/>
              <a:gdLst/>
              <a:ahLst/>
              <a:cxnLst/>
              <a:rect l="0" t="0" r="0" b="0"/>
              <a:pathLst>
                <a:path w="50801" h="368301">
                  <a:moveTo>
                    <a:pt x="50800" y="0"/>
                  </a:moveTo>
                  <a:lnTo>
                    <a:pt x="50800" y="81641"/>
                  </a:lnTo>
                  <a:lnTo>
                    <a:pt x="49389" y="98171"/>
                  </a:lnTo>
                  <a:lnTo>
                    <a:pt x="47037" y="114836"/>
                  </a:lnTo>
                  <a:lnTo>
                    <a:pt x="44058" y="131591"/>
                  </a:lnTo>
                  <a:lnTo>
                    <a:pt x="42071" y="149816"/>
                  </a:lnTo>
                  <a:lnTo>
                    <a:pt x="40747" y="169021"/>
                  </a:lnTo>
                  <a:lnTo>
                    <a:pt x="39865" y="188881"/>
                  </a:lnTo>
                  <a:lnTo>
                    <a:pt x="37865" y="206354"/>
                  </a:lnTo>
                  <a:lnTo>
                    <a:pt x="35121" y="222236"/>
                  </a:lnTo>
                  <a:lnTo>
                    <a:pt x="31880" y="237057"/>
                  </a:lnTo>
                  <a:lnTo>
                    <a:pt x="28309" y="251171"/>
                  </a:lnTo>
                  <a:lnTo>
                    <a:pt x="24517" y="264814"/>
                  </a:lnTo>
                  <a:lnTo>
                    <a:pt x="20578" y="278142"/>
                  </a:lnTo>
                  <a:lnTo>
                    <a:pt x="17952" y="292673"/>
                  </a:lnTo>
                  <a:lnTo>
                    <a:pt x="16201" y="308004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480300" y="2984500"/>
            <a:ext cx="520701" cy="469901"/>
            <a:chOff x="7480300" y="2984500"/>
            <a:chExt cx="520701" cy="469901"/>
          </a:xfrm>
        </p:grpSpPr>
        <p:sp>
          <p:nvSpPr>
            <p:cNvPr id="41" name="Freeform 40"/>
            <p:cNvSpPr/>
            <p:nvPr/>
          </p:nvSpPr>
          <p:spPr>
            <a:xfrm>
              <a:off x="7480300" y="3111500"/>
              <a:ext cx="139701" cy="342901"/>
            </a:xfrm>
            <a:custGeom>
              <a:avLst/>
              <a:gdLst/>
              <a:ahLst/>
              <a:cxnLst/>
              <a:rect l="0" t="0" r="0" b="0"/>
              <a:pathLst>
                <a:path w="139701" h="342901">
                  <a:moveTo>
                    <a:pt x="0" y="0"/>
                  </a:moveTo>
                  <a:lnTo>
                    <a:pt x="0" y="26967"/>
                  </a:lnTo>
                  <a:lnTo>
                    <a:pt x="1410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10138" y="76509"/>
                  </a:lnTo>
                  <a:lnTo>
                    <a:pt x="17676" y="101737"/>
                  </a:lnTo>
                  <a:lnTo>
                    <a:pt x="23073" y="114391"/>
                  </a:lnTo>
                  <a:lnTo>
                    <a:pt x="29493" y="127061"/>
                  </a:lnTo>
                  <a:lnTo>
                    <a:pt x="36595" y="139740"/>
                  </a:lnTo>
                  <a:lnTo>
                    <a:pt x="42741" y="152427"/>
                  </a:lnTo>
                  <a:lnTo>
                    <a:pt x="48249" y="165117"/>
                  </a:lnTo>
                  <a:lnTo>
                    <a:pt x="53333" y="177812"/>
                  </a:lnTo>
                  <a:lnTo>
                    <a:pt x="59544" y="190508"/>
                  </a:lnTo>
                  <a:lnTo>
                    <a:pt x="66507" y="203205"/>
                  </a:lnTo>
                  <a:lnTo>
                    <a:pt x="73971" y="215903"/>
                  </a:lnTo>
                  <a:lnTo>
                    <a:pt x="81770" y="227191"/>
                  </a:lnTo>
                  <a:lnTo>
                    <a:pt x="89790" y="237538"/>
                  </a:lnTo>
                  <a:lnTo>
                    <a:pt x="97960" y="247258"/>
                  </a:lnTo>
                  <a:lnTo>
                    <a:pt x="104818" y="257972"/>
                  </a:lnTo>
                  <a:lnTo>
                    <a:pt x="110800" y="269348"/>
                  </a:lnTo>
                  <a:lnTo>
                    <a:pt x="116200" y="281165"/>
                  </a:lnTo>
                  <a:lnTo>
                    <a:pt x="121211" y="293277"/>
                  </a:lnTo>
                  <a:lnTo>
                    <a:pt x="125962" y="305584"/>
                  </a:lnTo>
                  <a:lnTo>
                    <a:pt x="1397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835900" y="2984500"/>
              <a:ext cx="88901" cy="381001"/>
            </a:xfrm>
            <a:custGeom>
              <a:avLst/>
              <a:gdLst/>
              <a:ahLst/>
              <a:cxnLst/>
              <a:rect l="0" t="0" r="0" b="0"/>
              <a:pathLst>
                <a:path w="88901" h="381001">
                  <a:moveTo>
                    <a:pt x="88900" y="0"/>
                  </a:moveTo>
                  <a:lnTo>
                    <a:pt x="59046" y="89560"/>
                  </a:lnTo>
                  <a:lnTo>
                    <a:pt x="53475" y="102040"/>
                  </a:lnTo>
                  <a:lnTo>
                    <a:pt x="46939" y="114593"/>
                  </a:lnTo>
                  <a:lnTo>
                    <a:pt x="39759" y="127195"/>
                  </a:lnTo>
                  <a:lnTo>
                    <a:pt x="33562" y="139830"/>
                  </a:lnTo>
                  <a:lnTo>
                    <a:pt x="28019" y="152486"/>
                  </a:lnTo>
                  <a:lnTo>
                    <a:pt x="22912" y="165157"/>
                  </a:lnTo>
                  <a:lnTo>
                    <a:pt x="19508" y="180660"/>
                  </a:lnTo>
                  <a:lnTo>
                    <a:pt x="17239" y="198051"/>
                  </a:lnTo>
                  <a:lnTo>
                    <a:pt x="15726" y="216701"/>
                  </a:lnTo>
                  <a:lnTo>
                    <a:pt x="13306" y="233367"/>
                  </a:lnTo>
                  <a:lnTo>
                    <a:pt x="10282" y="248711"/>
                  </a:lnTo>
                  <a:lnTo>
                    <a:pt x="6854" y="263174"/>
                  </a:lnTo>
                  <a:lnTo>
                    <a:pt x="4570" y="278460"/>
                  </a:lnTo>
                  <a:lnTo>
                    <a:pt x="3047" y="294295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785100" y="3111500"/>
              <a:ext cx="215901" cy="63501"/>
            </a:xfrm>
            <a:custGeom>
              <a:avLst/>
              <a:gdLst/>
              <a:ahLst/>
              <a:cxnLst/>
              <a:rect l="0" t="0" r="0" b="0"/>
              <a:pathLst>
                <a:path w="215901" h="63501">
                  <a:moveTo>
                    <a:pt x="0" y="0"/>
                  </a:moveTo>
                  <a:lnTo>
                    <a:pt x="26968" y="6742"/>
                  </a:lnTo>
                  <a:lnTo>
                    <a:pt x="39144" y="10139"/>
                  </a:lnTo>
                  <a:lnTo>
                    <a:pt x="63964" y="17676"/>
                  </a:lnTo>
                  <a:lnTo>
                    <a:pt x="165117" y="50828"/>
                  </a:lnTo>
                  <a:lnTo>
                    <a:pt x="21590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029200" y="3276600"/>
            <a:ext cx="2921001" cy="1282701"/>
            <a:chOff x="5029200" y="3276600"/>
            <a:chExt cx="2921001" cy="1282701"/>
          </a:xfrm>
        </p:grpSpPr>
        <p:sp>
          <p:nvSpPr>
            <p:cNvPr id="45" name="Freeform 44"/>
            <p:cNvSpPr/>
            <p:nvPr/>
          </p:nvSpPr>
          <p:spPr>
            <a:xfrm>
              <a:off x="5029200" y="3276600"/>
              <a:ext cx="711201" cy="63501"/>
            </a:xfrm>
            <a:custGeom>
              <a:avLst/>
              <a:gdLst/>
              <a:ahLst/>
              <a:cxnLst/>
              <a:rect l="0" t="0" r="0" b="0"/>
              <a:pathLst>
                <a:path w="711201" h="63501">
                  <a:moveTo>
                    <a:pt x="0" y="0"/>
                  </a:moveTo>
                  <a:lnTo>
                    <a:pt x="119414" y="0"/>
                  </a:lnTo>
                  <a:lnTo>
                    <a:pt x="138876" y="1411"/>
                  </a:lnTo>
                  <a:lnTo>
                    <a:pt x="160317" y="3762"/>
                  </a:lnTo>
                  <a:lnTo>
                    <a:pt x="262306" y="17676"/>
                  </a:lnTo>
                  <a:lnTo>
                    <a:pt x="286348" y="20251"/>
                  </a:lnTo>
                  <a:lnTo>
                    <a:pt x="308021" y="21967"/>
                  </a:lnTo>
                  <a:lnTo>
                    <a:pt x="328114" y="23111"/>
                  </a:lnTo>
                  <a:lnTo>
                    <a:pt x="347154" y="25285"/>
                  </a:lnTo>
                  <a:lnTo>
                    <a:pt x="365491" y="28145"/>
                  </a:lnTo>
                  <a:lnTo>
                    <a:pt x="383361" y="31463"/>
                  </a:lnTo>
                  <a:lnTo>
                    <a:pt x="400918" y="33675"/>
                  </a:lnTo>
                  <a:lnTo>
                    <a:pt x="418267" y="35150"/>
                  </a:lnTo>
                  <a:lnTo>
                    <a:pt x="435478" y="36133"/>
                  </a:lnTo>
                  <a:lnTo>
                    <a:pt x="469653" y="37226"/>
                  </a:lnTo>
                  <a:lnTo>
                    <a:pt x="486668" y="37517"/>
                  </a:lnTo>
                  <a:lnTo>
                    <a:pt x="503656" y="39122"/>
                  </a:lnTo>
                  <a:lnTo>
                    <a:pt x="520627" y="41604"/>
                  </a:lnTo>
                  <a:lnTo>
                    <a:pt x="537584" y="44669"/>
                  </a:lnTo>
                  <a:lnTo>
                    <a:pt x="554534" y="46713"/>
                  </a:lnTo>
                  <a:lnTo>
                    <a:pt x="571478" y="48075"/>
                  </a:lnTo>
                  <a:lnTo>
                    <a:pt x="588418" y="48983"/>
                  </a:lnTo>
                  <a:lnTo>
                    <a:pt x="603946" y="50999"/>
                  </a:lnTo>
                  <a:lnTo>
                    <a:pt x="618530" y="53755"/>
                  </a:lnTo>
                  <a:lnTo>
                    <a:pt x="632486" y="57003"/>
                  </a:lnTo>
                  <a:lnTo>
                    <a:pt x="647436" y="59169"/>
                  </a:lnTo>
                  <a:lnTo>
                    <a:pt x="663046" y="60612"/>
                  </a:lnTo>
                  <a:lnTo>
                    <a:pt x="71120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921500" y="3441700"/>
              <a:ext cx="1028701" cy="139701"/>
            </a:xfrm>
            <a:custGeom>
              <a:avLst/>
              <a:gdLst/>
              <a:ahLst/>
              <a:cxnLst/>
              <a:rect l="0" t="0" r="0" b="0"/>
              <a:pathLst>
                <a:path w="1028701" h="139701">
                  <a:moveTo>
                    <a:pt x="0" y="0"/>
                  </a:moveTo>
                  <a:lnTo>
                    <a:pt x="26968" y="6742"/>
                  </a:lnTo>
                  <a:lnTo>
                    <a:pt x="59022" y="10052"/>
                  </a:lnTo>
                  <a:lnTo>
                    <a:pt x="77448" y="10934"/>
                  </a:lnTo>
                  <a:lnTo>
                    <a:pt x="95377" y="12934"/>
                  </a:lnTo>
                  <a:lnTo>
                    <a:pt x="112973" y="15678"/>
                  </a:lnTo>
                  <a:lnTo>
                    <a:pt x="130349" y="18919"/>
                  </a:lnTo>
                  <a:lnTo>
                    <a:pt x="147577" y="21079"/>
                  </a:lnTo>
                  <a:lnTo>
                    <a:pt x="164707" y="22519"/>
                  </a:lnTo>
                  <a:lnTo>
                    <a:pt x="181771" y="23479"/>
                  </a:lnTo>
                  <a:lnTo>
                    <a:pt x="198791" y="25530"/>
                  </a:lnTo>
                  <a:lnTo>
                    <a:pt x="215783" y="28309"/>
                  </a:lnTo>
                  <a:lnTo>
                    <a:pt x="232755" y="31572"/>
                  </a:lnTo>
                  <a:lnTo>
                    <a:pt x="251125" y="33748"/>
                  </a:lnTo>
                  <a:lnTo>
                    <a:pt x="270428" y="35199"/>
                  </a:lnTo>
                  <a:lnTo>
                    <a:pt x="290352" y="36166"/>
                  </a:lnTo>
                  <a:lnTo>
                    <a:pt x="310690" y="38221"/>
                  </a:lnTo>
                  <a:lnTo>
                    <a:pt x="331304" y="41003"/>
                  </a:lnTo>
                  <a:lnTo>
                    <a:pt x="352103" y="44269"/>
                  </a:lnTo>
                  <a:lnTo>
                    <a:pt x="373024" y="46446"/>
                  </a:lnTo>
                  <a:lnTo>
                    <a:pt x="394027" y="47897"/>
                  </a:lnTo>
                  <a:lnTo>
                    <a:pt x="415084" y="48864"/>
                  </a:lnTo>
                  <a:lnTo>
                    <a:pt x="436178" y="50920"/>
                  </a:lnTo>
                  <a:lnTo>
                    <a:pt x="457296" y="53702"/>
                  </a:lnTo>
                  <a:lnTo>
                    <a:pt x="478431" y="56968"/>
                  </a:lnTo>
                  <a:lnTo>
                    <a:pt x="500987" y="59145"/>
                  </a:lnTo>
                  <a:lnTo>
                    <a:pt x="524492" y="60597"/>
                  </a:lnTo>
                  <a:lnTo>
                    <a:pt x="548627" y="61564"/>
                  </a:lnTo>
                  <a:lnTo>
                    <a:pt x="571774" y="63620"/>
                  </a:lnTo>
                  <a:lnTo>
                    <a:pt x="594260" y="66402"/>
                  </a:lnTo>
                  <a:lnTo>
                    <a:pt x="687787" y="81006"/>
                  </a:lnTo>
                  <a:lnTo>
                    <a:pt x="786381" y="97480"/>
                  </a:lnTo>
                  <a:lnTo>
                    <a:pt x="920994" y="122776"/>
                  </a:lnTo>
                  <a:lnTo>
                    <a:pt x="10287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232400" y="3609447"/>
              <a:ext cx="127001" cy="10054"/>
            </a:xfrm>
            <a:custGeom>
              <a:avLst/>
              <a:gdLst/>
              <a:ahLst/>
              <a:cxnLst/>
              <a:rect l="0" t="0" r="0" b="0"/>
              <a:pathLst>
                <a:path w="127001" h="10054">
                  <a:moveTo>
                    <a:pt x="0" y="10053"/>
                  </a:moveTo>
                  <a:lnTo>
                    <a:pt x="26968" y="3310"/>
                  </a:lnTo>
                  <a:lnTo>
                    <a:pt x="40556" y="1324"/>
                  </a:lnTo>
                  <a:lnTo>
                    <a:pt x="55259" y="0"/>
                  </a:lnTo>
                  <a:lnTo>
                    <a:pt x="127000" y="10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626100" y="3517900"/>
              <a:ext cx="12701" cy="317501"/>
            </a:xfrm>
            <a:custGeom>
              <a:avLst/>
              <a:gdLst/>
              <a:ahLst/>
              <a:cxnLst/>
              <a:rect l="0" t="0" r="0" b="0"/>
              <a:pathLst>
                <a:path w="12701" h="317501">
                  <a:moveTo>
                    <a:pt x="12700" y="0"/>
                  </a:moveTo>
                  <a:lnTo>
                    <a:pt x="12700" y="26968"/>
                  </a:lnTo>
                  <a:lnTo>
                    <a:pt x="11288" y="41967"/>
                  </a:lnTo>
                  <a:lnTo>
                    <a:pt x="8937" y="59022"/>
                  </a:lnTo>
                  <a:lnTo>
                    <a:pt x="5957" y="77448"/>
                  </a:lnTo>
                  <a:lnTo>
                    <a:pt x="3971" y="95376"/>
                  </a:lnTo>
                  <a:lnTo>
                    <a:pt x="2647" y="112973"/>
                  </a:lnTo>
                  <a:lnTo>
                    <a:pt x="1765" y="130349"/>
                  </a:lnTo>
                  <a:lnTo>
                    <a:pt x="784" y="168469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277100" y="3733800"/>
              <a:ext cx="342901" cy="62373"/>
            </a:xfrm>
            <a:custGeom>
              <a:avLst/>
              <a:gdLst/>
              <a:ahLst/>
              <a:cxnLst/>
              <a:rect l="0" t="0" r="0" b="0"/>
              <a:pathLst>
                <a:path w="342901" h="62373">
                  <a:moveTo>
                    <a:pt x="0" y="0"/>
                  </a:moveTo>
                  <a:lnTo>
                    <a:pt x="13484" y="13484"/>
                  </a:lnTo>
                  <a:lnTo>
                    <a:pt x="23100" y="18867"/>
                  </a:lnTo>
                  <a:lnTo>
                    <a:pt x="35155" y="23866"/>
                  </a:lnTo>
                  <a:lnTo>
                    <a:pt x="48837" y="28611"/>
                  </a:lnTo>
                  <a:lnTo>
                    <a:pt x="65013" y="33185"/>
                  </a:lnTo>
                  <a:lnTo>
                    <a:pt x="82853" y="37645"/>
                  </a:lnTo>
                  <a:lnTo>
                    <a:pt x="121490" y="46364"/>
                  </a:lnTo>
                  <a:lnTo>
                    <a:pt x="162180" y="54943"/>
                  </a:lnTo>
                  <a:lnTo>
                    <a:pt x="181498" y="57795"/>
                  </a:lnTo>
                  <a:lnTo>
                    <a:pt x="200021" y="59697"/>
                  </a:lnTo>
                  <a:lnTo>
                    <a:pt x="218013" y="60964"/>
                  </a:lnTo>
                  <a:lnTo>
                    <a:pt x="237064" y="61809"/>
                  </a:lnTo>
                  <a:lnTo>
                    <a:pt x="256820" y="62372"/>
                  </a:lnTo>
                  <a:lnTo>
                    <a:pt x="3429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670800" y="3695700"/>
              <a:ext cx="63501" cy="292101"/>
            </a:xfrm>
            <a:custGeom>
              <a:avLst/>
              <a:gdLst/>
              <a:ahLst/>
              <a:cxnLst/>
              <a:rect l="0" t="0" r="0" b="0"/>
              <a:pathLst>
                <a:path w="63501" h="292101">
                  <a:moveTo>
                    <a:pt x="0" y="0"/>
                  </a:moveTo>
                  <a:lnTo>
                    <a:pt x="13484" y="26968"/>
                  </a:lnTo>
                  <a:lnTo>
                    <a:pt x="18867" y="39145"/>
                  </a:lnTo>
                  <a:lnTo>
                    <a:pt x="23866" y="51496"/>
                  </a:lnTo>
                  <a:lnTo>
                    <a:pt x="28611" y="63964"/>
                  </a:lnTo>
                  <a:lnTo>
                    <a:pt x="33185" y="77920"/>
                  </a:lnTo>
                  <a:lnTo>
                    <a:pt x="37645" y="92869"/>
                  </a:lnTo>
                  <a:lnTo>
                    <a:pt x="46364" y="124530"/>
                  </a:lnTo>
                  <a:lnTo>
                    <a:pt x="54943" y="157417"/>
                  </a:lnTo>
                  <a:lnTo>
                    <a:pt x="57795" y="175500"/>
                  </a:lnTo>
                  <a:lnTo>
                    <a:pt x="59697" y="194611"/>
                  </a:lnTo>
                  <a:lnTo>
                    <a:pt x="6350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397500" y="4229100"/>
              <a:ext cx="241301" cy="304801"/>
            </a:xfrm>
            <a:custGeom>
              <a:avLst/>
              <a:gdLst/>
              <a:ahLst/>
              <a:cxnLst/>
              <a:rect l="0" t="0" r="0" b="0"/>
              <a:pathLst>
                <a:path w="241301" h="304801">
                  <a:moveTo>
                    <a:pt x="0" y="0"/>
                  </a:moveTo>
                  <a:lnTo>
                    <a:pt x="13484" y="13484"/>
                  </a:lnTo>
                  <a:lnTo>
                    <a:pt x="18867" y="21689"/>
                  </a:lnTo>
                  <a:lnTo>
                    <a:pt x="23866" y="31392"/>
                  </a:lnTo>
                  <a:lnTo>
                    <a:pt x="28611" y="42095"/>
                  </a:lnTo>
                  <a:lnTo>
                    <a:pt x="34596" y="53463"/>
                  </a:lnTo>
                  <a:lnTo>
                    <a:pt x="41408" y="65275"/>
                  </a:lnTo>
                  <a:lnTo>
                    <a:pt x="48772" y="77383"/>
                  </a:lnTo>
                  <a:lnTo>
                    <a:pt x="56503" y="88277"/>
                  </a:lnTo>
                  <a:lnTo>
                    <a:pt x="64480" y="98362"/>
                  </a:lnTo>
                  <a:lnTo>
                    <a:pt x="72620" y="107908"/>
                  </a:lnTo>
                  <a:lnTo>
                    <a:pt x="80869" y="118505"/>
                  </a:lnTo>
                  <a:lnTo>
                    <a:pt x="89190" y="129804"/>
                  </a:lnTo>
                  <a:lnTo>
                    <a:pt x="105962" y="153646"/>
                  </a:lnTo>
                  <a:lnTo>
                    <a:pt x="122823" y="178353"/>
                  </a:lnTo>
                  <a:lnTo>
                    <a:pt x="132682" y="189458"/>
                  </a:lnTo>
                  <a:lnTo>
                    <a:pt x="143488" y="199683"/>
                  </a:lnTo>
                  <a:lnTo>
                    <a:pt x="154925" y="209322"/>
                  </a:lnTo>
                  <a:lnTo>
                    <a:pt x="165372" y="218570"/>
                  </a:lnTo>
                  <a:lnTo>
                    <a:pt x="184506" y="236372"/>
                  </a:lnTo>
                  <a:lnTo>
                    <a:pt x="202417" y="253691"/>
                  </a:lnTo>
                  <a:lnTo>
                    <a:pt x="2413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473700" y="4216400"/>
              <a:ext cx="215901" cy="266701"/>
            </a:xfrm>
            <a:custGeom>
              <a:avLst/>
              <a:gdLst/>
              <a:ahLst/>
              <a:cxnLst/>
              <a:rect l="0" t="0" r="0" b="0"/>
              <a:pathLst>
                <a:path w="215901" h="266701">
                  <a:moveTo>
                    <a:pt x="215900" y="0"/>
                  </a:moveTo>
                  <a:lnTo>
                    <a:pt x="202415" y="13484"/>
                  </a:lnTo>
                  <a:lnTo>
                    <a:pt x="195621" y="21689"/>
                  </a:lnTo>
                  <a:lnTo>
                    <a:pt x="188269" y="31392"/>
                  </a:lnTo>
                  <a:lnTo>
                    <a:pt x="180546" y="42095"/>
                  </a:lnTo>
                  <a:lnTo>
                    <a:pt x="172575" y="54874"/>
                  </a:lnTo>
                  <a:lnTo>
                    <a:pt x="164439" y="69038"/>
                  </a:lnTo>
                  <a:lnTo>
                    <a:pt x="156192" y="84125"/>
                  </a:lnTo>
                  <a:lnTo>
                    <a:pt x="147873" y="97006"/>
                  </a:lnTo>
                  <a:lnTo>
                    <a:pt x="139504" y="108415"/>
                  </a:lnTo>
                  <a:lnTo>
                    <a:pt x="131102" y="118843"/>
                  </a:lnTo>
                  <a:lnTo>
                    <a:pt x="122679" y="128617"/>
                  </a:lnTo>
                  <a:lnTo>
                    <a:pt x="114242" y="137956"/>
                  </a:lnTo>
                  <a:lnTo>
                    <a:pt x="97340" y="155858"/>
                  </a:lnTo>
                  <a:lnTo>
                    <a:pt x="46564" y="207365"/>
                  </a:lnTo>
                  <a:lnTo>
                    <a:pt x="38098" y="215854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045200" y="4203700"/>
              <a:ext cx="376093" cy="215901"/>
            </a:xfrm>
            <a:custGeom>
              <a:avLst/>
              <a:gdLst/>
              <a:ahLst/>
              <a:cxnLst/>
              <a:rect l="0" t="0" r="0" b="0"/>
              <a:pathLst>
                <a:path w="376093" h="215901">
                  <a:moveTo>
                    <a:pt x="0" y="0"/>
                  </a:moveTo>
                  <a:lnTo>
                    <a:pt x="20225" y="6742"/>
                  </a:lnTo>
                  <a:lnTo>
                    <a:pt x="31828" y="10139"/>
                  </a:lnTo>
                  <a:lnTo>
                    <a:pt x="59771" y="17676"/>
                  </a:lnTo>
                  <a:lnTo>
                    <a:pt x="75125" y="20251"/>
                  </a:lnTo>
                  <a:lnTo>
                    <a:pt x="91006" y="21967"/>
                  </a:lnTo>
                  <a:lnTo>
                    <a:pt x="107237" y="23111"/>
                  </a:lnTo>
                  <a:lnTo>
                    <a:pt x="122291" y="25285"/>
                  </a:lnTo>
                  <a:lnTo>
                    <a:pt x="136560" y="28145"/>
                  </a:lnTo>
                  <a:lnTo>
                    <a:pt x="150307" y="31463"/>
                  </a:lnTo>
                  <a:lnTo>
                    <a:pt x="203363" y="42875"/>
                  </a:lnTo>
                  <a:lnTo>
                    <a:pt x="220242" y="46928"/>
                  </a:lnTo>
                  <a:lnTo>
                    <a:pt x="235728" y="51041"/>
                  </a:lnTo>
                  <a:lnTo>
                    <a:pt x="265634" y="59373"/>
                  </a:lnTo>
                  <a:lnTo>
                    <a:pt x="297741" y="67780"/>
                  </a:lnTo>
                  <a:lnTo>
                    <a:pt x="312794" y="71998"/>
                  </a:lnTo>
                  <a:lnTo>
                    <a:pt x="340808" y="80447"/>
                  </a:lnTo>
                  <a:lnTo>
                    <a:pt x="352794" y="86086"/>
                  </a:lnTo>
                  <a:lnTo>
                    <a:pt x="363607" y="92669"/>
                  </a:lnTo>
                  <a:lnTo>
                    <a:pt x="373638" y="99879"/>
                  </a:lnTo>
                  <a:lnTo>
                    <a:pt x="376092" y="106097"/>
                  </a:lnTo>
                  <a:lnTo>
                    <a:pt x="373495" y="111653"/>
                  </a:lnTo>
                  <a:lnTo>
                    <a:pt x="367530" y="116769"/>
                  </a:lnTo>
                  <a:lnTo>
                    <a:pt x="357909" y="123001"/>
                  </a:lnTo>
                  <a:lnTo>
                    <a:pt x="345850" y="129978"/>
                  </a:lnTo>
                  <a:lnTo>
                    <a:pt x="332166" y="137452"/>
                  </a:lnTo>
                  <a:lnTo>
                    <a:pt x="318811" y="143846"/>
                  </a:lnTo>
                  <a:lnTo>
                    <a:pt x="305674" y="149519"/>
                  </a:lnTo>
                  <a:lnTo>
                    <a:pt x="292682" y="154713"/>
                  </a:lnTo>
                  <a:lnTo>
                    <a:pt x="278377" y="159586"/>
                  </a:lnTo>
                  <a:lnTo>
                    <a:pt x="263196" y="164246"/>
                  </a:lnTo>
                  <a:lnTo>
                    <a:pt x="231276" y="173187"/>
                  </a:lnTo>
                  <a:lnTo>
                    <a:pt x="182983" y="186154"/>
                  </a:lnTo>
                  <a:lnTo>
                    <a:pt x="168555" y="190425"/>
                  </a:lnTo>
                  <a:lnTo>
                    <a:pt x="1143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930900" y="4508546"/>
              <a:ext cx="571501" cy="50755"/>
            </a:xfrm>
            <a:custGeom>
              <a:avLst/>
              <a:gdLst/>
              <a:ahLst/>
              <a:cxnLst/>
              <a:rect l="0" t="0" r="0" b="0"/>
              <a:pathLst>
                <a:path w="571501" h="50755">
                  <a:moveTo>
                    <a:pt x="0" y="12654"/>
                  </a:moveTo>
                  <a:lnTo>
                    <a:pt x="26967" y="5911"/>
                  </a:lnTo>
                  <a:lnTo>
                    <a:pt x="40556" y="3925"/>
                  </a:lnTo>
                  <a:lnTo>
                    <a:pt x="55260" y="2601"/>
                  </a:lnTo>
                  <a:lnTo>
                    <a:pt x="70706" y="1719"/>
                  </a:lnTo>
                  <a:lnTo>
                    <a:pt x="114210" y="738"/>
                  </a:lnTo>
                  <a:lnTo>
                    <a:pt x="289545" y="0"/>
                  </a:lnTo>
                  <a:lnTo>
                    <a:pt x="308741" y="1395"/>
                  </a:lnTo>
                  <a:lnTo>
                    <a:pt x="327183" y="3737"/>
                  </a:lnTo>
                  <a:lnTo>
                    <a:pt x="345122" y="6709"/>
                  </a:lnTo>
                  <a:lnTo>
                    <a:pt x="364137" y="8691"/>
                  </a:lnTo>
                  <a:lnTo>
                    <a:pt x="383869" y="10011"/>
                  </a:lnTo>
                  <a:lnTo>
                    <a:pt x="404079" y="10892"/>
                  </a:lnTo>
                  <a:lnTo>
                    <a:pt x="421786" y="12890"/>
                  </a:lnTo>
                  <a:lnTo>
                    <a:pt x="437824" y="15634"/>
                  </a:lnTo>
                  <a:lnTo>
                    <a:pt x="452749" y="18874"/>
                  </a:lnTo>
                  <a:lnTo>
                    <a:pt x="468343" y="21034"/>
                  </a:lnTo>
                  <a:lnTo>
                    <a:pt x="484385" y="22473"/>
                  </a:lnTo>
                  <a:lnTo>
                    <a:pt x="500723" y="23433"/>
                  </a:lnTo>
                  <a:lnTo>
                    <a:pt x="515849" y="26896"/>
                  </a:lnTo>
                  <a:lnTo>
                    <a:pt x="530165" y="32026"/>
                  </a:lnTo>
                  <a:lnTo>
                    <a:pt x="571500" y="50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794500" y="4140200"/>
            <a:ext cx="1700870" cy="596901"/>
            <a:chOff x="6794500" y="4140200"/>
            <a:chExt cx="1700870" cy="596901"/>
          </a:xfrm>
        </p:grpSpPr>
        <p:sp>
          <p:nvSpPr>
            <p:cNvPr id="56" name="Freeform 55"/>
            <p:cNvSpPr/>
            <p:nvPr/>
          </p:nvSpPr>
          <p:spPr>
            <a:xfrm>
              <a:off x="6794500" y="4260457"/>
              <a:ext cx="190501" cy="193637"/>
            </a:xfrm>
            <a:custGeom>
              <a:avLst/>
              <a:gdLst/>
              <a:ahLst/>
              <a:cxnLst/>
              <a:rect l="0" t="0" r="0" b="0"/>
              <a:pathLst>
                <a:path w="190501" h="193637">
                  <a:moveTo>
                    <a:pt x="0" y="6743"/>
                  </a:moveTo>
                  <a:lnTo>
                    <a:pt x="20225" y="0"/>
                  </a:lnTo>
                  <a:lnTo>
                    <a:pt x="30417" y="837"/>
                  </a:lnTo>
                  <a:lnTo>
                    <a:pt x="41445" y="4217"/>
                  </a:lnTo>
                  <a:lnTo>
                    <a:pt x="53030" y="9292"/>
                  </a:lnTo>
                  <a:lnTo>
                    <a:pt x="63575" y="15498"/>
                  </a:lnTo>
                  <a:lnTo>
                    <a:pt x="73428" y="22457"/>
                  </a:lnTo>
                  <a:lnTo>
                    <a:pt x="82818" y="29919"/>
                  </a:lnTo>
                  <a:lnTo>
                    <a:pt x="91901" y="37715"/>
                  </a:lnTo>
                  <a:lnTo>
                    <a:pt x="100778" y="45736"/>
                  </a:lnTo>
                  <a:lnTo>
                    <a:pt x="109518" y="53905"/>
                  </a:lnTo>
                  <a:lnTo>
                    <a:pt x="116757" y="63584"/>
                  </a:lnTo>
                  <a:lnTo>
                    <a:pt x="122993" y="74270"/>
                  </a:lnTo>
                  <a:lnTo>
                    <a:pt x="128561" y="85628"/>
                  </a:lnTo>
                  <a:lnTo>
                    <a:pt x="132274" y="98844"/>
                  </a:lnTo>
                  <a:lnTo>
                    <a:pt x="134749" y="113299"/>
                  </a:lnTo>
                  <a:lnTo>
                    <a:pt x="136400" y="128580"/>
                  </a:lnTo>
                  <a:lnTo>
                    <a:pt x="134677" y="141590"/>
                  </a:lnTo>
                  <a:lnTo>
                    <a:pt x="130707" y="153085"/>
                  </a:lnTo>
                  <a:lnTo>
                    <a:pt x="125238" y="163571"/>
                  </a:lnTo>
                  <a:lnTo>
                    <a:pt x="117358" y="171972"/>
                  </a:lnTo>
                  <a:lnTo>
                    <a:pt x="107872" y="178985"/>
                  </a:lnTo>
                  <a:lnTo>
                    <a:pt x="97314" y="185071"/>
                  </a:lnTo>
                  <a:lnTo>
                    <a:pt x="84632" y="189128"/>
                  </a:lnTo>
                  <a:lnTo>
                    <a:pt x="70532" y="191833"/>
                  </a:lnTo>
                  <a:lnTo>
                    <a:pt x="55488" y="193636"/>
                  </a:lnTo>
                  <a:lnTo>
                    <a:pt x="42636" y="192016"/>
                  </a:lnTo>
                  <a:lnTo>
                    <a:pt x="31246" y="188114"/>
                  </a:lnTo>
                  <a:lnTo>
                    <a:pt x="20831" y="182690"/>
                  </a:lnTo>
                  <a:lnTo>
                    <a:pt x="15298" y="174841"/>
                  </a:lnTo>
                  <a:lnTo>
                    <a:pt x="13020" y="165375"/>
                  </a:lnTo>
                  <a:lnTo>
                    <a:pt x="12913" y="154831"/>
                  </a:lnTo>
                  <a:lnTo>
                    <a:pt x="17075" y="146390"/>
                  </a:lnTo>
                  <a:lnTo>
                    <a:pt x="24083" y="139352"/>
                  </a:lnTo>
                  <a:lnTo>
                    <a:pt x="32989" y="133249"/>
                  </a:lnTo>
                  <a:lnTo>
                    <a:pt x="45981" y="129180"/>
                  </a:lnTo>
                  <a:lnTo>
                    <a:pt x="61698" y="126467"/>
                  </a:lnTo>
                  <a:lnTo>
                    <a:pt x="79232" y="124659"/>
                  </a:lnTo>
                  <a:lnTo>
                    <a:pt x="95155" y="124865"/>
                  </a:lnTo>
                  <a:lnTo>
                    <a:pt x="110003" y="126413"/>
                  </a:lnTo>
                  <a:lnTo>
                    <a:pt x="124135" y="128856"/>
                  </a:lnTo>
                  <a:lnTo>
                    <a:pt x="136379" y="133307"/>
                  </a:lnTo>
                  <a:lnTo>
                    <a:pt x="147363" y="139096"/>
                  </a:lnTo>
                  <a:lnTo>
                    <a:pt x="190500" y="184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200900" y="43053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139700" y="0"/>
                  </a:moveTo>
                  <a:lnTo>
                    <a:pt x="126215" y="13484"/>
                  </a:lnTo>
                  <a:lnTo>
                    <a:pt x="119421" y="23100"/>
                  </a:lnTo>
                  <a:lnTo>
                    <a:pt x="112070" y="35155"/>
                  </a:lnTo>
                  <a:lnTo>
                    <a:pt x="104347" y="48837"/>
                  </a:lnTo>
                  <a:lnTo>
                    <a:pt x="96375" y="62191"/>
                  </a:lnTo>
                  <a:lnTo>
                    <a:pt x="79992" y="88318"/>
                  </a:lnTo>
                  <a:lnTo>
                    <a:pt x="73083" y="101212"/>
                  </a:lnTo>
                  <a:lnTo>
                    <a:pt x="67067" y="114041"/>
                  </a:lnTo>
                  <a:lnTo>
                    <a:pt x="61645" y="126827"/>
                  </a:lnTo>
                  <a:lnTo>
                    <a:pt x="55207" y="139585"/>
                  </a:lnTo>
                  <a:lnTo>
                    <a:pt x="48093" y="152323"/>
                  </a:lnTo>
                  <a:lnTo>
                    <a:pt x="40529" y="165048"/>
                  </a:lnTo>
                  <a:lnTo>
                    <a:pt x="32663" y="176354"/>
                  </a:lnTo>
                  <a:lnTo>
                    <a:pt x="24597" y="186714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188200" y="4305300"/>
              <a:ext cx="76201" cy="152401"/>
            </a:xfrm>
            <a:custGeom>
              <a:avLst/>
              <a:gdLst/>
              <a:ahLst/>
              <a:cxnLst/>
              <a:rect l="0" t="0" r="0" b="0"/>
              <a:pathLst>
                <a:path w="76201" h="1524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0390" y="64986"/>
                  </a:lnTo>
                  <a:lnTo>
                    <a:pt x="35782" y="77191"/>
                  </a:lnTo>
                  <a:lnTo>
                    <a:pt x="40788" y="89560"/>
                  </a:lnTo>
                  <a:lnTo>
                    <a:pt x="46947" y="100629"/>
                  </a:lnTo>
                  <a:lnTo>
                    <a:pt x="53876" y="110830"/>
                  </a:lnTo>
                  <a:lnTo>
                    <a:pt x="762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429500" y="4432300"/>
              <a:ext cx="304801" cy="25401"/>
            </a:xfrm>
            <a:custGeom>
              <a:avLst/>
              <a:gdLst/>
              <a:ahLst/>
              <a:cxnLst/>
              <a:rect l="0" t="0" r="0" b="0"/>
              <a:pathLst>
                <a:path w="304801" h="25401">
                  <a:moveTo>
                    <a:pt x="0" y="25400"/>
                  </a:moveTo>
                  <a:lnTo>
                    <a:pt x="130349" y="25400"/>
                  </a:lnTo>
                  <a:lnTo>
                    <a:pt x="147577" y="23988"/>
                  </a:lnTo>
                  <a:lnTo>
                    <a:pt x="164707" y="21637"/>
                  </a:lnTo>
                  <a:lnTo>
                    <a:pt x="181771" y="18657"/>
                  </a:lnTo>
                  <a:lnTo>
                    <a:pt x="198791" y="16671"/>
                  </a:lnTo>
                  <a:lnTo>
                    <a:pt x="215783" y="15347"/>
                  </a:lnTo>
                  <a:lnTo>
                    <a:pt x="232755" y="14465"/>
                  </a:lnTo>
                  <a:lnTo>
                    <a:pt x="248303" y="12465"/>
                  </a:lnTo>
                  <a:lnTo>
                    <a:pt x="262902" y="9721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607300" y="42672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12700" y="0"/>
                  </a:moveTo>
                  <a:lnTo>
                    <a:pt x="12700" y="33709"/>
                  </a:lnTo>
                  <a:lnTo>
                    <a:pt x="11289" y="47873"/>
                  </a:lnTo>
                  <a:lnTo>
                    <a:pt x="8937" y="61548"/>
                  </a:lnTo>
                  <a:lnTo>
                    <a:pt x="5958" y="74899"/>
                  </a:lnTo>
                  <a:lnTo>
                    <a:pt x="3971" y="89443"/>
                  </a:lnTo>
                  <a:lnTo>
                    <a:pt x="2647" y="104784"/>
                  </a:lnTo>
                  <a:lnTo>
                    <a:pt x="1765" y="120656"/>
                  </a:lnTo>
                  <a:lnTo>
                    <a:pt x="784" y="153343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861300" y="43561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1143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166100" y="4229100"/>
              <a:ext cx="50801" cy="355601"/>
            </a:xfrm>
            <a:custGeom>
              <a:avLst/>
              <a:gdLst/>
              <a:ahLst/>
              <a:cxnLst/>
              <a:rect l="0" t="0" r="0" b="0"/>
              <a:pathLst>
                <a:path w="50801" h="355601">
                  <a:moveTo>
                    <a:pt x="0" y="0"/>
                  </a:moveTo>
                  <a:lnTo>
                    <a:pt x="0" y="26968"/>
                  </a:lnTo>
                  <a:lnTo>
                    <a:pt x="1410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8728" y="77920"/>
                  </a:lnTo>
                  <a:lnTo>
                    <a:pt x="10052" y="92869"/>
                  </a:lnTo>
                  <a:lnTo>
                    <a:pt x="10934" y="108479"/>
                  </a:lnTo>
                  <a:lnTo>
                    <a:pt x="11915" y="144639"/>
                  </a:lnTo>
                  <a:lnTo>
                    <a:pt x="12176" y="164159"/>
                  </a:lnTo>
                  <a:lnTo>
                    <a:pt x="13761" y="181406"/>
                  </a:lnTo>
                  <a:lnTo>
                    <a:pt x="16230" y="197137"/>
                  </a:lnTo>
                  <a:lnTo>
                    <a:pt x="19287" y="211858"/>
                  </a:lnTo>
                  <a:lnTo>
                    <a:pt x="22735" y="225905"/>
                  </a:lnTo>
                  <a:lnTo>
                    <a:pt x="26445" y="239503"/>
                  </a:lnTo>
                  <a:lnTo>
                    <a:pt x="34331" y="265901"/>
                  </a:lnTo>
                  <a:lnTo>
                    <a:pt x="38410" y="278867"/>
                  </a:lnTo>
                  <a:lnTo>
                    <a:pt x="5080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805002" y="4140200"/>
              <a:ext cx="170599" cy="495301"/>
            </a:xfrm>
            <a:custGeom>
              <a:avLst/>
              <a:gdLst/>
              <a:ahLst/>
              <a:cxnLst/>
              <a:rect l="0" t="0" r="0" b="0"/>
              <a:pathLst>
                <a:path w="170599" h="495301">
                  <a:moveTo>
                    <a:pt x="170598" y="0"/>
                  </a:moveTo>
                  <a:lnTo>
                    <a:pt x="150372" y="6742"/>
                  </a:lnTo>
                  <a:lnTo>
                    <a:pt x="141592" y="11550"/>
                  </a:lnTo>
                  <a:lnTo>
                    <a:pt x="132916" y="17577"/>
                  </a:lnTo>
                  <a:lnTo>
                    <a:pt x="124310" y="24418"/>
                  </a:lnTo>
                  <a:lnTo>
                    <a:pt x="115750" y="31801"/>
                  </a:lnTo>
                  <a:lnTo>
                    <a:pt x="107222" y="39545"/>
                  </a:lnTo>
                  <a:lnTo>
                    <a:pt x="90219" y="55675"/>
                  </a:lnTo>
                  <a:lnTo>
                    <a:pt x="73255" y="72252"/>
                  </a:lnTo>
                  <a:lnTo>
                    <a:pt x="64781" y="82034"/>
                  </a:lnTo>
                  <a:lnTo>
                    <a:pt x="56308" y="92789"/>
                  </a:lnTo>
                  <a:lnTo>
                    <a:pt x="47838" y="104193"/>
                  </a:lnTo>
                  <a:lnTo>
                    <a:pt x="40780" y="117440"/>
                  </a:lnTo>
                  <a:lnTo>
                    <a:pt x="34664" y="131915"/>
                  </a:lnTo>
                  <a:lnTo>
                    <a:pt x="29175" y="147210"/>
                  </a:lnTo>
                  <a:lnTo>
                    <a:pt x="24105" y="163051"/>
                  </a:lnTo>
                  <a:lnTo>
                    <a:pt x="19314" y="179256"/>
                  </a:lnTo>
                  <a:lnTo>
                    <a:pt x="10227" y="210903"/>
                  </a:lnTo>
                  <a:lnTo>
                    <a:pt x="1485" y="239079"/>
                  </a:lnTo>
                  <a:lnTo>
                    <a:pt x="0" y="252519"/>
                  </a:lnTo>
                  <a:lnTo>
                    <a:pt x="422" y="265712"/>
                  </a:lnTo>
                  <a:lnTo>
                    <a:pt x="2113" y="278741"/>
                  </a:lnTo>
                  <a:lnTo>
                    <a:pt x="4653" y="291661"/>
                  </a:lnTo>
                  <a:lnTo>
                    <a:pt x="7757" y="304507"/>
                  </a:lnTo>
                  <a:lnTo>
                    <a:pt x="11237" y="317305"/>
                  </a:lnTo>
                  <a:lnTo>
                    <a:pt x="16380" y="330070"/>
                  </a:lnTo>
                  <a:lnTo>
                    <a:pt x="22630" y="342813"/>
                  </a:lnTo>
                  <a:lnTo>
                    <a:pt x="29619" y="355542"/>
                  </a:lnTo>
                  <a:lnTo>
                    <a:pt x="38512" y="368261"/>
                  </a:lnTo>
                  <a:lnTo>
                    <a:pt x="48673" y="380974"/>
                  </a:lnTo>
                  <a:lnTo>
                    <a:pt x="59682" y="393682"/>
                  </a:lnTo>
                  <a:lnTo>
                    <a:pt x="69842" y="404977"/>
                  </a:lnTo>
                  <a:lnTo>
                    <a:pt x="88658" y="425052"/>
                  </a:lnTo>
                  <a:lnTo>
                    <a:pt x="106428" y="443382"/>
                  </a:lnTo>
                  <a:lnTo>
                    <a:pt x="145198" y="49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305800" y="4152900"/>
              <a:ext cx="189570" cy="584201"/>
            </a:xfrm>
            <a:custGeom>
              <a:avLst/>
              <a:gdLst/>
              <a:ahLst/>
              <a:cxnLst/>
              <a:rect l="0" t="0" r="0" b="0"/>
              <a:pathLst>
                <a:path w="189570" h="584201">
                  <a:moveTo>
                    <a:pt x="0" y="0"/>
                  </a:moveTo>
                  <a:lnTo>
                    <a:pt x="59707" y="59707"/>
                  </a:lnTo>
                  <a:lnTo>
                    <a:pt x="68026" y="69438"/>
                  </a:lnTo>
                  <a:lnTo>
                    <a:pt x="76395" y="80158"/>
                  </a:lnTo>
                  <a:lnTo>
                    <a:pt x="84797" y="91538"/>
                  </a:lnTo>
                  <a:lnTo>
                    <a:pt x="94631" y="103359"/>
                  </a:lnTo>
                  <a:lnTo>
                    <a:pt x="105420" y="115473"/>
                  </a:lnTo>
                  <a:lnTo>
                    <a:pt x="116847" y="127782"/>
                  </a:lnTo>
                  <a:lnTo>
                    <a:pt x="125876" y="140221"/>
                  </a:lnTo>
                  <a:lnTo>
                    <a:pt x="133305" y="152747"/>
                  </a:lnTo>
                  <a:lnTo>
                    <a:pt x="139670" y="165331"/>
                  </a:lnTo>
                  <a:lnTo>
                    <a:pt x="146736" y="177954"/>
                  </a:lnTo>
                  <a:lnTo>
                    <a:pt x="154268" y="190603"/>
                  </a:lnTo>
                  <a:lnTo>
                    <a:pt x="162112" y="203268"/>
                  </a:lnTo>
                  <a:lnTo>
                    <a:pt x="168752" y="218768"/>
                  </a:lnTo>
                  <a:lnTo>
                    <a:pt x="174590" y="236156"/>
                  </a:lnTo>
                  <a:lnTo>
                    <a:pt x="179893" y="254804"/>
                  </a:lnTo>
                  <a:lnTo>
                    <a:pt x="183429" y="272880"/>
                  </a:lnTo>
                  <a:lnTo>
                    <a:pt x="185786" y="290576"/>
                  </a:lnTo>
                  <a:lnTo>
                    <a:pt x="187357" y="308017"/>
                  </a:lnTo>
                  <a:lnTo>
                    <a:pt x="188404" y="325289"/>
                  </a:lnTo>
                  <a:lnTo>
                    <a:pt x="189569" y="359532"/>
                  </a:lnTo>
                  <a:lnTo>
                    <a:pt x="188468" y="376565"/>
                  </a:lnTo>
                  <a:lnTo>
                    <a:pt x="186323" y="393566"/>
                  </a:lnTo>
                  <a:lnTo>
                    <a:pt x="183481" y="410544"/>
                  </a:lnTo>
                  <a:lnTo>
                    <a:pt x="180176" y="427507"/>
                  </a:lnTo>
                  <a:lnTo>
                    <a:pt x="172741" y="461407"/>
                  </a:lnTo>
                  <a:lnTo>
                    <a:pt x="167371" y="476937"/>
                  </a:lnTo>
                  <a:lnTo>
                    <a:pt x="160970" y="491525"/>
                  </a:lnTo>
                  <a:lnTo>
                    <a:pt x="153880" y="505483"/>
                  </a:lnTo>
                  <a:lnTo>
                    <a:pt x="147742" y="519022"/>
                  </a:lnTo>
                  <a:lnTo>
                    <a:pt x="142239" y="532281"/>
                  </a:lnTo>
                  <a:lnTo>
                    <a:pt x="114300" y="58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537200" y="4813300"/>
            <a:ext cx="2717801" cy="850901"/>
            <a:chOff x="5537200" y="4813300"/>
            <a:chExt cx="2717801" cy="850901"/>
          </a:xfrm>
        </p:grpSpPr>
        <p:sp>
          <p:nvSpPr>
            <p:cNvPr id="66" name="Freeform 65"/>
            <p:cNvSpPr/>
            <p:nvPr/>
          </p:nvSpPr>
          <p:spPr>
            <a:xfrm>
              <a:off x="5638800" y="4813300"/>
              <a:ext cx="215901" cy="596901"/>
            </a:xfrm>
            <a:custGeom>
              <a:avLst/>
              <a:gdLst/>
              <a:ahLst/>
              <a:cxnLst/>
              <a:rect l="0" t="0" r="0" b="0"/>
              <a:pathLst>
                <a:path w="215901" h="596901">
                  <a:moveTo>
                    <a:pt x="0" y="0"/>
                  </a:moveTo>
                  <a:lnTo>
                    <a:pt x="0" y="33709"/>
                  </a:lnTo>
                  <a:lnTo>
                    <a:pt x="1411" y="49284"/>
                  </a:lnTo>
                  <a:lnTo>
                    <a:pt x="3762" y="65311"/>
                  </a:lnTo>
                  <a:lnTo>
                    <a:pt x="6742" y="81641"/>
                  </a:lnTo>
                  <a:lnTo>
                    <a:pt x="10139" y="98171"/>
                  </a:lnTo>
                  <a:lnTo>
                    <a:pt x="17676" y="131591"/>
                  </a:lnTo>
                  <a:lnTo>
                    <a:pt x="21662" y="146994"/>
                  </a:lnTo>
                  <a:lnTo>
                    <a:pt x="25730" y="161495"/>
                  </a:lnTo>
                  <a:lnTo>
                    <a:pt x="34013" y="188898"/>
                  </a:lnTo>
                  <a:lnTo>
                    <a:pt x="63508" y="279306"/>
                  </a:lnTo>
                  <a:lnTo>
                    <a:pt x="80435" y="330181"/>
                  </a:lnTo>
                  <a:lnTo>
                    <a:pt x="92663" y="363117"/>
                  </a:lnTo>
                  <a:lnTo>
                    <a:pt x="106095" y="398452"/>
                  </a:lnTo>
                  <a:lnTo>
                    <a:pt x="116768" y="428267"/>
                  </a:lnTo>
                  <a:lnTo>
                    <a:pt x="123001" y="443556"/>
                  </a:lnTo>
                  <a:lnTo>
                    <a:pt x="129978" y="459393"/>
                  </a:lnTo>
                  <a:lnTo>
                    <a:pt x="145257" y="492041"/>
                  </a:lnTo>
                  <a:lnTo>
                    <a:pt x="161455" y="525366"/>
                  </a:lnTo>
                  <a:lnTo>
                    <a:pt x="169725" y="539333"/>
                  </a:lnTo>
                  <a:lnTo>
                    <a:pt x="178061" y="551466"/>
                  </a:lnTo>
                  <a:lnTo>
                    <a:pt x="215900" y="596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537200" y="4965700"/>
              <a:ext cx="342901" cy="419101"/>
            </a:xfrm>
            <a:custGeom>
              <a:avLst/>
              <a:gdLst/>
              <a:ahLst/>
              <a:cxnLst/>
              <a:rect l="0" t="0" r="0" b="0"/>
              <a:pathLst>
                <a:path w="342901" h="419101">
                  <a:moveTo>
                    <a:pt x="342900" y="0"/>
                  </a:moveTo>
                  <a:lnTo>
                    <a:pt x="336158" y="20225"/>
                  </a:lnTo>
                  <a:lnTo>
                    <a:pt x="331349" y="30417"/>
                  </a:lnTo>
                  <a:lnTo>
                    <a:pt x="325322" y="41444"/>
                  </a:lnTo>
                  <a:lnTo>
                    <a:pt x="318481" y="53029"/>
                  </a:lnTo>
                  <a:lnTo>
                    <a:pt x="309687" y="64986"/>
                  </a:lnTo>
                  <a:lnTo>
                    <a:pt x="299591" y="77191"/>
                  </a:lnTo>
                  <a:lnTo>
                    <a:pt x="288627" y="89560"/>
                  </a:lnTo>
                  <a:lnTo>
                    <a:pt x="275674" y="102040"/>
                  </a:lnTo>
                  <a:lnTo>
                    <a:pt x="261393" y="114593"/>
                  </a:lnTo>
                  <a:lnTo>
                    <a:pt x="246229" y="127195"/>
                  </a:lnTo>
                  <a:lnTo>
                    <a:pt x="231886" y="139830"/>
                  </a:lnTo>
                  <a:lnTo>
                    <a:pt x="204660" y="165157"/>
                  </a:lnTo>
                  <a:lnTo>
                    <a:pt x="172274" y="196475"/>
                  </a:lnTo>
                  <a:lnTo>
                    <a:pt x="161416" y="208594"/>
                  </a:lnTo>
                  <a:lnTo>
                    <a:pt x="149944" y="222318"/>
                  </a:lnTo>
                  <a:lnTo>
                    <a:pt x="138062" y="237112"/>
                  </a:lnTo>
                  <a:lnTo>
                    <a:pt x="128730" y="251208"/>
                  </a:lnTo>
                  <a:lnTo>
                    <a:pt x="121098" y="264838"/>
                  </a:lnTo>
                  <a:lnTo>
                    <a:pt x="114598" y="278159"/>
                  </a:lnTo>
                  <a:lnTo>
                    <a:pt x="106032" y="291272"/>
                  </a:lnTo>
                  <a:lnTo>
                    <a:pt x="96088" y="304248"/>
                  </a:lnTo>
                  <a:lnTo>
                    <a:pt x="85225" y="317132"/>
                  </a:lnTo>
                  <a:lnTo>
                    <a:pt x="75161" y="328543"/>
                  </a:lnTo>
                  <a:lnTo>
                    <a:pt x="56453" y="348749"/>
                  </a:lnTo>
                  <a:lnTo>
                    <a:pt x="38730" y="367136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121400" y="4838700"/>
              <a:ext cx="327941" cy="330201"/>
            </a:xfrm>
            <a:custGeom>
              <a:avLst/>
              <a:gdLst/>
              <a:ahLst/>
              <a:cxnLst/>
              <a:rect l="0" t="0" r="0" b="0"/>
              <a:pathLst>
                <a:path w="327941" h="330201">
                  <a:moveTo>
                    <a:pt x="0" y="0"/>
                  </a:moveTo>
                  <a:lnTo>
                    <a:pt x="20225" y="6742"/>
                  </a:lnTo>
                  <a:lnTo>
                    <a:pt x="30417" y="11550"/>
                  </a:lnTo>
                  <a:lnTo>
                    <a:pt x="41445" y="17577"/>
                  </a:lnTo>
                  <a:lnTo>
                    <a:pt x="53030" y="24418"/>
                  </a:lnTo>
                  <a:lnTo>
                    <a:pt x="64986" y="33212"/>
                  </a:lnTo>
                  <a:lnTo>
                    <a:pt x="77191" y="43308"/>
                  </a:lnTo>
                  <a:lnTo>
                    <a:pt x="89560" y="54272"/>
                  </a:lnTo>
                  <a:lnTo>
                    <a:pt x="103451" y="65814"/>
                  </a:lnTo>
                  <a:lnTo>
                    <a:pt x="133937" y="89928"/>
                  </a:lnTo>
                  <a:lnTo>
                    <a:pt x="148558" y="99463"/>
                  </a:lnTo>
                  <a:lnTo>
                    <a:pt x="162538" y="107231"/>
                  </a:lnTo>
                  <a:lnTo>
                    <a:pt x="222136" y="136578"/>
                  </a:lnTo>
                  <a:lnTo>
                    <a:pt x="238401" y="143263"/>
                  </a:lnTo>
                  <a:lnTo>
                    <a:pt x="254890" y="149131"/>
                  </a:lnTo>
                  <a:lnTo>
                    <a:pt x="271526" y="154454"/>
                  </a:lnTo>
                  <a:lnTo>
                    <a:pt x="286851" y="160825"/>
                  </a:lnTo>
                  <a:lnTo>
                    <a:pt x="301300" y="167894"/>
                  </a:lnTo>
                  <a:lnTo>
                    <a:pt x="315166" y="175429"/>
                  </a:lnTo>
                  <a:lnTo>
                    <a:pt x="323000" y="184686"/>
                  </a:lnTo>
                  <a:lnTo>
                    <a:pt x="326811" y="195090"/>
                  </a:lnTo>
                  <a:lnTo>
                    <a:pt x="327940" y="206260"/>
                  </a:lnTo>
                  <a:lnTo>
                    <a:pt x="321638" y="215118"/>
                  </a:lnTo>
                  <a:lnTo>
                    <a:pt x="310381" y="222434"/>
                  </a:lnTo>
                  <a:lnTo>
                    <a:pt x="295820" y="228722"/>
                  </a:lnTo>
                  <a:lnTo>
                    <a:pt x="281880" y="234326"/>
                  </a:lnTo>
                  <a:lnTo>
                    <a:pt x="255102" y="244315"/>
                  </a:lnTo>
                  <a:lnTo>
                    <a:pt x="240623" y="248954"/>
                  </a:lnTo>
                  <a:lnTo>
                    <a:pt x="225327" y="253458"/>
                  </a:lnTo>
                  <a:lnTo>
                    <a:pt x="209484" y="257872"/>
                  </a:lnTo>
                  <a:lnTo>
                    <a:pt x="193278" y="263637"/>
                  </a:lnTo>
                  <a:lnTo>
                    <a:pt x="176830" y="270302"/>
                  </a:lnTo>
                  <a:lnTo>
                    <a:pt x="160220" y="277568"/>
                  </a:lnTo>
                  <a:lnTo>
                    <a:pt x="144913" y="285234"/>
                  </a:lnTo>
                  <a:lnTo>
                    <a:pt x="635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108700" y="5270500"/>
              <a:ext cx="292101" cy="38101"/>
            </a:xfrm>
            <a:custGeom>
              <a:avLst/>
              <a:gdLst/>
              <a:ahLst/>
              <a:cxnLst/>
              <a:rect l="0" t="0" r="0" b="0"/>
              <a:pathLst>
                <a:path w="292101" h="381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73714" y="12934"/>
                  </a:lnTo>
                  <a:lnTo>
                    <a:pt x="87242" y="15678"/>
                  </a:lnTo>
                  <a:lnTo>
                    <a:pt x="100495" y="18919"/>
                  </a:lnTo>
                  <a:lnTo>
                    <a:pt x="116385" y="21079"/>
                  </a:lnTo>
                  <a:lnTo>
                    <a:pt x="134034" y="22519"/>
                  </a:lnTo>
                  <a:lnTo>
                    <a:pt x="152856" y="23479"/>
                  </a:lnTo>
                  <a:lnTo>
                    <a:pt x="188821" y="24546"/>
                  </a:lnTo>
                  <a:lnTo>
                    <a:pt x="206314" y="24831"/>
                  </a:lnTo>
                  <a:lnTo>
                    <a:pt x="222209" y="26431"/>
                  </a:lnTo>
                  <a:lnTo>
                    <a:pt x="2921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705600" y="4959908"/>
              <a:ext cx="415997" cy="589993"/>
            </a:xfrm>
            <a:custGeom>
              <a:avLst/>
              <a:gdLst/>
              <a:ahLst/>
              <a:cxnLst/>
              <a:rect l="0" t="0" r="0" b="0"/>
              <a:pathLst>
                <a:path w="415997" h="589993">
                  <a:moveTo>
                    <a:pt x="0" y="31192"/>
                  </a:moveTo>
                  <a:lnTo>
                    <a:pt x="89561" y="1338"/>
                  </a:lnTo>
                  <a:lnTo>
                    <a:pt x="104862" y="0"/>
                  </a:lnTo>
                  <a:lnTo>
                    <a:pt x="122119" y="519"/>
                  </a:lnTo>
                  <a:lnTo>
                    <a:pt x="140679" y="2277"/>
                  </a:lnTo>
                  <a:lnTo>
                    <a:pt x="160108" y="4859"/>
                  </a:lnTo>
                  <a:lnTo>
                    <a:pt x="180116" y="7992"/>
                  </a:lnTo>
                  <a:lnTo>
                    <a:pt x="200511" y="11492"/>
                  </a:lnTo>
                  <a:lnTo>
                    <a:pt x="218340" y="15236"/>
                  </a:lnTo>
                  <a:lnTo>
                    <a:pt x="234460" y="19144"/>
                  </a:lnTo>
                  <a:lnTo>
                    <a:pt x="249440" y="23159"/>
                  </a:lnTo>
                  <a:lnTo>
                    <a:pt x="277373" y="31385"/>
                  </a:lnTo>
                  <a:lnTo>
                    <a:pt x="290748" y="35554"/>
                  </a:lnTo>
                  <a:lnTo>
                    <a:pt x="302488" y="41155"/>
                  </a:lnTo>
                  <a:lnTo>
                    <a:pt x="313136" y="47712"/>
                  </a:lnTo>
                  <a:lnTo>
                    <a:pt x="323057" y="54905"/>
                  </a:lnTo>
                  <a:lnTo>
                    <a:pt x="332493" y="63934"/>
                  </a:lnTo>
                  <a:lnTo>
                    <a:pt x="341607" y="74186"/>
                  </a:lnTo>
                  <a:lnTo>
                    <a:pt x="350504" y="85255"/>
                  </a:lnTo>
                  <a:lnTo>
                    <a:pt x="357847" y="96867"/>
                  </a:lnTo>
                  <a:lnTo>
                    <a:pt x="364154" y="108842"/>
                  </a:lnTo>
                  <a:lnTo>
                    <a:pt x="376335" y="134847"/>
                  </a:lnTo>
                  <a:lnTo>
                    <a:pt x="391156" y="165220"/>
                  </a:lnTo>
                  <a:lnTo>
                    <a:pt x="397648" y="179810"/>
                  </a:lnTo>
                  <a:lnTo>
                    <a:pt x="403388" y="193771"/>
                  </a:lnTo>
                  <a:lnTo>
                    <a:pt x="408625" y="207311"/>
                  </a:lnTo>
                  <a:lnTo>
                    <a:pt x="412116" y="221982"/>
                  </a:lnTo>
                  <a:lnTo>
                    <a:pt x="414445" y="237408"/>
                  </a:lnTo>
                  <a:lnTo>
                    <a:pt x="415996" y="253336"/>
                  </a:lnTo>
                  <a:lnTo>
                    <a:pt x="415620" y="269599"/>
                  </a:lnTo>
                  <a:lnTo>
                    <a:pt x="413957" y="286085"/>
                  </a:lnTo>
                  <a:lnTo>
                    <a:pt x="411438" y="302721"/>
                  </a:lnTo>
                  <a:lnTo>
                    <a:pt x="408347" y="318044"/>
                  </a:lnTo>
                  <a:lnTo>
                    <a:pt x="404876" y="332493"/>
                  </a:lnTo>
                  <a:lnTo>
                    <a:pt x="401150" y="346359"/>
                  </a:lnTo>
                  <a:lnTo>
                    <a:pt x="395844" y="358426"/>
                  </a:lnTo>
                  <a:lnTo>
                    <a:pt x="389486" y="369292"/>
                  </a:lnTo>
                  <a:lnTo>
                    <a:pt x="374893" y="390303"/>
                  </a:lnTo>
                  <a:lnTo>
                    <a:pt x="359001" y="413752"/>
                  </a:lnTo>
                  <a:lnTo>
                    <a:pt x="347989" y="425932"/>
                  </a:lnTo>
                  <a:lnTo>
                    <a:pt x="335003" y="438285"/>
                  </a:lnTo>
                  <a:lnTo>
                    <a:pt x="320702" y="450754"/>
                  </a:lnTo>
                  <a:lnTo>
                    <a:pt x="305523" y="461888"/>
                  </a:lnTo>
                  <a:lnTo>
                    <a:pt x="289759" y="472134"/>
                  </a:lnTo>
                  <a:lnTo>
                    <a:pt x="273606" y="481786"/>
                  </a:lnTo>
                  <a:lnTo>
                    <a:pt x="255782" y="489633"/>
                  </a:lnTo>
                  <a:lnTo>
                    <a:pt x="236843" y="496275"/>
                  </a:lnTo>
                  <a:lnTo>
                    <a:pt x="217161" y="502114"/>
                  </a:lnTo>
                  <a:lnTo>
                    <a:pt x="198397" y="506006"/>
                  </a:lnTo>
                  <a:lnTo>
                    <a:pt x="180242" y="508602"/>
                  </a:lnTo>
                  <a:lnTo>
                    <a:pt x="162494" y="510332"/>
                  </a:lnTo>
                  <a:lnTo>
                    <a:pt x="145019" y="508663"/>
                  </a:lnTo>
                  <a:lnTo>
                    <a:pt x="127723" y="504728"/>
                  </a:lnTo>
                  <a:lnTo>
                    <a:pt x="110549" y="499282"/>
                  </a:lnTo>
                  <a:lnTo>
                    <a:pt x="94866" y="492830"/>
                  </a:lnTo>
                  <a:lnTo>
                    <a:pt x="80177" y="485706"/>
                  </a:lnTo>
                  <a:lnTo>
                    <a:pt x="66151" y="478134"/>
                  </a:lnTo>
                  <a:lnTo>
                    <a:pt x="58211" y="467442"/>
                  </a:lnTo>
                  <a:lnTo>
                    <a:pt x="54330" y="454670"/>
                  </a:lnTo>
                  <a:lnTo>
                    <a:pt x="53153" y="440510"/>
                  </a:lnTo>
                  <a:lnTo>
                    <a:pt x="58013" y="431071"/>
                  </a:lnTo>
                  <a:lnTo>
                    <a:pt x="66898" y="424778"/>
                  </a:lnTo>
                  <a:lnTo>
                    <a:pt x="78465" y="420582"/>
                  </a:lnTo>
                  <a:lnTo>
                    <a:pt x="91821" y="417785"/>
                  </a:lnTo>
                  <a:lnTo>
                    <a:pt x="106370" y="415921"/>
                  </a:lnTo>
                  <a:lnTo>
                    <a:pt x="121713" y="414678"/>
                  </a:lnTo>
                  <a:lnTo>
                    <a:pt x="138997" y="413849"/>
                  </a:lnTo>
                  <a:lnTo>
                    <a:pt x="177017" y="412928"/>
                  </a:lnTo>
                  <a:lnTo>
                    <a:pt x="195622" y="414094"/>
                  </a:lnTo>
                  <a:lnTo>
                    <a:pt x="213670" y="416282"/>
                  </a:lnTo>
                  <a:lnTo>
                    <a:pt x="231347" y="419152"/>
                  </a:lnTo>
                  <a:lnTo>
                    <a:pt x="247364" y="423887"/>
                  </a:lnTo>
                  <a:lnTo>
                    <a:pt x="262276" y="429866"/>
                  </a:lnTo>
                  <a:lnTo>
                    <a:pt x="276451" y="436675"/>
                  </a:lnTo>
                  <a:lnTo>
                    <a:pt x="290134" y="445447"/>
                  </a:lnTo>
                  <a:lnTo>
                    <a:pt x="303489" y="455528"/>
                  </a:lnTo>
                  <a:lnTo>
                    <a:pt x="316626" y="466483"/>
                  </a:lnTo>
                  <a:lnTo>
                    <a:pt x="328206" y="478019"/>
                  </a:lnTo>
                  <a:lnTo>
                    <a:pt x="338748" y="489943"/>
                  </a:lnTo>
                  <a:lnTo>
                    <a:pt x="348598" y="502126"/>
                  </a:lnTo>
                  <a:lnTo>
                    <a:pt x="357988" y="514481"/>
                  </a:lnTo>
                  <a:lnTo>
                    <a:pt x="367069" y="526952"/>
                  </a:lnTo>
                  <a:lnTo>
                    <a:pt x="406400" y="5899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239000" y="5194300"/>
              <a:ext cx="342901" cy="330201"/>
            </a:xfrm>
            <a:custGeom>
              <a:avLst/>
              <a:gdLst/>
              <a:ahLst/>
              <a:cxnLst/>
              <a:rect l="0" t="0" r="0" b="0"/>
              <a:pathLst>
                <a:path w="342901" h="330201">
                  <a:moveTo>
                    <a:pt x="0" y="0"/>
                  </a:moveTo>
                  <a:lnTo>
                    <a:pt x="20225" y="13484"/>
                  </a:lnTo>
                  <a:lnTo>
                    <a:pt x="29005" y="20278"/>
                  </a:lnTo>
                  <a:lnTo>
                    <a:pt x="37681" y="27630"/>
                  </a:lnTo>
                  <a:lnTo>
                    <a:pt x="46287" y="35353"/>
                  </a:lnTo>
                  <a:lnTo>
                    <a:pt x="67138" y="55223"/>
                  </a:lnTo>
                  <a:lnTo>
                    <a:pt x="152613" y="139958"/>
                  </a:lnTo>
                  <a:lnTo>
                    <a:pt x="165241" y="153983"/>
                  </a:lnTo>
                  <a:lnTo>
                    <a:pt x="177894" y="168978"/>
                  </a:lnTo>
                  <a:lnTo>
                    <a:pt x="190562" y="184618"/>
                  </a:lnTo>
                  <a:lnTo>
                    <a:pt x="201831" y="197868"/>
                  </a:lnTo>
                  <a:lnTo>
                    <a:pt x="212164" y="209523"/>
                  </a:lnTo>
                  <a:lnTo>
                    <a:pt x="221876" y="220115"/>
                  </a:lnTo>
                  <a:lnTo>
                    <a:pt x="243956" y="243173"/>
                  </a:lnTo>
                  <a:lnTo>
                    <a:pt x="285882" y="285728"/>
                  </a:lnTo>
                  <a:lnTo>
                    <a:pt x="296422" y="294907"/>
                  </a:lnTo>
                  <a:lnTo>
                    <a:pt x="307681" y="303849"/>
                  </a:lnTo>
                  <a:lnTo>
                    <a:pt x="3429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226300" y="5207000"/>
              <a:ext cx="292101" cy="292101"/>
            </a:xfrm>
            <a:custGeom>
              <a:avLst/>
              <a:gdLst/>
              <a:ahLst/>
              <a:cxnLst/>
              <a:rect l="0" t="0" r="0" b="0"/>
              <a:pathLst>
                <a:path w="292101" h="292101">
                  <a:moveTo>
                    <a:pt x="292100" y="0"/>
                  </a:moveTo>
                  <a:lnTo>
                    <a:pt x="278615" y="26968"/>
                  </a:lnTo>
                  <a:lnTo>
                    <a:pt x="271821" y="37734"/>
                  </a:lnTo>
                  <a:lnTo>
                    <a:pt x="264470" y="47733"/>
                  </a:lnTo>
                  <a:lnTo>
                    <a:pt x="256747" y="57222"/>
                  </a:lnTo>
                  <a:lnTo>
                    <a:pt x="247364" y="67781"/>
                  </a:lnTo>
                  <a:lnTo>
                    <a:pt x="225651" y="90802"/>
                  </a:lnTo>
                  <a:lnTo>
                    <a:pt x="189626" y="127563"/>
                  </a:lnTo>
                  <a:lnTo>
                    <a:pt x="177217" y="138664"/>
                  </a:lnTo>
                  <a:lnTo>
                    <a:pt x="164711" y="148887"/>
                  </a:lnTo>
                  <a:lnTo>
                    <a:pt x="152141" y="158525"/>
                  </a:lnTo>
                  <a:lnTo>
                    <a:pt x="140938" y="167772"/>
                  </a:lnTo>
                  <a:lnTo>
                    <a:pt x="130647" y="176759"/>
                  </a:lnTo>
                  <a:lnTo>
                    <a:pt x="120965" y="185572"/>
                  </a:lnTo>
                  <a:lnTo>
                    <a:pt x="110276" y="194270"/>
                  </a:lnTo>
                  <a:lnTo>
                    <a:pt x="98917" y="202891"/>
                  </a:lnTo>
                  <a:lnTo>
                    <a:pt x="75007" y="219996"/>
                  </a:lnTo>
                  <a:lnTo>
                    <a:pt x="50270" y="237005"/>
                  </a:lnTo>
                  <a:lnTo>
                    <a:pt x="39158" y="246903"/>
                  </a:lnTo>
                  <a:lnTo>
                    <a:pt x="28927" y="257735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696200" y="5232400"/>
              <a:ext cx="254001" cy="25401"/>
            </a:xfrm>
            <a:custGeom>
              <a:avLst/>
              <a:gdLst/>
              <a:ahLst/>
              <a:cxnLst/>
              <a:rect l="0" t="0" r="0" b="0"/>
              <a:pathLst>
                <a:path w="2540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1"/>
                  </a:lnTo>
                  <a:lnTo>
                    <a:pt x="45208" y="15347"/>
                  </a:lnTo>
                  <a:lnTo>
                    <a:pt x="59772" y="14465"/>
                  </a:lnTo>
                  <a:lnTo>
                    <a:pt x="91006" y="13484"/>
                  </a:lnTo>
                  <a:lnTo>
                    <a:pt x="157049" y="12855"/>
                  </a:lnTo>
                  <a:lnTo>
                    <a:pt x="172432" y="11392"/>
                  </a:lnTo>
                  <a:lnTo>
                    <a:pt x="186921" y="9005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192241" y="5016500"/>
              <a:ext cx="62760" cy="647701"/>
            </a:xfrm>
            <a:custGeom>
              <a:avLst/>
              <a:gdLst/>
              <a:ahLst/>
              <a:cxnLst/>
              <a:rect l="0" t="0" r="0" b="0"/>
              <a:pathLst>
                <a:path w="62760" h="647701">
                  <a:moveTo>
                    <a:pt x="62759" y="0"/>
                  </a:moveTo>
                  <a:lnTo>
                    <a:pt x="56017" y="26968"/>
                  </a:lnTo>
                  <a:lnTo>
                    <a:pt x="48944" y="59022"/>
                  </a:lnTo>
                  <a:lnTo>
                    <a:pt x="45082" y="77448"/>
                  </a:lnTo>
                  <a:lnTo>
                    <a:pt x="41096" y="93965"/>
                  </a:lnTo>
                  <a:lnTo>
                    <a:pt x="37028" y="109210"/>
                  </a:lnTo>
                  <a:lnTo>
                    <a:pt x="32905" y="123607"/>
                  </a:lnTo>
                  <a:lnTo>
                    <a:pt x="28745" y="140260"/>
                  </a:lnTo>
                  <a:lnTo>
                    <a:pt x="7706" y="231513"/>
                  </a:lnTo>
                  <a:lnTo>
                    <a:pt x="4890" y="251709"/>
                  </a:lnTo>
                  <a:lnTo>
                    <a:pt x="3013" y="273639"/>
                  </a:lnTo>
                  <a:lnTo>
                    <a:pt x="1761" y="296726"/>
                  </a:lnTo>
                  <a:lnTo>
                    <a:pt x="372" y="344956"/>
                  </a:lnTo>
                  <a:lnTo>
                    <a:pt x="0" y="369670"/>
                  </a:lnTo>
                  <a:lnTo>
                    <a:pt x="1164" y="391791"/>
                  </a:lnTo>
                  <a:lnTo>
                    <a:pt x="3351" y="412183"/>
                  </a:lnTo>
                  <a:lnTo>
                    <a:pt x="6220" y="431422"/>
                  </a:lnTo>
                  <a:lnTo>
                    <a:pt x="8133" y="451303"/>
                  </a:lnTo>
                  <a:lnTo>
                    <a:pt x="9408" y="471613"/>
                  </a:lnTo>
                  <a:lnTo>
                    <a:pt x="10259" y="492209"/>
                  </a:lnTo>
                  <a:lnTo>
                    <a:pt x="12236" y="511583"/>
                  </a:lnTo>
                  <a:lnTo>
                    <a:pt x="14966" y="530144"/>
                  </a:lnTo>
                  <a:lnTo>
                    <a:pt x="18197" y="548163"/>
                  </a:lnTo>
                  <a:lnTo>
                    <a:pt x="20351" y="565819"/>
                  </a:lnTo>
                  <a:lnTo>
                    <a:pt x="21787" y="583235"/>
                  </a:lnTo>
                  <a:lnTo>
                    <a:pt x="24659" y="647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23900"/>
            <a:ext cx="1422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step 2: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500" y="5664200"/>
            <a:ext cx="1422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step 3: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step 4: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step 5: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622800" y="1358900"/>
            <a:ext cx="4737100" cy="4711700"/>
            <a:chOff x="4622800" y="1358900"/>
            <a:chExt cx="4737100" cy="4711700"/>
          </a:xfrm>
        </p:grpSpPr>
        <p:grpSp>
          <p:nvGrpSpPr>
            <p:cNvPr id="46" name="Group 45"/>
            <p:cNvGrpSpPr/>
            <p:nvPr/>
          </p:nvGrpSpPr>
          <p:grpSpPr>
            <a:xfrm>
              <a:off x="4787900" y="1498600"/>
              <a:ext cx="4436237" cy="4431666"/>
              <a:chOff x="4787900" y="1498600"/>
              <a:chExt cx="4436237" cy="443166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4787900" y="15085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787900" y="14986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803394" y="17200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010530" y="15096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229733" y="15085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452109" y="15096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668136" y="15085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890514" y="15096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113145" y="15107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333490" y="1509649"/>
                <a:ext cx="24131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6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554723" y="15116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769481" y="15096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993381" y="15107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215758" y="15107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436104" y="15107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657592" y="15116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872348" y="15096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095868" y="15107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318245" y="15116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538591" y="15107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758935" y="15107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974963" y="15107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192006" y="15073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800980" y="19413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802123" y="21607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800091" y="23764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804536" y="34825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802123" y="32633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802123" y="30419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804536" y="28206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803394" y="26012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800980" y="37005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800091" y="39221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798948" y="41436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800091" y="43628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798948" y="45787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802123" y="56802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802123" y="54641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798948" y="52438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800091" y="50225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800091" y="48035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4787900" y="59037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6985000" y="13589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622800" y="36830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Freeform 49"/>
          <p:cNvSpPr/>
          <p:nvPr/>
        </p:nvSpPr>
        <p:spPr>
          <a:xfrm>
            <a:off x="4292600" y="312406"/>
            <a:ext cx="151775" cy="55895"/>
          </a:xfrm>
          <a:custGeom>
            <a:avLst/>
            <a:gdLst/>
            <a:ahLst/>
            <a:cxnLst/>
            <a:rect l="0" t="0" r="0" b="0"/>
            <a:pathLst>
              <a:path w="151775" h="55895">
                <a:moveTo>
                  <a:pt x="0" y="55894"/>
                </a:moveTo>
                <a:lnTo>
                  <a:pt x="13484" y="35668"/>
                </a:lnTo>
                <a:lnTo>
                  <a:pt x="24511" y="28298"/>
                </a:lnTo>
                <a:lnTo>
                  <a:pt x="38918" y="21975"/>
                </a:lnTo>
                <a:lnTo>
                  <a:pt x="99253" y="1686"/>
                </a:lnTo>
                <a:lnTo>
                  <a:pt x="115557" y="0"/>
                </a:lnTo>
                <a:lnTo>
                  <a:pt x="133482" y="287"/>
                </a:lnTo>
                <a:lnTo>
                  <a:pt x="151774" y="18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578600" y="355600"/>
            <a:ext cx="1988539" cy="558801"/>
            <a:chOff x="6578600" y="355600"/>
            <a:chExt cx="1988539" cy="558801"/>
          </a:xfrm>
        </p:grpSpPr>
        <p:sp>
          <p:nvSpPr>
            <p:cNvPr id="51" name="Freeform 50"/>
            <p:cNvSpPr/>
            <p:nvPr/>
          </p:nvSpPr>
          <p:spPr>
            <a:xfrm>
              <a:off x="6578600" y="355600"/>
              <a:ext cx="285846" cy="326374"/>
            </a:xfrm>
            <a:custGeom>
              <a:avLst/>
              <a:gdLst/>
              <a:ahLst/>
              <a:cxnLst/>
              <a:rect l="0" t="0" r="0" b="0"/>
              <a:pathLst>
                <a:path w="285846" h="326374">
                  <a:moveTo>
                    <a:pt x="0" y="0"/>
                  </a:moveTo>
                  <a:lnTo>
                    <a:pt x="6741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4623" y="54847"/>
                  </a:lnTo>
                  <a:lnTo>
                    <a:pt x="47070" y="63376"/>
                  </a:lnTo>
                  <a:lnTo>
                    <a:pt x="74542" y="80378"/>
                  </a:lnTo>
                  <a:lnTo>
                    <a:pt x="100862" y="97342"/>
                  </a:lnTo>
                  <a:lnTo>
                    <a:pt x="116630" y="105817"/>
                  </a:lnTo>
                  <a:lnTo>
                    <a:pt x="134198" y="114289"/>
                  </a:lnTo>
                  <a:lnTo>
                    <a:pt x="152965" y="122759"/>
                  </a:lnTo>
                  <a:lnTo>
                    <a:pt x="169710" y="129817"/>
                  </a:lnTo>
                  <a:lnTo>
                    <a:pt x="185107" y="135933"/>
                  </a:lnTo>
                  <a:lnTo>
                    <a:pt x="213503" y="146492"/>
                  </a:lnTo>
                  <a:lnTo>
                    <a:pt x="240234" y="155889"/>
                  </a:lnTo>
                  <a:lnTo>
                    <a:pt x="253289" y="161781"/>
                  </a:lnTo>
                  <a:lnTo>
                    <a:pt x="266226" y="168532"/>
                  </a:lnTo>
                  <a:lnTo>
                    <a:pt x="279084" y="175854"/>
                  </a:lnTo>
                  <a:lnTo>
                    <a:pt x="284833" y="183558"/>
                  </a:lnTo>
                  <a:lnTo>
                    <a:pt x="285845" y="191516"/>
                  </a:lnTo>
                  <a:lnTo>
                    <a:pt x="283696" y="199644"/>
                  </a:lnTo>
                  <a:lnTo>
                    <a:pt x="278031" y="209296"/>
                  </a:lnTo>
                  <a:lnTo>
                    <a:pt x="270020" y="219964"/>
                  </a:lnTo>
                  <a:lnTo>
                    <a:pt x="260447" y="231309"/>
                  </a:lnTo>
                  <a:lnTo>
                    <a:pt x="249831" y="240284"/>
                  </a:lnTo>
                  <a:lnTo>
                    <a:pt x="238521" y="247678"/>
                  </a:lnTo>
                  <a:lnTo>
                    <a:pt x="213253" y="261068"/>
                  </a:lnTo>
                  <a:lnTo>
                    <a:pt x="183208" y="276426"/>
                  </a:lnTo>
                  <a:lnTo>
                    <a:pt x="170117" y="284473"/>
                  </a:lnTo>
                  <a:lnTo>
                    <a:pt x="158567" y="292659"/>
                  </a:lnTo>
                  <a:lnTo>
                    <a:pt x="148045" y="300939"/>
                  </a:lnTo>
                  <a:lnTo>
                    <a:pt x="136796" y="307871"/>
                  </a:lnTo>
                  <a:lnTo>
                    <a:pt x="125064" y="313902"/>
                  </a:lnTo>
                  <a:lnTo>
                    <a:pt x="104049" y="3263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680200" y="798207"/>
              <a:ext cx="317501" cy="52694"/>
            </a:xfrm>
            <a:custGeom>
              <a:avLst/>
              <a:gdLst/>
              <a:ahLst/>
              <a:cxnLst/>
              <a:rect l="0" t="0" r="0" b="0"/>
              <a:pathLst>
                <a:path w="317501" h="52694">
                  <a:moveTo>
                    <a:pt x="0" y="52693"/>
                  </a:moveTo>
                  <a:lnTo>
                    <a:pt x="26968" y="52693"/>
                  </a:lnTo>
                  <a:lnTo>
                    <a:pt x="40556" y="51281"/>
                  </a:lnTo>
                  <a:lnTo>
                    <a:pt x="55260" y="48930"/>
                  </a:lnTo>
                  <a:lnTo>
                    <a:pt x="70706" y="45950"/>
                  </a:lnTo>
                  <a:lnTo>
                    <a:pt x="85237" y="42553"/>
                  </a:lnTo>
                  <a:lnTo>
                    <a:pt x="99159" y="38878"/>
                  </a:lnTo>
                  <a:lnTo>
                    <a:pt x="112672" y="35016"/>
                  </a:lnTo>
                  <a:lnTo>
                    <a:pt x="128737" y="29619"/>
                  </a:lnTo>
                  <a:lnTo>
                    <a:pt x="165401" y="16097"/>
                  </a:lnTo>
                  <a:lnTo>
                    <a:pt x="183645" y="11362"/>
                  </a:lnTo>
                  <a:lnTo>
                    <a:pt x="201452" y="8206"/>
                  </a:lnTo>
                  <a:lnTo>
                    <a:pt x="218968" y="6101"/>
                  </a:lnTo>
                  <a:lnTo>
                    <a:pt x="234878" y="3287"/>
                  </a:lnTo>
                  <a:lnTo>
                    <a:pt x="249718" y="0"/>
                  </a:lnTo>
                  <a:lnTo>
                    <a:pt x="317500" y="18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226300" y="433565"/>
              <a:ext cx="406401" cy="404636"/>
            </a:xfrm>
            <a:custGeom>
              <a:avLst/>
              <a:gdLst/>
              <a:ahLst/>
              <a:cxnLst/>
              <a:rect l="0" t="0" r="0" b="0"/>
              <a:pathLst>
                <a:path w="406401" h="404636">
                  <a:moveTo>
                    <a:pt x="0" y="10935"/>
                  </a:moveTo>
                  <a:lnTo>
                    <a:pt x="20225" y="4193"/>
                  </a:lnTo>
                  <a:lnTo>
                    <a:pt x="33239" y="2207"/>
                  </a:lnTo>
                  <a:lnTo>
                    <a:pt x="48970" y="883"/>
                  </a:lnTo>
                  <a:lnTo>
                    <a:pt x="66513" y="0"/>
                  </a:lnTo>
                  <a:lnTo>
                    <a:pt x="83853" y="2234"/>
                  </a:lnTo>
                  <a:lnTo>
                    <a:pt x="101057" y="6545"/>
                  </a:lnTo>
                  <a:lnTo>
                    <a:pt x="118171" y="12241"/>
                  </a:lnTo>
                  <a:lnTo>
                    <a:pt x="135225" y="17450"/>
                  </a:lnTo>
                  <a:lnTo>
                    <a:pt x="169226" y="27001"/>
                  </a:lnTo>
                  <a:lnTo>
                    <a:pt x="183373" y="35756"/>
                  </a:lnTo>
                  <a:lnTo>
                    <a:pt x="195626" y="47238"/>
                  </a:lnTo>
                  <a:lnTo>
                    <a:pt x="206617" y="60537"/>
                  </a:lnTo>
                  <a:lnTo>
                    <a:pt x="216767" y="72225"/>
                  </a:lnTo>
                  <a:lnTo>
                    <a:pt x="226355" y="82839"/>
                  </a:lnTo>
                  <a:lnTo>
                    <a:pt x="235570" y="92738"/>
                  </a:lnTo>
                  <a:lnTo>
                    <a:pt x="244536" y="106392"/>
                  </a:lnTo>
                  <a:lnTo>
                    <a:pt x="253334" y="122551"/>
                  </a:lnTo>
                  <a:lnTo>
                    <a:pt x="262023" y="140379"/>
                  </a:lnTo>
                  <a:lnTo>
                    <a:pt x="267815" y="157908"/>
                  </a:lnTo>
                  <a:lnTo>
                    <a:pt x="271676" y="175239"/>
                  </a:lnTo>
                  <a:lnTo>
                    <a:pt x="274251" y="192438"/>
                  </a:lnTo>
                  <a:lnTo>
                    <a:pt x="275967" y="210959"/>
                  </a:lnTo>
                  <a:lnTo>
                    <a:pt x="277111" y="230362"/>
                  </a:lnTo>
                  <a:lnTo>
                    <a:pt x="277874" y="250353"/>
                  </a:lnTo>
                  <a:lnTo>
                    <a:pt x="275560" y="269324"/>
                  </a:lnTo>
                  <a:lnTo>
                    <a:pt x="271195" y="287617"/>
                  </a:lnTo>
                  <a:lnTo>
                    <a:pt x="265463" y="305456"/>
                  </a:lnTo>
                  <a:lnTo>
                    <a:pt x="258820" y="320171"/>
                  </a:lnTo>
                  <a:lnTo>
                    <a:pt x="251569" y="332803"/>
                  </a:lnTo>
                  <a:lnTo>
                    <a:pt x="243913" y="344047"/>
                  </a:lnTo>
                  <a:lnTo>
                    <a:pt x="233164" y="354365"/>
                  </a:lnTo>
                  <a:lnTo>
                    <a:pt x="220353" y="364066"/>
                  </a:lnTo>
                  <a:lnTo>
                    <a:pt x="206169" y="373355"/>
                  </a:lnTo>
                  <a:lnTo>
                    <a:pt x="192479" y="380960"/>
                  </a:lnTo>
                  <a:lnTo>
                    <a:pt x="179119" y="387440"/>
                  </a:lnTo>
                  <a:lnTo>
                    <a:pt x="165979" y="393172"/>
                  </a:lnTo>
                  <a:lnTo>
                    <a:pt x="151575" y="396993"/>
                  </a:lnTo>
                  <a:lnTo>
                    <a:pt x="136328" y="399540"/>
                  </a:lnTo>
                  <a:lnTo>
                    <a:pt x="120519" y="401238"/>
                  </a:lnTo>
                  <a:lnTo>
                    <a:pt x="105745" y="399548"/>
                  </a:lnTo>
                  <a:lnTo>
                    <a:pt x="91663" y="395599"/>
                  </a:lnTo>
                  <a:lnTo>
                    <a:pt x="78042" y="390144"/>
                  </a:lnTo>
                  <a:lnTo>
                    <a:pt x="68961" y="380863"/>
                  </a:lnTo>
                  <a:lnTo>
                    <a:pt x="62907" y="369031"/>
                  </a:lnTo>
                  <a:lnTo>
                    <a:pt x="58871" y="355499"/>
                  </a:lnTo>
                  <a:lnTo>
                    <a:pt x="59003" y="343655"/>
                  </a:lnTo>
                  <a:lnTo>
                    <a:pt x="61913" y="332937"/>
                  </a:lnTo>
                  <a:lnTo>
                    <a:pt x="66675" y="322970"/>
                  </a:lnTo>
                  <a:lnTo>
                    <a:pt x="74083" y="314914"/>
                  </a:lnTo>
                  <a:lnTo>
                    <a:pt x="83255" y="308132"/>
                  </a:lnTo>
                  <a:lnTo>
                    <a:pt x="93603" y="302199"/>
                  </a:lnTo>
                  <a:lnTo>
                    <a:pt x="107557" y="298244"/>
                  </a:lnTo>
                  <a:lnTo>
                    <a:pt x="123916" y="295608"/>
                  </a:lnTo>
                  <a:lnTo>
                    <a:pt x="141877" y="293850"/>
                  </a:lnTo>
                  <a:lnTo>
                    <a:pt x="158084" y="294089"/>
                  </a:lnTo>
                  <a:lnTo>
                    <a:pt x="173123" y="295660"/>
                  </a:lnTo>
                  <a:lnTo>
                    <a:pt x="187382" y="298118"/>
                  </a:lnTo>
                  <a:lnTo>
                    <a:pt x="201121" y="302579"/>
                  </a:lnTo>
                  <a:lnTo>
                    <a:pt x="214514" y="308375"/>
                  </a:lnTo>
                  <a:lnTo>
                    <a:pt x="273167" y="337956"/>
                  </a:lnTo>
                  <a:lnTo>
                    <a:pt x="287945" y="344660"/>
                  </a:lnTo>
                  <a:lnTo>
                    <a:pt x="302030" y="350540"/>
                  </a:lnTo>
                  <a:lnTo>
                    <a:pt x="315653" y="355872"/>
                  </a:lnTo>
                  <a:lnTo>
                    <a:pt x="328969" y="362248"/>
                  </a:lnTo>
                  <a:lnTo>
                    <a:pt x="406400" y="404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696200" y="622300"/>
              <a:ext cx="292101" cy="215901"/>
            </a:xfrm>
            <a:custGeom>
              <a:avLst/>
              <a:gdLst/>
              <a:ahLst/>
              <a:cxnLst/>
              <a:rect l="0" t="0" r="0" b="0"/>
              <a:pathLst>
                <a:path w="292101" h="2159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3211" y="63575"/>
                  </a:lnTo>
                  <a:lnTo>
                    <a:pt x="43308" y="73428"/>
                  </a:lnTo>
                  <a:lnTo>
                    <a:pt x="54271" y="82818"/>
                  </a:lnTo>
                  <a:lnTo>
                    <a:pt x="65814" y="93312"/>
                  </a:lnTo>
                  <a:lnTo>
                    <a:pt x="89928" y="116261"/>
                  </a:lnTo>
                  <a:lnTo>
                    <a:pt x="102286" y="125485"/>
                  </a:lnTo>
                  <a:lnTo>
                    <a:pt x="114757" y="133045"/>
                  </a:lnTo>
                  <a:lnTo>
                    <a:pt x="171932" y="162060"/>
                  </a:lnTo>
                  <a:lnTo>
                    <a:pt x="185177" y="170129"/>
                  </a:lnTo>
                  <a:lnTo>
                    <a:pt x="196829" y="178330"/>
                  </a:lnTo>
                  <a:lnTo>
                    <a:pt x="207419" y="186620"/>
                  </a:lnTo>
                  <a:lnTo>
                    <a:pt x="218713" y="193558"/>
                  </a:lnTo>
                  <a:lnTo>
                    <a:pt x="230475" y="199594"/>
                  </a:lnTo>
                  <a:lnTo>
                    <a:pt x="2921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772400" y="609600"/>
              <a:ext cx="127001" cy="304801"/>
            </a:xfrm>
            <a:custGeom>
              <a:avLst/>
              <a:gdLst/>
              <a:ahLst/>
              <a:cxnLst/>
              <a:rect l="0" t="0" r="0" b="0"/>
              <a:pathLst>
                <a:path w="127001" h="304801">
                  <a:moveTo>
                    <a:pt x="127000" y="0"/>
                  </a:moveTo>
                  <a:lnTo>
                    <a:pt x="113515" y="20225"/>
                  </a:lnTo>
                  <a:lnTo>
                    <a:pt x="108132" y="30417"/>
                  </a:lnTo>
                  <a:lnTo>
                    <a:pt x="103133" y="41444"/>
                  </a:lnTo>
                  <a:lnTo>
                    <a:pt x="98388" y="53029"/>
                  </a:lnTo>
                  <a:lnTo>
                    <a:pt x="93814" y="66397"/>
                  </a:lnTo>
                  <a:lnTo>
                    <a:pt x="89354" y="80954"/>
                  </a:lnTo>
                  <a:lnTo>
                    <a:pt x="84969" y="96302"/>
                  </a:lnTo>
                  <a:lnTo>
                    <a:pt x="79223" y="112179"/>
                  </a:lnTo>
                  <a:lnTo>
                    <a:pt x="72571" y="128408"/>
                  </a:lnTo>
                  <a:lnTo>
                    <a:pt x="65314" y="144872"/>
                  </a:lnTo>
                  <a:lnTo>
                    <a:pt x="59065" y="161492"/>
                  </a:lnTo>
                  <a:lnTo>
                    <a:pt x="53488" y="178217"/>
                  </a:lnTo>
                  <a:lnTo>
                    <a:pt x="48358" y="195011"/>
                  </a:lnTo>
                  <a:lnTo>
                    <a:pt x="42116" y="210441"/>
                  </a:lnTo>
                  <a:lnTo>
                    <a:pt x="35133" y="224960"/>
                  </a:lnTo>
                  <a:lnTo>
                    <a:pt x="27655" y="238873"/>
                  </a:lnTo>
                  <a:lnTo>
                    <a:pt x="21259" y="252382"/>
                  </a:lnTo>
                  <a:lnTo>
                    <a:pt x="15584" y="265621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140700" y="622300"/>
              <a:ext cx="304801" cy="25401"/>
            </a:xfrm>
            <a:custGeom>
              <a:avLst/>
              <a:gdLst/>
              <a:ahLst/>
              <a:cxnLst/>
              <a:rect l="0" t="0" r="0" b="0"/>
              <a:pathLst>
                <a:path w="304801" h="25401">
                  <a:moveTo>
                    <a:pt x="0" y="25400"/>
                  </a:moveTo>
                  <a:lnTo>
                    <a:pt x="26968" y="18658"/>
                  </a:lnTo>
                  <a:lnTo>
                    <a:pt x="40556" y="16672"/>
                  </a:lnTo>
                  <a:lnTo>
                    <a:pt x="55260" y="15348"/>
                  </a:lnTo>
                  <a:lnTo>
                    <a:pt x="70706" y="14465"/>
                  </a:lnTo>
                  <a:lnTo>
                    <a:pt x="102921" y="13484"/>
                  </a:lnTo>
                  <a:lnTo>
                    <a:pt x="119414" y="13223"/>
                  </a:lnTo>
                  <a:lnTo>
                    <a:pt x="136053" y="11637"/>
                  </a:lnTo>
                  <a:lnTo>
                    <a:pt x="152791" y="9169"/>
                  </a:lnTo>
                  <a:lnTo>
                    <a:pt x="169594" y="6112"/>
                  </a:lnTo>
                  <a:lnTo>
                    <a:pt x="187852" y="4075"/>
                  </a:lnTo>
                  <a:lnTo>
                    <a:pt x="207078" y="2716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559800" y="406400"/>
              <a:ext cx="7339" cy="457201"/>
            </a:xfrm>
            <a:custGeom>
              <a:avLst/>
              <a:gdLst/>
              <a:ahLst/>
              <a:cxnLst/>
              <a:rect l="0" t="0" r="0" b="0"/>
              <a:pathLst>
                <a:path w="7339" h="457201">
                  <a:moveTo>
                    <a:pt x="0" y="0"/>
                  </a:moveTo>
                  <a:lnTo>
                    <a:pt x="0" y="26967"/>
                  </a:lnTo>
                  <a:lnTo>
                    <a:pt x="1410" y="43378"/>
                  </a:lnTo>
                  <a:lnTo>
                    <a:pt x="3762" y="62785"/>
                  </a:lnTo>
                  <a:lnTo>
                    <a:pt x="6741" y="84190"/>
                  </a:lnTo>
                  <a:lnTo>
                    <a:pt x="7316" y="105515"/>
                  </a:lnTo>
                  <a:lnTo>
                    <a:pt x="6288" y="126788"/>
                  </a:lnTo>
                  <a:lnTo>
                    <a:pt x="4192" y="148025"/>
                  </a:lnTo>
                  <a:lnTo>
                    <a:pt x="2795" y="167828"/>
                  </a:lnTo>
                  <a:lnTo>
                    <a:pt x="1863" y="186674"/>
                  </a:lnTo>
                  <a:lnTo>
                    <a:pt x="827" y="222666"/>
                  </a:lnTo>
                  <a:lnTo>
                    <a:pt x="108" y="308809"/>
                  </a:lnTo>
                  <a:lnTo>
                    <a:pt x="1483" y="324406"/>
                  </a:lnTo>
                  <a:lnTo>
                    <a:pt x="3811" y="339037"/>
                  </a:lnTo>
                  <a:lnTo>
                    <a:pt x="6774" y="353025"/>
                  </a:lnTo>
                  <a:lnTo>
                    <a:pt x="7338" y="367994"/>
                  </a:lnTo>
                  <a:lnTo>
                    <a:pt x="6303" y="383618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Freeform 58"/>
          <p:cNvSpPr/>
          <p:nvPr/>
        </p:nvSpPr>
        <p:spPr>
          <a:xfrm>
            <a:off x="5994400" y="508000"/>
            <a:ext cx="225866" cy="850901"/>
          </a:xfrm>
          <a:custGeom>
            <a:avLst/>
            <a:gdLst/>
            <a:ahLst/>
            <a:cxnLst/>
            <a:rect l="0" t="0" r="0" b="0"/>
            <a:pathLst>
              <a:path w="225866" h="850901">
                <a:moveTo>
                  <a:pt x="0" y="0"/>
                </a:moveTo>
                <a:lnTo>
                  <a:pt x="0" y="70706"/>
                </a:lnTo>
                <a:lnTo>
                  <a:pt x="1411" y="86648"/>
                </a:lnTo>
                <a:lnTo>
                  <a:pt x="3762" y="102921"/>
                </a:lnTo>
                <a:lnTo>
                  <a:pt x="6741" y="119414"/>
                </a:lnTo>
                <a:lnTo>
                  <a:pt x="8727" y="136053"/>
                </a:lnTo>
                <a:lnTo>
                  <a:pt x="10052" y="152791"/>
                </a:lnTo>
                <a:lnTo>
                  <a:pt x="10934" y="169594"/>
                </a:lnTo>
                <a:lnTo>
                  <a:pt x="12934" y="186440"/>
                </a:lnTo>
                <a:lnTo>
                  <a:pt x="15678" y="203316"/>
                </a:lnTo>
                <a:lnTo>
                  <a:pt x="18919" y="220210"/>
                </a:lnTo>
                <a:lnTo>
                  <a:pt x="22490" y="235707"/>
                </a:lnTo>
                <a:lnTo>
                  <a:pt x="26282" y="250271"/>
                </a:lnTo>
                <a:lnTo>
                  <a:pt x="30221" y="264214"/>
                </a:lnTo>
                <a:lnTo>
                  <a:pt x="38492" y="274920"/>
                </a:lnTo>
                <a:lnTo>
                  <a:pt x="49650" y="283469"/>
                </a:lnTo>
                <a:lnTo>
                  <a:pt x="62733" y="290579"/>
                </a:lnTo>
                <a:lnTo>
                  <a:pt x="75689" y="292497"/>
                </a:lnTo>
                <a:lnTo>
                  <a:pt x="88559" y="290953"/>
                </a:lnTo>
                <a:lnTo>
                  <a:pt x="101373" y="287102"/>
                </a:lnTo>
                <a:lnTo>
                  <a:pt x="112737" y="281712"/>
                </a:lnTo>
                <a:lnTo>
                  <a:pt x="123135" y="275297"/>
                </a:lnTo>
                <a:lnTo>
                  <a:pt x="132890" y="268198"/>
                </a:lnTo>
                <a:lnTo>
                  <a:pt x="142216" y="259232"/>
                </a:lnTo>
                <a:lnTo>
                  <a:pt x="151254" y="249021"/>
                </a:lnTo>
                <a:lnTo>
                  <a:pt x="160103" y="237981"/>
                </a:lnTo>
                <a:lnTo>
                  <a:pt x="168824" y="226387"/>
                </a:lnTo>
                <a:lnTo>
                  <a:pt x="186040" y="202216"/>
                </a:lnTo>
                <a:lnTo>
                  <a:pt x="193171" y="189844"/>
                </a:lnTo>
                <a:lnTo>
                  <a:pt x="199336" y="177362"/>
                </a:lnTo>
                <a:lnTo>
                  <a:pt x="204857" y="164808"/>
                </a:lnTo>
                <a:lnTo>
                  <a:pt x="209949" y="152205"/>
                </a:lnTo>
                <a:lnTo>
                  <a:pt x="219370" y="126913"/>
                </a:lnTo>
                <a:lnTo>
                  <a:pt x="222446" y="112831"/>
                </a:lnTo>
                <a:lnTo>
                  <a:pt x="224498" y="97798"/>
                </a:lnTo>
                <a:lnTo>
                  <a:pt x="225865" y="82132"/>
                </a:lnTo>
                <a:lnTo>
                  <a:pt x="223954" y="74510"/>
                </a:lnTo>
                <a:lnTo>
                  <a:pt x="219858" y="72251"/>
                </a:lnTo>
                <a:lnTo>
                  <a:pt x="214305" y="73567"/>
                </a:lnTo>
                <a:lnTo>
                  <a:pt x="209192" y="81500"/>
                </a:lnTo>
                <a:lnTo>
                  <a:pt x="204372" y="93844"/>
                </a:lnTo>
                <a:lnTo>
                  <a:pt x="199748" y="109129"/>
                </a:lnTo>
                <a:lnTo>
                  <a:pt x="196665" y="126375"/>
                </a:lnTo>
                <a:lnTo>
                  <a:pt x="194610" y="144928"/>
                </a:lnTo>
                <a:lnTo>
                  <a:pt x="193240" y="164352"/>
                </a:lnTo>
                <a:lnTo>
                  <a:pt x="192327" y="187179"/>
                </a:lnTo>
                <a:lnTo>
                  <a:pt x="191041" y="265088"/>
                </a:lnTo>
                <a:lnTo>
                  <a:pt x="190506" y="486374"/>
                </a:lnTo>
                <a:lnTo>
                  <a:pt x="189093" y="503460"/>
                </a:lnTo>
                <a:lnTo>
                  <a:pt x="186740" y="520495"/>
                </a:lnTo>
                <a:lnTo>
                  <a:pt x="183760" y="537497"/>
                </a:lnTo>
                <a:lnTo>
                  <a:pt x="181773" y="554475"/>
                </a:lnTo>
                <a:lnTo>
                  <a:pt x="180448" y="571439"/>
                </a:lnTo>
                <a:lnTo>
                  <a:pt x="179565" y="588393"/>
                </a:lnTo>
                <a:lnTo>
                  <a:pt x="176154" y="605339"/>
                </a:lnTo>
                <a:lnTo>
                  <a:pt x="171058" y="622282"/>
                </a:lnTo>
                <a:lnTo>
                  <a:pt x="157870" y="657569"/>
                </a:lnTo>
                <a:lnTo>
                  <a:pt x="142601" y="696771"/>
                </a:lnTo>
                <a:lnTo>
                  <a:pt x="134578" y="715692"/>
                </a:lnTo>
                <a:lnTo>
                  <a:pt x="118138" y="751766"/>
                </a:lnTo>
                <a:lnTo>
                  <a:pt x="109803" y="767877"/>
                </a:lnTo>
                <a:lnTo>
                  <a:pt x="101424" y="782851"/>
                </a:lnTo>
                <a:lnTo>
                  <a:pt x="93016" y="797068"/>
                </a:lnTo>
                <a:lnTo>
                  <a:pt x="84588" y="809367"/>
                </a:lnTo>
                <a:lnTo>
                  <a:pt x="76147" y="820389"/>
                </a:lnTo>
                <a:lnTo>
                  <a:pt x="50800" y="850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368800" y="8267700"/>
            <a:ext cx="25401" cy="101601"/>
          </a:xfrm>
          <a:custGeom>
            <a:avLst/>
            <a:gdLst/>
            <a:ahLst/>
            <a:cxnLst/>
            <a:rect l="0" t="0" r="0" b="0"/>
            <a:pathLst>
              <a:path w="25401" h="101601">
                <a:moveTo>
                  <a:pt x="25400" y="0"/>
                </a:moveTo>
                <a:lnTo>
                  <a:pt x="18657" y="33710"/>
                </a:lnTo>
                <a:lnTo>
                  <a:pt x="15260" y="47873"/>
                </a:lnTo>
                <a:lnTo>
                  <a:pt x="11585" y="61548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919404" y="3911600"/>
            <a:ext cx="115891" cy="96161"/>
          </a:xfrm>
          <a:custGeom>
            <a:avLst/>
            <a:gdLst/>
            <a:ahLst/>
            <a:cxnLst/>
            <a:rect l="0" t="0" r="0" b="0"/>
            <a:pathLst>
              <a:path w="115891" h="96161">
                <a:moveTo>
                  <a:pt x="103696" y="0"/>
                </a:moveTo>
                <a:lnTo>
                  <a:pt x="68343" y="35353"/>
                </a:lnTo>
                <a:lnTo>
                  <a:pt x="67426" y="41913"/>
                </a:lnTo>
                <a:lnTo>
                  <a:pt x="71049" y="47697"/>
                </a:lnTo>
                <a:lnTo>
                  <a:pt x="77699" y="52964"/>
                </a:lnTo>
                <a:lnTo>
                  <a:pt x="86364" y="55065"/>
                </a:lnTo>
                <a:lnTo>
                  <a:pt x="96375" y="55055"/>
                </a:lnTo>
                <a:lnTo>
                  <a:pt x="107281" y="53636"/>
                </a:lnTo>
                <a:lnTo>
                  <a:pt x="113141" y="47046"/>
                </a:lnTo>
                <a:lnTo>
                  <a:pt x="115637" y="37008"/>
                </a:lnTo>
                <a:lnTo>
                  <a:pt x="115890" y="24672"/>
                </a:lnTo>
                <a:lnTo>
                  <a:pt x="110414" y="16448"/>
                </a:lnTo>
                <a:lnTo>
                  <a:pt x="101119" y="10965"/>
                </a:lnTo>
                <a:lnTo>
                  <a:pt x="89278" y="7310"/>
                </a:lnTo>
                <a:lnTo>
                  <a:pt x="77151" y="6284"/>
                </a:lnTo>
                <a:lnTo>
                  <a:pt x="64832" y="7011"/>
                </a:lnTo>
                <a:lnTo>
                  <a:pt x="52386" y="8907"/>
                </a:lnTo>
                <a:lnTo>
                  <a:pt x="41268" y="12994"/>
                </a:lnTo>
                <a:lnTo>
                  <a:pt x="31032" y="18540"/>
                </a:lnTo>
                <a:lnTo>
                  <a:pt x="21387" y="25060"/>
                </a:lnTo>
                <a:lnTo>
                  <a:pt x="13545" y="33640"/>
                </a:lnTo>
                <a:lnTo>
                  <a:pt x="6906" y="43593"/>
                </a:lnTo>
                <a:lnTo>
                  <a:pt x="1069" y="54462"/>
                </a:lnTo>
                <a:lnTo>
                  <a:pt x="0" y="64530"/>
                </a:lnTo>
                <a:lnTo>
                  <a:pt x="2110" y="74064"/>
                </a:lnTo>
                <a:lnTo>
                  <a:pt x="6339" y="83242"/>
                </a:lnTo>
                <a:lnTo>
                  <a:pt x="14802" y="89361"/>
                </a:lnTo>
                <a:lnTo>
                  <a:pt x="26089" y="93441"/>
                </a:lnTo>
                <a:lnTo>
                  <a:pt x="39258" y="96160"/>
                </a:lnTo>
                <a:lnTo>
                  <a:pt x="50859" y="95151"/>
                </a:lnTo>
                <a:lnTo>
                  <a:pt x="61416" y="91656"/>
                </a:lnTo>
                <a:lnTo>
                  <a:pt x="71276" y="86504"/>
                </a:lnTo>
                <a:lnTo>
                  <a:pt x="79260" y="78836"/>
                </a:lnTo>
                <a:lnTo>
                  <a:pt x="85994" y="69491"/>
                </a:lnTo>
                <a:lnTo>
                  <a:pt x="91895" y="59027"/>
                </a:lnTo>
                <a:lnTo>
                  <a:pt x="93006" y="49229"/>
                </a:lnTo>
                <a:lnTo>
                  <a:pt x="90924" y="39875"/>
                </a:lnTo>
                <a:lnTo>
                  <a:pt x="65596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7186045" y="3463145"/>
            <a:ext cx="117393" cy="119261"/>
            <a:chOff x="7186045" y="3463145"/>
            <a:chExt cx="117393" cy="119261"/>
          </a:xfrm>
        </p:grpSpPr>
        <p:sp>
          <p:nvSpPr>
            <p:cNvPr id="62" name="Freeform 61"/>
            <p:cNvSpPr/>
            <p:nvPr/>
          </p:nvSpPr>
          <p:spPr>
            <a:xfrm>
              <a:off x="7186045" y="3463145"/>
              <a:ext cx="117393" cy="119261"/>
            </a:xfrm>
            <a:custGeom>
              <a:avLst/>
              <a:gdLst/>
              <a:ahLst/>
              <a:cxnLst/>
              <a:rect l="0" t="0" r="0" b="0"/>
              <a:pathLst>
                <a:path w="117393" h="119261">
                  <a:moveTo>
                    <a:pt x="40255" y="29355"/>
                  </a:moveTo>
                  <a:lnTo>
                    <a:pt x="26770" y="42839"/>
                  </a:lnTo>
                  <a:lnTo>
                    <a:pt x="24210" y="51044"/>
                  </a:lnTo>
                  <a:lnTo>
                    <a:pt x="23914" y="60747"/>
                  </a:lnTo>
                  <a:lnTo>
                    <a:pt x="25128" y="71450"/>
                  </a:lnTo>
                  <a:lnTo>
                    <a:pt x="31581" y="77174"/>
                  </a:lnTo>
                  <a:lnTo>
                    <a:pt x="41528" y="79578"/>
                  </a:lnTo>
                  <a:lnTo>
                    <a:pt x="53803" y="79770"/>
                  </a:lnTo>
                  <a:lnTo>
                    <a:pt x="66220" y="78487"/>
                  </a:lnTo>
                  <a:lnTo>
                    <a:pt x="78732" y="76221"/>
                  </a:lnTo>
                  <a:lnTo>
                    <a:pt x="91306" y="73299"/>
                  </a:lnTo>
                  <a:lnTo>
                    <a:pt x="101100" y="67117"/>
                  </a:lnTo>
                  <a:lnTo>
                    <a:pt x="109041" y="58763"/>
                  </a:lnTo>
                  <a:lnTo>
                    <a:pt x="115745" y="48960"/>
                  </a:lnTo>
                  <a:lnTo>
                    <a:pt x="117392" y="39603"/>
                  </a:lnTo>
                  <a:lnTo>
                    <a:pt x="115669" y="30542"/>
                  </a:lnTo>
                  <a:lnTo>
                    <a:pt x="111697" y="21680"/>
                  </a:lnTo>
                  <a:lnTo>
                    <a:pt x="104816" y="14360"/>
                  </a:lnTo>
                  <a:lnTo>
                    <a:pt x="95996" y="8069"/>
                  </a:lnTo>
                  <a:lnTo>
                    <a:pt x="85882" y="2464"/>
                  </a:lnTo>
                  <a:lnTo>
                    <a:pt x="74907" y="139"/>
                  </a:lnTo>
                  <a:lnTo>
                    <a:pt x="63356" y="0"/>
                  </a:lnTo>
                  <a:lnTo>
                    <a:pt x="51422" y="1318"/>
                  </a:lnTo>
                  <a:lnTo>
                    <a:pt x="40644" y="6430"/>
                  </a:lnTo>
                  <a:lnTo>
                    <a:pt x="30636" y="14072"/>
                  </a:lnTo>
                  <a:lnTo>
                    <a:pt x="21142" y="23399"/>
                  </a:lnTo>
                  <a:lnTo>
                    <a:pt x="13402" y="33851"/>
                  </a:lnTo>
                  <a:lnTo>
                    <a:pt x="6831" y="45052"/>
                  </a:lnTo>
                  <a:lnTo>
                    <a:pt x="1039" y="56753"/>
                  </a:lnTo>
                  <a:lnTo>
                    <a:pt x="0" y="68787"/>
                  </a:lnTo>
                  <a:lnTo>
                    <a:pt x="2129" y="81043"/>
                  </a:lnTo>
                  <a:lnTo>
                    <a:pt x="6371" y="93447"/>
                  </a:lnTo>
                  <a:lnTo>
                    <a:pt x="13432" y="103127"/>
                  </a:lnTo>
                  <a:lnTo>
                    <a:pt x="22373" y="110992"/>
                  </a:lnTo>
                  <a:lnTo>
                    <a:pt x="32567" y="117646"/>
                  </a:lnTo>
                  <a:lnTo>
                    <a:pt x="42185" y="119260"/>
                  </a:lnTo>
                  <a:lnTo>
                    <a:pt x="51420" y="117514"/>
                  </a:lnTo>
                  <a:lnTo>
                    <a:pt x="60397" y="113527"/>
                  </a:lnTo>
                  <a:lnTo>
                    <a:pt x="67795" y="106637"/>
                  </a:lnTo>
                  <a:lnTo>
                    <a:pt x="74137" y="97809"/>
                  </a:lnTo>
                  <a:lnTo>
                    <a:pt x="79776" y="87691"/>
                  </a:lnTo>
                  <a:lnTo>
                    <a:pt x="82125" y="76712"/>
                  </a:lnTo>
                  <a:lnTo>
                    <a:pt x="82279" y="65160"/>
                  </a:lnTo>
                  <a:lnTo>
                    <a:pt x="80971" y="53225"/>
                  </a:lnTo>
                  <a:lnTo>
                    <a:pt x="75866" y="46679"/>
                  </a:lnTo>
                  <a:lnTo>
                    <a:pt x="68229" y="43726"/>
                  </a:lnTo>
                  <a:lnTo>
                    <a:pt x="27555" y="67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213600" y="3530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 64"/>
          <p:cNvSpPr/>
          <p:nvPr/>
        </p:nvSpPr>
        <p:spPr>
          <a:xfrm>
            <a:off x="7402813" y="2997200"/>
            <a:ext cx="116108" cy="115449"/>
          </a:xfrm>
          <a:custGeom>
            <a:avLst/>
            <a:gdLst/>
            <a:ahLst/>
            <a:cxnLst/>
            <a:rect l="0" t="0" r="0" b="0"/>
            <a:pathLst>
              <a:path w="116108" h="115449">
                <a:moveTo>
                  <a:pt x="52087" y="0"/>
                </a:moveTo>
                <a:lnTo>
                  <a:pt x="31861" y="6742"/>
                </a:lnTo>
                <a:lnTo>
                  <a:pt x="23081" y="12961"/>
                </a:lnTo>
                <a:lnTo>
                  <a:pt x="14405" y="21340"/>
                </a:lnTo>
                <a:lnTo>
                  <a:pt x="5799" y="31160"/>
                </a:lnTo>
                <a:lnTo>
                  <a:pt x="1473" y="41940"/>
                </a:lnTo>
                <a:lnTo>
                  <a:pt x="0" y="53360"/>
                </a:lnTo>
                <a:lnTo>
                  <a:pt x="428" y="65206"/>
                </a:lnTo>
                <a:lnTo>
                  <a:pt x="6359" y="73104"/>
                </a:lnTo>
                <a:lnTo>
                  <a:pt x="15957" y="78369"/>
                </a:lnTo>
                <a:lnTo>
                  <a:pt x="28000" y="81879"/>
                </a:lnTo>
                <a:lnTo>
                  <a:pt x="40262" y="82808"/>
                </a:lnTo>
                <a:lnTo>
                  <a:pt x="52670" y="82017"/>
                </a:lnTo>
                <a:lnTo>
                  <a:pt x="65176" y="80078"/>
                </a:lnTo>
                <a:lnTo>
                  <a:pt x="74924" y="74552"/>
                </a:lnTo>
                <a:lnTo>
                  <a:pt x="82833" y="66634"/>
                </a:lnTo>
                <a:lnTo>
                  <a:pt x="89518" y="57123"/>
                </a:lnTo>
                <a:lnTo>
                  <a:pt x="91152" y="47959"/>
                </a:lnTo>
                <a:lnTo>
                  <a:pt x="89419" y="39028"/>
                </a:lnTo>
                <a:lnTo>
                  <a:pt x="85442" y="30252"/>
                </a:lnTo>
                <a:lnTo>
                  <a:pt x="77145" y="24401"/>
                </a:lnTo>
                <a:lnTo>
                  <a:pt x="65970" y="20501"/>
                </a:lnTo>
                <a:lnTo>
                  <a:pt x="52876" y="17900"/>
                </a:lnTo>
                <a:lnTo>
                  <a:pt x="41324" y="18989"/>
                </a:lnTo>
                <a:lnTo>
                  <a:pt x="30800" y="22537"/>
                </a:lnTo>
                <a:lnTo>
                  <a:pt x="20962" y="27725"/>
                </a:lnTo>
                <a:lnTo>
                  <a:pt x="15815" y="35416"/>
                </a:lnTo>
                <a:lnTo>
                  <a:pt x="13794" y="44777"/>
                </a:lnTo>
                <a:lnTo>
                  <a:pt x="13859" y="55251"/>
                </a:lnTo>
                <a:lnTo>
                  <a:pt x="15312" y="66467"/>
                </a:lnTo>
                <a:lnTo>
                  <a:pt x="17692" y="78178"/>
                </a:lnTo>
                <a:lnTo>
                  <a:pt x="20691" y="90219"/>
                </a:lnTo>
                <a:lnTo>
                  <a:pt x="26923" y="99657"/>
                </a:lnTo>
                <a:lnTo>
                  <a:pt x="35310" y="107360"/>
                </a:lnTo>
                <a:lnTo>
                  <a:pt x="45136" y="113906"/>
                </a:lnTo>
                <a:lnTo>
                  <a:pt x="55920" y="115448"/>
                </a:lnTo>
                <a:lnTo>
                  <a:pt x="67341" y="113654"/>
                </a:lnTo>
                <a:lnTo>
                  <a:pt x="79189" y="109636"/>
                </a:lnTo>
                <a:lnTo>
                  <a:pt x="89911" y="102724"/>
                </a:lnTo>
                <a:lnTo>
                  <a:pt x="99880" y="93883"/>
                </a:lnTo>
                <a:lnTo>
                  <a:pt x="109349" y="83755"/>
                </a:lnTo>
                <a:lnTo>
                  <a:pt x="114250" y="72770"/>
                </a:lnTo>
                <a:lnTo>
                  <a:pt x="116107" y="61213"/>
                </a:lnTo>
                <a:lnTo>
                  <a:pt x="115933" y="49275"/>
                </a:lnTo>
                <a:lnTo>
                  <a:pt x="110173" y="41317"/>
                </a:lnTo>
                <a:lnTo>
                  <a:pt x="100688" y="36011"/>
                </a:lnTo>
                <a:lnTo>
                  <a:pt x="88721" y="32474"/>
                </a:lnTo>
                <a:lnTo>
                  <a:pt x="77921" y="34349"/>
                </a:lnTo>
                <a:lnTo>
                  <a:pt x="67898" y="39832"/>
                </a:lnTo>
                <a:lnTo>
                  <a:pt x="39387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7493000" y="1511300"/>
            <a:ext cx="1206500" cy="1549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5384800" y="3048000"/>
            <a:ext cx="2095500" cy="29083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2646814" y="1888676"/>
            <a:ext cx="412534" cy="495214"/>
          </a:xfrm>
          <a:custGeom>
            <a:avLst/>
            <a:gdLst/>
            <a:ahLst/>
            <a:cxnLst/>
            <a:rect l="0" t="0" r="0" b="0"/>
            <a:pathLst>
              <a:path w="412534" h="495214">
                <a:moveTo>
                  <a:pt x="286886" y="29024"/>
                </a:moveTo>
                <a:lnTo>
                  <a:pt x="266660" y="35766"/>
                </a:lnTo>
                <a:lnTo>
                  <a:pt x="255057" y="39163"/>
                </a:lnTo>
                <a:lnTo>
                  <a:pt x="227114" y="46700"/>
                </a:lnTo>
                <a:lnTo>
                  <a:pt x="211760" y="53508"/>
                </a:lnTo>
                <a:lnTo>
                  <a:pt x="195879" y="62280"/>
                </a:lnTo>
                <a:lnTo>
                  <a:pt x="179648" y="72361"/>
                </a:lnTo>
                <a:lnTo>
                  <a:pt x="166005" y="81904"/>
                </a:lnTo>
                <a:lnTo>
                  <a:pt x="154087" y="91088"/>
                </a:lnTo>
                <a:lnTo>
                  <a:pt x="143320" y="100033"/>
                </a:lnTo>
                <a:lnTo>
                  <a:pt x="133320" y="108819"/>
                </a:lnTo>
                <a:lnTo>
                  <a:pt x="123831" y="117498"/>
                </a:lnTo>
                <a:lnTo>
                  <a:pt x="114682" y="126107"/>
                </a:lnTo>
                <a:lnTo>
                  <a:pt x="104350" y="134668"/>
                </a:lnTo>
                <a:lnTo>
                  <a:pt x="93228" y="143197"/>
                </a:lnTo>
                <a:lnTo>
                  <a:pt x="81581" y="151706"/>
                </a:lnTo>
                <a:lnTo>
                  <a:pt x="69582" y="164434"/>
                </a:lnTo>
                <a:lnTo>
                  <a:pt x="57350" y="179975"/>
                </a:lnTo>
                <a:lnTo>
                  <a:pt x="44962" y="197391"/>
                </a:lnTo>
                <a:lnTo>
                  <a:pt x="33881" y="216057"/>
                </a:lnTo>
                <a:lnTo>
                  <a:pt x="23671" y="235557"/>
                </a:lnTo>
                <a:lnTo>
                  <a:pt x="14043" y="255613"/>
                </a:lnTo>
                <a:lnTo>
                  <a:pt x="7624" y="276038"/>
                </a:lnTo>
                <a:lnTo>
                  <a:pt x="3344" y="296711"/>
                </a:lnTo>
                <a:lnTo>
                  <a:pt x="491" y="317549"/>
                </a:lnTo>
                <a:lnTo>
                  <a:pt x="0" y="337085"/>
                </a:lnTo>
                <a:lnTo>
                  <a:pt x="1084" y="355753"/>
                </a:lnTo>
                <a:lnTo>
                  <a:pt x="3218" y="373843"/>
                </a:lnTo>
                <a:lnTo>
                  <a:pt x="7463" y="391548"/>
                </a:lnTo>
                <a:lnTo>
                  <a:pt x="13115" y="408995"/>
                </a:lnTo>
                <a:lnTo>
                  <a:pt x="19705" y="426271"/>
                </a:lnTo>
                <a:lnTo>
                  <a:pt x="29743" y="440611"/>
                </a:lnTo>
                <a:lnTo>
                  <a:pt x="42080" y="452993"/>
                </a:lnTo>
                <a:lnTo>
                  <a:pt x="55948" y="464070"/>
                </a:lnTo>
                <a:lnTo>
                  <a:pt x="70838" y="472865"/>
                </a:lnTo>
                <a:lnTo>
                  <a:pt x="86410" y="480140"/>
                </a:lnTo>
                <a:lnTo>
                  <a:pt x="102435" y="486401"/>
                </a:lnTo>
                <a:lnTo>
                  <a:pt x="118763" y="490575"/>
                </a:lnTo>
                <a:lnTo>
                  <a:pt x="135293" y="493358"/>
                </a:lnTo>
                <a:lnTo>
                  <a:pt x="151957" y="495213"/>
                </a:lnTo>
                <a:lnTo>
                  <a:pt x="167300" y="495039"/>
                </a:lnTo>
                <a:lnTo>
                  <a:pt x="181762" y="493512"/>
                </a:lnTo>
                <a:lnTo>
                  <a:pt x="195636" y="491082"/>
                </a:lnTo>
                <a:lnTo>
                  <a:pt x="210530" y="488051"/>
                </a:lnTo>
                <a:lnTo>
                  <a:pt x="242131" y="480921"/>
                </a:lnTo>
                <a:lnTo>
                  <a:pt x="257050" y="474222"/>
                </a:lnTo>
                <a:lnTo>
                  <a:pt x="271228" y="465522"/>
                </a:lnTo>
                <a:lnTo>
                  <a:pt x="284914" y="455490"/>
                </a:lnTo>
                <a:lnTo>
                  <a:pt x="298271" y="443156"/>
                </a:lnTo>
                <a:lnTo>
                  <a:pt x="311409" y="429290"/>
                </a:lnTo>
                <a:lnTo>
                  <a:pt x="324401" y="414401"/>
                </a:lnTo>
                <a:lnTo>
                  <a:pt x="335885" y="398831"/>
                </a:lnTo>
                <a:lnTo>
                  <a:pt x="346363" y="382806"/>
                </a:lnTo>
                <a:lnTo>
                  <a:pt x="356170" y="366478"/>
                </a:lnTo>
                <a:lnTo>
                  <a:pt x="364120" y="351360"/>
                </a:lnTo>
                <a:lnTo>
                  <a:pt x="370831" y="337048"/>
                </a:lnTo>
                <a:lnTo>
                  <a:pt x="383461" y="307034"/>
                </a:lnTo>
                <a:lnTo>
                  <a:pt x="398482" y="270176"/>
                </a:lnTo>
                <a:lnTo>
                  <a:pt x="403617" y="250470"/>
                </a:lnTo>
                <a:lnTo>
                  <a:pt x="407039" y="230277"/>
                </a:lnTo>
                <a:lnTo>
                  <a:pt x="409321" y="209759"/>
                </a:lnTo>
                <a:lnTo>
                  <a:pt x="410843" y="190436"/>
                </a:lnTo>
                <a:lnTo>
                  <a:pt x="411857" y="171910"/>
                </a:lnTo>
                <a:lnTo>
                  <a:pt x="412533" y="153914"/>
                </a:lnTo>
                <a:lnTo>
                  <a:pt x="411573" y="136273"/>
                </a:lnTo>
                <a:lnTo>
                  <a:pt x="409522" y="118868"/>
                </a:lnTo>
                <a:lnTo>
                  <a:pt x="406743" y="101620"/>
                </a:lnTo>
                <a:lnTo>
                  <a:pt x="402068" y="85887"/>
                </a:lnTo>
                <a:lnTo>
                  <a:pt x="396129" y="71166"/>
                </a:lnTo>
                <a:lnTo>
                  <a:pt x="389348" y="57119"/>
                </a:lnTo>
                <a:lnTo>
                  <a:pt x="380594" y="44931"/>
                </a:lnTo>
                <a:lnTo>
                  <a:pt x="370525" y="33984"/>
                </a:lnTo>
                <a:lnTo>
                  <a:pt x="359578" y="23864"/>
                </a:lnTo>
                <a:lnTo>
                  <a:pt x="348047" y="15706"/>
                </a:lnTo>
                <a:lnTo>
                  <a:pt x="336127" y="8856"/>
                </a:lnTo>
                <a:lnTo>
                  <a:pt x="323946" y="2879"/>
                </a:lnTo>
                <a:lnTo>
                  <a:pt x="308770" y="305"/>
                </a:lnTo>
                <a:lnTo>
                  <a:pt x="291598" y="0"/>
                </a:lnTo>
                <a:lnTo>
                  <a:pt x="273094" y="1208"/>
                </a:lnTo>
                <a:lnTo>
                  <a:pt x="255113" y="4835"/>
                </a:lnTo>
                <a:lnTo>
                  <a:pt x="237482" y="10076"/>
                </a:lnTo>
                <a:lnTo>
                  <a:pt x="220083" y="16392"/>
                </a:lnTo>
                <a:lnTo>
                  <a:pt x="204250" y="23425"/>
                </a:lnTo>
                <a:lnTo>
                  <a:pt x="189462" y="30935"/>
                </a:lnTo>
                <a:lnTo>
                  <a:pt x="175370" y="38765"/>
                </a:lnTo>
                <a:lnTo>
                  <a:pt x="163153" y="46807"/>
                </a:lnTo>
                <a:lnTo>
                  <a:pt x="152186" y="54990"/>
                </a:lnTo>
                <a:lnTo>
                  <a:pt x="142052" y="63268"/>
                </a:lnTo>
                <a:lnTo>
                  <a:pt x="132475" y="73020"/>
                </a:lnTo>
                <a:lnTo>
                  <a:pt x="123267" y="83754"/>
                </a:lnTo>
                <a:lnTo>
                  <a:pt x="96386" y="1179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867400" y="4508500"/>
            <a:ext cx="546101" cy="787401"/>
          </a:xfrm>
          <a:custGeom>
            <a:avLst/>
            <a:gdLst/>
            <a:ahLst/>
            <a:cxnLst/>
            <a:rect l="0" t="0" r="0" b="0"/>
            <a:pathLst>
              <a:path w="546101" h="787401">
                <a:moveTo>
                  <a:pt x="546100" y="0"/>
                </a:moveTo>
                <a:lnTo>
                  <a:pt x="475458" y="70641"/>
                </a:lnTo>
                <a:lnTo>
                  <a:pt x="462316" y="85194"/>
                </a:lnTo>
                <a:lnTo>
                  <a:pt x="428900" y="123942"/>
                </a:lnTo>
                <a:lnTo>
                  <a:pt x="410111" y="147539"/>
                </a:lnTo>
                <a:lnTo>
                  <a:pt x="370420" y="200098"/>
                </a:lnTo>
                <a:lnTo>
                  <a:pt x="325497" y="263910"/>
                </a:lnTo>
                <a:lnTo>
                  <a:pt x="301664" y="298706"/>
                </a:lnTo>
                <a:lnTo>
                  <a:pt x="248843" y="371236"/>
                </a:lnTo>
                <a:lnTo>
                  <a:pt x="220928" y="408357"/>
                </a:lnTo>
                <a:lnTo>
                  <a:pt x="193852" y="447216"/>
                </a:lnTo>
                <a:lnTo>
                  <a:pt x="167335" y="487233"/>
                </a:lnTo>
                <a:lnTo>
                  <a:pt x="141190" y="528022"/>
                </a:lnTo>
                <a:lnTo>
                  <a:pt x="113882" y="574970"/>
                </a:lnTo>
                <a:lnTo>
                  <a:pt x="85799" y="626024"/>
                </a:lnTo>
                <a:lnTo>
                  <a:pt x="0" y="787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967227" y="1722488"/>
            <a:ext cx="2847205" cy="4125820"/>
          </a:xfrm>
          <a:custGeom>
            <a:avLst/>
            <a:gdLst/>
            <a:ahLst/>
            <a:cxnLst/>
            <a:rect l="0" t="0" r="0" b="0"/>
            <a:pathLst>
              <a:path w="2847205" h="4125820">
                <a:moveTo>
                  <a:pt x="785873" y="3852812"/>
                </a:moveTo>
                <a:lnTo>
                  <a:pt x="793398" y="3734766"/>
                </a:lnTo>
                <a:lnTo>
                  <a:pt x="813502" y="3623102"/>
                </a:lnTo>
                <a:lnTo>
                  <a:pt x="845580" y="3471593"/>
                </a:lnTo>
                <a:lnTo>
                  <a:pt x="877411" y="3350705"/>
                </a:lnTo>
                <a:lnTo>
                  <a:pt x="913654" y="3225516"/>
                </a:lnTo>
                <a:lnTo>
                  <a:pt x="957946" y="3099052"/>
                </a:lnTo>
                <a:lnTo>
                  <a:pt x="1013560" y="2978953"/>
                </a:lnTo>
                <a:lnTo>
                  <a:pt x="1067981" y="2862935"/>
                </a:lnTo>
                <a:lnTo>
                  <a:pt x="1126596" y="2754868"/>
                </a:lnTo>
                <a:lnTo>
                  <a:pt x="1199473" y="2628766"/>
                </a:lnTo>
                <a:lnTo>
                  <a:pt x="1285239" y="2501688"/>
                </a:lnTo>
                <a:lnTo>
                  <a:pt x="1383651" y="2371875"/>
                </a:lnTo>
                <a:lnTo>
                  <a:pt x="1402448" y="2349832"/>
                </a:lnTo>
                <a:lnTo>
                  <a:pt x="1407178" y="2347059"/>
                </a:lnTo>
                <a:lnTo>
                  <a:pt x="1408921" y="2349443"/>
                </a:lnTo>
                <a:lnTo>
                  <a:pt x="1408671" y="2355266"/>
                </a:lnTo>
                <a:lnTo>
                  <a:pt x="1397105" y="2376788"/>
                </a:lnTo>
                <a:lnTo>
                  <a:pt x="1323475" y="2486956"/>
                </a:lnTo>
                <a:lnTo>
                  <a:pt x="1245627" y="2590689"/>
                </a:lnTo>
                <a:lnTo>
                  <a:pt x="1183308" y="2690508"/>
                </a:lnTo>
                <a:lnTo>
                  <a:pt x="1090313" y="2838016"/>
                </a:lnTo>
                <a:lnTo>
                  <a:pt x="1024087" y="2954290"/>
                </a:lnTo>
                <a:lnTo>
                  <a:pt x="853651" y="3297956"/>
                </a:lnTo>
                <a:lnTo>
                  <a:pt x="796861" y="3418417"/>
                </a:lnTo>
                <a:lnTo>
                  <a:pt x="751029" y="3521059"/>
                </a:lnTo>
                <a:lnTo>
                  <a:pt x="698516" y="3639094"/>
                </a:lnTo>
                <a:lnTo>
                  <a:pt x="689535" y="3655300"/>
                </a:lnTo>
                <a:lnTo>
                  <a:pt x="680725" y="3660459"/>
                </a:lnTo>
                <a:lnTo>
                  <a:pt x="672030" y="3658254"/>
                </a:lnTo>
                <a:lnTo>
                  <a:pt x="663411" y="3651140"/>
                </a:lnTo>
                <a:lnTo>
                  <a:pt x="657665" y="3637930"/>
                </a:lnTo>
                <a:lnTo>
                  <a:pt x="651280" y="3600675"/>
                </a:lnTo>
                <a:lnTo>
                  <a:pt x="648593" y="3486082"/>
                </a:lnTo>
                <a:lnTo>
                  <a:pt x="658022" y="3376792"/>
                </a:lnTo>
                <a:lnTo>
                  <a:pt x="676651" y="3245945"/>
                </a:lnTo>
                <a:lnTo>
                  <a:pt x="687000" y="3149882"/>
                </a:lnTo>
                <a:lnTo>
                  <a:pt x="703829" y="3050743"/>
                </a:lnTo>
                <a:lnTo>
                  <a:pt x="725420" y="2950237"/>
                </a:lnTo>
                <a:lnTo>
                  <a:pt x="773774" y="2747739"/>
                </a:lnTo>
                <a:lnTo>
                  <a:pt x="801662" y="2646235"/>
                </a:lnTo>
                <a:lnTo>
                  <a:pt x="837575" y="2544677"/>
                </a:lnTo>
                <a:lnTo>
                  <a:pt x="890719" y="2399043"/>
                </a:lnTo>
                <a:lnTo>
                  <a:pt x="928897" y="2308285"/>
                </a:lnTo>
                <a:lnTo>
                  <a:pt x="967972" y="2220911"/>
                </a:lnTo>
                <a:lnTo>
                  <a:pt x="1023115" y="2093798"/>
                </a:lnTo>
                <a:lnTo>
                  <a:pt x="1082101" y="1977896"/>
                </a:lnTo>
                <a:lnTo>
                  <a:pt x="1153315" y="1852572"/>
                </a:lnTo>
                <a:lnTo>
                  <a:pt x="1227176" y="1734421"/>
                </a:lnTo>
                <a:lnTo>
                  <a:pt x="1248237" y="1706686"/>
                </a:lnTo>
                <a:lnTo>
                  <a:pt x="1252160" y="1703806"/>
                </a:lnTo>
                <a:lnTo>
                  <a:pt x="1251953" y="1707530"/>
                </a:lnTo>
                <a:lnTo>
                  <a:pt x="1208696" y="1816424"/>
                </a:lnTo>
                <a:lnTo>
                  <a:pt x="1111522" y="2007982"/>
                </a:lnTo>
                <a:lnTo>
                  <a:pt x="1009640" y="2212923"/>
                </a:lnTo>
                <a:lnTo>
                  <a:pt x="967639" y="2302235"/>
                </a:lnTo>
                <a:lnTo>
                  <a:pt x="925454" y="2401196"/>
                </a:lnTo>
                <a:lnTo>
                  <a:pt x="840882" y="2614200"/>
                </a:lnTo>
                <a:lnTo>
                  <a:pt x="756234" y="2843064"/>
                </a:lnTo>
                <a:lnTo>
                  <a:pt x="713904" y="2960476"/>
                </a:lnTo>
                <a:lnTo>
                  <a:pt x="679098" y="3078510"/>
                </a:lnTo>
                <a:lnTo>
                  <a:pt x="635702" y="3252267"/>
                </a:lnTo>
                <a:lnTo>
                  <a:pt x="610475" y="3361536"/>
                </a:lnTo>
                <a:lnTo>
                  <a:pt x="562380" y="3598836"/>
                </a:lnTo>
                <a:lnTo>
                  <a:pt x="543107" y="3708572"/>
                </a:lnTo>
                <a:lnTo>
                  <a:pt x="528459" y="3796904"/>
                </a:lnTo>
                <a:lnTo>
                  <a:pt x="525364" y="3805662"/>
                </a:lnTo>
                <a:lnTo>
                  <a:pt x="523300" y="3801623"/>
                </a:lnTo>
                <a:lnTo>
                  <a:pt x="519716" y="3695082"/>
                </a:lnTo>
                <a:lnTo>
                  <a:pt x="519244" y="3513495"/>
                </a:lnTo>
                <a:lnTo>
                  <a:pt x="522967" y="3427779"/>
                </a:lnTo>
                <a:lnTo>
                  <a:pt x="527915" y="3336530"/>
                </a:lnTo>
                <a:lnTo>
                  <a:pt x="532111" y="3188547"/>
                </a:lnTo>
                <a:lnTo>
                  <a:pt x="541664" y="3029145"/>
                </a:lnTo>
                <a:lnTo>
                  <a:pt x="549395" y="2920412"/>
                </a:lnTo>
                <a:lnTo>
                  <a:pt x="561297" y="2810937"/>
                </a:lnTo>
                <a:lnTo>
                  <a:pt x="591934" y="2584443"/>
                </a:lnTo>
                <a:lnTo>
                  <a:pt x="612189" y="2474881"/>
                </a:lnTo>
                <a:lnTo>
                  <a:pt x="633891" y="2368331"/>
                </a:lnTo>
                <a:lnTo>
                  <a:pt x="652943" y="2259828"/>
                </a:lnTo>
                <a:lnTo>
                  <a:pt x="674582" y="2154219"/>
                </a:lnTo>
                <a:lnTo>
                  <a:pt x="696899" y="2052248"/>
                </a:lnTo>
                <a:lnTo>
                  <a:pt x="716225" y="1955187"/>
                </a:lnTo>
                <a:lnTo>
                  <a:pt x="737985" y="1860308"/>
                </a:lnTo>
                <a:lnTo>
                  <a:pt x="761767" y="1769221"/>
                </a:lnTo>
                <a:lnTo>
                  <a:pt x="797545" y="1646540"/>
                </a:lnTo>
                <a:lnTo>
                  <a:pt x="851733" y="1437822"/>
                </a:lnTo>
                <a:lnTo>
                  <a:pt x="882703" y="1300012"/>
                </a:lnTo>
                <a:lnTo>
                  <a:pt x="891468" y="1267612"/>
                </a:lnTo>
                <a:lnTo>
                  <a:pt x="890136" y="1262923"/>
                </a:lnTo>
                <a:lnTo>
                  <a:pt x="885015" y="1265442"/>
                </a:lnTo>
                <a:lnTo>
                  <a:pt x="877367" y="1272765"/>
                </a:lnTo>
                <a:lnTo>
                  <a:pt x="821320" y="1381251"/>
                </a:lnTo>
                <a:lnTo>
                  <a:pt x="772649" y="1490437"/>
                </a:lnTo>
                <a:lnTo>
                  <a:pt x="702862" y="1666054"/>
                </a:lnTo>
                <a:lnTo>
                  <a:pt x="674190" y="1751090"/>
                </a:lnTo>
                <a:lnTo>
                  <a:pt x="645924" y="1840624"/>
                </a:lnTo>
                <a:lnTo>
                  <a:pt x="614547" y="1932158"/>
                </a:lnTo>
                <a:lnTo>
                  <a:pt x="585550" y="2028343"/>
                </a:lnTo>
                <a:lnTo>
                  <a:pt x="545425" y="2177695"/>
                </a:lnTo>
                <a:lnTo>
                  <a:pt x="518140" y="2279993"/>
                </a:lnTo>
                <a:lnTo>
                  <a:pt x="472457" y="2440720"/>
                </a:lnTo>
                <a:lnTo>
                  <a:pt x="444788" y="2549764"/>
                </a:lnTo>
                <a:lnTo>
                  <a:pt x="422142" y="2659375"/>
                </a:lnTo>
                <a:lnTo>
                  <a:pt x="401259" y="2767829"/>
                </a:lnTo>
                <a:lnTo>
                  <a:pt x="367113" y="2924087"/>
                </a:lnTo>
                <a:lnTo>
                  <a:pt x="347639" y="3026589"/>
                </a:lnTo>
                <a:lnTo>
                  <a:pt x="333339" y="3121065"/>
                </a:lnTo>
                <a:lnTo>
                  <a:pt x="312661" y="3283211"/>
                </a:lnTo>
                <a:lnTo>
                  <a:pt x="303716" y="3400847"/>
                </a:lnTo>
                <a:lnTo>
                  <a:pt x="297355" y="3443564"/>
                </a:lnTo>
                <a:lnTo>
                  <a:pt x="295094" y="3447336"/>
                </a:lnTo>
                <a:lnTo>
                  <a:pt x="292582" y="3425185"/>
                </a:lnTo>
                <a:lnTo>
                  <a:pt x="290837" y="3299038"/>
                </a:lnTo>
                <a:lnTo>
                  <a:pt x="290588" y="3027100"/>
                </a:lnTo>
                <a:lnTo>
                  <a:pt x="294342" y="2936436"/>
                </a:lnTo>
                <a:lnTo>
                  <a:pt x="299304" y="2842989"/>
                </a:lnTo>
                <a:lnTo>
                  <a:pt x="303508" y="2693768"/>
                </a:lnTo>
                <a:lnTo>
                  <a:pt x="313063" y="2534000"/>
                </a:lnTo>
                <a:lnTo>
                  <a:pt x="320794" y="2425180"/>
                </a:lnTo>
                <a:lnTo>
                  <a:pt x="332697" y="2315668"/>
                </a:lnTo>
                <a:lnTo>
                  <a:pt x="345983" y="2205848"/>
                </a:lnTo>
                <a:lnTo>
                  <a:pt x="361397" y="2040886"/>
                </a:lnTo>
                <a:lnTo>
                  <a:pt x="383556" y="1772513"/>
                </a:lnTo>
                <a:lnTo>
                  <a:pt x="395869" y="1669523"/>
                </a:lnTo>
                <a:lnTo>
                  <a:pt x="409337" y="1568716"/>
                </a:lnTo>
                <a:lnTo>
                  <a:pt x="459860" y="1093753"/>
                </a:lnTo>
                <a:lnTo>
                  <a:pt x="471015" y="923574"/>
                </a:lnTo>
                <a:lnTo>
                  <a:pt x="488476" y="783083"/>
                </a:lnTo>
                <a:lnTo>
                  <a:pt x="491896" y="659011"/>
                </a:lnTo>
                <a:lnTo>
                  <a:pt x="486824" y="623830"/>
                </a:lnTo>
                <a:lnTo>
                  <a:pt x="482084" y="619246"/>
                </a:lnTo>
                <a:lnTo>
                  <a:pt x="476103" y="623246"/>
                </a:lnTo>
                <a:lnTo>
                  <a:pt x="469293" y="632968"/>
                </a:lnTo>
                <a:lnTo>
                  <a:pt x="432449" y="734895"/>
                </a:lnTo>
                <a:lnTo>
                  <a:pt x="400233" y="844414"/>
                </a:lnTo>
                <a:lnTo>
                  <a:pt x="375119" y="948720"/>
                </a:lnTo>
                <a:lnTo>
                  <a:pt x="349803" y="1061469"/>
                </a:lnTo>
                <a:lnTo>
                  <a:pt x="324429" y="1185031"/>
                </a:lnTo>
                <a:lnTo>
                  <a:pt x="307501" y="1273894"/>
                </a:lnTo>
                <a:lnTo>
                  <a:pt x="286807" y="1368893"/>
                </a:lnTo>
                <a:lnTo>
                  <a:pt x="264910" y="1467559"/>
                </a:lnTo>
                <a:lnTo>
                  <a:pt x="245771" y="1567855"/>
                </a:lnTo>
                <a:lnTo>
                  <a:pt x="135359" y="2194005"/>
                </a:lnTo>
                <a:lnTo>
                  <a:pt x="104802" y="2406626"/>
                </a:lnTo>
                <a:lnTo>
                  <a:pt x="83205" y="2519019"/>
                </a:lnTo>
                <a:lnTo>
                  <a:pt x="70458" y="2566262"/>
                </a:lnTo>
                <a:lnTo>
                  <a:pt x="64808" y="2570367"/>
                </a:lnTo>
                <a:lnTo>
                  <a:pt x="58218" y="2567460"/>
                </a:lnTo>
                <a:lnTo>
                  <a:pt x="51003" y="2559877"/>
                </a:lnTo>
                <a:lnTo>
                  <a:pt x="39223" y="2536400"/>
                </a:lnTo>
                <a:lnTo>
                  <a:pt x="34106" y="2522237"/>
                </a:lnTo>
                <a:lnTo>
                  <a:pt x="21457" y="2410989"/>
                </a:lnTo>
                <a:lnTo>
                  <a:pt x="6462" y="2284366"/>
                </a:lnTo>
                <a:lnTo>
                  <a:pt x="7582" y="2167790"/>
                </a:lnTo>
                <a:lnTo>
                  <a:pt x="9577" y="2081798"/>
                </a:lnTo>
                <a:lnTo>
                  <a:pt x="11145" y="1585150"/>
                </a:lnTo>
                <a:lnTo>
                  <a:pt x="14923" y="1480418"/>
                </a:lnTo>
                <a:lnTo>
                  <a:pt x="24984" y="1326254"/>
                </a:lnTo>
                <a:lnTo>
                  <a:pt x="53571" y="969955"/>
                </a:lnTo>
                <a:lnTo>
                  <a:pt x="65765" y="872094"/>
                </a:lnTo>
                <a:lnTo>
                  <a:pt x="79180" y="778270"/>
                </a:lnTo>
                <a:lnTo>
                  <a:pt x="103784" y="573727"/>
                </a:lnTo>
                <a:lnTo>
                  <a:pt x="123593" y="467917"/>
                </a:lnTo>
                <a:lnTo>
                  <a:pt x="145432" y="342578"/>
                </a:lnTo>
                <a:lnTo>
                  <a:pt x="167647" y="222405"/>
                </a:lnTo>
                <a:lnTo>
                  <a:pt x="193192" y="132984"/>
                </a:lnTo>
                <a:lnTo>
                  <a:pt x="196019" y="132560"/>
                </a:lnTo>
                <a:lnTo>
                  <a:pt x="199159" y="154666"/>
                </a:lnTo>
                <a:lnTo>
                  <a:pt x="201452" y="264257"/>
                </a:lnTo>
                <a:lnTo>
                  <a:pt x="191591" y="393968"/>
                </a:lnTo>
                <a:lnTo>
                  <a:pt x="182748" y="522809"/>
                </a:lnTo>
                <a:lnTo>
                  <a:pt x="95839" y="1435605"/>
                </a:lnTo>
                <a:lnTo>
                  <a:pt x="91135" y="1524961"/>
                </a:lnTo>
                <a:lnTo>
                  <a:pt x="88487" y="1650837"/>
                </a:lnTo>
                <a:lnTo>
                  <a:pt x="91466" y="1761041"/>
                </a:lnTo>
                <a:lnTo>
                  <a:pt x="105114" y="1880031"/>
                </a:lnTo>
                <a:lnTo>
                  <a:pt x="117245" y="1945759"/>
                </a:lnTo>
                <a:lnTo>
                  <a:pt x="129342" y="1975592"/>
                </a:lnTo>
                <a:lnTo>
                  <a:pt x="136519" y="1987499"/>
                </a:lnTo>
                <a:lnTo>
                  <a:pt x="146948" y="1995436"/>
                </a:lnTo>
                <a:lnTo>
                  <a:pt x="159545" y="2000728"/>
                </a:lnTo>
                <a:lnTo>
                  <a:pt x="173587" y="2004256"/>
                </a:lnTo>
                <a:lnTo>
                  <a:pt x="185771" y="2003786"/>
                </a:lnTo>
                <a:lnTo>
                  <a:pt x="196716" y="2000650"/>
                </a:lnTo>
                <a:lnTo>
                  <a:pt x="206835" y="1995737"/>
                </a:lnTo>
                <a:lnTo>
                  <a:pt x="229367" y="1975226"/>
                </a:lnTo>
                <a:lnTo>
                  <a:pt x="278326" y="1909325"/>
                </a:lnTo>
                <a:lnTo>
                  <a:pt x="345195" y="1786162"/>
                </a:lnTo>
                <a:lnTo>
                  <a:pt x="427954" y="1623449"/>
                </a:lnTo>
                <a:lnTo>
                  <a:pt x="528449" y="1438908"/>
                </a:lnTo>
                <a:lnTo>
                  <a:pt x="598121" y="1318502"/>
                </a:lnTo>
                <a:lnTo>
                  <a:pt x="824044" y="940206"/>
                </a:lnTo>
                <a:lnTo>
                  <a:pt x="906935" y="813257"/>
                </a:lnTo>
                <a:lnTo>
                  <a:pt x="994056" y="699756"/>
                </a:lnTo>
                <a:lnTo>
                  <a:pt x="1075686" y="587888"/>
                </a:lnTo>
                <a:lnTo>
                  <a:pt x="1160237" y="487792"/>
                </a:lnTo>
                <a:lnTo>
                  <a:pt x="1267162" y="366887"/>
                </a:lnTo>
                <a:lnTo>
                  <a:pt x="1344284" y="287471"/>
                </a:lnTo>
                <a:lnTo>
                  <a:pt x="1420757" y="220039"/>
                </a:lnTo>
                <a:lnTo>
                  <a:pt x="1495627" y="165095"/>
                </a:lnTo>
                <a:lnTo>
                  <a:pt x="1563124" y="122788"/>
                </a:lnTo>
                <a:lnTo>
                  <a:pt x="1606391" y="101405"/>
                </a:lnTo>
                <a:lnTo>
                  <a:pt x="1649141" y="90020"/>
                </a:lnTo>
                <a:lnTo>
                  <a:pt x="1670418" y="86984"/>
                </a:lnTo>
                <a:lnTo>
                  <a:pt x="1716637" y="91136"/>
                </a:lnTo>
                <a:lnTo>
                  <a:pt x="1740816" y="96195"/>
                </a:lnTo>
                <a:lnTo>
                  <a:pt x="1759757" y="103800"/>
                </a:lnTo>
                <a:lnTo>
                  <a:pt x="1788328" y="123540"/>
                </a:lnTo>
                <a:lnTo>
                  <a:pt x="1798487" y="136141"/>
                </a:lnTo>
                <a:lnTo>
                  <a:pt x="1836687" y="220028"/>
                </a:lnTo>
                <a:lnTo>
                  <a:pt x="1847936" y="287702"/>
                </a:lnTo>
                <a:lnTo>
                  <a:pt x="1850326" y="396560"/>
                </a:lnTo>
                <a:lnTo>
                  <a:pt x="1838673" y="520708"/>
                </a:lnTo>
                <a:lnTo>
                  <a:pt x="1823125" y="629381"/>
                </a:lnTo>
                <a:lnTo>
                  <a:pt x="1767763" y="918269"/>
                </a:lnTo>
                <a:lnTo>
                  <a:pt x="1747201" y="1009518"/>
                </a:lnTo>
                <a:lnTo>
                  <a:pt x="1711825" y="1148158"/>
                </a:lnTo>
                <a:lnTo>
                  <a:pt x="1649321" y="1379193"/>
                </a:lnTo>
                <a:lnTo>
                  <a:pt x="1624005" y="1466962"/>
                </a:lnTo>
                <a:lnTo>
                  <a:pt x="1585953" y="1588968"/>
                </a:lnTo>
                <a:lnTo>
                  <a:pt x="1554609" y="1705550"/>
                </a:lnTo>
                <a:lnTo>
                  <a:pt x="1528873" y="1826893"/>
                </a:lnTo>
                <a:lnTo>
                  <a:pt x="1517470" y="1896619"/>
                </a:lnTo>
                <a:lnTo>
                  <a:pt x="1519308" y="1935407"/>
                </a:lnTo>
                <a:lnTo>
                  <a:pt x="1526008" y="1949420"/>
                </a:lnTo>
                <a:lnTo>
                  <a:pt x="1536118" y="1960172"/>
                </a:lnTo>
                <a:lnTo>
                  <a:pt x="1548503" y="1968752"/>
                </a:lnTo>
                <a:lnTo>
                  <a:pt x="1563815" y="1968828"/>
                </a:lnTo>
                <a:lnTo>
                  <a:pt x="1581078" y="1963233"/>
                </a:lnTo>
                <a:lnTo>
                  <a:pt x="1617664" y="1941966"/>
                </a:lnTo>
                <a:lnTo>
                  <a:pt x="1669995" y="1896847"/>
                </a:lnTo>
                <a:lnTo>
                  <a:pt x="1742008" y="1815344"/>
                </a:lnTo>
                <a:lnTo>
                  <a:pt x="1823757" y="1711389"/>
                </a:lnTo>
                <a:lnTo>
                  <a:pt x="1893494" y="1625015"/>
                </a:lnTo>
                <a:lnTo>
                  <a:pt x="1961037" y="1530121"/>
                </a:lnTo>
                <a:lnTo>
                  <a:pt x="2032476" y="1430508"/>
                </a:lnTo>
                <a:lnTo>
                  <a:pt x="2107266" y="1336239"/>
                </a:lnTo>
                <a:lnTo>
                  <a:pt x="2233750" y="1176057"/>
                </a:lnTo>
                <a:lnTo>
                  <a:pt x="2306132" y="1085084"/>
                </a:lnTo>
                <a:lnTo>
                  <a:pt x="2393801" y="972593"/>
                </a:lnTo>
                <a:lnTo>
                  <a:pt x="2578278" y="748123"/>
                </a:lnTo>
                <a:lnTo>
                  <a:pt x="2661377" y="653866"/>
                </a:lnTo>
                <a:lnTo>
                  <a:pt x="2736457" y="569317"/>
                </a:lnTo>
                <a:lnTo>
                  <a:pt x="2743839" y="567382"/>
                </a:lnTo>
                <a:lnTo>
                  <a:pt x="2750173" y="570325"/>
                </a:lnTo>
                <a:lnTo>
                  <a:pt x="2755806" y="576520"/>
                </a:lnTo>
                <a:lnTo>
                  <a:pt x="2758151" y="584884"/>
                </a:lnTo>
                <a:lnTo>
                  <a:pt x="2756992" y="605466"/>
                </a:lnTo>
                <a:lnTo>
                  <a:pt x="2748406" y="647596"/>
                </a:lnTo>
                <a:lnTo>
                  <a:pt x="2733377" y="679434"/>
                </a:lnTo>
                <a:lnTo>
                  <a:pt x="2650929" y="807184"/>
                </a:lnTo>
                <a:lnTo>
                  <a:pt x="2571191" y="920364"/>
                </a:lnTo>
                <a:lnTo>
                  <a:pt x="2482637" y="1044112"/>
                </a:lnTo>
                <a:lnTo>
                  <a:pt x="2408570" y="1149471"/>
                </a:lnTo>
                <a:lnTo>
                  <a:pt x="2273341" y="1320952"/>
                </a:lnTo>
                <a:lnTo>
                  <a:pt x="2119510" y="1524450"/>
                </a:lnTo>
                <a:lnTo>
                  <a:pt x="2009968" y="1672467"/>
                </a:lnTo>
                <a:lnTo>
                  <a:pt x="1921480" y="1799827"/>
                </a:lnTo>
                <a:lnTo>
                  <a:pt x="1911244" y="1815288"/>
                </a:lnTo>
                <a:lnTo>
                  <a:pt x="1908654" y="1817130"/>
                </a:lnTo>
                <a:lnTo>
                  <a:pt x="1949640" y="1723156"/>
                </a:lnTo>
                <a:lnTo>
                  <a:pt x="2023626" y="1597017"/>
                </a:lnTo>
                <a:lnTo>
                  <a:pt x="2092881" y="1471282"/>
                </a:lnTo>
                <a:lnTo>
                  <a:pt x="2273991" y="1195909"/>
                </a:lnTo>
                <a:lnTo>
                  <a:pt x="2348630" y="1090182"/>
                </a:lnTo>
                <a:lnTo>
                  <a:pt x="2417626" y="980618"/>
                </a:lnTo>
                <a:lnTo>
                  <a:pt x="2578082" y="727345"/>
                </a:lnTo>
                <a:lnTo>
                  <a:pt x="2651399" y="599271"/>
                </a:lnTo>
                <a:lnTo>
                  <a:pt x="2764484" y="388826"/>
                </a:lnTo>
                <a:lnTo>
                  <a:pt x="2807222" y="284727"/>
                </a:lnTo>
                <a:lnTo>
                  <a:pt x="2844710" y="170676"/>
                </a:lnTo>
                <a:lnTo>
                  <a:pt x="2847204" y="133977"/>
                </a:lnTo>
                <a:lnTo>
                  <a:pt x="2840674" y="85346"/>
                </a:lnTo>
                <a:lnTo>
                  <a:pt x="2837307" y="71168"/>
                </a:lnTo>
                <a:lnTo>
                  <a:pt x="2826039" y="47888"/>
                </a:lnTo>
                <a:lnTo>
                  <a:pt x="2819084" y="37729"/>
                </a:lnTo>
                <a:lnTo>
                  <a:pt x="2810213" y="29546"/>
                </a:lnTo>
                <a:lnTo>
                  <a:pt x="2789068" y="16690"/>
                </a:lnTo>
                <a:lnTo>
                  <a:pt x="2746622" y="1519"/>
                </a:lnTo>
                <a:lnTo>
                  <a:pt x="2710946" y="0"/>
                </a:lnTo>
                <a:lnTo>
                  <a:pt x="2670161" y="5440"/>
                </a:lnTo>
                <a:lnTo>
                  <a:pt x="2599598" y="25780"/>
                </a:lnTo>
                <a:lnTo>
                  <a:pt x="2523658" y="59402"/>
                </a:lnTo>
                <a:lnTo>
                  <a:pt x="2437814" y="107308"/>
                </a:lnTo>
                <a:lnTo>
                  <a:pt x="2374262" y="150499"/>
                </a:lnTo>
                <a:lnTo>
                  <a:pt x="2275015" y="222415"/>
                </a:lnTo>
                <a:lnTo>
                  <a:pt x="2167370" y="304088"/>
                </a:lnTo>
                <a:lnTo>
                  <a:pt x="2092728" y="365427"/>
                </a:lnTo>
                <a:lnTo>
                  <a:pt x="2017219" y="431729"/>
                </a:lnTo>
                <a:lnTo>
                  <a:pt x="1941327" y="503530"/>
                </a:lnTo>
                <a:lnTo>
                  <a:pt x="1865263" y="585301"/>
                </a:lnTo>
                <a:lnTo>
                  <a:pt x="1712951" y="757532"/>
                </a:lnTo>
                <a:lnTo>
                  <a:pt x="1636763" y="850121"/>
                </a:lnTo>
                <a:lnTo>
                  <a:pt x="1563390" y="946304"/>
                </a:lnTo>
                <a:lnTo>
                  <a:pt x="1497855" y="1040794"/>
                </a:lnTo>
                <a:lnTo>
                  <a:pt x="1435801" y="1138293"/>
                </a:lnTo>
                <a:lnTo>
                  <a:pt x="1378119" y="1235247"/>
                </a:lnTo>
                <a:lnTo>
                  <a:pt x="1328963" y="1325375"/>
                </a:lnTo>
                <a:lnTo>
                  <a:pt x="1287361" y="1416233"/>
                </a:lnTo>
                <a:lnTo>
                  <a:pt x="1252878" y="1505532"/>
                </a:lnTo>
                <a:lnTo>
                  <a:pt x="1217599" y="1625795"/>
                </a:lnTo>
                <a:lnTo>
                  <a:pt x="1192094" y="1732141"/>
                </a:lnTo>
                <a:lnTo>
                  <a:pt x="1184694" y="1825427"/>
                </a:lnTo>
                <a:lnTo>
                  <a:pt x="1192222" y="1904494"/>
                </a:lnTo>
                <a:lnTo>
                  <a:pt x="1204480" y="1945963"/>
                </a:lnTo>
                <a:lnTo>
                  <a:pt x="1219335" y="1975682"/>
                </a:lnTo>
                <a:lnTo>
                  <a:pt x="1227247" y="1987559"/>
                </a:lnTo>
                <a:lnTo>
                  <a:pt x="1251091" y="2008281"/>
                </a:lnTo>
                <a:lnTo>
                  <a:pt x="1265352" y="2017758"/>
                </a:lnTo>
                <a:lnTo>
                  <a:pt x="1296248" y="2028288"/>
                </a:lnTo>
                <a:lnTo>
                  <a:pt x="1330206" y="2031556"/>
                </a:lnTo>
                <a:lnTo>
                  <a:pt x="1413259" y="2022157"/>
                </a:lnTo>
                <a:lnTo>
                  <a:pt x="1461233" y="2011898"/>
                </a:lnTo>
                <a:lnTo>
                  <a:pt x="1535842" y="1980911"/>
                </a:lnTo>
                <a:lnTo>
                  <a:pt x="1612982" y="1936609"/>
                </a:lnTo>
                <a:lnTo>
                  <a:pt x="1697770" y="1884912"/>
                </a:lnTo>
                <a:lnTo>
                  <a:pt x="1784041" y="1817226"/>
                </a:lnTo>
                <a:lnTo>
                  <a:pt x="1951261" y="1666686"/>
                </a:lnTo>
                <a:lnTo>
                  <a:pt x="2037890" y="1581979"/>
                </a:lnTo>
                <a:lnTo>
                  <a:pt x="2117807" y="1492911"/>
                </a:lnTo>
                <a:lnTo>
                  <a:pt x="2193697" y="1397062"/>
                </a:lnTo>
                <a:lnTo>
                  <a:pt x="2279503" y="1271703"/>
                </a:lnTo>
                <a:lnTo>
                  <a:pt x="2333800" y="1172220"/>
                </a:lnTo>
                <a:lnTo>
                  <a:pt x="2395973" y="1044211"/>
                </a:lnTo>
                <a:lnTo>
                  <a:pt x="2429301" y="946927"/>
                </a:lnTo>
                <a:lnTo>
                  <a:pt x="2463024" y="823058"/>
                </a:lnTo>
                <a:lnTo>
                  <a:pt x="2472613" y="703471"/>
                </a:lnTo>
                <a:lnTo>
                  <a:pt x="2467764" y="591471"/>
                </a:lnTo>
                <a:lnTo>
                  <a:pt x="2451807" y="487817"/>
                </a:lnTo>
                <a:lnTo>
                  <a:pt x="2429381" y="412672"/>
                </a:lnTo>
                <a:lnTo>
                  <a:pt x="2372386" y="301808"/>
                </a:lnTo>
                <a:lnTo>
                  <a:pt x="2328238" y="244513"/>
                </a:lnTo>
                <a:lnTo>
                  <a:pt x="2272667" y="191788"/>
                </a:lnTo>
                <a:lnTo>
                  <a:pt x="2189269" y="142272"/>
                </a:lnTo>
                <a:lnTo>
                  <a:pt x="2116094" y="107089"/>
                </a:lnTo>
                <a:lnTo>
                  <a:pt x="2032480" y="79574"/>
                </a:lnTo>
                <a:lnTo>
                  <a:pt x="1945147" y="61857"/>
                </a:lnTo>
                <a:lnTo>
                  <a:pt x="1886246" y="52217"/>
                </a:lnTo>
                <a:lnTo>
                  <a:pt x="1823380" y="50755"/>
                </a:lnTo>
                <a:lnTo>
                  <a:pt x="1757809" y="53397"/>
                </a:lnTo>
                <a:lnTo>
                  <a:pt x="1691037" y="54572"/>
                </a:lnTo>
                <a:lnTo>
                  <a:pt x="1623731" y="62620"/>
                </a:lnTo>
                <a:lnTo>
                  <a:pt x="1554776" y="75604"/>
                </a:lnTo>
                <a:lnTo>
                  <a:pt x="1369309" y="115194"/>
                </a:lnTo>
                <a:lnTo>
                  <a:pt x="1297296" y="135659"/>
                </a:lnTo>
                <a:lnTo>
                  <a:pt x="1226250" y="160277"/>
                </a:lnTo>
                <a:lnTo>
                  <a:pt x="1152340" y="190033"/>
                </a:lnTo>
                <a:lnTo>
                  <a:pt x="1039330" y="238519"/>
                </a:lnTo>
                <a:lnTo>
                  <a:pt x="967194" y="275607"/>
                </a:lnTo>
                <a:lnTo>
                  <a:pt x="897504" y="314199"/>
                </a:lnTo>
                <a:lnTo>
                  <a:pt x="828901" y="350165"/>
                </a:lnTo>
                <a:lnTo>
                  <a:pt x="760781" y="388728"/>
                </a:lnTo>
                <a:lnTo>
                  <a:pt x="692877" y="430797"/>
                </a:lnTo>
                <a:lnTo>
                  <a:pt x="625067" y="477716"/>
                </a:lnTo>
                <a:lnTo>
                  <a:pt x="561063" y="526791"/>
                </a:lnTo>
                <a:lnTo>
                  <a:pt x="446230" y="620542"/>
                </a:lnTo>
                <a:lnTo>
                  <a:pt x="367738" y="692358"/>
                </a:lnTo>
                <a:lnTo>
                  <a:pt x="290859" y="774001"/>
                </a:lnTo>
                <a:lnTo>
                  <a:pt x="221199" y="860750"/>
                </a:lnTo>
                <a:lnTo>
                  <a:pt x="144590" y="969829"/>
                </a:lnTo>
                <a:lnTo>
                  <a:pt x="82630" y="1081268"/>
                </a:lnTo>
                <a:lnTo>
                  <a:pt x="33387" y="1209413"/>
                </a:lnTo>
                <a:lnTo>
                  <a:pt x="10072" y="1277157"/>
                </a:lnTo>
                <a:lnTo>
                  <a:pt x="0" y="1384543"/>
                </a:lnTo>
                <a:lnTo>
                  <a:pt x="5667" y="1434724"/>
                </a:lnTo>
                <a:lnTo>
                  <a:pt x="23025" y="1483146"/>
                </a:lnTo>
                <a:lnTo>
                  <a:pt x="46042" y="1519758"/>
                </a:lnTo>
                <a:lnTo>
                  <a:pt x="77479" y="1548479"/>
                </a:lnTo>
                <a:lnTo>
                  <a:pt x="120346" y="1574864"/>
                </a:lnTo>
                <a:lnTo>
                  <a:pt x="156120" y="1584502"/>
                </a:lnTo>
                <a:lnTo>
                  <a:pt x="243318" y="1597431"/>
                </a:lnTo>
                <a:lnTo>
                  <a:pt x="317023" y="1595953"/>
                </a:lnTo>
                <a:lnTo>
                  <a:pt x="399226" y="1593320"/>
                </a:lnTo>
                <a:lnTo>
                  <a:pt x="492883" y="1592540"/>
                </a:lnTo>
                <a:lnTo>
                  <a:pt x="558759" y="1588595"/>
                </a:lnTo>
                <a:lnTo>
                  <a:pt x="663076" y="1578440"/>
                </a:lnTo>
                <a:lnTo>
                  <a:pt x="812103" y="1562366"/>
                </a:lnTo>
                <a:lnTo>
                  <a:pt x="887842" y="1557780"/>
                </a:lnTo>
                <a:lnTo>
                  <a:pt x="963837" y="1555742"/>
                </a:lnTo>
                <a:lnTo>
                  <a:pt x="1039945" y="1554836"/>
                </a:lnTo>
                <a:lnTo>
                  <a:pt x="1116105" y="1558197"/>
                </a:lnTo>
                <a:lnTo>
                  <a:pt x="1190876" y="1565805"/>
                </a:lnTo>
                <a:lnTo>
                  <a:pt x="1261737" y="1578594"/>
                </a:lnTo>
                <a:lnTo>
                  <a:pt x="1327098" y="1593685"/>
                </a:lnTo>
                <a:lnTo>
                  <a:pt x="1415665" y="1621811"/>
                </a:lnTo>
                <a:lnTo>
                  <a:pt x="1495530" y="1660719"/>
                </a:lnTo>
                <a:lnTo>
                  <a:pt x="1569053" y="1707995"/>
                </a:lnTo>
                <a:lnTo>
                  <a:pt x="1650364" y="1774538"/>
                </a:lnTo>
                <a:lnTo>
                  <a:pt x="1678561" y="1812005"/>
                </a:lnTo>
                <a:lnTo>
                  <a:pt x="1728719" y="1915868"/>
                </a:lnTo>
                <a:lnTo>
                  <a:pt x="1752132" y="1987736"/>
                </a:lnTo>
                <a:lnTo>
                  <a:pt x="1762240" y="2106410"/>
                </a:lnTo>
                <a:lnTo>
                  <a:pt x="1751920" y="2203036"/>
                </a:lnTo>
                <a:lnTo>
                  <a:pt x="1716203" y="2322231"/>
                </a:lnTo>
                <a:lnTo>
                  <a:pt x="1670977" y="2430103"/>
                </a:lnTo>
                <a:lnTo>
                  <a:pt x="1588279" y="2557384"/>
                </a:lnTo>
                <a:lnTo>
                  <a:pt x="1560186" y="2596911"/>
                </a:lnTo>
                <a:lnTo>
                  <a:pt x="1511226" y="2642963"/>
                </a:lnTo>
                <a:lnTo>
                  <a:pt x="1435950" y="2692687"/>
                </a:lnTo>
                <a:lnTo>
                  <a:pt x="1359567" y="2730104"/>
                </a:lnTo>
                <a:lnTo>
                  <a:pt x="1322129" y="2739997"/>
                </a:lnTo>
                <a:lnTo>
                  <a:pt x="1252103" y="2746348"/>
                </a:lnTo>
                <a:lnTo>
                  <a:pt x="1200906" y="2740706"/>
                </a:lnTo>
                <a:lnTo>
                  <a:pt x="1170709" y="2726365"/>
                </a:lnTo>
                <a:lnTo>
                  <a:pt x="1116831" y="2682664"/>
                </a:lnTo>
                <a:lnTo>
                  <a:pt x="1078197" y="2639052"/>
                </a:lnTo>
                <a:lnTo>
                  <a:pt x="1046681" y="2583639"/>
                </a:lnTo>
                <a:lnTo>
                  <a:pt x="1012159" y="2490155"/>
                </a:lnTo>
                <a:lnTo>
                  <a:pt x="994050" y="2378033"/>
                </a:lnTo>
                <a:lnTo>
                  <a:pt x="990056" y="2254025"/>
                </a:lnTo>
                <a:lnTo>
                  <a:pt x="996106" y="2154409"/>
                </a:lnTo>
                <a:lnTo>
                  <a:pt x="1006835" y="2046655"/>
                </a:lnTo>
                <a:lnTo>
                  <a:pt x="1025694" y="1927553"/>
                </a:lnTo>
                <a:lnTo>
                  <a:pt x="1055897" y="1802893"/>
                </a:lnTo>
                <a:lnTo>
                  <a:pt x="1091658" y="1676586"/>
                </a:lnTo>
                <a:lnTo>
                  <a:pt x="1129065" y="1556533"/>
                </a:lnTo>
                <a:lnTo>
                  <a:pt x="1202363" y="1350115"/>
                </a:lnTo>
                <a:lnTo>
                  <a:pt x="1293720" y="1072208"/>
                </a:lnTo>
                <a:lnTo>
                  <a:pt x="1325185" y="957418"/>
                </a:lnTo>
                <a:lnTo>
                  <a:pt x="1352382" y="849715"/>
                </a:lnTo>
                <a:lnTo>
                  <a:pt x="1371573" y="746306"/>
                </a:lnTo>
                <a:lnTo>
                  <a:pt x="1386196" y="644171"/>
                </a:lnTo>
                <a:lnTo>
                  <a:pt x="1392229" y="520073"/>
                </a:lnTo>
                <a:lnTo>
                  <a:pt x="1383379" y="438693"/>
                </a:lnTo>
                <a:lnTo>
                  <a:pt x="1362099" y="360958"/>
                </a:lnTo>
                <a:lnTo>
                  <a:pt x="1305523" y="240139"/>
                </a:lnTo>
                <a:lnTo>
                  <a:pt x="1261419" y="181555"/>
                </a:lnTo>
                <a:lnTo>
                  <a:pt x="1205862" y="135191"/>
                </a:lnTo>
                <a:lnTo>
                  <a:pt x="1144715" y="101384"/>
                </a:lnTo>
                <a:lnTo>
                  <a:pt x="1075170" y="80236"/>
                </a:lnTo>
                <a:lnTo>
                  <a:pt x="994200" y="71774"/>
                </a:lnTo>
                <a:lnTo>
                  <a:pt x="933026" y="77321"/>
                </a:lnTo>
                <a:lnTo>
                  <a:pt x="869618" y="89193"/>
                </a:lnTo>
                <a:lnTo>
                  <a:pt x="808511" y="103878"/>
                </a:lnTo>
                <a:lnTo>
                  <a:pt x="748427" y="123574"/>
                </a:lnTo>
                <a:lnTo>
                  <a:pt x="688797" y="147850"/>
                </a:lnTo>
                <a:lnTo>
                  <a:pt x="629368" y="177455"/>
                </a:lnTo>
                <a:lnTo>
                  <a:pt x="570030" y="213190"/>
                </a:lnTo>
                <a:lnTo>
                  <a:pt x="458193" y="286879"/>
                </a:lnTo>
                <a:lnTo>
                  <a:pt x="393703" y="338710"/>
                </a:lnTo>
                <a:lnTo>
                  <a:pt x="345589" y="396558"/>
                </a:lnTo>
                <a:lnTo>
                  <a:pt x="318006" y="451641"/>
                </a:lnTo>
                <a:lnTo>
                  <a:pt x="307638" y="503710"/>
                </a:lnTo>
                <a:lnTo>
                  <a:pt x="311308" y="554886"/>
                </a:lnTo>
                <a:lnTo>
                  <a:pt x="325188" y="588841"/>
                </a:lnTo>
                <a:lnTo>
                  <a:pt x="346880" y="621336"/>
                </a:lnTo>
                <a:lnTo>
                  <a:pt x="429831" y="696506"/>
                </a:lnTo>
                <a:lnTo>
                  <a:pt x="497404" y="746067"/>
                </a:lnTo>
                <a:lnTo>
                  <a:pt x="571049" y="796499"/>
                </a:lnTo>
                <a:lnTo>
                  <a:pt x="659976" y="847191"/>
                </a:lnTo>
                <a:lnTo>
                  <a:pt x="724744" y="884795"/>
                </a:lnTo>
                <a:lnTo>
                  <a:pt x="792571" y="925026"/>
                </a:lnTo>
                <a:lnTo>
                  <a:pt x="900746" y="987343"/>
                </a:lnTo>
                <a:lnTo>
                  <a:pt x="970513" y="1029400"/>
                </a:lnTo>
                <a:lnTo>
                  <a:pt x="1042913" y="1079136"/>
                </a:lnTo>
                <a:lnTo>
                  <a:pt x="1114601" y="1134167"/>
                </a:lnTo>
                <a:lnTo>
                  <a:pt x="1179389" y="1191551"/>
                </a:lnTo>
                <a:lnTo>
                  <a:pt x="1241109" y="1249981"/>
                </a:lnTo>
                <a:lnTo>
                  <a:pt x="1323865" y="1338410"/>
                </a:lnTo>
                <a:lnTo>
                  <a:pt x="1389307" y="1430933"/>
                </a:lnTo>
                <a:lnTo>
                  <a:pt x="1423777" y="1496543"/>
                </a:lnTo>
                <a:lnTo>
                  <a:pt x="1457638" y="1595537"/>
                </a:lnTo>
                <a:lnTo>
                  <a:pt x="1474413" y="1689466"/>
                </a:lnTo>
                <a:lnTo>
                  <a:pt x="1470290" y="1786755"/>
                </a:lnTo>
                <a:lnTo>
                  <a:pt x="1458828" y="1848479"/>
                </a:lnTo>
                <a:lnTo>
                  <a:pt x="1423025" y="1932020"/>
                </a:lnTo>
                <a:lnTo>
                  <a:pt x="1358948" y="2034690"/>
                </a:lnTo>
                <a:lnTo>
                  <a:pt x="1276048" y="2124376"/>
                </a:lnTo>
                <a:lnTo>
                  <a:pt x="1203454" y="2184983"/>
                </a:lnTo>
                <a:lnTo>
                  <a:pt x="1128323" y="2234925"/>
                </a:lnTo>
                <a:lnTo>
                  <a:pt x="1052440" y="2276534"/>
                </a:lnTo>
                <a:lnTo>
                  <a:pt x="1001714" y="2299933"/>
                </a:lnTo>
                <a:lnTo>
                  <a:pt x="926966" y="2321039"/>
                </a:lnTo>
                <a:lnTo>
                  <a:pt x="859506" y="2333407"/>
                </a:lnTo>
                <a:lnTo>
                  <a:pt x="816247" y="2331795"/>
                </a:lnTo>
                <a:lnTo>
                  <a:pt x="781028" y="2322611"/>
                </a:lnTo>
                <a:lnTo>
                  <a:pt x="723924" y="2293720"/>
                </a:lnTo>
                <a:lnTo>
                  <a:pt x="713529" y="2282839"/>
                </a:lnTo>
                <a:lnTo>
                  <a:pt x="698216" y="2255698"/>
                </a:lnTo>
                <a:lnTo>
                  <a:pt x="681662" y="2201942"/>
                </a:lnTo>
                <a:lnTo>
                  <a:pt x="674562" y="2127845"/>
                </a:lnTo>
                <a:lnTo>
                  <a:pt x="679200" y="2043331"/>
                </a:lnTo>
                <a:lnTo>
                  <a:pt x="702995" y="1948989"/>
                </a:lnTo>
                <a:lnTo>
                  <a:pt x="743599" y="1842797"/>
                </a:lnTo>
                <a:lnTo>
                  <a:pt x="791378" y="1730900"/>
                </a:lnTo>
                <a:lnTo>
                  <a:pt x="848025" y="1617312"/>
                </a:lnTo>
                <a:lnTo>
                  <a:pt x="909494" y="1503223"/>
                </a:lnTo>
                <a:lnTo>
                  <a:pt x="979135" y="1388985"/>
                </a:lnTo>
                <a:lnTo>
                  <a:pt x="1046649" y="1274704"/>
                </a:lnTo>
                <a:lnTo>
                  <a:pt x="1132672" y="1123721"/>
                </a:lnTo>
                <a:lnTo>
                  <a:pt x="1217606" y="979963"/>
                </a:lnTo>
                <a:lnTo>
                  <a:pt x="1277390" y="871290"/>
                </a:lnTo>
                <a:lnTo>
                  <a:pt x="1323326" y="767594"/>
                </a:lnTo>
                <a:lnTo>
                  <a:pt x="1354811" y="669136"/>
                </a:lnTo>
                <a:lnTo>
                  <a:pt x="1383991" y="554115"/>
                </a:lnTo>
                <a:lnTo>
                  <a:pt x="1400521" y="442547"/>
                </a:lnTo>
                <a:lnTo>
                  <a:pt x="1398657" y="394509"/>
                </a:lnTo>
                <a:lnTo>
                  <a:pt x="1389362" y="353403"/>
                </a:lnTo>
                <a:lnTo>
                  <a:pt x="1374413" y="316319"/>
                </a:lnTo>
                <a:lnTo>
                  <a:pt x="1353657" y="281022"/>
                </a:lnTo>
                <a:lnTo>
                  <a:pt x="1311430" y="236159"/>
                </a:lnTo>
                <a:lnTo>
                  <a:pt x="1256427" y="202797"/>
                </a:lnTo>
                <a:lnTo>
                  <a:pt x="1212319" y="191527"/>
                </a:lnTo>
                <a:lnTo>
                  <a:pt x="1163082" y="187930"/>
                </a:lnTo>
                <a:lnTo>
                  <a:pt x="1079829" y="195249"/>
                </a:lnTo>
                <a:lnTo>
                  <a:pt x="992601" y="217487"/>
                </a:lnTo>
                <a:lnTo>
                  <a:pt x="904197" y="258570"/>
                </a:lnTo>
                <a:lnTo>
                  <a:pt x="815444" y="307902"/>
                </a:lnTo>
                <a:lnTo>
                  <a:pt x="727999" y="367988"/>
                </a:lnTo>
                <a:lnTo>
                  <a:pt x="649251" y="438786"/>
                </a:lnTo>
                <a:lnTo>
                  <a:pt x="566242" y="534798"/>
                </a:lnTo>
                <a:lnTo>
                  <a:pt x="508244" y="628865"/>
                </a:lnTo>
                <a:lnTo>
                  <a:pt x="482381" y="703761"/>
                </a:lnTo>
                <a:lnTo>
                  <a:pt x="478361" y="754256"/>
                </a:lnTo>
                <a:lnTo>
                  <a:pt x="487279" y="842176"/>
                </a:lnTo>
                <a:lnTo>
                  <a:pt x="512074" y="903214"/>
                </a:lnTo>
                <a:lnTo>
                  <a:pt x="552974" y="965985"/>
                </a:lnTo>
                <a:lnTo>
                  <a:pt x="637641" y="1041677"/>
                </a:lnTo>
                <a:lnTo>
                  <a:pt x="712318" y="1100929"/>
                </a:lnTo>
                <a:lnTo>
                  <a:pt x="797789" y="1156271"/>
                </a:lnTo>
                <a:lnTo>
                  <a:pt x="861254" y="1196201"/>
                </a:lnTo>
                <a:lnTo>
                  <a:pt x="930853" y="1237466"/>
                </a:lnTo>
                <a:lnTo>
                  <a:pt x="1002708" y="1280736"/>
                </a:lnTo>
                <a:lnTo>
                  <a:pt x="1072273" y="1328189"/>
                </a:lnTo>
                <a:lnTo>
                  <a:pt x="1174905" y="1402505"/>
                </a:lnTo>
                <a:lnTo>
                  <a:pt x="1239117" y="1456627"/>
                </a:lnTo>
                <a:lnTo>
                  <a:pt x="1334563" y="1542631"/>
                </a:lnTo>
                <a:lnTo>
                  <a:pt x="1396624" y="1602631"/>
                </a:lnTo>
                <a:lnTo>
                  <a:pt x="1471230" y="1699878"/>
                </a:lnTo>
                <a:lnTo>
                  <a:pt x="1535198" y="1801599"/>
                </a:lnTo>
                <a:lnTo>
                  <a:pt x="1580806" y="1910134"/>
                </a:lnTo>
                <a:lnTo>
                  <a:pt x="1609998" y="2014416"/>
                </a:lnTo>
                <a:lnTo>
                  <a:pt x="1618491" y="2116810"/>
                </a:lnTo>
                <a:lnTo>
                  <a:pt x="1609876" y="2218646"/>
                </a:lnTo>
                <a:lnTo>
                  <a:pt x="1580355" y="2320316"/>
                </a:lnTo>
                <a:lnTo>
                  <a:pt x="1535076" y="2421936"/>
                </a:lnTo>
                <a:lnTo>
                  <a:pt x="1474780" y="2523542"/>
                </a:lnTo>
                <a:lnTo>
                  <a:pt x="1395609" y="2625144"/>
                </a:lnTo>
                <a:lnTo>
                  <a:pt x="1306770" y="2726745"/>
                </a:lnTo>
                <a:lnTo>
                  <a:pt x="1133868" y="2896078"/>
                </a:lnTo>
                <a:lnTo>
                  <a:pt x="1061893" y="2960049"/>
                </a:lnTo>
                <a:lnTo>
                  <a:pt x="953734" y="3051597"/>
                </a:lnTo>
                <a:lnTo>
                  <a:pt x="884466" y="3108660"/>
                </a:lnTo>
                <a:lnTo>
                  <a:pt x="816052" y="3157541"/>
                </a:lnTo>
                <a:lnTo>
                  <a:pt x="751778" y="3199021"/>
                </a:lnTo>
                <a:lnTo>
                  <a:pt x="663823" y="3250344"/>
                </a:lnTo>
                <a:lnTo>
                  <a:pt x="587902" y="3284836"/>
                </a:lnTo>
                <a:lnTo>
                  <a:pt x="544074" y="3295578"/>
                </a:lnTo>
                <a:lnTo>
                  <a:pt x="505781" y="3295648"/>
                </a:lnTo>
                <a:lnTo>
                  <a:pt x="452489" y="3287755"/>
                </a:lnTo>
                <a:lnTo>
                  <a:pt x="438027" y="3281374"/>
                </a:lnTo>
                <a:lnTo>
                  <a:pt x="414434" y="3262995"/>
                </a:lnTo>
                <a:lnTo>
                  <a:pt x="394541" y="3233189"/>
                </a:lnTo>
                <a:lnTo>
                  <a:pt x="377703" y="3196424"/>
                </a:lnTo>
                <a:lnTo>
                  <a:pt x="365516" y="3156565"/>
                </a:lnTo>
                <a:lnTo>
                  <a:pt x="357463" y="3080975"/>
                </a:lnTo>
                <a:lnTo>
                  <a:pt x="366292" y="2956799"/>
                </a:lnTo>
                <a:lnTo>
                  <a:pt x="387483" y="2854333"/>
                </a:lnTo>
                <a:lnTo>
                  <a:pt x="419946" y="2735856"/>
                </a:lnTo>
                <a:lnTo>
                  <a:pt x="457787" y="2612793"/>
                </a:lnTo>
                <a:lnTo>
                  <a:pt x="505531" y="2493858"/>
                </a:lnTo>
                <a:lnTo>
                  <a:pt x="563736" y="2369874"/>
                </a:lnTo>
                <a:lnTo>
                  <a:pt x="627078" y="2245179"/>
                </a:lnTo>
                <a:lnTo>
                  <a:pt x="697429" y="2125761"/>
                </a:lnTo>
                <a:lnTo>
                  <a:pt x="870392" y="1808696"/>
                </a:lnTo>
                <a:lnTo>
                  <a:pt x="927254" y="1693984"/>
                </a:lnTo>
                <a:lnTo>
                  <a:pt x="979850" y="1579563"/>
                </a:lnTo>
                <a:lnTo>
                  <a:pt x="1024440" y="1471969"/>
                </a:lnTo>
                <a:lnTo>
                  <a:pt x="1067294" y="1344616"/>
                </a:lnTo>
                <a:lnTo>
                  <a:pt x="1099173" y="1228103"/>
                </a:lnTo>
                <a:lnTo>
                  <a:pt x="1119476" y="1123140"/>
                </a:lnTo>
                <a:lnTo>
                  <a:pt x="1119276" y="1053099"/>
                </a:lnTo>
                <a:lnTo>
                  <a:pt x="1110280" y="994403"/>
                </a:lnTo>
                <a:lnTo>
                  <a:pt x="1098917" y="962452"/>
                </a:lnTo>
                <a:lnTo>
                  <a:pt x="1091935" y="948005"/>
                </a:lnTo>
                <a:lnTo>
                  <a:pt x="1072889" y="924427"/>
                </a:lnTo>
                <a:lnTo>
                  <a:pt x="1050313" y="905952"/>
                </a:lnTo>
                <a:lnTo>
                  <a:pt x="1026168" y="893037"/>
                </a:lnTo>
                <a:lnTo>
                  <a:pt x="997563" y="886356"/>
                </a:lnTo>
                <a:lnTo>
                  <a:pt x="982033" y="884574"/>
                </a:lnTo>
                <a:lnTo>
                  <a:pt x="945963" y="890121"/>
                </a:lnTo>
                <a:lnTo>
                  <a:pt x="865316" y="916678"/>
                </a:lnTo>
                <a:lnTo>
                  <a:pt x="795770" y="954295"/>
                </a:lnTo>
                <a:lnTo>
                  <a:pt x="721542" y="1007931"/>
                </a:lnTo>
                <a:lnTo>
                  <a:pt x="652669" y="1081993"/>
                </a:lnTo>
                <a:lnTo>
                  <a:pt x="566186" y="1196923"/>
                </a:lnTo>
                <a:lnTo>
                  <a:pt x="503783" y="1293683"/>
                </a:lnTo>
                <a:lnTo>
                  <a:pt x="448917" y="1395260"/>
                </a:lnTo>
                <a:lnTo>
                  <a:pt x="398324" y="1506574"/>
                </a:lnTo>
                <a:lnTo>
                  <a:pt x="355895" y="1628299"/>
                </a:lnTo>
                <a:lnTo>
                  <a:pt x="319335" y="1753736"/>
                </a:lnTo>
                <a:lnTo>
                  <a:pt x="298311" y="1880273"/>
                </a:lnTo>
                <a:lnTo>
                  <a:pt x="284555" y="2005725"/>
                </a:lnTo>
                <a:lnTo>
                  <a:pt x="281264" y="2123956"/>
                </a:lnTo>
                <a:lnTo>
                  <a:pt x="288598" y="2239421"/>
                </a:lnTo>
                <a:lnTo>
                  <a:pt x="302531" y="2354066"/>
                </a:lnTo>
                <a:lnTo>
                  <a:pt x="332216" y="2467057"/>
                </a:lnTo>
                <a:lnTo>
                  <a:pt x="369234" y="2574071"/>
                </a:lnTo>
                <a:lnTo>
                  <a:pt x="415323" y="2682762"/>
                </a:lnTo>
                <a:lnTo>
                  <a:pt x="466138" y="2781603"/>
                </a:lnTo>
                <a:lnTo>
                  <a:pt x="523841" y="2888657"/>
                </a:lnTo>
                <a:lnTo>
                  <a:pt x="575903" y="2992500"/>
                </a:lnTo>
                <a:lnTo>
                  <a:pt x="618767" y="3096176"/>
                </a:lnTo>
                <a:lnTo>
                  <a:pt x="656867" y="3206701"/>
                </a:lnTo>
                <a:lnTo>
                  <a:pt x="685246" y="3318471"/>
                </a:lnTo>
                <a:lnTo>
                  <a:pt x="700397" y="3423712"/>
                </a:lnTo>
                <a:lnTo>
                  <a:pt x="697203" y="3526391"/>
                </a:lnTo>
                <a:lnTo>
                  <a:pt x="684498" y="3628310"/>
                </a:lnTo>
                <a:lnTo>
                  <a:pt x="653765" y="3727183"/>
                </a:lnTo>
                <a:lnTo>
                  <a:pt x="593527" y="3841637"/>
                </a:lnTo>
                <a:lnTo>
                  <a:pt x="557864" y="3897234"/>
                </a:lnTo>
                <a:lnTo>
                  <a:pt x="448120" y="4019023"/>
                </a:lnTo>
                <a:lnTo>
                  <a:pt x="383976" y="4074215"/>
                </a:lnTo>
                <a:lnTo>
                  <a:pt x="320286" y="4110637"/>
                </a:lnTo>
                <a:lnTo>
                  <a:pt x="281671" y="4122623"/>
                </a:lnTo>
                <a:lnTo>
                  <a:pt x="263471" y="4125819"/>
                </a:lnTo>
                <a:lnTo>
                  <a:pt x="248516" y="4125128"/>
                </a:lnTo>
                <a:lnTo>
                  <a:pt x="235724" y="4121845"/>
                </a:lnTo>
                <a:lnTo>
                  <a:pt x="213984" y="4110671"/>
                </a:lnTo>
                <a:lnTo>
                  <a:pt x="194915" y="4096297"/>
                </a:lnTo>
                <a:lnTo>
                  <a:pt x="187290" y="4085691"/>
                </a:lnTo>
                <a:lnTo>
                  <a:pt x="175054" y="4058854"/>
                </a:lnTo>
                <a:lnTo>
                  <a:pt x="166974" y="3998528"/>
                </a:lnTo>
                <a:lnTo>
                  <a:pt x="171322" y="3927031"/>
                </a:lnTo>
                <a:lnTo>
                  <a:pt x="195573" y="3815470"/>
                </a:lnTo>
                <a:lnTo>
                  <a:pt x="220718" y="3719294"/>
                </a:lnTo>
                <a:lnTo>
                  <a:pt x="254353" y="3619301"/>
                </a:lnTo>
                <a:lnTo>
                  <a:pt x="292541" y="3516767"/>
                </a:lnTo>
                <a:lnTo>
                  <a:pt x="338977" y="3406579"/>
                </a:lnTo>
                <a:lnTo>
                  <a:pt x="389895" y="3292087"/>
                </a:lnTo>
                <a:lnTo>
                  <a:pt x="450451" y="3170831"/>
                </a:lnTo>
                <a:lnTo>
                  <a:pt x="519977" y="3052432"/>
                </a:lnTo>
                <a:lnTo>
                  <a:pt x="588712" y="2930019"/>
                </a:lnTo>
                <a:lnTo>
                  <a:pt x="721216" y="2735779"/>
                </a:lnTo>
                <a:lnTo>
                  <a:pt x="804972" y="2621080"/>
                </a:lnTo>
                <a:lnTo>
                  <a:pt x="980796" y="2392326"/>
                </a:lnTo>
                <a:lnTo>
                  <a:pt x="1043720" y="2319881"/>
                </a:lnTo>
                <a:lnTo>
                  <a:pt x="1107905" y="2248642"/>
                </a:lnTo>
                <a:lnTo>
                  <a:pt x="1289294" y="2032391"/>
                </a:lnTo>
                <a:lnTo>
                  <a:pt x="1379848" y="1921131"/>
                </a:lnTo>
                <a:lnTo>
                  <a:pt x="1476137" y="1807732"/>
                </a:lnTo>
                <a:lnTo>
                  <a:pt x="1569264" y="1693699"/>
                </a:lnTo>
                <a:lnTo>
                  <a:pt x="1666316" y="1579478"/>
                </a:lnTo>
                <a:lnTo>
                  <a:pt x="1758258" y="1466613"/>
                </a:lnTo>
                <a:lnTo>
                  <a:pt x="1848060" y="1359637"/>
                </a:lnTo>
                <a:lnTo>
                  <a:pt x="1966897" y="1210426"/>
                </a:lnTo>
                <a:lnTo>
                  <a:pt x="2052087" y="1100442"/>
                </a:lnTo>
                <a:lnTo>
                  <a:pt x="2163467" y="955400"/>
                </a:lnTo>
                <a:lnTo>
                  <a:pt x="2237644" y="849117"/>
                </a:lnTo>
                <a:lnTo>
                  <a:pt x="2334645" y="703340"/>
                </a:lnTo>
                <a:lnTo>
                  <a:pt x="2401565" y="597259"/>
                </a:lnTo>
                <a:lnTo>
                  <a:pt x="2464668" y="486022"/>
                </a:lnTo>
                <a:lnTo>
                  <a:pt x="2554606" y="303384"/>
                </a:lnTo>
                <a:lnTo>
                  <a:pt x="2599227" y="200138"/>
                </a:lnTo>
                <a:lnTo>
                  <a:pt x="2650819" y="87216"/>
                </a:lnTo>
                <a:lnTo>
                  <a:pt x="2690873" y="47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1282700"/>
            <a:ext cx="8686800" cy="33239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A party shop makes gift bags for birthday parties. They charge $4 per glow stick placed in the bag and $10 per T-shirt. Let x represent the number of glow sticks and y represent the number of T-shirts. The goal is to earn at least $500 for the bags.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1. Write an inequality that describes the goal in terms of x and y.</a:t>
            </a:r>
          </a:p>
          <a:p>
            <a:endParaRPr lang="en-US" sz="2100" smtClean="0">
              <a:solidFill>
                <a:srgbClr val="0000FF"/>
              </a:solidFill>
              <a:latin typeface="Comic Sans MS - 28"/>
            </a:endParaRP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2. Graph the inequality.</a:t>
            </a:r>
          </a:p>
          <a:p>
            <a:endParaRPr lang="en-US" sz="2100" smtClean="0">
              <a:solidFill>
                <a:srgbClr val="0000FF"/>
              </a:solidFill>
              <a:latin typeface="Comic Sans MS - 28"/>
            </a:endParaRP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3. Give three possible combinations of pairs of items that will allow the shop to meet its goal.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pic>
        <p:nvPicPr>
          <p:cNvPr id="3" name="Picture 2" descr="images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86800" y="88900"/>
            <a:ext cx="1077467" cy="82753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images[4]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0"/>
            <a:ext cx="2342388" cy="12644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images[6]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20200" y="927100"/>
            <a:ext cx="832611" cy="104698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495300" y="304800"/>
            <a:ext cx="2819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 1: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508000"/>
            <a:ext cx="95758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Write an inequality that describes the goal in terms of x and y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723900"/>
            <a:ext cx="4013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Graph the inequality.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" y="5905500"/>
            <a:ext cx="102870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Give three possible combinations of pairs of items that will allow the shop to meet its goal.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432300" y="749300"/>
            <a:ext cx="4737100" cy="4711700"/>
            <a:chOff x="4432300" y="749300"/>
            <a:chExt cx="4737100" cy="4711700"/>
          </a:xfrm>
        </p:grpSpPr>
        <p:grpSp>
          <p:nvGrpSpPr>
            <p:cNvPr id="46" name="Group 45"/>
            <p:cNvGrpSpPr/>
            <p:nvPr/>
          </p:nvGrpSpPr>
          <p:grpSpPr>
            <a:xfrm>
              <a:off x="4597400" y="889000"/>
              <a:ext cx="4436237" cy="4431666"/>
              <a:chOff x="4597400" y="889000"/>
              <a:chExt cx="4436237" cy="443166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4597400" y="8989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597400" y="8890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612894" y="11104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820030" y="9000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039233" y="8989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261609" y="9000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477636" y="8989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700014" y="9000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922645" y="9011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142990" y="900049"/>
                <a:ext cx="24131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6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364223" y="9020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578981" y="9000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802881" y="9011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025258" y="9011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245604" y="9011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467092" y="9020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681848" y="9000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905368" y="9011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127745" y="9020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348091" y="9011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568435" y="9011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784463" y="9011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001506" y="8977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610480" y="13317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611623" y="15511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609591" y="17668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614036" y="28729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611623" y="26537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611623" y="24323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614036" y="22110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612894" y="19916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610480" y="3090926"/>
                <a:ext cx="4406266" cy="23114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4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3"/>
                    </a:lnTo>
                    <a:lnTo>
                      <a:pt x="0" y="2311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609591" y="33125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608448" y="35340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609591" y="37532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608448" y="39691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611623" y="50706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611623" y="48545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608448" y="46342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609591" y="44129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609591" y="41939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4597400" y="52941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6794500" y="7493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432300" y="30734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317500"/>
            <a:ext cx="9880600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Example 2: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You have two summer jobs at a youth center. You earn $8 per hour teaching basketball and $10 per hour teaching swimming. Let </a:t>
            </a:r>
            <a:r>
              <a:rPr lang="en-US" sz="2100" i="1" smtClean="0">
                <a:solidFill>
                  <a:srgbClr val="0000FF"/>
                </a:solidFill>
                <a:latin typeface="Comic Sans MS - 28"/>
              </a:rPr>
              <a:t>x</a:t>
            </a:r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represent the amount of time (in hours) you teach basketball each week, and let </a:t>
            </a:r>
            <a:r>
              <a:rPr lang="en-US" sz="2100" i="1" smtClean="0">
                <a:solidFill>
                  <a:srgbClr val="0000FF"/>
                </a:solidFill>
                <a:latin typeface="Comic Sans MS - 28"/>
              </a:rPr>
              <a:t>y</a:t>
            </a:r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represent the amount of time (in hours) you teach swimming each week. Your goal is to earn at least $200 per week.</a:t>
            </a:r>
          </a:p>
          <a:p>
            <a:endParaRPr lang="en-US" sz="2100" smtClean="0">
              <a:solidFill>
                <a:srgbClr val="0000FF"/>
              </a:solidFill>
              <a:latin typeface="Comic Sans MS - 28"/>
            </a:endParaRP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1. Write an inequality that describes your goal in terms of x and y.</a:t>
            </a:r>
          </a:p>
          <a:p>
            <a:endParaRPr lang="en-US" sz="2100" smtClean="0">
              <a:solidFill>
                <a:srgbClr val="0000FF"/>
              </a:solidFill>
              <a:latin typeface="Comic Sans MS - 28"/>
            </a:endParaRPr>
          </a:p>
          <a:p>
            <a:endParaRPr lang="en-US" sz="2100" smtClean="0">
              <a:solidFill>
                <a:srgbClr val="0000FF"/>
              </a:solidFill>
              <a:latin typeface="Comic Sans MS - 28"/>
            </a:endParaRP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2. Graph the inequality.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3. Give three possible combinations of hours that will allow you to meet your goal.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723900"/>
            <a:ext cx="4318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2. Graph the inequality.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426200"/>
            <a:ext cx="10287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3. Give three possible combinations of hours that will allow you to meet your goal.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876800" y="1066800"/>
            <a:ext cx="4737100" cy="4711700"/>
            <a:chOff x="4876800" y="1066800"/>
            <a:chExt cx="4737100" cy="4711700"/>
          </a:xfrm>
        </p:grpSpPr>
        <p:grpSp>
          <p:nvGrpSpPr>
            <p:cNvPr id="46" name="Group 45"/>
            <p:cNvGrpSpPr/>
            <p:nvPr/>
          </p:nvGrpSpPr>
          <p:grpSpPr>
            <a:xfrm>
              <a:off x="5041900" y="1206500"/>
              <a:ext cx="4436237" cy="4431666"/>
              <a:chOff x="5041900" y="1206500"/>
              <a:chExt cx="4436237" cy="443166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5041900" y="12164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041900" y="12065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057394" y="14279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264530" y="12175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483733" y="12164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706109" y="12175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922136" y="12164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144514" y="12175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367145" y="12186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587490" y="1217549"/>
                <a:ext cx="24130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6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808723" y="12195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023481" y="12175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247381" y="12186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469758" y="12186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690104" y="12186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911592" y="12195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126348" y="12175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349868" y="12186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572245" y="12195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792591" y="12186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012935" y="12186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228963" y="12186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446006" y="12152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054980" y="16492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056123" y="18686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054091" y="20843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058536" y="31904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056123" y="29712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056123" y="27498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058536" y="25285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057394" y="23091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054980" y="34084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054091" y="36300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052948" y="38515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054091" y="40707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052948" y="42866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056123" y="53881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056123" y="51720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052948" y="49517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054091" y="47304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054091" y="45114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041900" y="56116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7239000" y="10668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876800" y="33909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36600"/>
            <a:ext cx="3708400" cy="43858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-2x -2y = 10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x + y &gt; -8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30300" y="1384300"/>
            <a:ext cx="762001" cy="203201"/>
            <a:chOff x="1130300" y="1384300"/>
            <a:chExt cx="762001" cy="203201"/>
          </a:xfrm>
        </p:grpSpPr>
        <p:sp>
          <p:nvSpPr>
            <p:cNvPr id="3" name="Freeform 2"/>
            <p:cNvSpPr/>
            <p:nvPr/>
          </p:nvSpPr>
          <p:spPr>
            <a:xfrm>
              <a:off x="1206500" y="1384300"/>
              <a:ext cx="25401" cy="114301"/>
            </a:xfrm>
            <a:custGeom>
              <a:avLst/>
              <a:gdLst/>
              <a:ahLst/>
              <a:cxnLst/>
              <a:rect l="0" t="0" r="0" b="0"/>
              <a:pathLst>
                <a:path w="25401" h="114301">
                  <a:moveTo>
                    <a:pt x="25400" y="0"/>
                  </a:moveTo>
                  <a:lnTo>
                    <a:pt x="11916" y="13483"/>
                  </a:lnTo>
                  <a:lnTo>
                    <a:pt x="7944" y="23100"/>
                  </a:lnTo>
                  <a:lnTo>
                    <a:pt x="5296" y="35155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30300" y="14351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0225" y="18658"/>
                  </a:lnTo>
                  <a:lnTo>
                    <a:pt x="31828" y="16672"/>
                  </a:lnTo>
                  <a:lnTo>
                    <a:pt x="45207" y="15348"/>
                  </a:lnTo>
                  <a:lnTo>
                    <a:pt x="59771" y="14465"/>
                  </a:lnTo>
                  <a:lnTo>
                    <a:pt x="73714" y="12465"/>
                  </a:lnTo>
                  <a:lnTo>
                    <a:pt x="87243" y="9721"/>
                  </a:lnTo>
                  <a:lnTo>
                    <a:pt x="100495" y="6481"/>
                  </a:lnTo>
                  <a:lnTo>
                    <a:pt x="114974" y="4320"/>
                  </a:lnTo>
                  <a:lnTo>
                    <a:pt x="130272" y="288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43277" y="1409700"/>
              <a:ext cx="156924" cy="139701"/>
            </a:xfrm>
            <a:custGeom>
              <a:avLst/>
              <a:gdLst/>
              <a:ahLst/>
              <a:cxnLst/>
              <a:rect l="0" t="0" r="0" b="0"/>
              <a:pathLst>
                <a:path w="156924" h="139701">
                  <a:moveTo>
                    <a:pt x="29923" y="0"/>
                  </a:moveTo>
                  <a:lnTo>
                    <a:pt x="50148" y="6742"/>
                  </a:lnTo>
                  <a:lnTo>
                    <a:pt x="58929" y="11550"/>
                  </a:lnTo>
                  <a:lnTo>
                    <a:pt x="67604" y="17577"/>
                  </a:lnTo>
                  <a:lnTo>
                    <a:pt x="76210" y="24418"/>
                  </a:lnTo>
                  <a:lnTo>
                    <a:pt x="81948" y="34623"/>
                  </a:lnTo>
                  <a:lnTo>
                    <a:pt x="85773" y="47071"/>
                  </a:lnTo>
                  <a:lnTo>
                    <a:pt x="88323" y="61014"/>
                  </a:lnTo>
                  <a:lnTo>
                    <a:pt x="87200" y="74542"/>
                  </a:lnTo>
                  <a:lnTo>
                    <a:pt x="83630" y="87795"/>
                  </a:lnTo>
                  <a:lnTo>
                    <a:pt x="78427" y="100863"/>
                  </a:lnTo>
                  <a:lnTo>
                    <a:pt x="70726" y="110986"/>
                  </a:lnTo>
                  <a:lnTo>
                    <a:pt x="61358" y="119146"/>
                  </a:lnTo>
                  <a:lnTo>
                    <a:pt x="50880" y="125997"/>
                  </a:lnTo>
                  <a:lnTo>
                    <a:pt x="38249" y="130565"/>
                  </a:lnTo>
                  <a:lnTo>
                    <a:pt x="24185" y="133610"/>
                  </a:lnTo>
                  <a:lnTo>
                    <a:pt x="9164" y="135640"/>
                  </a:lnTo>
                  <a:lnTo>
                    <a:pt x="1972" y="134171"/>
                  </a:lnTo>
                  <a:lnTo>
                    <a:pt x="0" y="130369"/>
                  </a:lnTo>
                  <a:lnTo>
                    <a:pt x="1508" y="125013"/>
                  </a:lnTo>
                  <a:lnTo>
                    <a:pt x="8157" y="121442"/>
                  </a:lnTo>
                  <a:lnTo>
                    <a:pt x="18234" y="119061"/>
                  </a:lnTo>
                  <a:lnTo>
                    <a:pt x="30597" y="117474"/>
                  </a:lnTo>
                  <a:lnTo>
                    <a:pt x="43072" y="117827"/>
                  </a:lnTo>
                  <a:lnTo>
                    <a:pt x="55622" y="119473"/>
                  </a:lnTo>
                  <a:lnTo>
                    <a:pt x="68222" y="121982"/>
                  </a:lnTo>
                  <a:lnTo>
                    <a:pt x="80856" y="125066"/>
                  </a:lnTo>
                  <a:lnTo>
                    <a:pt x="93511" y="128532"/>
                  </a:lnTo>
                  <a:lnTo>
                    <a:pt x="156923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89100" y="1422400"/>
              <a:ext cx="203201" cy="139701"/>
            </a:xfrm>
            <a:custGeom>
              <a:avLst/>
              <a:gdLst/>
              <a:ahLst/>
              <a:cxnLst/>
              <a:rect l="0" t="0" r="0" b="0"/>
              <a:pathLst>
                <a:path w="203201" h="139701">
                  <a:moveTo>
                    <a:pt x="0" y="0"/>
                  </a:moveTo>
                  <a:lnTo>
                    <a:pt x="20225" y="6742"/>
                  </a:lnTo>
                  <a:lnTo>
                    <a:pt x="29006" y="11550"/>
                  </a:lnTo>
                  <a:lnTo>
                    <a:pt x="37682" y="17577"/>
                  </a:lnTo>
                  <a:lnTo>
                    <a:pt x="46287" y="24418"/>
                  </a:lnTo>
                  <a:lnTo>
                    <a:pt x="56258" y="30390"/>
                  </a:lnTo>
                  <a:lnTo>
                    <a:pt x="67139" y="35782"/>
                  </a:lnTo>
                  <a:lnTo>
                    <a:pt x="78626" y="40788"/>
                  </a:lnTo>
                  <a:lnTo>
                    <a:pt x="89106" y="46947"/>
                  </a:lnTo>
                  <a:lnTo>
                    <a:pt x="98915" y="53876"/>
                  </a:lnTo>
                  <a:lnTo>
                    <a:pt x="108276" y="61317"/>
                  </a:lnTo>
                  <a:lnTo>
                    <a:pt x="117340" y="69100"/>
                  </a:lnTo>
                  <a:lnTo>
                    <a:pt x="126204" y="77111"/>
                  </a:lnTo>
                  <a:lnTo>
                    <a:pt x="143579" y="93538"/>
                  </a:lnTo>
                  <a:lnTo>
                    <a:pt x="152164" y="101870"/>
                  </a:lnTo>
                  <a:lnTo>
                    <a:pt x="2032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01800" y="13970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152400" y="0"/>
                  </a:moveTo>
                  <a:lnTo>
                    <a:pt x="145657" y="20225"/>
                  </a:lnTo>
                  <a:lnTo>
                    <a:pt x="140849" y="29006"/>
                  </a:lnTo>
                  <a:lnTo>
                    <a:pt x="134822" y="37681"/>
                  </a:lnTo>
                  <a:lnTo>
                    <a:pt x="127981" y="46287"/>
                  </a:lnTo>
                  <a:lnTo>
                    <a:pt x="119187" y="54847"/>
                  </a:lnTo>
                  <a:lnTo>
                    <a:pt x="109091" y="63376"/>
                  </a:lnTo>
                  <a:lnTo>
                    <a:pt x="98127" y="71884"/>
                  </a:lnTo>
                  <a:lnTo>
                    <a:pt x="87996" y="81789"/>
                  </a:lnTo>
                  <a:lnTo>
                    <a:pt x="78419" y="92626"/>
                  </a:lnTo>
                  <a:lnTo>
                    <a:pt x="69213" y="104084"/>
                  </a:lnTo>
                  <a:lnTo>
                    <a:pt x="60253" y="115956"/>
                  </a:lnTo>
                  <a:lnTo>
                    <a:pt x="42771" y="140436"/>
                  </a:lnTo>
                  <a:lnTo>
                    <a:pt x="34158" y="151479"/>
                  </a:lnTo>
                  <a:lnTo>
                    <a:pt x="25594" y="161664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39800" y="1397000"/>
            <a:ext cx="3530601" cy="530812"/>
            <a:chOff x="939800" y="1397000"/>
            <a:chExt cx="3530601" cy="530812"/>
          </a:xfrm>
        </p:grpSpPr>
        <p:sp>
          <p:nvSpPr>
            <p:cNvPr id="9" name="Freeform 8"/>
            <p:cNvSpPr/>
            <p:nvPr/>
          </p:nvSpPr>
          <p:spPr>
            <a:xfrm>
              <a:off x="3048000" y="13970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25400" y="0"/>
                  </a:moveTo>
                  <a:lnTo>
                    <a:pt x="18657" y="26967"/>
                  </a:lnTo>
                  <a:lnTo>
                    <a:pt x="16672" y="40556"/>
                  </a:lnTo>
                  <a:lnTo>
                    <a:pt x="15347" y="55259"/>
                  </a:lnTo>
                  <a:lnTo>
                    <a:pt x="14465" y="70706"/>
                  </a:lnTo>
                  <a:lnTo>
                    <a:pt x="13484" y="106684"/>
                  </a:lnTo>
                  <a:lnTo>
                    <a:pt x="12855" y="180529"/>
                  </a:lnTo>
                  <a:lnTo>
                    <a:pt x="11392" y="196552"/>
                  </a:lnTo>
                  <a:lnTo>
                    <a:pt x="9005" y="211468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59100" y="1460500"/>
              <a:ext cx="266701" cy="38101"/>
            </a:xfrm>
            <a:custGeom>
              <a:avLst/>
              <a:gdLst/>
              <a:ahLst/>
              <a:cxnLst/>
              <a:rect l="0" t="0" r="0" b="0"/>
              <a:pathLst>
                <a:path w="266701" h="38101">
                  <a:moveTo>
                    <a:pt x="0" y="38100"/>
                  </a:moveTo>
                  <a:lnTo>
                    <a:pt x="53029" y="20423"/>
                  </a:lnTo>
                  <a:lnTo>
                    <a:pt x="66397" y="17848"/>
                  </a:lnTo>
                  <a:lnTo>
                    <a:pt x="80953" y="16132"/>
                  </a:lnTo>
                  <a:lnTo>
                    <a:pt x="96302" y="14988"/>
                  </a:lnTo>
                  <a:lnTo>
                    <a:pt x="112179" y="14225"/>
                  </a:lnTo>
                  <a:lnTo>
                    <a:pt x="144872" y="13377"/>
                  </a:lnTo>
                  <a:lnTo>
                    <a:pt x="162903" y="11740"/>
                  </a:lnTo>
                  <a:lnTo>
                    <a:pt x="181980" y="9238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403600" y="1422400"/>
              <a:ext cx="266701" cy="223369"/>
            </a:xfrm>
            <a:custGeom>
              <a:avLst/>
              <a:gdLst/>
              <a:ahLst/>
              <a:cxnLst/>
              <a:rect l="0" t="0" r="0" b="0"/>
              <a:pathLst>
                <a:path w="266701" h="223369">
                  <a:moveTo>
                    <a:pt x="0" y="0"/>
                  </a:moveTo>
                  <a:lnTo>
                    <a:pt x="26968" y="6742"/>
                  </a:lnTo>
                  <a:lnTo>
                    <a:pt x="40556" y="11550"/>
                  </a:lnTo>
                  <a:lnTo>
                    <a:pt x="55259" y="17577"/>
                  </a:lnTo>
                  <a:lnTo>
                    <a:pt x="70706" y="24418"/>
                  </a:lnTo>
                  <a:lnTo>
                    <a:pt x="85237" y="31801"/>
                  </a:lnTo>
                  <a:lnTo>
                    <a:pt x="99158" y="39545"/>
                  </a:lnTo>
                  <a:lnTo>
                    <a:pt x="112672" y="47530"/>
                  </a:lnTo>
                  <a:lnTo>
                    <a:pt x="123092" y="57086"/>
                  </a:lnTo>
                  <a:lnTo>
                    <a:pt x="131450" y="67691"/>
                  </a:lnTo>
                  <a:lnTo>
                    <a:pt x="138433" y="78994"/>
                  </a:lnTo>
                  <a:lnTo>
                    <a:pt x="141678" y="90762"/>
                  </a:lnTo>
                  <a:lnTo>
                    <a:pt x="142430" y="102841"/>
                  </a:lnTo>
                  <a:lnTo>
                    <a:pt x="141520" y="115127"/>
                  </a:lnTo>
                  <a:lnTo>
                    <a:pt x="138091" y="127551"/>
                  </a:lnTo>
                  <a:lnTo>
                    <a:pt x="132982" y="140067"/>
                  </a:lnTo>
                  <a:lnTo>
                    <a:pt x="126755" y="152645"/>
                  </a:lnTo>
                  <a:lnTo>
                    <a:pt x="119781" y="163852"/>
                  </a:lnTo>
                  <a:lnTo>
                    <a:pt x="112309" y="174146"/>
                  </a:lnTo>
                  <a:lnTo>
                    <a:pt x="104506" y="183830"/>
                  </a:lnTo>
                  <a:lnTo>
                    <a:pt x="95070" y="193109"/>
                  </a:lnTo>
                  <a:lnTo>
                    <a:pt x="84547" y="202117"/>
                  </a:lnTo>
                  <a:lnTo>
                    <a:pt x="73298" y="210944"/>
                  </a:lnTo>
                  <a:lnTo>
                    <a:pt x="60154" y="216829"/>
                  </a:lnTo>
                  <a:lnTo>
                    <a:pt x="45747" y="220753"/>
                  </a:lnTo>
                  <a:lnTo>
                    <a:pt x="30498" y="223368"/>
                  </a:lnTo>
                  <a:lnTo>
                    <a:pt x="21743" y="220879"/>
                  </a:lnTo>
                  <a:lnTo>
                    <a:pt x="17317" y="214986"/>
                  </a:lnTo>
                  <a:lnTo>
                    <a:pt x="15778" y="206824"/>
                  </a:lnTo>
                  <a:lnTo>
                    <a:pt x="18985" y="199971"/>
                  </a:lnTo>
                  <a:lnTo>
                    <a:pt x="25357" y="193992"/>
                  </a:lnTo>
                  <a:lnTo>
                    <a:pt x="33838" y="188594"/>
                  </a:lnTo>
                  <a:lnTo>
                    <a:pt x="45136" y="184996"/>
                  </a:lnTo>
                  <a:lnTo>
                    <a:pt x="58313" y="182597"/>
                  </a:lnTo>
                  <a:lnTo>
                    <a:pt x="72742" y="180998"/>
                  </a:lnTo>
                  <a:lnTo>
                    <a:pt x="86594" y="181343"/>
                  </a:lnTo>
                  <a:lnTo>
                    <a:pt x="100063" y="182984"/>
                  </a:lnTo>
                  <a:lnTo>
                    <a:pt x="113275" y="185489"/>
                  </a:lnTo>
                  <a:lnTo>
                    <a:pt x="126317" y="188570"/>
                  </a:lnTo>
                  <a:lnTo>
                    <a:pt x="139244" y="192036"/>
                  </a:lnTo>
                  <a:lnTo>
                    <a:pt x="164897" y="199649"/>
                  </a:lnTo>
                  <a:lnTo>
                    <a:pt x="190410" y="207736"/>
                  </a:lnTo>
                  <a:lnTo>
                    <a:pt x="204551" y="210457"/>
                  </a:lnTo>
                  <a:lnTo>
                    <a:pt x="219623" y="212271"/>
                  </a:lnTo>
                  <a:lnTo>
                    <a:pt x="2667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797300" y="1460500"/>
              <a:ext cx="241301" cy="177801"/>
            </a:xfrm>
            <a:custGeom>
              <a:avLst/>
              <a:gdLst/>
              <a:ahLst/>
              <a:cxnLst/>
              <a:rect l="0" t="0" r="0" b="0"/>
              <a:pathLst>
                <a:path w="241301" h="177801">
                  <a:moveTo>
                    <a:pt x="0" y="0"/>
                  </a:moveTo>
                  <a:lnTo>
                    <a:pt x="13484" y="13483"/>
                  </a:lnTo>
                  <a:lnTo>
                    <a:pt x="20278" y="21689"/>
                  </a:lnTo>
                  <a:lnTo>
                    <a:pt x="27630" y="31392"/>
                  </a:lnTo>
                  <a:lnTo>
                    <a:pt x="35353" y="42095"/>
                  </a:lnTo>
                  <a:lnTo>
                    <a:pt x="44735" y="52052"/>
                  </a:lnTo>
                  <a:lnTo>
                    <a:pt x="55223" y="61512"/>
                  </a:lnTo>
                  <a:lnTo>
                    <a:pt x="66449" y="70641"/>
                  </a:lnTo>
                  <a:lnTo>
                    <a:pt x="78166" y="79550"/>
                  </a:lnTo>
                  <a:lnTo>
                    <a:pt x="102473" y="96974"/>
                  </a:lnTo>
                  <a:lnTo>
                    <a:pt x="139958" y="122650"/>
                  </a:lnTo>
                  <a:lnTo>
                    <a:pt x="152572" y="129744"/>
                  </a:lnTo>
                  <a:lnTo>
                    <a:pt x="165215" y="135885"/>
                  </a:lnTo>
                  <a:lnTo>
                    <a:pt x="177876" y="141390"/>
                  </a:lnTo>
                  <a:lnTo>
                    <a:pt x="190551" y="147882"/>
                  </a:lnTo>
                  <a:lnTo>
                    <a:pt x="203234" y="155032"/>
                  </a:lnTo>
                  <a:lnTo>
                    <a:pt x="2413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84600" y="1485900"/>
              <a:ext cx="215901" cy="127001"/>
            </a:xfrm>
            <a:custGeom>
              <a:avLst/>
              <a:gdLst/>
              <a:ahLst/>
              <a:cxnLst/>
              <a:rect l="0" t="0" r="0" b="0"/>
              <a:pathLst>
                <a:path w="215901" h="127001">
                  <a:moveTo>
                    <a:pt x="215900" y="0"/>
                  </a:moveTo>
                  <a:lnTo>
                    <a:pt x="202415" y="13483"/>
                  </a:lnTo>
                  <a:lnTo>
                    <a:pt x="194210" y="18867"/>
                  </a:lnTo>
                  <a:lnTo>
                    <a:pt x="184507" y="23866"/>
                  </a:lnTo>
                  <a:lnTo>
                    <a:pt x="173804" y="28611"/>
                  </a:lnTo>
                  <a:lnTo>
                    <a:pt x="162436" y="34596"/>
                  </a:lnTo>
                  <a:lnTo>
                    <a:pt x="150624" y="41408"/>
                  </a:lnTo>
                  <a:lnTo>
                    <a:pt x="138516" y="48772"/>
                  </a:lnTo>
                  <a:lnTo>
                    <a:pt x="113774" y="64480"/>
                  </a:lnTo>
                  <a:lnTo>
                    <a:pt x="101249" y="72620"/>
                  </a:lnTo>
                  <a:lnTo>
                    <a:pt x="90077" y="80868"/>
                  </a:lnTo>
                  <a:lnTo>
                    <a:pt x="79807" y="89190"/>
                  </a:lnTo>
                  <a:lnTo>
                    <a:pt x="70137" y="97560"/>
                  </a:lnTo>
                  <a:lnTo>
                    <a:pt x="59458" y="104551"/>
                  </a:lnTo>
                  <a:lnTo>
                    <a:pt x="48105" y="110623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39800" y="1879604"/>
              <a:ext cx="3530601" cy="48208"/>
            </a:xfrm>
            <a:custGeom>
              <a:avLst/>
              <a:gdLst/>
              <a:ahLst/>
              <a:cxnLst/>
              <a:rect l="0" t="0" r="0" b="0"/>
              <a:pathLst>
                <a:path w="3530601" h="48208">
                  <a:moveTo>
                    <a:pt x="0" y="12696"/>
                  </a:moveTo>
                  <a:lnTo>
                    <a:pt x="26967" y="5953"/>
                  </a:lnTo>
                  <a:lnTo>
                    <a:pt x="40556" y="3968"/>
                  </a:lnTo>
                  <a:lnTo>
                    <a:pt x="55259" y="2644"/>
                  </a:lnTo>
                  <a:lnTo>
                    <a:pt x="86648" y="1172"/>
                  </a:lnTo>
                  <a:lnTo>
                    <a:pt x="136054" y="1755"/>
                  </a:lnTo>
                  <a:lnTo>
                    <a:pt x="152791" y="3991"/>
                  </a:lnTo>
                  <a:lnTo>
                    <a:pt x="169594" y="6893"/>
                  </a:lnTo>
                  <a:lnTo>
                    <a:pt x="187851" y="8827"/>
                  </a:lnTo>
                  <a:lnTo>
                    <a:pt x="207079" y="10116"/>
                  </a:lnTo>
                  <a:lnTo>
                    <a:pt x="245846" y="11549"/>
                  </a:lnTo>
                  <a:lnTo>
                    <a:pt x="299405" y="10945"/>
                  </a:lnTo>
                  <a:lnTo>
                    <a:pt x="316725" y="8706"/>
                  </a:lnTo>
                  <a:lnTo>
                    <a:pt x="333917" y="5803"/>
                  </a:lnTo>
                  <a:lnTo>
                    <a:pt x="352433" y="3867"/>
                  </a:lnTo>
                  <a:lnTo>
                    <a:pt x="371833" y="2576"/>
                  </a:lnTo>
                  <a:lnTo>
                    <a:pt x="412203" y="2554"/>
                  </a:lnTo>
                  <a:lnTo>
                    <a:pt x="432846" y="4523"/>
                  </a:lnTo>
                  <a:lnTo>
                    <a:pt x="453664" y="7247"/>
                  </a:lnTo>
                  <a:lnTo>
                    <a:pt x="474598" y="9063"/>
                  </a:lnTo>
                  <a:lnTo>
                    <a:pt x="495610" y="10274"/>
                  </a:lnTo>
                  <a:lnTo>
                    <a:pt x="536360" y="11619"/>
                  </a:lnTo>
                  <a:lnTo>
                    <a:pt x="639292" y="12554"/>
                  </a:lnTo>
                  <a:lnTo>
                    <a:pt x="661850" y="14012"/>
                  </a:lnTo>
                  <a:lnTo>
                    <a:pt x="683944" y="16395"/>
                  </a:lnTo>
                  <a:lnTo>
                    <a:pt x="705729" y="19395"/>
                  </a:lnTo>
                  <a:lnTo>
                    <a:pt x="727308" y="21396"/>
                  </a:lnTo>
                  <a:lnTo>
                    <a:pt x="748750" y="22729"/>
                  </a:lnTo>
                  <a:lnTo>
                    <a:pt x="792800" y="24210"/>
                  </a:lnTo>
                  <a:lnTo>
                    <a:pt x="908369" y="25240"/>
                  </a:lnTo>
                  <a:lnTo>
                    <a:pt x="1494453" y="25396"/>
                  </a:lnTo>
                  <a:lnTo>
                    <a:pt x="1517002" y="23984"/>
                  </a:lnTo>
                  <a:lnTo>
                    <a:pt x="1536268" y="21633"/>
                  </a:lnTo>
                  <a:lnTo>
                    <a:pt x="1553345" y="18653"/>
                  </a:lnTo>
                  <a:lnTo>
                    <a:pt x="1573196" y="16668"/>
                  </a:lnTo>
                  <a:lnTo>
                    <a:pt x="1594897" y="15344"/>
                  </a:lnTo>
                  <a:lnTo>
                    <a:pt x="1641587" y="13872"/>
                  </a:lnTo>
                  <a:lnTo>
                    <a:pt x="1690561" y="13219"/>
                  </a:lnTo>
                  <a:lnTo>
                    <a:pt x="1712652" y="11633"/>
                  </a:lnTo>
                  <a:lnTo>
                    <a:pt x="1733023" y="9165"/>
                  </a:lnTo>
                  <a:lnTo>
                    <a:pt x="1752249" y="6108"/>
                  </a:lnTo>
                  <a:lnTo>
                    <a:pt x="1773532" y="4071"/>
                  </a:lnTo>
                  <a:lnTo>
                    <a:pt x="1796188" y="2712"/>
                  </a:lnTo>
                  <a:lnTo>
                    <a:pt x="1843939" y="1203"/>
                  </a:lnTo>
                  <a:lnTo>
                    <a:pt x="1968821" y="155"/>
                  </a:lnTo>
                  <a:lnTo>
                    <a:pt x="2197108" y="0"/>
                  </a:lnTo>
                  <a:lnTo>
                    <a:pt x="2221094" y="1409"/>
                  </a:lnTo>
                  <a:lnTo>
                    <a:pt x="2244140" y="3760"/>
                  </a:lnTo>
                  <a:lnTo>
                    <a:pt x="2266560" y="6739"/>
                  </a:lnTo>
                  <a:lnTo>
                    <a:pt x="2289973" y="8724"/>
                  </a:lnTo>
                  <a:lnTo>
                    <a:pt x="2314049" y="10048"/>
                  </a:lnTo>
                  <a:lnTo>
                    <a:pt x="2338565" y="10930"/>
                  </a:lnTo>
                  <a:lnTo>
                    <a:pt x="2359143" y="12930"/>
                  </a:lnTo>
                  <a:lnTo>
                    <a:pt x="2377095" y="15674"/>
                  </a:lnTo>
                  <a:lnTo>
                    <a:pt x="2393297" y="18915"/>
                  </a:lnTo>
                  <a:lnTo>
                    <a:pt x="2412564" y="21075"/>
                  </a:lnTo>
                  <a:lnTo>
                    <a:pt x="2433876" y="22515"/>
                  </a:lnTo>
                  <a:lnTo>
                    <a:pt x="2456551" y="23475"/>
                  </a:lnTo>
                  <a:lnTo>
                    <a:pt x="2475900" y="25526"/>
                  </a:lnTo>
                  <a:lnTo>
                    <a:pt x="2493033" y="28305"/>
                  </a:lnTo>
                  <a:lnTo>
                    <a:pt x="2508689" y="31569"/>
                  </a:lnTo>
                  <a:lnTo>
                    <a:pt x="2527592" y="33744"/>
                  </a:lnTo>
                  <a:lnTo>
                    <a:pt x="2548661" y="35195"/>
                  </a:lnTo>
                  <a:lnTo>
                    <a:pt x="2571174" y="36162"/>
                  </a:lnTo>
                  <a:lnTo>
                    <a:pt x="2643311" y="37522"/>
                  </a:lnTo>
                  <a:lnTo>
                    <a:pt x="2992382" y="38094"/>
                  </a:lnTo>
                  <a:lnTo>
                    <a:pt x="3015154" y="39506"/>
                  </a:lnTo>
                  <a:lnTo>
                    <a:pt x="3038803" y="41858"/>
                  </a:lnTo>
                  <a:lnTo>
                    <a:pt x="3063035" y="44837"/>
                  </a:lnTo>
                  <a:lnTo>
                    <a:pt x="3086245" y="46823"/>
                  </a:lnTo>
                  <a:lnTo>
                    <a:pt x="3108774" y="48147"/>
                  </a:lnTo>
                  <a:lnTo>
                    <a:pt x="3149799" y="48207"/>
                  </a:lnTo>
                  <a:lnTo>
                    <a:pt x="3166666" y="46248"/>
                  </a:lnTo>
                  <a:lnTo>
                    <a:pt x="3182144" y="43530"/>
                  </a:lnTo>
                  <a:lnTo>
                    <a:pt x="3198107" y="41719"/>
                  </a:lnTo>
                  <a:lnTo>
                    <a:pt x="3214394" y="40511"/>
                  </a:lnTo>
                  <a:lnTo>
                    <a:pt x="3230895" y="39706"/>
                  </a:lnTo>
                  <a:lnTo>
                    <a:pt x="3247541" y="37758"/>
                  </a:lnTo>
                  <a:lnTo>
                    <a:pt x="3264283" y="35048"/>
                  </a:lnTo>
                  <a:lnTo>
                    <a:pt x="3281088" y="31831"/>
                  </a:lnTo>
                  <a:lnTo>
                    <a:pt x="3297937" y="29686"/>
                  </a:lnTo>
                  <a:lnTo>
                    <a:pt x="3314813" y="28256"/>
                  </a:lnTo>
                  <a:lnTo>
                    <a:pt x="3331709" y="27302"/>
                  </a:lnTo>
                  <a:lnTo>
                    <a:pt x="3399381" y="25772"/>
                  </a:lnTo>
                  <a:lnTo>
                    <a:pt x="3530600" y="253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739900" y="2082800"/>
            <a:ext cx="3336609" cy="444501"/>
            <a:chOff x="1739900" y="2082800"/>
            <a:chExt cx="3336609" cy="444501"/>
          </a:xfrm>
        </p:grpSpPr>
        <p:sp>
          <p:nvSpPr>
            <p:cNvPr id="16" name="Freeform 15"/>
            <p:cNvSpPr/>
            <p:nvPr/>
          </p:nvSpPr>
          <p:spPr>
            <a:xfrm>
              <a:off x="1739900" y="2197100"/>
              <a:ext cx="228601" cy="38101"/>
            </a:xfrm>
            <a:custGeom>
              <a:avLst/>
              <a:gdLst/>
              <a:ahLst/>
              <a:cxnLst/>
              <a:rect l="0" t="0" r="0" b="0"/>
              <a:pathLst>
                <a:path w="228601" h="38101">
                  <a:moveTo>
                    <a:pt x="0" y="38100"/>
                  </a:moveTo>
                  <a:lnTo>
                    <a:pt x="53029" y="20423"/>
                  </a:lnTo>
                  <a:lnTo>
                    <a:pt x="67808" y="17848"/>
                  </a:lnTo>
                  <a:lnTo>
                    <a:pt x="84716" y="16132"/>
                  </a:lnTo>
                  <a:lnTo>
                    <a:pt x="103044" y="14988"/>
                  </a:lnTo>
                  <a:lnTo>
                    <a:pt x="119496" y="12814"/>
                  </a:lnTo>
                  <a:lnTo>
                    <a:pt x="134697" y="9954"/>
                  </a:lnTo>
                  <a:lnTo>
                    <a:pt x="149065" y="6636"/>
                  </a:lnTo>
                  <a:lnTo>
                    <a:pt x="164287" y="4423"/>
                  </a:lnTo>
                  <a:lnTo>
                    <a:pt x="180080" y="2949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08200" y="2082800"/>
              <a:ext cx="228601" cy="317501"/>
            </a:xfrm>
            <a:custGeom>
              <a:avLst/>
              <a:gdLst/>
              <a:ahLst/>
              <a:cxnLst/>
              <a:rect l="0" t="0" r="0" b="0"/>
              <a:pathLst>
                <a:path w="228601" h="317501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6509" y="11550"/>
                  </a:lnTo>
                  <a:lnTo>
                    <a:pt x="89106" y="17577"/>
                  </a:lnTo>
                  <a:lnTo>
                    <a:pt x="101737" y="24418"/>
                  </a:lnTo>
                  <a:lnTo>
                    <a:pt x="112980" y="31801"/>
                  </a:lnTo>
                  <a:lnTo>
                    <a:pt x="123298" y="39545"/>
                  </a:lnTo>
                  <a:lnTo>
                    <a:pt x="132998" y="47530"/>
                  </a:lnTo>
                  <a:lnTo>
                    <a:pt x="140877" y="58497"/>
                  </a:lnTo>
                  <a:lnTo>
                    <a:pt x="147540" y="71454"/>
                  </a:lnTo>
                  <a:lnTo>
                    <a:pt x="153393" y="85736"/>
                  </a:lnTo>
                  <a:lnTo>
                    <a:pt x="154473" y="99490"/>
                  </a:lnTo>
                  <a:lnTo>
                    <a:pt x="152371" y="112893"/>
                  </a:lnTo>
                  <a:lnTo>
                    <a:pt x="148147" y="126062"/>
                  </a:lnTo>
                  <a:lnTo>
                    <a:pt x="142509" y="139075"/>
                  </a:lnTo>
                  <a:lnTo>
                    <a:pt x="135928" y="151983"/>
                  </a:lnTo>
                  <a:lnTo>
                    <a:pt x="128719" y="164822"/>
                  </a:lnTo>
                  <a:lnTo>
                    <a:pt x="118268" y="176203"/>
                  </a:lnTo>
                  <a:lnTo>
                    <a:pt x="105656" y="186613"/>
                  </a:lnTo>
                  <a:lnTo>
                    <a:pt x="91604" y="196375"/>
                  </a:lnTo>
                  <a:lnTo>
                    <a:pt x="78002" y="204294"/>
                  </a:lnTo>
                  <a:lnTo>
                    <a:pt x="64702" y="210985"/>
                  </a:lnTo>
                  <a:lnTo>
                    <a:pt x="51601" y="216857"/>
                  </a:lnTo>
                  <a:lnTo>
                    <a:pt x="47100" y="219360"/>
                  </a:lnTo>
                  <a:lnTo>
                    <a:pt x="48334" y="219617"/>
                  </a:lnTo>
                  <a:lnTo>
                    <a:pt x="53389" y="218378"/>
                  </a:lnTo>
                  <a:lnTo>
                    <a:pt x="60992" y="218963"/>
                  </a:lnTo>
                  <a:lnTo>
                    <a:pt x="70295" y="220764"/>
                  </a:lnTo>
                  <a:lnTo>
                    <a:pt x="80730" y="223376"/>
                  </a:lnTo>
                  <a:lnTo>
                    <a:pt x="90509" y="227939"/>
                  </a:lnTo>
                  <a:lnTo>
                    <a:pt x="99850" y="233804"/>
                  </a:lnTo>
                  <a:lnTo>
                    <a:pt x="108900" y="240536"/>
                  </a:lnTo>
                  <a:lnTo>
                    <a:pt x="119166" y="246435"/>
                  </a:lnTo>
                  <a:lnTo>
                    <a:pt x="130244" y="251779"/>
                  </a:lnTo>
                  <a:lnTo>
                    <a:pt x="141863" y="256752"/>
                  </a:lnTo>
                  <a:lnTo>
                    <a:pt x="153841" y="262890"/>
                  </a:lnTo>
                  <a:lnTo>
                    <a:pt x="166061" y="269804"/>
                  </a:lnTo>
                  <a:lnTo>
                    <a:pt x="178440" y="277236"/>
                  </a:lnTo>
                  <a:lnTo>
                    <a:pt x="189516" y="285013"/>
                  </a:lnTo>
                  <a:lnTo>
                    <a:pt x="199721" y="293020"/>
                  </a:lnTo>
                  <a:lnTo>
                    <a:pt x="2286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25700" y="2298700"/>
              <a:ext cx="228601" cy="228601"/>
            </a:xfrm>
            <a:custGeom>
              <a:avLst/>
              <a:gdLst/>
              <a:ahLst/>
              <a:cxnLst/>
              <a:rect l="0" t="0" r="0" b="0"/>
              <a:pathLst>
                <a:path w="228601" h="228601">
                  <a:moveTo>
                    <a:pt x="228600" y="0"/>
                  </a:moveTo>
                  <a:lnTo>
                    <a:pt x="221857" y="20225"/>
                  </a:lnTo>
                  <a:lnTo>
                    <a:pt x="217049" y="30417"/>
                  </a:lnTo>
                  <a:lnTo>
                    <a:pt x="211022" y="41444"/>
                  </a:lnTo>
                  <a:lnTo>
                    <a:pt x="204181" y="53029"/>
                  </a:lnTo>
                  <a:lnTo>
                    <a:pt x="195387" y="63575"/>
                  </a:lnTo>
                  <a:lnTo>
                    <a:pt x="185291" y="73428"/>
                  </a:lnTo>
                  <a:lnTo>
                    <a:pt x="174327" y="82818"/>
                  </a:lnTo>
                  <a:lnTo>
                    <a:pt x="162785" y="93312"/>
                  </a:lnTo>
                  <a:lnTo>
                    <a:pt x="138671" y="116261"/>
                  </a:lnTo>
                  <a:lnTo>
                    <a:pt x="127725" y="128307"/>
                  </a:lnTo>
                  <a:lnTo>
                    <a:pt x="117605" y="140571"/>
                  </a:lnTo>
                  <a:lnTo>
                    <a:pt x="108037" y="152981"/>
                  </a:lnTo>
                  <a:lnTo>
                    <a:pt x="97424" y="164076"/>
                  </a:lnTo>
                  <a:lnTo>
                    <a:pt x="86116" y="174295"/>
                  </a:lnTo>
                  <a:lnTo>
                    <a:pt x="74344" y="183930"/>
                  </a:lnTo>
                  <a:lnTo>
                    <a:pt x="62262" y="191764"/>
                  </a:lnTo>
                  <a:lnTo>
                    <a:pt x="49975" y="198398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501900" y="2311400"/>
              <a:ext cx="127001" cy="76201"/>
            </a:xfrm>
            <a:custGeom>
              <a:avLst/>
              <a:gdLst/>
              <a:ahLst/>
              <a:cxnLst/>
              <a:rect l="0" t="0" r="0" b="0"/>
              <a:pathLst>
                <a:path w="127001" h="76201">
                  <a:moveTo>
                    <a:pt x="0" y="0"/>
                  </a:moveTo>
                  <a:lnTo>
                    <a:pt x="35353" y="35353"/>
                  </a:lnTo>
                  <a:lnTo>
                    <a:pt x="44735" y="41913"/>
                  </a:lnTo>
                  <a:lnTo>
                    <a:pt x="55223" y="47697"/>
                  </a:lnTo>
                  <a:lnTo>
                    <a:pt x="66449" y="52965"/>
                  </a:lnTo>
                  <a:lnTo>
                    <a:pt x="78166" y="57887"/>
                  </a:lnTo>
                  <a:lnTo>
                    <a:pt x="90210" y="62580"/>
                  </a:lnTo>
                  <a:lnTo>
                    <a:pt x="1270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124200" y="22860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086100" y="2413000"/>
              <a:ext cx="254001" cy="20017"/>
            </a:xfrm>
            <a:custGeom>
              <a:avLst/>
              <a:gdLst/>
              <a:ahLst/>
              <a:cxnLst/>
              <a:rect l="0" t="0" r="0" b="0"/>
              <a:pathLst>
                <a:path w="254001" h="20017">
                  <a:moveTo>
                    <a:pt x="0" y="12700"/>
                  </a:moveTo>
                  <a:lnTo>
                    <a:pt x="20225" y="19442"/>
                  </a:lnTo>
                  <a:lnTo>
                    <a:pt x="30417" y="20016"/>
                  </a:lnTo>
                  <a:lnTo>
                    <a:pt x="41444" y="18988"/>
                  </a:lnTo>
                  <a:lnTo>
                    <a:pt x="53029" y="16892"/>
                  </a:lnTo>
                  <a:lnTo>
                    <a:pt x="66397" y="15495"/>
                  </a:lnTo>
                  <a:lnTo>
                    <a:pt x="80953" y="14563"/>
                  </a:lnTo>
                  <a:lnTo>
                    <a:pt x="96302" y="13942"/>
                  </a:lnTo>
                  <a:lnTo>
                    <a:pt x="110768" y="12117"/>
                  </a:lnTo>
                  <a:lnTo>
                    <a:pt x="124645" y="9489"/>
                  </a:lnTo>
                  <a:lnTo>
                    <a:pt x="138130" y="6326"/>
                  </a:lnTo>
                  <a:lnTo>
                    <a:pt x="152764" y="4217"/>
                  </a:lnTo>
                  <a:lnTo>
                    <a:pt x="168165" y="2811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50132" y="2273300"/>
              <a:ext cx="247169" cy="177801"/>
            </a:xfrm>
            <a:custGeom>
              <a:avLst/>
              <a:gdLst/>
              <a:ahLst/>
              <a:cxnLst/>
              <a:rect l="0" t="0" r="0" b="0"/>
              <a:pathLst>
                <a:path w="247169" h="177801">
                  <a:moveTo>
                    <a:pt x="18568" y="0"/>
                  </a:moveTo>
                  <a:lnTo>
                    <a:pt x="38793" y="6742"/>
                  </a:lnTo>
                  <a:lnTo>
                    <a:pt x="50396" y="10139"/>
                  </a:lnTo>
                  <a:lnTo>
                    <a:pt x="92282" y="21662"/>
                  </a:lnTo>
                  <a:lnTo>
                    <a:pt x="119063" y="29853"/>
                  </a:lnTo>
                  <a:lnTo>
                    <a:pt x="130720" y="35424"/>
                  </a:lnTo>
                  <a:lnTo>
                    <a:pt x="141313" y="41961"/>
                  </a:lnTo>
                  <a:lnTo>
                    <a:pt x="151198" y="49140"/>
                  </a:lnTo>
                  <a:lnTo>
                    <a:pt x="156377" y="58160"/>
                  </a:lnTo>
                  <a:lnTo>
                    <a:pt x="158418" y="68407"/>
                  </a:lnTo>
                  <a:lnTo>
                    <a:pt x="158368" y="79471"/>
                  </a:lnTo>
                  <a:lnTo>
                    <a:pt x="156923" y="92492"/>
                  </a:lnTo>
                  <a:lnTo>
                    <a:pt x="154549" y="106816"/>
                  </a:lnTo>
                  <a:lnTo>
                    <a:pt x="151555" y="122011"/>
                  </a:lnTo>
                  <a:lnTo>
                    <a:pt x="145326" y="133551"/>
                  </a:lnTo>
                  <a:lnTo>
                    <a:pt x="136940" y="142656"/>
                  </a:lnTo>
                  <a:lnTo>
                    <a:pt x="127116" y="150137"/>
                  </a:lnTo>
                  <a:lnTo>
                    <a:pt x="116333" y="156536"/>
                  </a:lnTo>
                  <a:lnTo>
                    <a:pt x="104911" y="162213"/>
                  </a:lnTo>
                  <a:lnTo>
                    <a:pt x="93063" y="167408"/>
                  </a:lnTo>
                  <a:lnTo>
                    <a:pt x="79520" y="170872"/>
                  </a:lnTo>
                  <a:lnTo>
                    <a:pt x="64847" y="173181"/>
                  </a:lnTo>
                  <a:lnTo>
                    <a:pt x="49421" y="174721"/>
                  </a:lnTo>
                  <a:lnTo>
                    <a:pt x="34903" y="174336"/>
                  </a:lnTo>
                  <a:lnTo>
                    <a:pt x="20991" y="172668"/>
                  </a:lnTo>
                  <a:lnTo>
                    <a:pt x="7483" y="170145"/>
                  </a:lnTo>
                  <a:lnTo>
                    <a:pt x="1300" y="165641"/>
                  </a:lnTo>
                  <a:lnTo>
                    <a:pt x="0" y="159816"/>
                  </a:lnTo>
                  <a:lnTo>
                    <a:pt x="1956" y="153111"/>
                  </a:lnTo>
                  <a:lnTo>
                    <a:pt x="6082" y="145818"/>
                  </a:lnTo>
                  <a:lnTo>
                    <a:pt x="11655" y="138134"/>
                  </a:lnTo>
                  <a:lnTo>
                    <a:pt x="18192" y="130189"/>
                  </a:lnTo>
                  <a:lnTo>
                    <a:pt x="26784" y="123481"/>
                  </a:lnTo>
                  <a:lnTo>
                    <a:pt x="36745" y="117599"/>
                  </a:lnTo>
                  <a:lnTo>
                    <a:pt x="47619" y="112266"/>
                  </a:lnTo>
                  <a:lnTo>
                    <a:pt x="59102" y="110121"/>
                  </a:lnTo>
                  <a:lnTo>
                    <a:pt x="70991" y="110103"/>
                  </a:lnTo>
                  <a:lnTo>
                    <a:pt x="83150" y="111502"/>
                  </a:lnTo>
                  <a:lnTo>
                    <a:pt x="95489" y="115257"/>
                  </a:lnTo>
                  <a:lnTo>
                    <a:pt x="107948" y="120582"/>
                  </a:lnTo>
                  <a:lnTo>
                    <a:pt x="120488" y="126955"/>
                  </a:lnTo>
                  <a:lnTo>
                    <a:pt x="133081" y="132614"/>
                  </a:lnTo>
                  <a:lnTo>
                    <a:pt x="145710" y="137798"/>
                  </a:lnTo>
                  <a:lnTo>
                    <a:pt x="158362" y="142665"/>
                  </a:lnTo>
                  <a:lnTo>
                    <a:pt x="183710" y="151836"/>
                  </a:lnTo>
                  <a:lnTo>
                    <a:pt x="247168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937000" y="2324100"/>
              <a:ext cx="228601" cy="152401"/>
            </a:xfrm>
            <a:custGeom>
              <a:avLst/>
              <a:gdLst/>
              <a:ahLst/>
              <a:cxnLst/>
              <a:rect l="0" t="0" r="0" b="0"/>
              <a:pathLst>
                <a:path w="228601" h="152401">
                  <a:moveTo>
                    <a:pt x="0" y="0"/>
                  </a:moveTo>
                  <a:lnTo>
                    <a:pt x="20225" y="13484"/>
                  </a:lnTo>
                  <a:lnTo>
                    <a:pt x="45208" y="31392"/>
                  </a:lnTo>
                  <a:lnTo>
                    <a:pt x="73714" y="52052"/>
                  </a:lnTo>
                  <a:lnTo>
                    <a:pt x="113563" y="79550"/>
                  </a:lnTo>
                  <a:lnTo>
                    <a:pt x="164954" y="114125"/>
                  </a:lnTo>
                  <a:lnTo>
                    <a:pt x="2286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886200" y="2311400"/>
              <a:ext cx="228601" cy="152401"/>
            </a:xfrm>
            <a:custGeom>
              <a:avLst/>
              <a:gdLst/>
              <a:ahLst/>
              <a:cxnLst/>
              <a:rect l="0" t="0" r="0" b="0"/>
              <a:pathLst>
                <a:path w="228601" h="152401">
                  <a:moveTo>
                    <a:pt x="228600" y="0"/>
                  </a:moveTo>
                  <a:lnTo>
                    <a:pt x="101404" y="84797"/>
                  </a:lnTo>
                  <a:lnTo>
                    <a:pt x="90180" y="93220"/>
                  </a:lnTo>
                  <a:lnTo>
                    <a:pt x="79875" y="101658"/>
                  </a:lnTo>
                  <a:lnTo>
                    <a:pt x="70184" y="110105"/>
                  </a:lnTo>
                  <a:lnTo>
                    <a:pt x="59489" y="117148"/>
                  </a:lnTo>
                  <a:lnTo>
                    <a:pt x="48126" y="123254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394200" y="2171700"/>
              <a:ext cx="8146" cy="279401"/>
            </a:xfrm>
            <a:custGeom>
              <a:avLst/>
              <a:gdLst/>
              <a:ahLst/>
              <a:cxnLst/>
              <a:rect l="0" t="0" r="0" b="0"/>
              <a:pathLst>
                <a:path w="8146" h="2794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7316" y="85237"/>
                  </a:lnTo>
                  <a:lnTo>
                    <a:pt x="6289" y="99158"/>
                  </a:lnTo>
                  <a:lnTo>
                    <a:pt x="4192" y="112672"/>
                  </a:lnTo>
                  <a:lnTo>
                    <a:pt x="4206" y="125914"/>
                  </a:lnTo>
                  <a:lnTo>
                    <a:pt x="5626" y="138976"/>
                  </a:lnTo>
                  <a:lnTo>
                    <a:pt x="7984" y="151917"/>
                  </a:lnTo>
                  <a:lnTo>
                    <a:pt x="8145" y="166189"/>
                  </a:lnTo>
                  <a:lnTo>
                    <a:pt x="6841" y="181348"/>
                  </a:lnTo>
                  <a:lnTo>
                    <a:pt x="4560" y="197099"/>
                  </a:lnTo>
                  <a:lnTo>
                    <a:pt x="3040" y="213243"/>
                  </a:lnTo>
                  <a:lnTo>
                    <a:pt x="2027" y="229651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330700" y="23241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0225" y="18657"/>
                  </a:lnTo>
                  <a:lnTo>
                    <a:pt x="33239" y="15260"/>
                  </a:lnTo>
                  <a:lnTo>
                    <a:pt x="66513" y="7723"/>
                  </a:lnTo>
                  <a:lnTo>
                    <a:pt x="83853" y="5148"/>
                  </a:lnTo>
                  <a:lnTo>
                    <a:pt x="101058" y="3432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673600" y="22098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0" y="0"/>
                  </a:moveTo>
                  <a:lnTo>
                    <a:pt x="6742" y="20225"/>
                  </a:lnTo>
                  <a:lnTo>
                    <a:pt x="8728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1915" y="94768"/>
                  </a:lnTo>
                  <a:lnTo>
                    <a:pt x="127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816605" y="2235106"/>
              <a:ext cx="259904" cy="223352"/>
            </a:xfrm>
            <a:custGeom>
              <a:avLst/>
              <a:gdLst/>
              <a:ahLst/>
              <a:cxnLst/>
              <a:rect l="0" t="0" r="0" b="0"/>
              <a:pathLst>
                <a:path w="259904" h="223352">
                  <a:moveTo>
                    <a:pt x="110995" y="12794"/>
                  </a:moveTo>
                  <a:lnTo>
                    <a:pt x="84026" y="12794"/>
                  </a:lnTo>
                  <a:lnTo>
                    <a:pt x="73260" y="17027"/>
                  </a:lnTo>
                  <a:lnTo>
                    <a:pt x="63261" y="24082"/>
                  </a:lnTo>
                  <a:lnTo>
                    <a:pt x="44624" y="41800"/>
                  </a:lnTo>
                  <a:lnTo>
                    <a:pt x="26933" y="59081"/>
                  </a:lnTo>
                  <a:lnTo>
                    <a:pt x="19676" y="69052"/>
                  </a:lnTo>
                  <a:lnTo>
                    <a:pt x="13427" y="79933"/>
                  </a:lnTo>
                  <a:lnTo>
                    <a:pt x="7849" y="91420"/>
                  </a:lnTo>
                  <a:lnTo>
                    <a:pt x="4131" y="104722"/>
                  </a:lnTo>
                  <a:lnTo>
                    <a:pt x="1652" y="119235"/>
                  </a:lnTo>
                  <a:lnTo>
                    <a:pt x="0" y="134554"/>
                  </a:lnTo>
                  <a:lnTo>
                    <a:pt x="309" y="149001"/>
                  </a:lnTo>
                  <a:lnTo>
                    <a:pt x="1927" y="162865"/>
                  </a:lnTo>
                  <a:lnTo>
                    <a:pt x="4416" y="176341"/>
                  </a:lnTo>
                  <a:lnTo>
                    <a:pt x="8898" y="188148"/>
                  </a:lnTo>
                  <a:lnTo>
                    <a:pt x="14708" y="198840"/>
                  </a:lnTo>
                  <a:lnTo>
                    <a:pt x="21403" y="208792"/>
                  </a:lnTo>
                  <a:lnTo>
                    <a:pt x="32923" y="215426"/>
                  </a:lnTo>
                  <a:lnTo>
                    <a:pt x="47658" y="219848"/>
                  </a:lnTo>
                  <a:lnTo>
                    <a:pt x="64537" y="222797"/>
                  </a:lnTo>
                  <a:lnTo>
                    <a:pt x="81434" y="223351"/>
                  </a:lnTo>
                  <a:lnTo>
                    <a:pt x="98343" y="222310"/>
                  </a:lnTo>
                  <a:lnTo>
                    <a:pt x="115260" y="220204"/>
                  </a:lnTo>
                  <a:lnTo>
                    <a:pt x="130772" y="215979"/>
                  </a:lnTo>
                  <a:lnTo>
                    <a:pt x="145346" y="210339"/>
                  </a:lnTo>
                  <a:lnTo>
                    <a:pt x="159295" y="203757"/>
                  </a:lnTo>
                  <a:lnTo>
                    <a:pt x="172828" y="196547"/>
                  </a:lnTo>
                  <a:lnTo>
                    <a:pt x="186084" y="188918"/>
                  </a:lnTo>
                  <a:lnTo>
                    <a:pt x="199154" y="181010"/>
                  </a:lnTo>
                  <a:lnTo>
                    <a:pt x="210690" y="172916"/>
                  </a:lnTo>
                  <a:lnTo>
                    <a:pt x="221203" y="164697"/>
                  </a:lnTo>
                  <a:lnTo>
                    <a:pt x="231033" y="156396"/>
                  </a:lnTo>
                  <a:lnTo>
                    <a:pt x="238998" y="146628"/>
                  </a:lnTo>
                  <a:lnTo>
                    <a:pt x="245719" y="135883"/>
                  </a:lnTo>
                  <a:lnTo>
                    <a:pt x="251611" y="124487"/>
                  </a:lnTo>
                  <a:lnTo>
                    <a:pt x="255539" y="111245"/>
                  </a:lnTo>
                  <a:lnTo>
                    <a:pt x="258157" y="96772"/>
                  </a:lnTo>
                  <a:lnTo>
                    <a:pt x="259903" y="81479"/>
                  </a:lnTo>
                  <a:lnTo>
                    <a:pt x="259656" y="67051"/>
                  </a:lnTo>
                  <a:lnTo>
                    <a:pt x="258080" y="53198"/>
                  </a:lnTo>
                  <a:lnTo>
                    <a:pt x="255618" y="39730"/>
                  </a:lnTo>
                  <a:lnTo>
                    <a:pt x="249743" y="27929"/>
                  </a:lnTo>
                  <a:lnTo>
                    <a:pt x="241594" y="17239"/>
                  </a:lnTo>
                  <a:lnTo>
                    <a:pt x="231927" y="7291"/>
                  </a:lnTo>
                  <a:lnTo>
                    <a:pt x="221250" y="2070"/>
                  </a:lnTo>
                  <a:lnTo>
                    <a:pt x="209898" y="0"/>
                  </a:lnTo>
                  <a:lnTo>
                    <a:pt x="174495" y="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374900" y="2959100"/>
            <a:ext cx="2908301" cy="1050929"/>
            <a:chOff x="2374900" y="2959100"/>
            <a:chExt cx="2908301" cy="1050929"/>
          </a:xfrm>
        </p:grpSpPr>
        <p:sp>
          <p:nvSpPr>
            <p:cNvPr id="30" name="Freeform 29"/>
            <p:cNvSpPr/>
            <p:nvPr/>
          </p:nvSpPr>
          <p:spPr>
            <a:xfrm>
              <a:off x="2374900" y="3031658"/>
              <a:ext cx="252331" cy="283043"/>
            </a:xfrm>
            <a:custGeom>
              <a:avLst/>
              <a:gdLst/>
              <a:ahLst/>
              <a:cxnLst/>
              <a:rect l="0" t="0" r="0" b="0"/>
              <a:pathLst>
                <a:path w="252331" h="283043">
                  <a:moveTo>
                    <a:pt x="228600" y="16342"/>
                  </a:moveTo>
                  <a:lnTo>
                    <a:pt x="215115" y="2858"/>
                  </a:lnTo>
                  <a:lnTo>
                    <a:pt x="206910" y="297"/>
                  </a:lnTo>
                  <a:lnTo>
                    <a:pt x="197207" y="0"/>
                  </a:lnTo>
                  <a:lnTo>
                    <a:pt x="186504" y="1214"/>
                  </a:lnTo>
                  <a:lnTo>
                    <a:pt x="175136" y="3434"/>
                  </a:lnTo>
                  <a:lnTo>
                    <a:pt x="163324" y="6326"/>
                  </a:lnTo>
                  <a:lnTo>
                    <a:pt x="151216" y="9664"/>
                  </a:lnTo>
                  <a:lnTo>
                    <a:pt x="126473" y="17137"/>
                  </a:lnTo>
                  <a:lnTo>
                    <a:pt x="113949" y="21105"/>
                  </a:lnTo>
                  <a:lnTo>
                    <a:pt x="101366" y="26573"/>
                  </a:lnTo>
                  <a:lnTo>
                    <a:pt x="88744" y="33040"/>
                  </a:lnTo>
                  <a:lnTo>
                    <a:pt x="76096" y="40174"/>
                  </a:lnTo>
                  <a:lnTo>
                    <a:pt x="71897" y="46341"/>
                  </a:lnTo>
                  <a:lnTo>
                    <a:pt x="73331" y="51863"/>
                  </a:lnTo>
                  <a:lnTo>
                    <a:pt x="78520" y="56956"/>
                  </a:lnTo>
                  <a:lnTo>
                    <a:pt x="87625" y="63173"/>
                  </a:lnTo>
                  <a:lnTo>
                    <a:pt x="99338" y="70141"/>
                  </a:lnTo>
                  <a:lnTo>
                    <a:pt x="112792" y="77608"/>
                  </a:lnTo>
                  <a:lnTo>
                    <a:pt x="127406" y="83997"/>
                  </a:lnTo>
                  <a:lnTo>
                    <a:pt x="142793" y="89667"/>
                  </a:lnTo>
                  <a:lnTo>
                    <a:pt x="158695" y="94859"/>
                  </a:lnTo>
                  <a:lnTo>
                    <a:pt x="172119" y="101142"/>
                  </a:lnTo>
                  <a:lnTo>
                    <a:pt x="183890" y="108153"/>
                  </a:lnTo>
                  <a:lnTo>
                    <a:pt x="194560" y="115649"/>
                  </a:lnTo>
                  <a:lnTo>
                    <a:pt x="204495" y="123469"/>
                  </a:lnTo>
                  <a:lnTo>
                    <a:pt x="213941" y="131504"/>
                  </a:lnTo>
                  <a:lnTo>
                    <a:pt x="223060" y="139683"/>
                  </a:lnTo>
                  <a:lnTo>
                    <a:pt x="240719" y="156297"/>
                  </a:lnTo>
                  <a:lnTo>
                    <a:pt x="249379" y="164679"/>
                  </a:lnTo>
                  <a:lnTo>
                    <a:pt x="252330" y="174499"/>
                  </a:lnTo>
                  <a:lnTo>
                    <a:pt x="251476" y="185280"/>
                  </a:lnTo>
                  <a:lnTo>
                    <a:pt x="248084" y="196701"/>
                  </a:lnTo>
                  <a:lnTo>
                    <a:pt x="241589" y="207137"/>
                  </a:lnTo>
                  <a:lnTo>
                    <a:pt x="233026" y="216916"/>
                  </a:lnTo>
                  <a:lnTo>
                    <a:pt x="223084" y="226258"/>
                  </a:lnTo>
                  <a:lnTo>
                    <a:pt x="210811" y="233897"/>
                  </a:lnTo>
                  <a:lnTo>
                    <a:pt x="196985" y="240401"/>
                  </a:lnTo>
                  <a:lnTo>
                    <a:pt x="182123" y="246148"/>
                  </a:lnTo>
                  <a:lnTo>
                    <a:pt x="165160" y="251390"/>
                  </a:lnTo>
                  <a:lnTo>
                    <a:pt x="146795" y="256296"/>
                  </a:lnTo>
                  <a:lnTo>
                    <a:pt x="127497" y="260978"/>
                  </a:lnTo>
                  <a:lnTo>
                    <a:pt x="107575" y="264099"/>
                  </a:lnTo>
                  <a:lnTo>
                    <a:pt x="87239" y="266180"/>
                  </a:lnTo>
                  <a:lnTo>
                    <a:pt x="0" y="283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19400" y="29591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12700" y="0"/>
                  </a:moveTo>
                  <a:lnTo>
                    <a:pt x="5957" y="20225"/>
                  </a:lnTo>
                  <a:lnTo>
                    <a:pt x="3972" y="31828"/>
                  </a:lnTo>
                  <a:lnTo>
                    <a:pt x="2648" y="45207"/>
                  </a:lnTo>
                  <a:lnTo>
                    <a:pt x="1765" y="59771"/>
                  </a:lnTo>
                  <a:lnTo>
                    <a:pt x="784" y="91006"/>
                  </a:lnTo>
                  <a:lnTo>
                    <a:pt x="103" y="182571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967751" y="3155557"/>
              <a:ext cx="170184" cy="148655"/>
            </a:xfrm>
            <a:custGeom>
              <a:avLst/>
              <a:gdLst/>
              <a:ahLst/>
              <a:cxnLst/>
              <a:rect l="0" t="0" r="0" b="0"/>
              <a:pathLst>
                <a:path w="170184" h="148655">
                  <a:moveTo>
                    <a:pt x="92949" y="6743"/>
                  </a:moveTo>
                  <a:lnTo>
                    <a:pt x="72723" y="0"/>
                  </a:lnTo>
                  <a:lnTo>
                    <a:pt x="63942" y="837"/>
                  </a:lnTo>
                  <a:lnTo>
                    <a:pt x="55267" y="4216"/>
                  </a:lnTo>
                  <a:lnTo>
                    <a:pt x="46661" y="9292"/>
                  </a:lnTo>
                  <a:lnTo>
                    <a:pt x="38101" y="16909"/>
                  </a:lnTo>
                  <a:lnTo>
                    <a:pt x="29573" y="26220"/>
                  </a:lnTo>
                  <a:lnTo>
                    <a:pt x="21065" y="36661"/>
                  </a:lnTo>
                  <a:lnTo>
                    <a:pt x="13981" y="47855"/>
                  </a:lnTo>
                  <a:lnTo>
                    <a:pt x="7848" y="59551"/>
                  </a:lnTo>
                  <a:lnTo>
                    <a:pt x="2348" y="71581"/>
                  </a:lnTo>
                  <a:lnTo>
                    <a:pt x="93" y="85246"/>
                  </a:lnTo>
                  <a:lnTo>
                    <a:pt x="0" y="100000"/>
                  </a:lnTo>
                  <a:lnTo>
                    <a:pt x="1350" y="115481"/>
                  </a:lnTo>
                  <a:lnTo>
                    <a:pt x="6483" y="127213"/>
                  </a:lnTo>
                  <a:lnTo>
                    <a:pt x="14138" y="136445"/>
                  </a:lnTo>
                  <a:lnTo>
                    <a:pt x="23475" y="144011"/>
                  </a:lnTo>
                  <a:lnTo>
                    <a:pt x="35344" y="147644"/>
                  </a:lnTo>
                  <a:lnTo>
                    <a:pt x="48901" y="148654"/>
                  </a:lnTo>
                  <a:lnTo>
                    <a:pt x="63583" y="147917"/>
                  </a:lnTo>
                  <a:lnTo>
                    <a:pt x="77605" y="144603"/>
                  </a:lnTo>
                  <a:lnTo>
                    <a:pt x="91186" y="139572"/>
                  </a:lnTo>
                  <a:lnTo>
                    <a:pt x="104474" y="133396"/>
                  </a:lnTo>
                  <a:lnTo>
                    <a:pt x="116154" y="126456"/>
                  </a:lnTo>
                  <a:lnTo>
                    <a:pt x="126763" y="119007"/>
                  </a:lnTo>
                  <a:lnTo>
                    <a:pt x="136658" y="111219"/>
                  </a:lnTo>
                  <a:lnTo>
                    <a:pt x="146077" y="101793"/>
                  </a:lnTo>
                  <a:lnTo>
                    <a:pt x="155179" y="91276"/>
                  </a:lnTo>
                  <a:lnTo>
                    <a:pt x="164069" y="80032"/>
                  </a:lnTo>
                  <a:lnTo>
                    <a:pt x="168584" y="66891"/>
                  </a:lnTo>
                  <a:lnTo>
                    <a:pt x="170183" y="52486"/>
                  </a:lnTo>
                  <a:lnTo>
                    <a:pt x="169838" y="37238"/>
                  </a:lnTo>
                  <a:lnTo>
                    <a:pt x="163964" y="25662"/>
                  </a:lnTo>
                  <a:lnTo>
                    <a:pt x="154403" y="16533"/>
                  </a:lnTo>
                  <a:lnTo>
                    <a:pt x="142385" y="9036"/>
                  </a:lnTo>
                  <a:lnTo>
                    <a:pt x="130139" y="5449"/>
                  </a:lnTo>
                  <a:lnTo>
                    <a:pt x="117743" y="4469"/>
                  </a:lnTo>
                  <a:lnTo>
                    <a:pt x="67549" y="67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241022" y="3119376"/>
              <a:ext cx="191717" cy="324692"/>
            </a:xfrm>
            <a:custGeom>
              <a:avLst/>
              <a:gdLst/>
              <a:ahLst/>
              <a:cxnLst/>
              <a:rect l="0" t="0" r="0" b="0"/>
              <a:pathLst>
                <a:path w="191717" h="324692">
                  <a:moveTo>
                    <a:pt x="60978" y="106424"/>
                  </a:moveTo>
                  <a:lnTo>
                    <a:pt x="60978" y="133392"/>
                  </a:lnTo>
                  <a:lnTo>
                    <a:pt x="59566" y="145569"/>
                  </a:lnTo>
                  <a:lnTo>
                    <a:pt x="57215" y="157920"/>
                  </a:lnTo>
                  <a:lnTo>
                    <a:pt x="54235" y="170388"/>
                  </a:lnTo>
                  <a:lnTo>
                    <a:pt x="52249" y="185755"/>
                  </a:lnTo>
                  <a:lnTo>
                    <a:pt x="50925" y="203056"/>
                  </a:lnTo>
                  <a:lnTo>
                    <a:pt x="50043" y="221645"/>
                  </a:lnTo>
                  <a:lnTo>
                    <a:pt x="49062" y="257352"/>
                  </a:lnTo>
                  <a:lnTo>
                    <a:pt x="48800" y="274776"/>
                  </a:lnTo>
                  <a:lnTo>
                    <a:pt x="50037" y="290625"/>
                  </a:lnTo>
                  <a:lnTo>
                    <a:pt x="52273" y="305425"/>
                  </a:lnTo>
                  <a:lnTo>
                    <a:pt x="55174" y="319524"/>
                  </a:lnTo>
                  <a:lnTo>
                    <a:pt x="54286" y="324691"/>
                  </a:lnTo>
                  <a:lnTo>
                    <a:pt x="50872" y="323902"/>
                  </a:lnTo>
                  <a:lnTo>
                    <a:pt x="45774" y="319142"/>
                  </a:lnTo>
                  <a:lnTo>
                    <a:pt x="40964" y="311736"/>
                  </a:lnTo>
                  <a:lnTo>
                    <a:pt x="36346" y="302565"/>
                  </a:lnTo>
                  <a:lnTo>
                    <a:pt x="31857" y="292218"/>
                  </a:lnTo>
                  <a:lnTo>
                    <a:pt x="27452" y="278264"/>
                  </a:lnTo>
                  <a:lnTo>
                    <a:pt x="23105" y="261906"/>
                  </a:lnTo>
                  <a:lnTo>
                    <a:pt x="5989" y="191699"/>
                  </a:lnTo>
                  <a:lnTo>
                    <a:pt x="3152" y="173152"/>
                  </a:lnTo>
                  <a:lnTo>
                    <a:pt x="1261" y="153731"/>
                  </a:lnTo>
                  <a:lnTo>
                    <a:pt x="0" y="133729"/>
                  </a:lnTo>
                  <a:lnTo>
                    <a:pt x="1981" y="114749"/>
                  </a:lnTo>
                  <a:lnTo>
                    <a:pt x="6124" y="96452"/>
                  </a:lnTo>
                  <a:lnTo>
                    <a:pt x="11709" y="78609"/>
                  </a:lnTo>
                  <a:lnTo>
                    <a:pt x="18254" y="63892"/>
                  </a:lnTo>
                  <a:lnTo>
                    <a:pt x="25440" y="51258"/>
                  </a:lnTo>
                  <a:lnTo>
                    <a:pt x="33052" y="40013"/>
                  </a:lnTo>
                  <a:lnTo>
                    <a:pt x="42361" y="31105"/>
                  </a:lnTo>
                  <a:lnTo>
                    <a:pt x="52800" y="23756"/>
                  </a:lnTo>
                  <a:lnTo>
                    <a:pt x="63992" y="17445"/>
                  </a:lnTo>
                  <a:lnTo>
                    <a:pt x="75687" y="11827"/>
                  </a:lnTo>
                  <a:lnTo>
                    <a:pt x="87717" y="6670"/>
                  </a:lnTo>
                  <a:lnTo>
                    <a:pt x="99971" y="1821"/>
                  </a:lnTo>
                  <a:lnTo>
                    <a:pt x="112373" y="0"/>
                  </a:lnTo>
                  <a:lnTo>
                    <a:pt x="124874" y="196"/>
                  </a:lnTo>
                  <a:lnTo>
                    <a:pt x="137442" y="1739"/>
                  </a:lnTo>
                  <a:lnTo>
                    <a:pt x="148643" y="5589"/>
                  </a:lnTo>
                  <a:lnTo>
                    <a:pt x="158932" y="10979"/>
                  </a:lnTo>
                  <a:lnTo>
                    <a:pt x="168614" y="17393"/>
                  </a:lnTo>
                  <a:lnTo>
                    <a:pt x="176480" y="27315"/>
                  </a:lnTo>
                  <a:lnTo>
                    <a:pt x="183134" y="39573"/>
                  </a:lnTo>
                  <a:lnTo>
                    <a:pt x="188982" y="53390"/>
                  </a:lnTo>
                  <a:lnTo>
                    <a:pt x="191470" y="66834"/>
                  </a:lnTo>
                  <a:lnTo>
                    <a:pt x="191716" y="80031"/>
                  </a:lnTo>
                  <a:lnTo>
                    <a:pt x="190470" y="93062"/>
                  </a:lnTo>
                  <a:lnTo>
                    <a:pt x="185406" y="104571"/>
                  </a:lnTo>
                  <a:lnTo>
                    <a:pt x="177797" y="115067"/>
                  </a:lnTo>
                  <a:lnTo>
                    <a:pt x="168490" y="124886"/>
                  </a:lnTo>
                  <a:lnTo>
                    <a:pt x="158053" y="132843"/>
                  </a:lnTo>
                  <a:lnTo>
                    <a:pt x="146861" y="139558"/>
                  </a:lnTo>
                  <a:lnTo>
                    <a:pt x="86378" y="157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568700" y="3116969"/>
              <a:ext cx="279401" cy="218988"/>
            </a:xfrm>
            <a:custGeom>
              <a:avLst/>
              <a:gdLst/>
              <a:ahLst/>
              <a:cxnLst/>
              <a:rect l="0" t="0" r="0" b="0"/>
              <a:pathLst>
                <a:path w="279401" h="218988">
                  <a:moveTo>
                    <a:pt x="0" y="108831"/>
                  </a:moveTo>
                  <a:lnTo>
                    <a:pt x="70706" y="108831"/>
                  </a:lnTo>
                  <a:lnTo>
                    <a:pt x="85237" y="107419"/>
                  </a:lnTo>
                  <a:lnTo>
                    <a:pt x="99158" y="105067"/>
                  </a:lnTo>
                  <a:lnTo>
                    <a:pt x="112672" y="102088"/>
                  </a:lnTo>
                  <a:lnTo>
                    <a:pt x="125914" y="98691"/>
                  </a:lnTo>
                  <a:lnTo>
                    <a:pt x="138976" y="95016"/>
                  </a:lnTo>
                  <a:lnTo>
                    <a:pt x="151917" y="91154"/>
                  </a:lnTo>
                  <a:lnTo>
                    <a:pt x="164778" y="85757"/>
                  </a:lnTo>
                  <a:lnTo>
                    <a:pt x="177585" y="79337"/>
                  </a:lnTo>
                  <a:lnTo>
                    <a:pt x="190356" y="72235"/>
                  </a:lnTo>
                  <a:lnTo>
                    <a:pt x="200282" y="63267"/>
                  </a:lnTo>
                  <a:lnTo>
                    <a:pt x="208310" y="53055"/>
                  </a:lnTo>
                  <a:lnTo>
                    <a:pt x="215073" y="42013"/>
                  </a:lnTo>
                  <a:lnTo>
                    <a:pt x="216760" y="31830"/>
                  </a:lnTo>
                  <a:lnTo>
                    <a:pt x="215062" y="22219"/>
                  </a:lnTo>
                  <a:lnTo>
                    <a:pt x="211108" y="12990"/>
                  </a:lnTo>
                  <a:lnTo>
                    <a:pt x="202827" y="6837"/>
                  </a:lnTo>
                  <a:lnTo>
                    <a:pt x="191663" y="2735"/>
                  </a:lnTo>
                  <a:lnTo>
                    <a:pt x="178575" y="0"/>
                  </a:lnTo>
                  <a:lnTo>
                    <a:pt x="164205" y="999"/>
                  </a:lnTo>
                  <a:lnTo>
                    <a:pt x="148981" y="4487"/>
                  </a:lnTo>
                  <a:lnTo>
                    <a:pt x="133187" y="9635"/>
                  </a:lnTo>
                  <a:lnTo>
                    <a:pt x="118425" y="15889"/>
                  </a:lnTo>
                  <a:lnTo>
                    <a:pt x="104350" y="22881"/>
                  </a:lnTo>
                  <a:lnTo>
                    <a:pt x="90733" y="30364"/>
                  </a:lnTo>
                  <a:lnTo>
                    <a:pt x="78833" y="39586"/>
                  </a:lnTo>
                  <a:lnTo>
                    <a:pt x="68078" y="49968"/>
                  </a:lnTo>
                  <a:lnTo>
                    <a:pt x="58085" y="61122"/>
                  </a:lnTo>
                  <a:lnTo>
                    <a:pt x="50012" y="72791"/>
                  </a:lnTo>
                  <a:lnTo>
                    <a:pt x="43219" y="84804"/>
                  </a:lnTo>
                  <a:lnTo>
                    <a:pt x="37279" y="97047"/>
                  </a:lnTo>
                  <a:lnTo>
                    <a:pt x="36141" y="110852"/>
                  </a:lnTo>
                  <a:lnTo>
                    <a:pt x="38205" y="125700"/>
                  </a:lnTo>
                  <a:lnTo>
                    <a:pt x="42404" y="141244"/>
                  </a:lnTo>
                  <a:lnTo>
                    <a:pt x="48024" y="155839"/>
                  </a:lnTo>
                  <a:lnTo>
                    <a:pt x="54594" y="169803"/>
                  </a:lnTo>
                  <a:lnTo>
                    <a:pt x="61796" y="183346"/>
                  </a:lnTo>
                  <a:lnTo>
                    <a:pt x="72242" y="193785"/>
                  </a:lnTo>
                  <a:lnTo>
                    <a:pt x="84850" y="202156"/>
                  </a:lnTo>
                  <a:lnTo>
                    <a:pt x="98900" y="209147"/>
                  </a:lnTo>
                  <a:lnTo>
                    <a:pt x="115322" y="213808"/>
                  </a:lnTo>
                  <a:lnTo>
                    <a:pt x="133325" y="216916"/>
                  </a:lnTo>
                  <a:lnTo>
                    <a:pt x="152384" y="218987"/>
                  </a:lnTo>
                  <a:lnTo>
                    <a:pt x="172144" y="218957"/>
                  </a:lnTo>
                  <a:lnTo>
                    <a:pt x="192374" y="217526"/>
                  </a:lnTo>
                  <a:lnTo>
                    <a:pt x="279400" y="1977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03700" y="31369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267200" y="3239023"/>
              <a:ext cx="292101" cy="12178"/>
            </a:xfrm>
            <a:custGeom>
              <a:avLst/>
              <a:gdLst/>
              <a:ahLst/>
              <a:cxnLst/>
              <a:rect l="0" t="0" r="0" b="0"/>
              <a:pathLst>
                <a:path w="292101" h="12178">
                  <a:moveTo>
                    <a:pt x="0" y="12177"/>
                  </a:moveTo>
                  <a:lnTo>
                    <a:pt x="26968" y="12177"/>
                  </a:lnTo>
                  <a:lnTo>
                    <a:pt x="40556" y="10765"/>
                  </a:lnTo>
                  <a:lnTo>
                    <a:pt x="55259" y="8413"/>
                  </a:lnTo>
                  <a:lnTo>
                    <a:pt x="70706" y="5434"/>
                  </a:lnTo>
                  <a:lnTo>
                    <a:pt x="88059" y="3449"/>
                  </a:lnTo>
                  <a:lnTo>
                    <a:pt x="106684" y="2124"/>
                  </a:lnTo>
                  <a:lnTo>
                    <a:pt x="144781" y="653"/>
                  </a:lnTo>
                  <a:lnTo>
                    <a:pt x="180528" y="0"/>
                  </a:lnTo>
                  <a:lnTo>
                    <a:pt x="196552" y="1236"/>
                  </a:lnTo>
                  <a:lnTo>
                    <a:pt x="211468" y="3472"/>
                  </a:lnTo>
                  <a:lnTo>
                    <a:pt x="292100" y="121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76500" y="3683000"/>
              <a:ext cx="152401" cy="292101"/>
            </a:xfrm>
            <a:custGeom>
              <a:avLst/>
              <a:gdLst/>
              <a:ahLst/>
              <a:cxnLst/>
              <a:rect l="0" t="0" r="0" b="0"/>
              <a:pathLst>
                <a:path w="152401" h="292101">
                  <a:moveTo>
                    <a:pt x="152400" y="0"/>
                  </a:moveTo>
                  <a:lnTo>
                    <a:pt x="145657" y="20225"/>
                  </a:lnTo>
                  <a:lnTo>
                    <a:pt x="142260" y="31828"/>
                  </a:lnTo>
                  <a:lnTo>
                    <a:pt x="134723" y="59771"/>
                  </a:lnTo>
                  <a:lnTo>
                    <a:pt x="129326" y="73714"/>
                  </a:lnTo>
                  <a:lnTo>
                    <a:pt x="122906" y="87243"/>
                  </a:lnTo>
                  <a:lnTo>
                    <a:pt x="108247" y="114974"/>
                  </a:lnTo>
                  <a:lnTo>
                    <a:pt x="92324" y="146114"/>
                  </a:lnTo>
                  <a:lnTo>
                    <a:pt x="85538" y="160909"/>
                  </a:lnTo>
                  <a:lnTo>
                    <a:pt x="79603" y="175006"/>
                  </a:lnTo>
                  <a:lnTo>
                    <a:pt x="74235" y="188637"/>
                  </a:lnTo>
                  <a:lnTo>
                    <a:pt x="66423" y="201958"/>
                  </a:lnTo>
                  <a:lnTo>
                    <a:pt x="56982" y="215072"/>
                  </a:lnTo>
                  <a:lnTo>
                    <a:pt x="46455" y="228048"/>
                  </a:lnTo>
                  <a:lnTo>
                    <a:pt x="36614" y="239521"/>
                  </a:lnTo>
                  <a:lnTo>
                    <a:pt x="27231" y="249992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89200" y="3771900"/>
              <a:ext cx="88901" cy="76201"/>
            </a:xfrm>
            <a:custGeom>
              <a:avLst/>
              <a:gdLst/>
              <a:ahLst/>
              <a:cxnLst/>
              <a:rect l="0" t="0" r="0" b="0"/>
              <a:pathLst>
                <a:path w="88901" h="76201">
                  <a:moveTo>
                    <a:pt x="0" y="0"/>
                  </a:moveTo>
                  <a:lnTo>
                    <a:pt x="41444" y="27630"/>
                  </a:lnTo>
                  <a:lnTo>
                    <a:pt x="889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870200" y="3835400"/>
              <a:ext cx="38101" cy="165101"/>
            </a:xfrm>
            <a:custGeom>
              <a:avLst/>
              <a:gdLst/>
              <a:ahLst/>
              <a:cxnLst/>
              <a:rect l="0" t="0" r="0" b="0"/>
              <a:pathLst>
                <a:path w="38101" h="165101">
                  <a:moveTo>
                    <a:pt x="38100" y="0"/>
                  </a:moveTo>
                  <a:lnTo>
                    <a:pt x="31357" y="20225"/>
                  </a:lnTo>
                  <a:lnTo>
                    <a:pt x="26549" y="31828"/>
                  </a:lnTo>
                  <a:lnTo>
                    <a:pt x="20522" y="45208"/>
                  </a:lnTo>
                  <a:lnTo>
                    <a:pt x="13681" y="59771"/>
                  </a:lnTo>
                  <a:lnTo>
                    <a:pt x="9120" y="75125"/>
                  </a:lnTo>
                  <a:lnTo>
                    <a:pt x="6080" y="91006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08300" y="37338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09900" y="3853594"/>
              <a:ext cx="165101" cy="108807"/>
            </a:xfrm>
            <a:custGeom>
              <a:avLst/>
              <a:gdLst/>
              <a:ahLst/>
              <a:cxnLst/>
              <a:rect l="0" t="0" r="0" b="0"/>
              <a:pathLst>
                <a:path w="165101" h="108807">
                  <a:moveTo>
                    <a:pt x="0" y="45306"/>
                  </a:moveTo>
                  <a:lnTo>
                    <a:pt x="6742" y="65531"/>
                  </a:lnTo>
                  <a:lnTo>
                    <a:pt x="7316" y="75723"/>
                  </a:lnTo>
                  <a:lnTo>
                    <a:pt x="6288" y="86750"/>
                  </a:lnTo>
                  <a:lnTo>
                    <a:pt x="4192" y="98335"/>
                  </a:lnTo>
                  <a:lnTo>
                    <a:pt x="4206" y="101825"/>
                  </a:lnTo>
                  <a:lnTo>
                    <a:pt x="5626" y="99919"/>
                  </a:lnTo>
                  <a:lnTo>
                    <a:pt x="7984" y="94415"/>
                  </a:lnTo>
                  <a:lnTo>
                    <a:pt x="12378" y="87923"/>
                  </a:lnTo>
                  <a:lnTo>
                    <a:pt x="18130" y="80772"/>
                  </a:lnTo>
                  <a:lnTo>
                    <a:pt x="24786" y="73183"/>
                  </a:lnTo>
                  <a:lnTo>
                    <a:pt x="32046" y="63891"/>
                  </a:lnTo>
                  <a:lnTo>
                    <a:pt x="39708" y="53462"/>
                  </a:lnTo>
                  <a:lnTo>
                    <a:pt x="47639" y="42277"/>
                  </a:lnTo>
                  <a:lnTo>
                    <a:pt x="55748" y="31997"/>
                  </a:lnTo>
                  <a:lnTo>
                    <a:pt x="63976" y="22322"/>
                  </a:lnTo>
                  <a:lnTo>
                    <a:pt x="72284" y="13050"/>
                  </a:lnTo>
                  <a:lnTo>
                    <a:pt x="83467" y="6868"/>
                  </a:lnTo>
                  <a:lnTo>
                    <a:pt x="96566" y="2748"/>
                  </a:lnTo>
                  <a:lnTo>
                    <a:pt x="110944" y="0"/>
                  </a:lnTo>
                  <a:lnTo>
                    <a:pt x="124763" y="991"/>
                  </a:lnTo>
                  <a:lnTo>
                    <a:pt x="138208" y="4473"/>
                  </a:lnTo>
                  <a:lnTo>
                    <a:pt x="151405" y="9617"/>
                  </a:lnTo>
                  <a:lnTo>
                    <a:pt x="157381" y="18691"/>
                  </a:lnTo>
                  <a:lnTo>
                    <a:pt x="158543" y="30385"/>
                  </a:lnTo>
                  <a:lnTo>
                    <a:pt x="156495" y="43825"/>
                  </a:lnTo>
                  <a:lnTo>
                    <a:pt x="156541" y="57018"/>
                  </a:lnTo>
                  <a:lnTo>
                    <a:pt x="157983" y="70047"/>
                  </a:lnTo>
                  <a:lnTo>
                    <a:pt x="165100" y="108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679700" y="38862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378200" y="3695700"/>
              <a:ext cx="18920" cy="266701"/>
            </a:xfrm>
            <a:custGeom>
              <a:avLst/>
              <a:gdLst/>
              <a:ahLst/>
              <a:cxnLst/>
              <a:rect l="0" t="0" r="0" b="0"/>
              <a:pathLst>
                <a:path w="18920" h="266701">
                  <a:moveTo>
                    <a:pt x="0" y="0"/>
                  </a:moveTo>
                  <a:lnTo>
                    <a:pt x="0" y="26968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8728" y="86648"/>
                  </a:lnTo>
                  <a:lnTo>
                    <a:pt x="10052" y="102921"/>
                  </a:lnTo>
                  <a:lnTo>
                    <a:pt x="10934" y="119414"/>
                  </a:lnTo>
                  <a:lnTo>
                    <a:pt x="12934" y="134642"/>
                  </a:lnTo>
                  <a:lnTo>
                    <a:pt x="15678" y="149028"/>
                  </a:lnTo>
                  <a:lnTo>
                    <a:pt x="18919" y="162852"/>
                  </a:lnTo>
                  <a:lnTo>
                    <a:pt x="18257" y="176301"/>
                  </a:lnTo>
                  <a:lnTo>
                    <a:pt x="14993" y="189500"/>
                  </a:lnTo>
                  <a:lnTo>
                    <a:pt x="9995" y="202533"/>
                  </a:lnTo>
                  <a:lnTo>
                    <a:pt x="8074" y="215455"/>
                  </a:lnTo>
                  <a:lnTo>
                    <a:pt x="8205" y="228303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340100" y="38481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8" y="2647"/>
                  </a:lnTo>
                  <a:lnTo>
                    <a:pt x="59771" y="1765"/>
                  </a:lnTo>
                  <a:lnTo>
                    <a:pt x="91006" y="784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670300" y="3810217"/>
              <a:ext cx="152401" cy="126784"/>
            </a:xfrm>
            <a:custGeom>
              <a:avLst/>
              <a:gdLst/>
              <a:ahLst/>
              <a:cxnLst/>
              <a:rect l="0" t="0" r="0" b="0"/>
              <a:pathLst>
                <a:path w="152401" h="126784">
                  <a:moveTo>
                    <a:pt x="0" y="75983"/>
                  </a:moveTo>
                  <a:lnTo>
                    <a:pt x="26968" y="75983"/>
                  </a:lnTo>
                  <a:lnTo>
                    <a:pt x="39145" y="74571"/>
                  </a:lnTo>
                  <a:lnTo>
                    <a:pt x="51496" y="72220"/>
                  </a:lnTo>
                  <a:lnTo>
                    <a:pt x="63964" y="69240"/>
                  </a:lnTo>
                  <a:lnTo>
                    <a:pt x="75098" y="64432"/>
                  </a:lnTo>
                  <a:lnTo>
                    <a:pt x="85343" y="58405"/>
                  </a:lnTo>
                  <a:lnTo>
                    <a:pt x="94995" y="51564"/>
                  </a:lnTo>
                  <a:lnTo>
                    <a:pt x="105663" y="45592"/>
                  </a:lnTo>
                  <a:lnTo>
                    <a:pt x="117009" y="40200"/>
                  </a:lnTo>
                  <a:lnTo>
                    <a:pt x="128806" y="35194"/>
                  </a:lnTo>
                  <a:lnTo>
                    <a:pt x="135259" y="27623"/>
                  </a:lnTo>
                  <a:lnTo>
                    <a:pt x="138150" y="18343"/>
                  </a:lnTo>
                  <a:lnTo>
                    <a:pt x="138667" y="7923"/>
                  </a:lnTo>
                  <a:lnTo>
                    <a:pt x="133367" y="2387"/>
                  </a:lnTo>
                  <a:lnTo>
                    <a:pt x="124189" y="108"/>
                  </a:lnTo>
                  <a:lnTo>
                    <a:pt x="112426" y="0"/>
                  </a:lnTo>
                  <a:lnTo>
                    <a:pt x="98939" y="2749"/>
                  </a:lnTo>
                  <a:lnTo>
                    <a:pt x="84304" y="7405"/>
                  </a:lnTo>
                  <a:lnTo>
                    <a:pt x="68902" y="13331"/>
                  </a:lnTo>
                  <a:lnTo>
                    <a:pt x="55812" y="20103"/>
                  </a:lnTo>
                  <a:lnTo>
                    <a:pt x="44264" y="27441"/>
                  </a:lnTo>
                  <a:lnTo>
                    <a:pt x="33742" y="35155"/>
                  </a:lnTo>
                  <a:lnTo>
                    <a:pt x="26728" y="45942"/>
                  </a:lnTo>
                  <a:lnTo>
                    <a:pt x="22052" y="58778"/>
                  </a:lnTo>
                  <a:lnTo>
                    <a:pt x="18934" y="72979"/>
                  </a:lnTo>
                  <a:lnTo>
                    <a:pt x="22500" y="85269"/>
                  </a:lnTo>
                  <a:lnTo>
                    <a:pt x="30522" y="96285"/>
                  </a:lnTo>
                  <a:lnTo>
                    <a:pt x="41515" y="106451"/>
                  </a:lnTo>
                  <a:lnTo>
                    <a:pt x="55898" y="113228"/>
                  </a:lnTo>
                  <a:lnTo>
                    <a:pt x="72543" y="117746"/>
                  </a:lnTo>
                  <a:lnTo>
                    <a:pt x="152400" y="1267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949700" y="3759200"/>
              <a:ext cx="63501" cy="181777"/>
            </a:xfrm>
            <a:custGeom>
              <a:avLst/>
              <a:gdLst/>
              <a:ahLst/>
              <a:cxnLst/>
              <a:rect l="0" t="0" r="0" b="0"/>
              <a:pathLst>
                <a:path w="63501" h="181777">
                  <a:moveTo>
                    <a:pt x="0" y="63500"/>
                  </a:moveTo>
                  <a:lnTo>
                    <a:pt x="6742" y="97209"/>
                  </a:lnTo>
                  <a:lnTo>
                    <a:pt x="7316" y="111373"/>
                  </a:lnTo>
                  <a:lnTo>
                    <a:pt x="6289" y="125048"/>
                  </a:lnTo>
                  <a:lnTo>
                    <a:pt x="4192" y="138399"/>
                  </a:lnTo>
                  <a:lnTo>
                    <a:pt x="4206" y="151532"/>
                  </a:lnTo>
                  <a:lnTo>
                    <a:pt x="5626" y="164521"/>
                  </a:lnTo>
                  <a:lnTo>
                    <a:pt x="7984" y="177414"/>
                  </a:lnTo>
                  <a:lnTo>
                    <a:pt x="8145" y="181776"/>
                  </a:lnTo>
                  <a:lnTo>
                    <a:pt x="6841" y="180451"/>
                  </a:lnTo>
                  <a:lnTo>
                    <a:pt x="4560" y="175333"/>
                  </a:lnTo>
                  <a:lnTo>
                    <a:pt x="4451" y="167689"/>
                  </a:lnTo>
                  <a:lnTo>
                    <a:pt x="5790" y="158359"/>
                  </a:lnTo>
                  <a:lnTo>
                    <a:pt x="14415" y="117476"/>
                  </a:lnTo>
                  <a:lnTo>
                    <a:pt x="18077" y="99484"/>
                  </a:lnTo>
                  <a:lnTo>
                    <a:pt x="23340" y="83256"/>
                  </a:lnTo>
                  <a:lnTo>
                    <a:pt x="29671" y="68204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91000" y="38100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254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125566" y="3886200"/>
              <a:ext cx="103535" cy="79438"/>
            </a:xfrm>
            <a:custGeom>
              <a:avLst/>
              <a:gdLst/>
              <a:ahLst/>
              <a:cxnLst/>
              <a:rect l="0" t="0" r="0" b="0"/>
              <a:pathLst>
                <a:path w="103535" h="79438">
                  <a:moveTo>
                    <a:pt x="14634" y="0"/>
                  </a:moveTo>
                  <a:lnTo>
                    <a:pt x="1149" y="20225"/>
                  </a:lnTo>
                  <a:lnTo>
                    <a:pt x="0" y="30417"/>
                  </a:lnTo>
                  <a:lnTo>
                    <a:pt x="2056" y="41444"/>
                  </a:lnTo>
                  <a:lnTo>
                    <a:pt x="6248" y="53029"/>
                  </a:lnTo>
                  <a:lnTo>
                    <a:pt x="13277" y="62164"/>
                  </a:lnTo>
                  <a:lnTo>
                    <a:pt x="22195" y="69665"/>
                  </a:lnTo>
                  <a:lnTo>
                    <a:pt x="32375" y="76076"/>
                  </a:lnTo>
                  <a:lnTo>
                    <a:pt x="44805" y="78940"/>
                  </a:lnTo>
                  <a:lnTo>
                    <a:pt x="58737" y="79437"/>
                  </a:lnTo>
                  <a:lnTo>
                    <a:pt x="103534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342297" y="3807444"/>
              <a:ext cx="166204" cy="175223"/>
            </a:xfrm>
            <a:custGeom>
              <a:avLst/>
              <a:gdLst/>
              <a:ahLst/>
              <a:cxnLst/>
              <a:rect l="0" t="0" r="0" b="0"/>
              <a:pathLst>
                <a:path w="166204" h="175223">
                  <a:moveTo>
                    <a:pt x="64603" y="53356"/>
                  </a:moveTo>
                  <a:lnTo>
                    <a:pt x="154163" y="23502"/>
                  </a:lnTo>
                  <a:lnTo>
                    <a:pt x="159587" y="17931"/>
                  </a:lnTo>
                  <a:lnTo>
                    <a:pt x="160381" y="11394"/>
                  </a:lnTo>
                  <a:lnTo>
                    <a:pt x="158088" y="4215"/>
                  </a:lnTo>
                  <a:lnTo>
                    <a:pt x="152327" y="840"/>
                  </a:lnTo>
                  <a:lnTo>
                    <a:pt x="144252" y="0"/>
                  </a:lnTo>
                  <a:lnTo>
                    <a:pt x="134635" y="852"/>
                  </a:lnTo>
                  <a:lnTo>
                    <a:pt x="123991" y="4242"/>
                  </a:lnTo>
                  <a:lnTo>
                    <a:pt x="112662" y="9324"/>
                  </a:lnTo>
                  <a:lnTo>
                    <a:pt x="100875" y="15535"/>
                  </a:lnTo>
                  <a:lnTo>
                    <a:pt x="88784" y="22497"/>
                  </a:lnTo>
                  <a:lnTo>
                    <a:pt x="76491" y="29961"/>
                  </a:lnTo>
                  <a:lnTo>
                    <a:pt x="64061" y="37759"/>
                  </a:lnTo>
                  <a:lnTo>
                    <a:pt x="52953" y="47192"/>
                  </a:lnTo>
                  <a:lnTo>
                    <a:pt x="42725" y="57713"/>
                  </a:lnTo>
                  <a:lnTo>
                    <a:pt x="33084" y="68960"/>
                  </a:lnTo>
                  <a:lnTo>
                    <a:pt x="23834" y="79281"/>
                  </a:lnTo>
                  <a:lnTo>
                    <a:pt x="6032" y="98274"/>
                  </a:lnTo>
                  <a:lnTo>
                    <a:pt x="1566" y="108701"/>
                  </a:lnTo>
                  <a:lnTo>
                    <a:pt x="0" y="119886"/>
                  </a:lnTo>
                  <a:lnTo>
                    <a:pt x="368" y="131576"/>
                  </a:lnTo>
                  <a:lnTo>
                    <a:pt x="4846" y="142191"/>
                  </a:lnTo>
                  <a:lnTo>
                    <a:pt x="12065" y="152091"/>
                  </a:lnTo>
                  <a:lnTo>
                    <a:pt x="21111" y="161512"/>
                  </a:lnTo>
                  <a:lnTo>
                    <a:pt x="32786" y="167793"/>
                  </a:lnTo>
                  <a:lnTo>
                    <a:pt x="46214" y="171981"/>
                  </a:lnTo>
                  <a:lnTo>
                    <a:pt x="60810" y="174773"/>
                  </a:lnTo>
                  <a:lnTo>
                    <a:pt x="76185" y="175222"/>
                  </a:lnTo>
                  <a:lnTo>
                    <a:pt x="92080" y="174111"/>
                  </a:lnTo>
                  <a:lnTo>
                    <a:pt x="166203" y="154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630032" y="3797336"/>
              <a:ext cx="122907" cy="212693"/>
            </a:xfrm>
            <a:custGeom>
              <a:avLst/>
              <a:gdLst/>
              <a:ahLst/>
              <a:cxnLst/>
              <a:rect l="0" t="0" r="0" b="0"/>
              <a:pathLst>
                <a:path w="122907" h="212693">
                  <a:moveTo>
                    <a:pt x="5468" y="50764"/>
                  </a:moveTo>
                  <a:lnTo>
                    <a:pt x="12210" y="70989"/>
                  </a:lnTo>
                  <a:lnTo>
                    <a:pt x="12784" y="81181"/>
                  </a:lnTo>
                  <a:lnTo>
                    <a:pt x="11757" y="92208"/>
                  </a:lnTo>
                  <a:lnTo>
                    <a:pt x="9660" y="103793"/>
                  </a:lnTo>
                  <a:lnTo>
                    <a:pt x="8263" y="117161"/>
                  </a:lnTo>
                  <a:lnTo>
                    <a:pt x="7331" y="131717"/>
                  </a:lnTo>
                  <a:lnTo>
                    <a:pt x="6710" y="147066"/>
                  </a:lnTo>
                  <a:lnTo>
                    <a:pt x="7707" y="164354"/>
                  </a:lnTo>
                  <a:lnTo>
                    <a:pt x="9782" y="182935"/>
                  </a:lnTo>
                  <a:lnTo>
                    <a:pt x="12578" y="202378"/>
                  </a:lnTo>
                  <a:lnTo>
                    <a:pt x="13030" y="211106"/>
                  </a:lnTo>
                  <a:lnTo>
                    <a:pt x="11920" y="212692"/>
                  </a:lnTo>
                  <a:lnTo>
                    <a:pt x="9769" y="209516"/>
                  </a:lnTo>
                  <a:lnTo>
                    <a:pt x="6924" y="203165"/>
                  </a:lnTo>
                  <a:lnTo>
                    <a:pt x="3616" y="194698"/>
                  </a:lnTo>
                  <a:lnTo>
                    <a:pt x="0" y="184820"/>
                  </a:lnTo>
                  <a:lnTo>
                    <a:pt x="412" y="171179"/>
                  </a:lnTo>
                  <a:lnTo>
                    <a:pt x="3508" y="155029"/>
                  </a:lnTo>
                  <a:lnTo>
                    <a:pt x="17587" y="102353"/>
                  </a:lnTo>
                  <a:lnTo>
                    <a:pt x="22014" y="85157"/>
                  </a:lnTo>
                  <a:lnTo>
                    <a:pt x="26376" y="69459"/>
                  </a:lnTo>
                  <a:lnTo>
                    <a:pt x="34986" y="40728"/>
                  </a:lnTo>
                  <a:lnTo>
                    <a:pt x="42080" y="28551"/>
                  </a:lnTo>
                  <a:lnTo>
                    <a:pt x="51042" y="17610"/>
                  </a:lnTo>
                  <a:lnTo>
                    <a:pt x="61251" y="7495"/>
                  </a:lnTo>
                  <a:lnTo>
                    <a:pt x="72290" y="2162"/>
                  </a:lnTo>
                  <a:lnTo>
                    <a:pt x="83882" y="18"/>
                  </a:lnTo>
                  <a:lnTo>
                    <a:pt x="95844" y="0"/>
                  </a:lnTo>
                  <a:lnTo>
                    <a:pt x="105230" y="4221"/>
                  </a:lnTo>
                  <a:lnTo>
                    <a:pt x="112898" y="11269"/>
                  </a:lnTo>
                  <a:lnTo>
                    <a:pt x="119421" y="20200"/>
                  </a:lnTo>
                  <a:lnTo>
                    <a:pt x="122359" y="31799"/>
                  </a:lnTo>
                  <a:lnTo>
                    <a:pt x="122906" y="45176"/>
                  </a:lnTo>
                  <a:lnTo>
                    <a:pt x="121860" y="59739"/>
                  </a:lnTo>
                  <a:lnTo>
                    <a:pt x="118340" y="72269"/>
                  </a:lnTo>
                  <a:lnTo>
                    <a:pt x="113171" y="83445"/>
                  </a:lnTo>
                  <a:lnTo>
                    <a:pt x="106904" y="93718"/>
                  </a:lnTo>
                  <a:lnTo>
                    <a:pt x="98492" y="101977"/>
                  </a:lnTo>
                  <a:lnTo>
                    <a:pt x="88650" y="108895"/>
                  </a:lnTo>
                  <a:lnTo>
                    <a:pt x="43568" y="126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864100" y="3670300"/>
              <a:ext cx="50801" cy="292101"/>
            </a:xfrm>
            <a:custGeom>
              <a:avLst/>
              <a:gdLst/>
              <a:ahLst/>
              <a:cxnLst/>
              <a:rect l="0" t="0" r="0" b="0"/>
              <a:pathLst>
                <a:path w="50801" h="2921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1774" y="66397"/>
                  </a:lnTo>
                  <a:lnTo>
                    <a:pt x="33882" y="80953"/>
                  </a:lnTo>
                  <a:lnTo>
                    <a:pt x="35288" y="96302"/>
                  </a:lnTo>
                  <a:lnTo>
                    <a:pt x="37636" y="110768"/>
                  </a:lnTo>
                  <a:lnTo>
                    <a:pt x="40613" y="124645"/>
                  </a:lnTo>
                  <a:lnTo>
                    <a:pt x="44008" y="138130"/>
                  </a:lnTo>
                  <a:lnTo>
                    <a:pt x="46272" y="152764"/>
                  </a:lnTo>
                  <a:lnTo>
                    <a:pt x="47781" y="168165"/>
                  </a:lnTo>
                  <a:lnTo>
                    <a:pt x="48787" y="184077"/>
                  </a:lnTo>
                  <a:lnTo>
                    <a:pt x="49458" y="200329"/>
                  </a:lnTo>
                  <a:lnTo>
                    <a:pt x="49905" y="216808"/>
                  </a:lnTo>
                  <a:lnTo>
                    <a:pt x="508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876800" y="38100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20225" y="11915"/>
                  </a:lnTo>
                  <a:lnTo>
                    <a:pt x="31828" y="7944"/>
                  </a:lnTo>
                  <a:lnTo>
                    <a:pt x="45208" y="5296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114800" y="3835400"/>
              <a:ext cx="76201" cy="88901"/>
            </a:xfrm>
            <a:custGeom>
              <a:avLst/>
              <a:gdLst/>
              <a:ahLst/>
              <a:cxnLst/>
              <a:rect l="0" t="0" r="0" b="0"/>
              <a:pathLst>
                <a:path w="76201" h="88901">
                  <a:moveTo>
                    <a:pt x="76200" y="0"/>
                  </a:moveTo>
                  <a:lnTo>
                    <a:pt x="20976" y="55223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156200" y="37973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55259" y="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56200" y="3898900"/>
              <a:ext cx="123384" cy="7317"/>
            </a:xfrm>
            <a:custGeom>
              <a:avLst/>
              <a:gdLst/>
              <a:ahLst/>
              <a:cxnLst/>
              <a:rect l="0" t="0" r="0" b="0"/>
              <a:pathLst>
                <a:path w="123384" h="7317">
                  <a:moveTo>
                    <a:pt x="0" y="0"/>
                  </a:moveTo>
                  <a:lnTo>
                    <a:pt x="20225" y="6742"/>
                  </a:lnTo>
                  <a:lnTo>
                    <a:pt x="30417" y="7316"/>
                  </a:lnTo>
                  <a:lnTo>
                    <a:pt x="41444" y="6289"/>
                  </a:lnTo>
                  <a:lnTo>
                    <a:pt x="53029" y="4192"/>
                  </a:lnTo>
                  <a:lnTo>
                    <a:pt x="67808" y="2795"/>
                  </a:lnTo>
                  <a:lnTo>
                    <a:pt x="84716" y="1863"/>
                  </a:lnTo>
                  <a:lnTo>
                    <a:pt x="123383" y="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968500" y="1739961"/>
            <a:ext cx="6161761" cy="1113416"/>
            <a:chOff x="1968500" y="1739961"/>
            <a:chExt cx="6161761" cy="1113416"/>
          </a:xfrm>
        </p:grpSpPr>
        <p:sp>
          <p:nvSpPr>
            <p:cNvPr id="57" name="Freeform 56"/>
            <p:cNvSpPr/>
            <p:nvPr/>
          </p:nvSpPr>
          <p:spPr>
            <a:xfrm>
              <a:off x="1968500" y="2543521"/>
              <a:ext cx="647701" cy="47280"/>
            </a:xfrm>
            <a:custGeom>
              <a:avLst/>
              <a:gdLst/>
              <a:ahLst/>
              <a:cxnLst/>
              <a:rect l="0" t="0" r="0" b="0"/>
              <a:pathLst>
                <a:path w="647701" h="47280">
                  <a:moveTo>
                    <a:pt x="0" y="47279"/>
                  </a:moveTo>
                  <a:lnTo>
                    <a:pt x="239129" y="47279"/>
                  </a:lnTo>
                  <a:lnTo>
                    <a:pt x="259608" y="45867"/>
                  </a:lnTo>
                  <a:lnTo>
                    <a:pt x="280316" y="43516"/>
                  </a:lnTo>
                  <a:lnTo>
                    <a:pt x="301177" y="40536"/>
                  </a:lnTo>
                  <a:lnTo>
                    <a:pt x="343171" y="33463"/>
                  </a:lnTo>
                  <a:lnTo>
                    <a:pt x="364247" y="29602"/>
                  </a:lnTo>
                  <a:lnTo>
                    <a:pt x="383943" y="27027"/>
                  </a:lnTo>
                  <a:lnTo>
                    <a:pt x="402717" y="25311"/>
                  </a:lnTo>
                  <a:lnTo>
                    <a:pt x="420878" y="24167"/>
                  </a:lnTo>
                  <a:lnTo>
                    <a:pt x="437218" y="21993"/>
                  </a:lnTo>
                  <a:lnTo>
                    <a:pt x="452345" y="19133"/>
                  </a:lnTo>
                  <a:lnTo>
                    <a:pt x="466663" y="15815"/>
                  </a:lnTo>
                  <a:lnTo>
                    <a:pt x="505150" y="8365"/>
                  </a:lnTo>
                  <a:lnTo>
                    <a:pt x="527267" y="4403"/>
                  </a:lnTo>
                  <a:lnTo>
                    <a:pt x="549066" y="1761"/>
                  </a:lnTo>
                  <a:lnTo>
                    <a:pt x="570655" y="0"/>
                  </a:lnTo>
                  <a:lnTo>
                    <a:pt x="647700" y="91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146300" y="276860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0" y="0"/>
                  </a:moveTo>
                  <a:lnTo>
                    <a:pt x="11288" y="3762"/>
                  </a:lnTo>
                  <a:lnTo>
                    <a:pt x="50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362200" y="2705100"/>
              <a:ext cx="317501" cy="144965"/>
            </a:xfrm>
            <a:custGeom>
              <a:avLst/>
              <a:gdLst/>
              <a:ahLst/>
              <a:cxnLst/>
              <a:rect l="0" t="0" r="0" b="0"/>
              <a:pathLst>
                <a:path w="317501" h="144965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6509" y="11550"/>
                  </a:lnTo>
                  <a:lnTo>
                    <a:pt x="89106" y="17577"/>
                  </a:lnTo>
                  <a:lnTo>
                    <a:pt x="101737" y="24418"/>
                  </a:lnTo>
                  <a:lnTo>
                    <a:pt x="111569" y="33212"/>
                  </a:lnTo>
                  <a:lnTo>
                    <a:pt x="119535" y="43308"/>
                  </a:lnTo>
                  <a:lnTo>
                    <a:pt x="126256" y="54272"/>
                  </a:lnTo>
                  <a:lnTo>
                    <a:pt x="129326" y="65814"/>
                  </a:lnTo>
                  <a:lnTo>
                    <a:pt x="129962" y="77743"/>
                  </a:lnTo>
                  <a:lnTo>
                    <a:pt x="128974" y="89928"/>
                  </a:lnTo>
                  <a:lnTo>
                    <a:pt x="125494" y="102285"/>
                  </a:lnTo>
                  <a:lnTo>
                    <a:pt x="120351" y="114757"/>
                  </a:lnTo>
                  <a:lnTo>
                    <a:pt x="114101" y="127304"/>
                  </a:lnTo>
                  <a:lnTo>
                    <a:pt x="104289" y="135670"/>
                  </a:lnTo>
                  <a:lnTo>
                    <a:pt x="92104" y="141246"/>
                  </a:lnTo>
                  <a:lnTo>
                    <a:pt x="78336" y="144964"/>
                  </a:lnTo>
                  <a:lnTo>
                    <a:pt x="66335" y="144620"/>
                  </a:lnTo>
                  <a:lnTo>
                    <a:pt x="55512" y="141569"/>
                  </a:lnTo>
                  <a:lnTo>
                    <a:pt x="45474" y="136712"/>
                  </a:lnTo>
                  <a:lnTo>
                    <a:pt x="44427" y="133475"/>
                  </a:lnTo>
                  <a:lnTo>
                    <a:pt x="49374" y="131316"/>
                  </a:lnTo>
                  <a:lnTo>
                    <a:pt x="58316" y="129877"/>
                  </a:lnTo>
                  <a:lnTo>
                    <a:pt x="123362" y="117429"/>
                  </a:lnTo>
                  <a:lnTo>
                    <a:pt x="163013" y="109576"/>
                  </a:lnTo>
                  <a:lnTo>
                    <a:pt x="182053" y="106917"/>
                  </a:lnTo>
                  <a:lnTo>
                    <a:pt x="200391" y="105144"/>
                  </a:lnTo>
                  <a:lnTo>
                    <a:pt x="218260" y="103963"/>
                  </a:lnTo>
                  <a:lnTo>
                    <a:pt x="235818" y="103175"/>
                  </a:lnTo>
                  <a:lnTo>
                    <a:pt x="3175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441700" y="2527837"/>
              <a:ext cx="1727201" cy="50264"/>
            </a:xfrm>
            <a:custGeom>
              <a:avLst/>
              <a:gdLst/>
              <a:ahLst/>
              <a:cxnLst/>
              <a:rect l="0" t="0" r="0" b="0"/>
              <a:pathLst>
                <a:path w="1727201" h="50264">
                  <a:moveTo>
                    <a:pt x="0" y="37563"/>
                  </a:moveTo>
                  <a:lnTo>
                    <a:pt x="40556" y="36151"/>
                  </a:lnTo>
                  <a:lnTo>
                    <a:pt x="55259" y="33800"/>
                  </a:lnTo>
                  <a:lnTo>
                    <a:pt x="70706" y="30820"/>
                  </a:lnTo>
                  <a:lnTo>
                    <a:pt x="88059" y="28835"/>
                  </a:lnTo>
                  <a:lnTo>
                    <a:pt x="106684" y="27511"/>
                  </a:lnTo>
                  <a:lnTo>
                    <a:pt x="146193" y="26039"/>
                  </a:lnTo>
                  <a:lnTo>
                    <a:pt x="209513" y="25211"/>
                  </a:lnTo>
                  <a:lnTo>
                    <a:pt x="406646" y="24876"/>
                  </a:lnTo>
                  <a:lnTo>
                    <a:pt x="429142" y="26283"/>
                  </a:lnTo>
                  <a:lnTo>
                    <a:pt x="449783" y="28632"/>
                  </a:lnTo>
                  <a:lnTo>
                    <a:pt x="469189" y="31609"/>
                  </a:lnTo>
                  <a:lnTo>
                    <a:pt x="490592" y="33593"/>
                  </a:lnTo>
                  <a:lnTo>
                    <a:pt x="513328" y="34916"/>
                  </a:lnTo>
                  <a:lnTo>
                    <a:pt x="558346" y="36386"/>
                  </a:lnTo>
                  <a:lnTo>
                    <a:pt x="618245" y="37214"/>
                  </a:lnTo>
                  <a:lnTo>
                    <a:pt x="988461" y="37562"/>
                  </a:lnTo>
                  <a:lnTo>
                    <a:pt x="1006107" y="36151"/>
                  </a:lnTo>
                  <a:lnTo>
                    <a:pt x="1022105" y="33799"/>
                  </a:lnTo>
                  <a:lnTo>
                    <a:pt x="1037003" y="30820"/>
                  </a:lnTo>
                  <a:lnTo>
                    <a:pt x="1052579" y="28835"/>
                  </a:lnTo>
                  <a:lnTo>
                    <a:pt x="1068609" y="27510"/>
                  </a:lnTo>
                  <a:lnTo>
                    <a:pt x="1084939" y="26628"/>
                  </a:lnTo>
                  <a:lnTo>
                    <a:pt x="1101470" y="24628"/>
                  </a:lnTo>
                  <a:lnTo>
                    <a:pt x="1118136" y="21884"/>
                  </a:lnTo>
                  <a:lnTo>
                    <a:pt x="1134890" y="18643"/>
                  </a:lnTo>
                  <a:lnTo>
                    <a:pt x="1151704" y="16483"/>
                  </a:lnTo>
                  <a:lnTo>
                    <a:pt x="1168558" y="15043"/>
                  </a:lnTo>
                  <a:lnTo>
                    <a:pt x="1185439" y="14083"/>
                  </a:lnTo>
                  <a:lnTo>
                    <a:pt x="1236164" y="12731"/>
                  </a:lnTo>
                  <a:lnTo>
                    <a:pt x="1253087" y="11131"/>
                  </a:lnTo>
                  <a:lnTo>
                    <a:pt x="1270013" y="8652"/>
                  </a:lnTo>
                  <a:lnTo>
                    <a:pt x="1286942" y="5589"/>
                  </a:lnTo>
                  <a:lnTo>
                    <a:pt x="1305283" y="3547"/>
                  </a:lnTo>
                  <a:lnTo>
                    <a:pt x="1324567" y="2186"/>
                  </a:lnTo>
                  <a:lnTo>
                    <a:pt x="1364807" y="673"/>
                  </a:lnTo>
                  <a:lnTo>
                    <a:pt x="1406210" y="0"/>
                  </a:lnTo>
                  <a:lnTo>
                    <a:pt x="1425718" y="1232"/>
                  </a:lnTo>
                  <a:lnTo>
                    <a:pt x="1444367" y="3465"/>
                  </a:lnTo>
                  <a:lnTo>
                    <a:pt x="1462445" y="6364"/>
                  </a:lnTo>
                  <a:lnTo>
                    <a:pt x="1480141" y="8297"/>
                  </a:lnTo>
                  <a:lnTo>
                    <a:pt x="1497583" y="9585"/>
                  </a:lnTo>
                  <a:lnTo>
                    <a:pt x="1532014" y="11017"/>
                  </a:lnTo>
                  <a:lnTo>
                    <a:pt x="1566132" y="11653"/>
                  </a:lnTo>
                  <a:lnTo>
                    <a:pt x="1581721" y="13234"/>
                  </a:lnTo>
                  <a:lnTo>
                    <a:pt x="1596347" y="15699"/>
                  </a:lnTo>
                  <a:lnTo>
                    <a:pt x="1610331" y="18754"/>
                  </a:lnTo>
                  <a:lnTo>
                    <a:pt x="1623887" y="22201"/>
                  </a:lnTo>
                  <a:lnTo>
                    <a:pt x="1637158" y="25910"/>
                  </a:lnTo>
                  <a:lnTo>
                    <a:pt x="1650239" y="29795"/>
                  </a:lnTo>
                  <a:lnTo>
                    <a:pt x="1679824" y="37873"/>
                  </a:lnTo>
                  <a:lnTo>
                    <a:pt x="1727200" y="502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708400" y="27813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2"/>
                  </a:lnTo>
                  <a:lnTo>
                    <a:pt x="45208" y="2648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127500" y="2680223"/>
              <a:ext cx="444501" cy="173154"/>
            </a:xfrm>
            <a:custGeom>
              <a:avLst/>
              <a:gdLst/>
              <a:ahLst/>
              <a:cxnLst/>
              <a:rect l="0" t="0" r="0" b="0"/>
              <a:pathLst>
                <a:path w="444501" h="173154">
                  <a:moveTo>
                    <a:pt x="0" y="12177"/>
                  </a:moveTo>
                  <a:lnTo>
                    <a:pt x="26968" y="5434"/>
                  </a:lnTo>
                  <a:lnTo>
                    <a:pt x="41967" y="3449"/>
                  </a:lnTo>
                  <a:lnTo>
                    <a:pt x="59022" y="2125"/>
                  </a:lnTo>
                  <a:lnTo>
                    <a:pt x="77448" y="1242"/>
                  </a:lnTo>
                  <a:lnTo>
                    <a:pt x="112973" y="261"/>
                  </a:lnTo>
                  <a:lnTo>
                    <a:pt x="130349" y="0"/>
                  </a:lnTo>
                  <a:lnTo>
                    <a:pt x="147577" y="1236"/>
                  </a:lnTo>
                  <a:lnTo>
                    <a:pt x="164707" y="3472"/>
                  </a:lnTo>
                  <a:lnTo>
                    <a:pt x="181771" y="6374"/>
                  </a:lnTo>
                  <a:lnTo>
                    <a:pt x="198792" y="11130"/>
                  </a:lnTo>
                  <a:lnTo>
                    <a:pt x="215783" y="17123"/>
                  </a:lnTo>
                  <a:lnTo>
                    <a:pt x="232755" y="23941"/>
                  </a:lnTo>
                  <a:lnTo>
                    <a:pt x="246892" y="32719"/>
                  </a:lnTo>
                  <a:lnTo>
                    <a:pt x="259139" y="42805"/>
                  </a:lnTo>
                  <a:lnTo>
                    <a:pt x="270126" y="53762"/>
                  </a:lnTo>
                  <a:lnTo>
                    <a:pt x="274628" y="66711"/>
                  </a:lnTo>
                  <a:lnTo>
                    <a:pt x="274808" y="80989"/>
                  </a:lnTo>
                  <a:lnTo>
                    <a:pt x="272105" y="96151"/>
                  </a:lnTo>
                  <a:lnTo>
                    <a:pt x="266070" y="110493"/>
                  </a:lnTo>
                  <a:lnTo>
                    <a:pt x="257813" y="124287"/>
                  </a:lnTo>
                  <a:lnTo>
                    <a:pt x="248075" y="137717"/>
                  </a:lnTo>
                  <a:lnTo>
                    <a:pt x="234528" y="148081"/>
                  </a:lnTo>
                  <a:lnTo>
                    <a:pt x="218440" y="156402"/>
                  </a:lnTo>
                  <a:lnTo>
                    <a:pt x="200660" y="163360"/>
                  </a:lnTo>
                  <a:lnTo>
                    <a:pt x="183162" y="167999"/>
                  </a:lnTo>
                  <a:lnTo>
                    <a:pt x="165852" y="171092"/>
                  </a:lnTo>
                  <a:lnTo>
                    <a:pt x="148668" y="173153"/>
                  </a:lnTo>
                  <a:lnTo>
                    <a:pt x="132979" y="173116"/>
                  </a:lnTo>
                  <a:lnTo>
                    <a:pt x="118285" y="171681"/>
                  </a:lnTo>
                  <a:lnTo>
                    <a:pt x="104257" y="169313"/>
                  </a:lnTo>
                  <a:lnTo>
                    <a:pt x="100549" y="167734"/>
                  </a:lnTo>
                  <a:lnTo>
                    <a:pt x="103721" y="166681"/>
                  </a:lnTo>
                  <a:lnTo>
                    <a:pt x="111481" y="165980"/>
                  </a:lnTo>
                  <a:lnTo>
                    <a:pt x="125120" y="165512"/>
                  </a:lnTo>
                  <a:lnTo>
                    <a:pt x="162853" y="164992"/>
                  </a:lnTo>
                  <a:lnTo>
                    <a:pt x="181947" y="163443"/>
                  </a:lnTo>
                  <a:lnTo>
                    <a:pt x="200320" y="160998"/>
                  </a:lnTo>
                  <a:lnTo>
                    <a:pt x="218213" y="157958"/>
                  </a:lnTo>
                  <a:lnTo>
                    <a:pt x="235786" y="155931"/>
                  </a:lnTo>
                  <a:lnTo>
                    <a:pt x="253146" y="154579"/>
                  </a:lnTo>
                  <a:lnTo>
                    <a:pt x="270364" y="153678"/>
                  </a:lnTo>
                  <a:lnTo>
                    <a:pt x="315836" y="152677"/>
                  </a:lnTo>
                  <a:lnTo>
                    <a:pt x="444500" y="1518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829300" y="1930400"/>
              <a:ext cx="254001" cy="419101"/>
            </a:xfrm>
            <a:custGeom>
              <a:avLst/>
              <a:gdLst/>
              <a:ahLst/>
              <a:cxnLst/>
              <a:rect l="0" t="0" r="0" b="0"/>
              <a:pathLst>
                <a:path w="254001" h="419101">
                  <a:moveTo>
                    <a:pt x="254000" y="0"/>
                  </a:moveTo>
                  <a:lnTo>
                    <a:pt x="247258" y="20225"/>
                  </a:lnTo>
                  <a:lnTo>
                    <a:pt x="242449" y="30417"/>
                  </a:lnTo>
                  <a:lnTo>
                    <a:pt x="236422" y="41444"/>
                  </a:lnTo>
                  <a:lnTo>
                    <a:pt x="229581" y="53029"/>
                  </a:lnTo>
                  <a:lnTo>
                    <a:pt x="214455" y="77191"/>
                  </a:lnTo>
                  <a:lnTo>
                    <a:pt x="206469" y="89560"/>
                  </a:lnTo>
                  <a:lnTo>
                    <a:pt x="198324" y="104862"/>
                  </a:lnTo>
                  <a:lnTo>
                    <a:pt x="190072" y="122119"/>
                  </a:lnTo>
                  <a:lnTo>
                    <a:pt x="181748" y="140679"/>
                  </a:lnTo>
                  <a:lnTo>
                    <a:pt x="173376" y="155875"/>
                  </a:lnTo>
                  <a:lnTo>
                    <a:pt x="164973" y="168827"/>
                  </a:lnTo>
                  <a:lnTo>
                    <a:pt x="156548" y="180285"/>
                  </a:lnTo>
                  <a:lnTo>
                    <a:pt x="149521" y="192156"/>
                  </a:lnTo>
                  <a:lnTo>
                    <a:pt x="143425" y="204304"/>
                  </a:lnTo>
                  <a:lnTo>
                    <a:pt x="137950" y="216636"/>
                  </a:lnTo>
                  <a:lnTo>
                    <a:pt x="131478" y="227679"/>
                  </a:lnTo>
                  <a:lnTo>
                    <a:pt x="124341" y="237864"/>
                  </a:lnTo>
                  <a:lnTo>
                    <a:pt x="116760" y="247476"/>
                  </a:lnTo>
                  <a:lnTo>
                    <a:pt x="110295" y="258117"/>
                  </a:lnTo>
                  <a:lnTo>
                    <a:pt x="104575" y="269444"/>
                  </a:lnTo>
                  <a:lnTo>
                    <a:pt x="99350" y="281230"/>
                  </a:lnTo>
                  <a:lnTo>
                    <a:pt x="93044" y="291908"/>
                  </a:lnTo>
                  <a:lnTo>
                    <a:pt x="86018" y="301850"/>
                  </a:lnTo>
                  <a:lnTo>
                    <a:pt x="69274" y="323244"/>
                  </a:lnTo>
                  <a:lnTo>
                    <a:pt x="47722" y="351567"/>
                  </a:lnTo>
                  <a:lnTo>
                    <a:pt x="27795" y="379208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740400" y="200660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30" y="31392"/>
                  </a:lnTo>
                  <a:lnTo>
                    <a:pt x="35353" y="42095"/>
                  </a:lnTo>
                  <a:lnTo>
                    <a:pt x="41913" y="54874"/>
                  </a:lnTo>
                  <a:lnTo>
                    <a:pt x="47697" y="69038"/>
                  </a:lnTo>
                  <a:lnTo>
                    <a:pt x="52965" y="84125"/>
                  </a:lnTo>
                  <a:lnTo>
                    <a:pt x="59299" y="98417"/>
                  </a:lnTo>
                  <a:lnTo>
                    <a:pt x="66343" y="112178"/>
                  </a:lnTo>
                  <a:lnTo>
                    <a:pt x="1016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223000" y="22479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0"/>
                  </a:moveTo>
                  <a:lnTo>
                    <a:pt x="138333" y="0"/>
                  </a:lnTo>
                  <a:lnTo>
                    <a:pt x="158544" y="1411"/>
                  </a:lnTo>
                  <a:lnTo>
                    <a:pt x="179073" y="3762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350000" y="2425700"/>
              <a:ext cx="177801" cy="10935"/>
            </a:xfrm>
            <a:custGeom>
              <a:avLst/>
              <a:gdLst/>
              <a:ahLst/>
              <a:cxnLst/>
              <a:rect l="0" t="0" r="0" b="0"/>
              <a:pathLst>
                <a:path w="177801" h="10935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1"/>
                  </a:lnTo>
                  <a:lnTo>
                    <a:pt x="59771" y="10934"/>
                  </a:lnTo>
                  <a:lnTo>
                    <a:pt x="76536" y="10111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896100" y="2159000"/>
              <a:ext cx="241301" cy="292101"/>
            </a:xfrm>
            <a:custGeom>
              <a:avLst/>
              <a:gdLst/>
              <a:ahLst/>
              <a:cxnLst/>
              <a:rect l="0" t="0" r="0" b="0"/>
              <a:pathLst>
                <a:path w="241301" h="292101">
                  <a:moveTo>
                    <a:pt x="0" y="0"/>
                  </a:moveTo>
                  <a:lnTo>
                    <a:pt x="13484" y="13484"/>
                  </a:lnTo>
                  <a:lnTo>
                    <a:pt x="20278" y="23100"/>
                  </a:lnTo>
                  <a:lnTo>
                    <a:pt x="27629" y="35155"/>
                  </a:lnTo>
                  <a:lnTo>
                    <a:pt x="35352" y="48837"/>
                  </a:lnTo>
                  <a:lnTo>
                    <a:pt x="44735" y="62191"/>
                  </a:lnTo>
                  <a:lnTo>
                    <a:pt x="55223" y="75327"/>
                  </a:lnTo>
                  <a:lnTo>
                    <a:pt x="66448" y="88318"/>
                  </a:lnTo>
                  <a:lnTo>
                    <a:pt x="76755" y="101212"/>
                  </a:lnTo>
                  <a:lnTo>
                    <a:pt x="86447" y="114041"/>
                  </a:lnTo>
                  <a:lnTo>
                    <a:pt x="95732" y="126827"/>
                  </a:lnTo>
                  <a:lnTo>
                    <a:pt x="104743" y="138174"/>
                  </a:lnTo>
                  <a:lnTo>
                    <a:pt x="113572" y="148560"/>
                  </a:lnTo>
                  <a:lnTo>
                    <a:pt x="122281" y="158307"/>
                  </a:lnTo>
                  <a:lnTo>
                    <a:pt x="143247" y="180425"/>
                  </a:lnTo>
                  <a:lnTo>
                    <a:pt x="202396" y="240415"/>
                  </a:lnTo>
                  <a:lnTo>
                    <a:pt x="2413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870700" y="2184400"/>
              <a:ext cx="203201" cy="266701"/>
            </a:xfrm>
            <a:custGeom>
              <a:avLst/>
              <a:gdLst/>
              <a:ahLst/>
              <a:cxnLst/>
              <a:rect l="0" t="0" r="0" b="0"/>
              <a:pathLst>
                <a:path w="203201" h="266701">
                  <a:moveTo>
                    <a:pt x="203200" y="0"/>
                  </a:moveTo>
                  <a:lnTo>
                    <a:pt x="189715" y="13484"/>
                  </a:lnTo>
                  <a:lnTo>
                    <a:pt x="182921" y="21689"/>
                  </a:lnTo>
                  <a:lnTo>
                    <a:pt x="175570" y="31392"/>
                  </a:lnTo>
                  <a:lnTo>
                    <a:pt x="159875" y="53463"/>
                  </a:lnTo>
                  <a:lnTo>
                    <a:pt x="108568" y="128644"/>
                  </a:lnTo>
                  <a:lnTo>
                    <a:pt x="86352" y="159245"/>
                  </a:lnTo>
                  <a:lnTo>
                    <a:pt x="74501" y="173897"/>
                  </a:lnTo>
                  <a:lnTo>
                    <a:pt x="62368" y="187898"/>
                  </a:lnTo>
                  <a:lnTo>
                    <a:pt x="39007" y="213332"/>
                  </a:lnTo>
                  <a:lnTo>
                    <a:pt x="28827" y="224066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705600" y="23368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0"/>
                  </a:moveTo>
                  <a:lnTo>
                    <a:pt x="15051" y="3762"/>
                  </a:lnTo>
                  <a:lnTo>
                    <a:pt x="76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340600" y="23495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1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662053" y="2222655"/>
              <a:ext cx="196888" cy="291946"/>
            </a:xfrm>
            <a:custGeom>
              <a:avLst/>
              <a:gdLst/>
              <a:ahLst/>
              <a:cxnLst/>
              <a:rect l="0" t="0" r="0" b="0"/>
              <a:pathLst>
                <a:path w="196888" h="291946">
                  <a:moveTo>
                    <a:pt x="173847" y="12545"/>
                  </a:moveTo>
                  <a:lnTo>
                    <a:pt x="153621" y="5802"/>
                  </a:lnTo>
                  <a:lnTo>
                    <a:pt x="142018" y="3817"/>
                  </a:lnTo>
                  <a:lnTo>
                    <a:pt x="128638" y="2493"/>
                  </a:lnTo>
                  <a:lnTo>
                    <a:pt x="114074" y="1610"/>
                  </a:lnTo>
                  <a:lnTo>
                    <a:pt x="82840" y="629"/>
                  </a:lnTo>
                  <a:lnTo>
                    <a:pt x="16797" y="0"/>
                  </a:lnTo>
                  <a:lnTo>
                    <a:pt x="7058" y="5592"/>
                  </a:lnTo>
                  <a:lnTo>
                    <a:pt x="1976" y="14965"/>
                  </a:lnTo>
                  <a:lnTo>
                    <a:pt x="0" y="26858"/>
                  </a:lnTo>
                  <a:lnTo>
                    <a:pt x="93" y="39020"/>
                  </a:lnTo>
                  <a:lnTo>
                    <a:pt x="1566" y="51362"/>
                  </a:lnTo>
                  <a:lnTo>
                    <a:pt x="3960" y="63823"/>
                  </a:lnTo>
                  <a:lnTo>
                    <a:pt x="6967" y="76363"/>
                  </a:lnTo>
                  <a:lnTo>
                    <a:pt x="10382" y="88957"/>
                  </a:lnTo>
                  <a:lnTo>
                    <a:pt x="14070" y="101586"/>
                  </a:lnTo>
                  <a:lnTo>
                    <a:pt x="20762" y="111417"/>
                  </a:lnTo>
                  <a:lnTo>
                    <a:pt x="29457" y="119382"/>
                  </a:lnTo>
                  <a:lnTo>
                    <a:pt x="39486" y="126102"/>
                  </a:lnTo>
                  <a:lnTo>
                    <a:pt x="53229" y="130583"/>
                  </a:lnTo>
                  <a:lnTo>
                    <a:pt x="69446" y="133570"/>
                  </a:lnTo>
                  <a:lnTo>
                    <a:pt x="87312" y="135562"/>
                  </a:lnTo>
                  <a:lnTo>
                    <a:pt x="104869" y="139712"/>
                  </a:lnTo>
                  <a:lnTo>
                    <a:pt x="122217" y="145300"/>
                  </a:lnTo>
                  <a:lnTo>
                    <a:pt x="139427" y="151848"/>
                  </a:lnTo>
                  <a:lnTo>
                    <a:pt x="155134" y="159036"/>
                  </a:lnTo>
                  <a:lnTo>
                    <a:pt x="169837" y="166650"/>
                  </a:lnTo>
                  <a:lnTo>
                    <a:pt x="183874" y="174548"/>
                  </a:lnTo>
                  <a:lnTo>
                    <a:pt x="191821" y="185458"/>
                  </a:lnTo>
                  <a:lnTo>
                    <a:pt x="195707" y="198376"/>
                  </a:lnTo>
                  <a:lnTo>
                    <a:pt x="196887" y="212632"/>
                  </a:lnTo>
                  <a:lnTo>
                    <a:pt x="194851" y="224958"/>
                  </a:lnTo>
                  <a:lnTo>
                    <a:pt x="190672" y="235998"/>
                  </a:lnTo>
                  <a:lnTo>
                    <a:pt x="185064" y="246180"/>
                  </a:lnTo>
                  <a:lnTo>
                    <a:pt x="175680" y="254380"/>
                  </a:lnTo>
                  <a:lnTo>
                    <a:pt x="163780" y="261257"/>
                  </a:lnTo>
                  <a:lnTo>
                    <a:pt x="150202" y="267253"/>
                  </a:lnTo>
                  <a:lnTo>
                    <a:pt x="136917" y="272661"/>
                  </a:lnTo>
                  <a:lnTo>
                    <a:pt x="123826" y="277678"/>
                  </a:lnTo>
                  <a:lnTo>
                    <a:pt x="72247" y="2919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252234" y="1739961"/>
              <a:ext cx="2878027" cy="1003235"/>
            </a:xfrm>
            <a:custGeom>
              <a:avLst/>
              <a:gdLst/>
              <a:ahLst/>
              <a:cxnLst/>
              <a:rect l="0" t="0" r="0" b="0"/>
              <a:pathLst>
                <a:path w="2878027" h="1003235">
                  <a:moveTo>
                    <a:pt x="1275566" y="114239"/>
                  </a:moveTo>
                  <a:lnTo>
                    <a:pt x="1242326" y="93960"/>
                  </a:lnTo>
                  <a:lnTo>
                    <a:pt x="1170744" y="62778"/>
                  </a:lnTo>
                  <a:lnTo>
                    <a:pt x="1102146" y="36183"/>
                  </a:lnTo>
                  <a:lnTo>
                    <a:pt x="1024790" y="23004"/>
                  </a:lnTo>
                  <a:lnTo>
                    <a:pt x="951177" y="7944"/>
                  </a:lnTo>
                  <a:lnTo>
                    <a:pt x="871149" y="1520"/>
                  </a:lnTo>
                  <a:lnTo>
                    <a:pt x="775901" y="251"/>
                  </a:lnTo>
                  <a:lnTo>
                    <a:pt x="701479" y="0"/>
                  </a:lnTo>
                  <a:lnTo>
                    <a:pt x="621671" y="9999"/>
                  </a:lnTo>
                  <a:lnTo>
                    <a:pt x="584190" y="14287"/>
                  </a:lnTo>
                  <a:lnTo>
                    <a:pt x="497013" y="41095"/>
                  </a:lnTo>
                  <a:lnTo>
                    <a:pt x="445945" y="61365"/>
                  </a:lnTo>
                  <a:lnTo>
                    <a:pt x="401808" y="91987"/>
                  </a:lnTo>
                  <a:lnTo>
                    <a:pt x="340240" y="131532"/>
                  </a:lnTo>
                  <a:lnTo>
                    <a:pt x="312354" y="154380"/>
                  </a:lnTo>
                  <a:lnTo>
                    <a:pt x="282087" y="178646"/>
                  </a:lnTo>
                  <a:lnTo>
                    <a:pt x="251230" y="203542"/>
                  </a:lnTo>
                  <a:lnTo>
                    <a:pt x="223406" y="228718"/>
                  </a:lnTo>
                  <a:lnTo>
                    <a:pt x="193165" y="254018"/>
                  </a:lnTo>
                  <a:lnTo>
                    <a:pt x="162321" y="280785"/>
                  </a:lnTo>
                  <a:lnTo>
                    <a:pt x="134501" y="311496"/>
                  </a:lnTo>
                  <a:lnTo>
                    <a:pt x="122567" y="327588"/>
                  </a:lnTo>
                  <a:lnTo>
                    <a:pt x="111789" y="343960"/>
                  </a:lnTo>
                  <a:lnTo>
                    <a:pt x="101781" y="360520"/>
                  </a:lnTo>
                  <a:lnTo>
                    <a:pt x="90876" y="377204"/>
                  </a:lnTo>
                  <a:lnTo>
                    <a:pt x="79373" y="393971"/>
                  </a:lnTo>
                  <a:lnTo>
                    <a:pt x="67470" y="410793"/>
                  </a:lnTo>
                  <a:lnTo>
                    <a:pt x="58124" y="427653"/>
                  </a:lnTo>
                  <a:lnTo>
                    <a:pt x="50482" y="444537"/>
                  </a:lnTo>
                  <a:lnTo>
                    <a:pt x="43977" y="461437"/>
                  </a:lnTo>
                  <a:lnTo>
                    <a:pt x="38229" y="478349"/>
                  </a:lnTo>
                  <a:lnTo>
                    <a:pt x="32986" y="495268"/>
                  </a:lnTo>
                  <a:lnTo>
                    <a:pt x="23397" y="529118"/>
                  </a:lnTo>
                  <a:lnTo>
                    <a:pt x="1451" y="613774"/>
                  </a:lnTo>
                  <a:lnTo>
                    <a:pt x="0" y="633529"/>
                  </a:lnTo>
                  <a:lnTo>
                    <a:pt x="444" y="655165"/>
                  </a:lnTo>
                  <a:lnTo>
                    <a:pt x="2151" y="678056"/>
                  </a:lnTo>
                  <a:lnTo>
                    <a:pt x="4700" y="697550"/>
                  </a:lnTo>
                  <a:lnTo>
                    <a:pt x="7811" y="714780"/>
                  </a:lnTo>
                  <a:lnTo>
                    <a:pt x="16441" y="745212"/>
                  </a:lnTo>
                  <a:lnTo>
                    <a:pt x="29685" y="772849"/>
                  </a:lnTo>
                  <a:lnTo>
                    <a:pt x="48740" y="795480"/>
                  </a:lnTo>
                  <a:lnTo>
                    <a:pt x="72732" y="814946"/>
                  </a:lnTo>
                  <a:lnTo>
                    <a:pt x="143797" y="859038"/>
                  </a:lnTo>
                  <a:lnTo>
                    <a:pt x="207326" y="884391"/>
                  </a:lnTo>
                  <a:lnTo>
                    <a:pt x="286353" y="911350"/>
                  </a:lnTo>
                  <a:lnTo>
                    <a:pt x="352640" y="926153"/>
                  </a:lnTo>
                  <a:lnTo>
                    <a:pt x="425902" y="939476"/>
                  </a:lnTo>
                  <a:lnTo>
                    <a:pt x="526510" y="956620"/>
                  </a:lnTo>
                  <a:lnTo>
                    <a:pt x="602538" y="962614"/>
                  </a:lnTo>
                  <a:lnTo>
                    <a:pt x="714219" y="973368"/>
                  </a:lnTo>
                  <a:lnTo>
                    <a:pt x="801932" y="976514"/>
                  </a:lnTo>
                  <a:lnTo>
                    <a:pt x="1038518" y="977787"/>
                  </a:lnTo>
                  <a:lnTo>
                    <a:pt x="1603472" y="977839"/>
                  </a:lnTo>
                  <a:lnTo>
                    <a:pt x="1666365" y="981601"/>
                  </a:lnTo>
                  <a:lnTo>
                    <a:pt x="1727243" y="986566"/>
                  </a:lnTo>
                  <a:lnTo>
                    <a:pt x="1817050" y="989362"/>
                  </a:lnTo>
                  <a:lnTo>
                    <a:pt x="1965549" y="990383"/>
                  </a:lnTo>
                  <a:lnTo>
                    <a:pt x="2047742" y="997234"/>
                  </a:lnTo>
                  <a:lnTo>
                    <a:pt x="2125717" y="1001460"/>
                  </a:lnTo>
                  <a:lnTo>
                    <a:pt x="2202444" y="1002711"/>
                  </a:lnTo>
                  <a:lnTo>
                    <a:pt x="2477610" y="1003234"/>
                  </a:lnTo>
                  <a:lnTo>
                    <a:pt x="2552316" y="993099"/>
                  </a:lnTo>
                  <a:lnTo>
                    <a:pt x="2638473" y="973385"/>
                  </a:lnTo>
                  <a:lnTo>
                    <a:pt x="2682690" y="954098"/>
                  </a:lnTo>
                  <a:lnTo>
                    <a:pt x="2729344" y="923767"/>
                  </a:lnTo>
                  <a:lnTo>
                    <a:pt x="2765432" y="894711"/>
                  </a:lnTo>
                  <a:lnTo>
                    <a:pt x="2793998" y="868228"/>
                  </a:lnTo>
                  <a:lnTo>
                    <a:pt x="2807910" y="847278"/>
                  </a:lnTo>
                  <a:lnTo>
                    <a:pt x="2820208" y="825267"/>
                  </a:lnTo>
                  <a:lnTo>
                    <a:pt x="2841586" y="795598"/>
                  </a:lnTo>
                  <a:lnTo>
                    <a:pt x="2852579" y="772665"/>
                  </a:lnTo>
                  <a:lnTo>
                    <a:pt x="2873442" y="722470"/>
                  </a:lnTo>
                  <a:lnTo>
                    <a:pt x="2877039" y="700348"/>
                  </a:lnTo>
                  <a:lnTo>
                    <a:pt x="2878026" y="675723"/>
                  </a:lnTo>
                  <a:lnTo>
                    <a:pt x="2877272" y="649428"/>
                  </a:lnTo>
                  <a:lnTo>
                    <a:pt x="2875359" y="627665"/>
                  </a:lnTo>
                  <a:lnTo>
                    <a:pt x="2872673" y="608923"/>
                  </a:lnTo>
                  <a:lnTo>
                    <a:pt x="2869471" y="592195"/>
                  </a:lnTo>
                  <a:lnTo>
                    <a:pt x="2862149" y="562319"/>
                  </a:lnTo>
                  <a:lnTo>
                    <a:pt x="2854192" y="534930"/>
                  </a:lnTo>
                  <a:lnTo>
                    <a:pt x="2841778" y="495710"/>
                  </a:lnTo>
                  <a:lnTo>
                    <a:pt x="2833378" y="470048"/>
                  </a:lnTo>
                  <a:lnTo>
                    <a:pt x="2817416" y="444532"/>
                  </a:lnTo>
                  <a:lnTo>
                    <a:pt x="2797621" y="419080"/>
                  </a:lnTo>
                  <a:lnTo>
                    <a:pt x="2779416" y="393657"/>
                  </a:lnTo>
                  <a:lnTo>
                    <a:pt x="2758155" y="368247"/>
                  </a:lnTo>
                  <a:lnTo>
                    <a:pt x="2734594" y="344253"/>
                  </a:lnTo>
                  <a:lnTo>
                    <a:pt x="2696118" y="313468"/>
                  </a:lnTo>
                  <a:lnTo>
                    <a:pt x="2616732" y="253415"/>
                  </a:lnTo>
                  <a:lnTo>
                    <a:pt x="2559753" y="222426"/>
                  </a:lnTo>
                  <a:lnTo>
                    <a:pt x="2498185" y="195369"/>
                  </a:lnTo>
                  <a:lnTo>
                    <a:pt x="2435258" y="169478"/>
                  </a:lnTo>
                  <a:lnTo>
                    <a:pt x="2365185" y="143933"/>
                  </a:lnTo>
                  <a:lnTo>
                    <a:pt x="2284059" y="125232"/>
                  </a:lnTo>
                  <a:lnTo>
                    <a:pt x="2197463" y="110754"/>
                  </a:lnTo>
                  <a:lnTo>
                    <a:pt x="2109245" y="97527"/>
                  </a:lnTo>
                  <a:lnTo>
                    <a:pt x="2003903" y="89144"/>
                  </a:lnTo>
                  <a:lnTo>
                    <a:pt x="1923266" y="76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711700" y="3022600"/>
            <a:ext cx="304801" cy="266701"/>
            <a:chOff x="4711700" y="3022600"/>
            <a:chExt cx="304801" cy="266701"/>
          </a:xfrm>
        </p:grpSpPr>
        <p:sp>
          <p:nvSpPr>
            <p:cNvPr id="74" name="Freeform 73"/>
            <p:cNvSpPr/>
            <p:nvPr/>
          </p:nvSpPr>
          <p:spPr>
            <a:xfrm>
              <a:off x="4711700" y="31623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991622" y="3022600"/>
              <a:ext cx="24879" cy="266701"/>
            </a:xfrm>
            <a:custGeom>
              <a:avLst/>
              <a:gdLst/>
              <a:ahLst/>
              <a:cxnLst/>
              <a:rect l="0" t="0" r="0" b="0"/>
              <a:pathLst>
                <a:path w="24879" h="266701">
                  <a:moveTo>
                    <a:pt x="12178" y="0"/>
                  </a:moveTo>
                  <a:lnTo>
                    <a:pt x="5435" y="20225"/>
                  </a:lnTo>
                  <a:lnTo>
                    <a:pt x="3449" y="33239"/>
                  </a:lnTo>
                  <a:lnTo>
                    <a:pt x="2125" y="48970"/>
                  </a:lnTo>
                  <a:lnTo>
                    <a:pt x="1243" y="66513"/>
                  </a:lnTo>
                  <a:lnTo>
                    <a:pt x="262" y="101058"/>
                  </a:lnTo>
                  <a:lnTo>
                    <a:pt x="0" y="118172"/>
                  </a:lnTo>
                  <a:lnTo>
                    <a:pt x="1237" y="135225"/>
                  </a:lnTo>
                  <a:lnTo>
                    <a:pt x="3473" y="152239"/>
                  </a:lnTo>
                  <a:lnTo>
                    <a:pt x="6374" y="169226"/>
                  </a:lnTo>
                  <a:lnTo>
                    <a:pt x="9720" y="184784"/>
                  </a:lnTo>
                  <a:lnTo>
                    <a:pt x="13361" y="199389"/>
                  </a:lnTo>
                  <a:lnTo>
                    <a:pt x="24878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511800" y="3761488"/>
            <a:ext cx="419101" cy="239013"/>
            <a:chOff x="5511800" y="3761488"/>
            <a:chExt cx="419101" cy="239013"/>
          </a:xfrm>
        </p:grpSpPr>
        <p:sp>
          <p:nvSpPr>
            <p:cNvPr id="77" name="Freeform 76"/>
            <p:cNvSpPr/>
            <p:nvPr/>
          </p:nvSpPr>
          <p:spPr>
            <a:xfrm>
              <a:off x="5511800" y="384810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0" y="0"/>
                  </a:moveTo>
                  <a:lnTo>
                    <a:pt x="11288" y="3762"/>
                  </a:lnTo>
                  <a:lnTo>
                    <a:pt x="50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691731" y="3761488"/>
              <a:ext cx="239170" cy="239013"/>
            </a:xfrm>
            <a:custGeom>
              <a:avLst/>
              <a:gdLst/>
              <a:ahLst/>
              <a:cxnLst/>
              <a:rect l="0" t="0" r="0" b="0"/>
              <a:pathLst>
                <a:path w="239170" h="239013">
                  <a:moveTo>
                    <a:pt x="239169" y="23112"/>
                  </a:moveTo>
                  <a:lnTo>
                    <a:pt x="186138" y="5435"/>
                  </a:lnTo>
                  <a:lnTo>
                    <a:pt x="172771" y="2860"/>
                  </a:lnTo>
                  <a:lnTo>
                    <a:pt x="158214" y="1144"/>
                  </a:lnTo>
                  <a:lnTo>
                    <a:pt x="142866" y="0"/>
                  </a:lnTo>
                  <a:lnTo>
                    <a:pt x="128400" y="648"/>
                  </a:lnTo>
                  <a:lnTo>
                    <a:pt x="114523" y="2491"/>
                  </a:lnTo>
                  <a:lnTo>
                    <a:pt x="101038" y="5132"/>
                  </a:lnTo>
                  <a:lnTo>
                    <a:pt x="86404" y="6892"/>
                  </a:lnTo>
                  <a:lnTo>
                    <a:pt x="71003" y="8065"/>
                  </a:lnTo>
                  <a:lnTo>
                    <a:pt x="55091" y="8847"/>
                  </a:lnTo>
                  <a:lnTo>
                    <a:pt x="40250" y="10780"/>
                  </a:lnTo>
                  <a:lnTo>
                    <a:pt x="26123" y="13479"/>
                  </a:lnTo>
                  <a:lnTo>
                    <a:pt x="12471" y="16690"/>
                  </a:lnTo>
                  <a:lnTo>
                    <a:pt x="4782" y="23064"/>
                  </a:lnTo>
                  <a:lnTo>
                    <a:pt x="1066" y="31547"/>
                  </a:lnTo>
                  <a:lnTo>
                    <a:pt x="0" y="41435"/>
                  </a:lnTo>
                  <a:lnTo>
                    <a:pt x="701" y="52260"/>
                  </a:lnTo>
                  <a:lnTo>
                    <a:pt x="2579" y="63711"/>
                  </a:lnTo>
                  <a:lnTo>
                    <a:pt x="5242" y="75578"/>
                  </a:lnTo>
                  <a:lnTo>
                    <a:pt x="11251" y="84900"/>
                  </a:lnTo>
                  <a:lnTo>
                    <a:pt x="19490" y="92526"/>
                  </a:lnTo>
                  <a:lnTo>
                    <a:pt x="29216" y="99021"/>
                  </a:lnTo>
                  <a:lnTo>
                    <a:pt x="41345" y="103351"/>
                  </a:lnTo>
                  <a:lnTo>
                    <a:pt x="55075" y="106238"/>
                  </a:lnTo>
                  <a:lnTo>
                    <a:pt x="69873" y="108163"/>
                  </a:lnTo>
                  <a:lnTo>
                    <a:pt x="83971" y="110857"/>
                  </a:lnTo>
                  <a:lnTo>
                    <a:pt x="97604" y="114064"/>
                  </a:lnTo>
                  <a:lnTo>
                    <a:pt x="110926" y="117613"/>
                  </a:lnTo>
                  <a:lnTo>
                    <a:pt x="122629" y="122802"/>
                  </a:lnTo>
                  <a:lnTo>
                    <a:pt x="133253" y="129083"/>
                  </a:lnTo>
                  <a:lnTo>
                    <a:pt x="143158" y="136092"/>
                  </a:lnTo>
                  <a:lnTo>
                    <a:pt x="152584" y="144999"/>
                  </a:lnTo>
                  <a:lnTo>
                    <a:pt x="161690" y="155170"/>
                  </a:lnTo>
                  <a:lnTo>
                    <a:pt x="170583" y="166183"/>
                  </a:lnTo>
                  <a:lnTo>
                    <a:pt x="173689" y="177759"/>
                  </a:lnTo>
                  <a:lnTo>
                    <a:pt x="172938" y="189710"/>
                  </a:lnTo>
                  <a:lnTo>
                    <a:pt x="169615" y="201911"/>
                  </a:lnTo>
                  <a:lnTo>
                    <a:pt x="161755" y="211455"/>
                  </a:lnTo>
                  <a:lnTo>
                    <a:pt x="150871" y="219230"/>
                  </a:lnTo>
                  <a:lnTo>
                    <a:pt x="137970" y="225824"/>
                  </a:lnTo>
                  <a:lnTo>
                    <a:pt x="123725" y="230220"/>
                  </a:lnTo>
                  <a:lnTo>
                    <a:pt x="108584" y="233150"/>
                  </a:lnTo>
                  <a:lnTo>
                    <a:pt x="48669" y="239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56200" y="114300"/>
            <a:ext cx="3594853" cy="812801"/>
            <a:chOff x="5156200" y="114300"/>
            <a:chExt cx="3594853" cy="812801"/>
          </a:xfrm>
        </p:grpSpPr>
        <p:sp>
          <p:nvSpPr>
            <p:cNvPr id="80" name="Freeform 79"/>
            <p:cNvSpPr/>
            <p:nvPr/>
          </p:nvSpPr>
          <p:spPr>
            <a:xfrm>
              <a:off x="5156200" y="165100"/>
              <a:ext cx="380272" cy="762001"/>
            </a:xfrm>
            <a:custGeom>
              <a:avLst/>
              <a:gdLst/>
              <a:ahLst/>
              <a:cxnLst/>
              <a:rect l="0" t="0" r="0" b="0"/>
              <a:pathLst>
                <a:path w="380272" h="76200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8728" y="79331"/>
                  </a:lnTo>
                  <a:lnTo>
                    <a:pt x="10052" y="96632"/>
                  </a:lnTo>
                  <a:lnTo>
                    <a:pt x="10934" y="115221"/>
                  </a:lnTo>
                  <a:lnTo>
                    <a:pt x="12934" y="131847"/>
                  </a:lnTo>
                  <a:lnTo>
                    <a:pt x="15678" y="147165"/>
                  </a:lnTo>
                  <a:lnTo>
                    <a:pt x="22490" y="176884"/>
                  </a:lnTo>
                  <a:lnTo>
                    <a:pt x="30221" y="208907"/>
                  </a:lnTo>
                  <a:lnTo>
                    <a:pt x="35669" y="222527"/>
                  </a:lnTo>
                  <a:lnTo>
                    <a:pt x="42124" y="234429"/>
                  </a:lnTo>
                  <a:lnTo>
                    <a:pt x="49249" y="245186"/>
                  </a:lnTo>
                  <a:lnTo>
                    <a:pt x="59644" y="253768"/>
                  </a:lnTo>
                  <a:lnTo>
                    <a:pt x="72218" y="260901"/>
                  </a:lnTo>
                  <a:lnTo>
                    <a:pt x="86245" y="267067"/>
                  </a:lnTo>
                  <a:lnTo>
                    <a:pt x="99830" y="269767"/>
                  </a:lnTo>
                  <a:lnTo>
                    <a:pt x="113120" y="270155"/>
                  </a:lnTo>
                  <a:lnTo>
                    <a:pt x="126213" y="269003"/>
                  </a:lnTo>
                  <a:lnTo>
                    <a:pt x="139175" y="265413"/>
                  </a:lnTo>
                  <a:lnTo>
                    <a:pt x="152050" y="260198"/>
                  </a:lnTo>
                  <a:lnTo>
                    <a:pt x="164867" y="253898"/>
                  </a:lnTo>
                  <a:lnTo>
                    <a:pt x="177644" y="244054"/>
                  </a:lnTo>
                  <a:lnTo>
                    <a:pt x="190396" y="231847"/>
                  </a:lnTo>
                  <a:lnTo>
                    <a:pt x="203131" y="218065"/>
                  </a:lnTo>
                  <a:lnTo>
                    <a:pt x="214442" y="203232"/>
                  </a:lnTo>
                  <a:lnTo>
                    <a:pt x="224806" y="187699"/>
                  </a:lnTo>
                  <a:lnTo>
                    <a:pt x="234537" y="171699"/>
                  </a:lnTo>
                  <a:lnTo>
                    <a:pt x="243847" y="155388"/>
                  </a:lnTo>
                  <a:lnTo>
                    <a:pt x="261717" y="122213"/>
                  </a:lnTo>
                  <a:lnTo>
                    <a:pt x="270433" y="106875"/>
                  </a:lnTo>
                  <a:lnTo>
                    <a:pt x="279066" y="92417"/>
                  </a:lnTo>
                  <a:lnTo>
                    <a:pt x="287644" y="78544"/>
                  </a:lnTo>
                  <a:lnTo>
                    <a:pt x="294774" y="63652"/>
                  </a:lnTo>
                  <a:lnTo>
                    <a:pt x="300938" y="48079"/>
                  </a:lnTo>
                  <a:lnTo>
                    <a:pt x="306458" y="32052"/>
                  </a:lnTo>
                  <a:lnTo>
                    <a:pt x="311550" y="27012"/>
                  </a:lnTo>
                  <a:lnTo>
                    <a:pt x="316355" y="29297"/>
                  </a:lnTo>
                  <a:lnTo>
                    <a:pt x="320970" y="36465"/>
                  </a:lnTo>
                  <a:lnTo>
                    <a:pt x="326097" y="59480"/>
                  </a:lnTo>
                  <a:lnTo>
                    <a:pt x="327465" y="73520"/>
                  </a:lnTo>
                  <a:lnTo>
                    <a:pt x="329788" y="88524"/>
                  </a:lnTo>
                  <a:lnTo>
                    <a:pt x="332747" y="104172"/>
                  </a:lnTo>
                  <a:lnTo>
                    <a:pt x="336131" y="120248"/>
                  </a:lnTo>
                  <a:lnTo>
                    <a:pt x="338387" y="138020"/>
                  </a:lnTo>
                  <a:lnTo>
                    <a:pt x="339891" y="156925"/>
                  </a:lnTo>
                  <a:lnTo>
                    <a:pt x="340894" y="176583"/>
                  </a:lnTo>
                  <a:lnTo>
                    <a:pt x="342974" y="196744"/>
                  </a:lnTo>
                  <a:lnTo>
                    <a:pt x="345771" y="217240"/>
                  </a:lnTo>
                  <a:lnTo>
                    <a:pt x="372701" y="381821"/>
                  </a:lnTo>
                  <a:lnTo>
                    <a:pt x="375467" y="405536"/>
                  </a:lnTo>
                  <a:lnTo>
                    <a:pt x="377311" y="428402"/>
                  </a:lnTo>
                  <a:lnTo>
                    <a:pt x="378541" y="450701"/>
                  </a:lnTo>
                  <a:lnTo>
                    <a:pt x="379907" y="494293"/>
                  </a:lnTo>
                  <a:lnTo>
                    <a:pt x="380271" y="515795"/>
                  </a:lnTo>
                  <a:lnTo>
                    <a:pt x="379103" y="534363"/>
                  </a:lnTo>
                  <a:lnTo>
                    <a:pt x="376913" y="550975"/>
                  </a:lnTo>
                  <a:lnTo>
                    <a:pt x="374041" y="566283"/>
                  </a:lnTo>
                  <a:lnTo>
                    <a:pt x="369305" y="582133"/>
                  </a:lnTo>
                  <a:lnTo>
                    <a:pt x="363325" y="598344"/>
                  </a:lnTo>
                  <a:lnTo>
                    <a:pt x="356517" y="614796"/>
                  </a:lnTo>
                  <a:lnTo>
                    <a:pt x="347745" y="631408"/>
                  </a:lnTo>
                  <a:lnTo>
                    <a:pt x="337663" y="648128"/>
                  </a:lnTo>
                  <a:lnTo>
                    <a:pt x="326708" y="664918"/>
                  </a:lnTo>
                  <a:lnTo>
                    <a:pt x="316583" y="678934"/>
                  </a:lnTo>
                  <a:lnTo>
                    <a:pt x="307011" y="691100"/>
                  </a:lnTo>
                  <a:lnTo>
                    <a:pt x="297807" y="702033"/>
                  </a:lnTo>
                  <a:lnTo>
                    <a:pt x="287438" y="710733"/>
                  </a:lnTo>
                  <a:lnTo>
                    <a:pt x="276292" y="717944"/>
                  </a:lnTo>
                  <a:lnTo>
                    <a:pt x="251207" y="731130"/>
                  </a:lnTo>
                  <a:lnTo>
                    <a:pt x="236616" y="738598"/>
                  </a:lnTo>
                  <a:lnTo>
                    <a:pt x="165100" y="762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727700" y="255874"/>
              <a:ext cx="330201" cy="18143"/>
            </a:xfrm>
            <a:custGeom>
              <a:avLst/>
              <a:gdLst/>
              <a:ahLst/>
              <a:cxnLst/>
              <a:rect l="0" t="0" r="0" b="0"/>
              <a:pathLst>
                <a:path w="330201" h="18143">
                  <a:moveTo>
                    <a:pt x="0" y="10826"/>
                  </a:moveTo>
                  <a:lnTo>
                    <a:pt x="33709" y="17567"/>
                  </a:lnTo>
                  <a:lnTo>
                    <a:pt x="49284" y="18142"/>
                  </a:lnTo>
                  <a:lnTo>
                    <a:pt x="65311" y="17115"/>
                  </a:lnTo>
                  <a:lnTo>
                    <a:pt x="81641" y="15018"/>
                  </a:lnTo>
                  <a:lnTo>
                    <a:pt x="98171" y="13621"/>
                  </a:lnTo>
                  <a:lnTo>
                    <a:pt x="114836" y="12689"/>
                  </a:lnTo>
                  <a:lnTo>
                    <a:pt x="131591" y="12068"/>
                  </a:lnTo>
                  <a:lnTo>
                    <a:pt x="149816" y="10243"/>
                  </a:lnTo>
                  <a:lnTo>
                    <a:pt x="169021" y="7615"/>
                  </a:lnTo>
                  <a:lnTo>
                    <a:pt x="188881" y="4452"/>
                  </a:lnTo>
                  <a:lnTo>
                    <a:pt x="209176" y="2343"/>
                  </a:lnTo>
                  <a:lnTo>
                    <a:pt x="229762" y="937"/>
                  </a:lnTo>
                  <a:lnTo>
                    <a:pt x="250541" y="0"/>
                  </a:lnTo>
                  <a:lnTo>
                    <a:pt x="268627" y="786"/>
                  </a:lnTo>
                  <a:lnTo>
                    <a:pt x="284918" y="2722"/>
                  </a:lnTo>
                  <a:lnTo>
                    <a:pt x="330200" y="108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880100" y="393700"/>
              <a:ext cx="254001" cy="10935"/>
            </a:xfrm>
            <a:custGeom>
              <a:avLst/>
              <a:gdLst/>
              <a:ahLst/>
              <a:cxnLst/>
              <a:rect l="0" t="0" r="0" b="0"/>
              <a:pathLst>
                <a:path w="254001" h="10935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8" y="10051"/>
                  </a:lnTo>
                  <a:lnTo>
                    <a:pt x="59771" y="10934"/>
                  </a:lnTo>
                  <a:lnTo>
                    <a:pt x="75125" y="10111"/>
                  </a:lnTo>
                  <a:lnTo>
                    <a:pt x="91006" y="8152"/>
                  </a:lnTo>
                  <a:lnTo>
                    <a:pt x="107237" y="5434"/>
                  </a:lnTo>
                  <a:lnTo>
                    <a:pt x="125114" y="3623"/>
                  </a:lnTo>
                  <a:lnTo>
                    <a:pt x="144086" y="2415"/>
                  </a:lnTo>
                  <a:lnTo>
                    <a:pt x="182571" y="1073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324600" y="165120"/>
              <a:ext cx="698501" cy="410235"/>
            </a:xfrm>
            <a:custGeom>
              <a:avLst/>
              <a:gdLst/>
              <a:ahLst/>
              <a:cxnLst/>
              <a:rect l="0" t="0" r="0" b="0"/>
              <a:pathLst>
                <a:path w="698501" h="410235">
                  <a:moveTo>
                    <a:pt x="0" y="88880"/>
                  </a:moveTo>
                  <a:lnTo>
                    <a:pt x="0" y="115847"/>
                  </a:lnTo>
                  <a:lnTo>
                    <a:pt x="1411" y="128025"/>
                  </a:lnTo>
                  <a:lnTo>
                    <a:pt x="3762" y="140376"/>
                  </a:lnTo>
                  <a:lnTo>
                    <a:pt x="6741" y="152844"/>
                  </a:lnTo>
                  <a:lnTo>
                    <a:pt x="10138" y="165389"/>
                  </a:lnTo>
                  <a:lnTo>
                    <a:pt x="21662" y="204682"/>
                  </a:lnTo>
                  <a:lnTo>
                    <a:pt x="34013" y="250035"/>
                  </a:lnTo>
                  <a:lnTo>
                    <a:pt x="42398" y="277626"/>
                  </a:lnTo>
                  <a:lnTo>
                    <a:pt x="48021" y="292322"/>
                  </a:lnTo>
                  <a:lnTo>
                    <a:pt x="54591" y="307763"/>
                  </a:lnTo>
                  <a:lnTo>
                    <a:pt x="61794" y="323702"/>
                  </a:lnTo>
                  <a:lnTo>
                    <a:pt x="68007" y="338561"/>
                  </a:lnTo>
                  <a:lnTo>
                    <a:pt x="73560" y="352701"/>
                  </a:lnTo>
                  <a:lnTo>
                    <a:pt x="83493" y="379700"/>
                  </a:lnTo>
                  <a:lnTo>
                    <a:pt x="94196" y="410234"/>
                  </a:lnTo>
                  <a:lnTo>
                    <a:pt x="92194" y="403859"/>
                  </a:lnTo>
                  <a:lnTo>
                    <a:pt x="91096" y="394821"/>
                  </a:lnTo>
                  <a:lnTo>
                    <a:pt x="90364" y="383152"/>
                  </a:lnTo>
                  <a:lnTo>
                    <a:pt x="89876" y="369728"/>
                  </a:lnTo>
                  <a:lnTo>
                    <a:pt x="88139" y="356545"/>
                  </a:lnTo>
                  <a:lnTo>
                    <a:pt x="85570" y="343523"/>
                  </a:lnTo>
                  <a:lnTo>
                    <a:pt x="71308" y="285465"/>
                  </a:lnTo>
                  <a:lnTo>
                    <a:pt x="70117" y="267914"/>
                  </a:lnTo>
                  <a:lnTo>
                    <a:pt x="70733" y="249158"/>
                  </a:lnTo>
                  <a:lnTo>
                    <a:pt x="72555" y="229599"/>
                  </a:lnTo>
                  <a:lnTo>
                    <a:pt x="73770" y="210914"/>
                  </a:lnTo>
                  <a:lnTo>
                    <a:pt x="74579" y="192814"/>
                  </a:lnTo>
                  <a:lnTo>
                    <a:pt x="75120" y="175102"/>
                  </a:lnTo>
                  <a:lnTo>
                    <a:pt x="76891" y="159061"/>
                  </a:lnTo>
                  <a:lnTo>
                    <a:pt x="79483" y="144134"/>
                  </a:lnTo>
                  <a:lnTo>
                    <a:pt x="82622" y="129949"/>
                  </a:lnTo>
                  <a:lnTo>
                    <a:pt x="87536" y="116259"/>
                  </a:lnTo>
                  <a:lnTo>
                    <a:pt x="93635" y="102899"/>
                  </a:lnTo>
                  <a:lnTo>
                    <a:pt x="100523" y="89759"/>
                  </a:lnTo>
                  <a:lnTo>
                    <a:pt x="107937" y="78177"/>
                  </a:lnTo>
                  <a:lnTo>
                    <a:pt x="115703" y="67634"/>
                  </a:lnTo>
                  <a:lnTo>
                    <a:pt x="123701" y="57782"/>
                  </a:lnTo>
                  <a:lnTo>
                    <a:pt x="136090" y="52626"/>
                  </a:lnTo>
                  <a:lnTo>
                    <a:pt x="151404" y="50599"/>
                  </a:lnTo>
                  <a:lnTo>
                    <a:pt x="168669" y="50659"/>
                  </a:lnTo>
                  <a:lnTo>
                    <a:pt x="184412" y="53522"/>
                  </a:lnTo>
                  <a:lnTo>
                    <a:pt x="199142" y="58252"/>
                  </a:lnTo>
                  <a:lnTo>
                    <a:pt x="213194" y="64228"/>
                  </a:lnTo>
                  <a:lnTo>
                    <a:pt x="225385" y="71034"/>
                  </a:lnTo>
                  <a:lnTo>
                    <a:pt x="236335" y="78394"/>
                  </a:lnTo>
                  <a:lnTo>
                    <a:pt x="246456" y="86122"/>
                  </a:lnTo>
                  <a:lnTo>
                    <a:pt x="256027" y="96919"/>
                  </a:lnTo>
                  <a:lnTo>
                    <a:pt x="265228" y="109761"/>
                  </a:lnTo>
                  <a:lnTo>
                    <a:pt x="291663" y="151041"/>
                  </a:lnTo>
                  <a:lnTo>
                    <a:pt x="300276" y="164187"/>
                  </a:lnTo>
                  <a:lnTo>
                    <a:pt x="307428" y="177185"/>
                  </a:lnTo>
                  <a:lnTo>
                    <a:pt x="313607" y="190083"/>
                  </a:lnTo>
                  <a:lnTo>
                    <a:pt x="319138" y="202915"/>
                  </a:lnTo>
                  <a:lnTo>
                    <a:pt x="322826" y="217114"/>
                  </a:lnTo>
                  <a:lnTo>
                    <a:pt x="325284" y="232225"/>
                  </a:lnTo>
                  <a:lnTo>
                    <a:pt x="326922" y="247943"/>
                  </a:lnTo>
                  <a:lnTo>
                    <a:pt x="329426" y="262655"/>
                  </a:lnTo>
                  <a:lnTo>
                    <a:pt x="332506" y="276697"/>
                  </a:lnTo>
                  <a:lnTo>
                    <a:pt x="335970" y="290291"/>
                  </a:lnTo>
                  <a:lnTo>
                    <a:pt x="338280" y="292298"/>
                  </a:lnTo>
                  <a:lnTo>
                    <a:pt x="339820" y="286581"/>
                  </a:lnTo>
                  <a:lnTo>
                    <a:pt x="340846" y="275714"/>
                  </a:lnTo>
                  <a:lnTo>
                    <a:pt x="342942" y="262825"/>
                  </a:lnTo>
                  <a:lnTo>
                    <a:pt x="345750" y="248587"/>
                  </a:lnTo>
                  <a:lnTo>
                    <a:pt x="352633" y="217716"/>
                  </a:lnTo>
                  <a:lnTo>
                    <a:pt x="360396" y="185181"/>
                  </a:lnTo>
                  <a:lnTo>
                    <a:pt x="365852" y="168603"/>
                  </a:lnTo>
                  <a:lnTo>
                    <a:pt x="372313" y="151906"/>
                  </a:lnTo>
                  <a:lnTo>
                    <a:pt x="379442" y="135131"/>
                  </a:lnTo>
                  <a:lnTo>
                    <a:pt x="394889" y="101439"/>
                  </a:lnTo>
                  <a:lnTo>
                    <a:pt x="402959" y="84553"/>
                  </a:lnTo>
                  <a:lnTo>
                    <a:pt x="411161" y="69062"/>
                  </a:lnTo>
                  <a:lnTo>
                    <a:pt x="419451" y="54501"/>
                  </a:lnTo>
                  <a:lnTo>
                    <a:pt x="427801" y="40560"/>
                  </a:lnTo>
                  <a:lnTo>
                    <a:pt x="436189" y="28445"/>
                  </a:lnTo>
                  <a:lnTo>
                    <a:pt x="444603" y="17545"/>
                  </a:lnTo>
                  <a:lnTo>
                    <a:pt x="453035" y="7457"/>
                  </a:lnTo>
                  <a:lnTo>
                    <a:pt x="462890" y="2142"/>
                  </a:lnTo>
                  <a:lnTo>
                    <a:pt x="473693" y="10"/>
                  </a:lnTo>
                  <a:lnTo>
                    <a:pt x="485129" y="0"/>
                  </a:lnTo>
                  <a:lnTo>
                    <a:pt x="495575" y="2815"/>
                  </a:lnTo>
                  <a:lnTo>
                    <a:pt x="514707" y="13469"/>
                  </a:lnTo>
                  <a:lnTo>
                    <a:pt x="523760" y="21673"/>
                  </a:lnTo>
                  <a:lnTo>
                    <a:pt x="532617" y="31375"/>
                  </a:lnTo>
                  <a:lnTo>
                    <a:pt x="541345" y="42077"/>
                  </a:lnTo>
                  <a:lnTo>
                    <a:pt x="549985" y="53444"/>
                  </a:lnTo>
                  <a:lnTo>
                    <a:pt x="567112" y="77364"/>
                  </a:lnTo>
                  <a:lnTo>
                    <a:pt x="577041" y="89669"/>
                  </a:lnTo>
                  <a:lnTo>
                    <a:pt x="587894" y="102106"/>
                  </a:lnTo>
                  <a:lnTo>
                    <a:pt x="599362" y="114630"/>
                  </a:lnTo>
                  <a:lnTo>
                    <a:pt x="609830" y="130036"/>
                  </a:lnTo>
                  <a:lnTo>
                    <a:pt x="619631" y="147361"/>
                  </a:lnTo>
                  <a:lnTo>
                    <a:pt x="628987" y="165967"/>
                  </a:lnTo>
                  <a:lnTo>
                    <a:pt x="636636" y="184016"/>
                  </a:lnTo>
                  <a:lnTo>
                    <a:pt x="643146" y="201693"/>
                  </a:lnTo>
                  <a:lnTo>
                    <a:pt x="648897" y="219122"/>
                  </a:lnTo>
                  <a:lnTo>
                    <a:pt x="654143" y="236385"/>
                  </a:lnTo>
                  <a:lnTo>
                    <a:pt x="663733" y="270619"/>
                  </a:lnTo>
                  <a:lnTo>
                    <a:pt x="698500" y="406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112000" y="228600"/>
              <a:ext cx="393701" cy="342901"/>
            </a:xfrm>
            <a:custGeom>
              <a:avLst/>
              <a:gdLst/>
              <a:ahLst/>
              <a:cxnLst/>
              <a:rect l="0" t="0" r="0" b="0"/>
              <a:pathLst>
                <a:path w="393701" h="342901">
                  <a:moveTo>
                    <a:pt x="0" y="0"/>
                  </a:moveTo>
                  <a:lnTo>
                    <a:pt x="6741" y="20225"/>
                  </a:lnTo>
                  <a:lnTo>
                    <a:pt x="12961" y="30417"/>
                  </a:lnTo>
                  <a:lnTo>
                    <a:pt x="21341" y="41444"/>
                  </a:lnTo>
                  <a:lnTo>
                    <a:pt x="31160" y="53029"/>
                  </a:lnTo>
                  <a:lnTo>
                    <a:pt x="40529" y="64986"/>
                  </a:lnTo>
                  <a:lnTo>
                    <a:pt x="49597" y="77191"/>
                  </a:lnTo>
                  <a:lnTo>
                    <a:pt x="67198" y="102040"/>
                  </a:lnTo>
                  <a:lnTo>
                    <a:pt x="84428" y="127195"/>
                  </a:lnTo>
                  <a:lnTo>
                    <a:pt x="94386" y="138419"/>
                  </a:lnTo>
                  <a:lnTo>
                    <a:pt x="105257" y="148724"/>
                  </a:lnTo>
                  <a:lnTo>
                    <a:pt x="116737" y="158416"/>
                  </a:lnTo>
                  <a:lnTo>
                    <a:pt x="128625" y="167699"/>
                  </a:lnTo>
                  <a:lnTo>
                    <a:pt x="140783" y="176710"/>
                  </a:lnTo>
                  <a:lnTo>
                    <a:pt x="153122" y="185540"/>
                  </a:lnTo>
                  <a:lnTo>
                    <a:pt x="164170" y="194249"/>
                  </a:lnTo>
                  <a:lnTo>
                    <a:pt x="174358" y="202877"/>
                  </a:lnTo>
                  <a:lnTo>
                    <a:pt x="183972" y="211451"/>
                  </a:lnTo>
                  <a:lnTo>
                    <a:pt x="196026" y="219989"/>
                  </a:lnTo>
                  <a:lnTo>
                    <a:pt x="209706" y="228504"/>
                  </a:lnTo>
                  <a:lnTo>
                    <a:pt x="224470" y="237002"/>
                  </a:lnTo>
                  <a:lnTo>
                    <a:pt x="237135" y="245490"/>
                  </a:lnTo>
                  <a:lnTo>
                    <a:pt x="248401" y="253971"/>
                  </a:lnTo>
                  <a:lnTo>
                    <a:pt x="258734" y="262447"/>
                  </a:lnTo>
                  <a:lnTo>
                    <a:pt x="269856" y="270920"/>
                  </a:lnTo>
                  <a:lnTo>
                    <a:pt x="293503" y="287861"/>
                  </a:lnTo>
                  <a:lnTo>
                    <a:pt x="307146" y="296329"/>
                  </a:lnTo>
                  <a:lnTo>
                    <a:pt x="321886" y="304797"/>
                  </a:lnTo>
                  <a:lnTo>
                    <a:pt x="39370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150100" y="190500"/>
              <a:ext cx="190501" cy="431801"/>
            </a:xfrm>
            <a:custGeom>
              <a:avLst/>
              <a:gdLst/>
              <a:ahLst/>
              <a:cxnLst/>
              <a:rect l="0" t="0" r="0" b="0"/>
              <a:pathLst>
                <a:path w="190501" h="431801">
                  <a:moveTo>
                    <a:pt x="190500" y="0"/>
                  </a:moveTo>
                  <a:lnTo>
                    <a:pt x="183758" y="26967"/>
                  </a:lnTo>
                  <a:lnTo>
                    <a:pt x="178949" y="40556"/>
                  </a:lnTo>
                  <a:lnTo>
                    <a:pt x="172922" y="55259"/>
                  </a:lnTo>
                  <a:lnTo>
                    <a:pt x="166081" y="70706"/>
                  </a:lnTo>
                  <a:lnTo>
                    <a:pt x="160109" y="85237"/>
                  </a:lnTo>
                  <a:lnTo>
                    <a:pt x="154717" y="99158"/>
                  </a:lnTo>
                  <a:lnTo>
                    <a:pt x="149711" y="112672"/>
                  </a:lnTo>
                  <a:lnTo>
                    <a:pt x="143552" y="127325"/>
                  </a:lnTo>
                  <a:lnTo>
                    <a:pt x="136623" y="142739"/>
                  </a:lnTo>
                  <a:lnTo>
                    <a:pt x="129182" y="158659"/>
                  </a:lnTo>
                  <a:lnTo>
                    <a:pt x="122810" y="173506"/>
                  </a:lnTo>
                  <a:lnTo>
                    <a:pt x="117150" y="187637"/>
                  </a:lnTo>
                  <a:lnTo>
                    <a:pt x="111967" y="201291"/>
                  </a:lnTo>
                  <a:lnTo>
                    <a:pt x="104278" y="216038"/>
                  </a:lnTo>
                  <a:lnTo>
                    <a:pt x="94918" y="231514"/>
                  </a:lnTo>
                  <a:lnTo>
                    <a:pt x="84446" y="247476"/>
                  </a:lnTo>
                  <a:lnTo>
                    <a:pt x="74641" y="263762"/>
                  </a:lnTo>
                  <a:lnTo>
                    <a:pt x="65282" y="280263"/>
                  </a:lnTo>
                  <a:lnTo>
                    <a:pt x="56222" y="296909"/>
                  </a:lnTo>
                  <a:lnTo>
                    <a:pt x="48770" y="313650"/>
                  </a:lnTo>
                  <a:lnTo>
                    <a:pt x="42391" y="330455"/>
                  </a:lnTo>
                  <a:lnTo>
                    <a:pt x="36727" y="347303"/>
                  </a:lnTo>
                  <a:lnTo>
                    <a:pt x="30129" y="362769"/>
                  </a:lnTo>
                  <a:lnTo>
                    <a:pt x="22908" y="377312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645400" y="381000"/>
              <a:ext cx="482601" cy="12545"/>
            </a:xfrm>
            <a:custGeom>
              <a:avLst/>
              <a:gdLst/>
              <a:ahLst/>
              <a:cxnLst/>
              <a:rect l="0" t="0" r="0" b="0"/>
              <a:pathLst>
                <a:path w="482601" h="12545">
                  <a:moveTo>
                    <a:pt x="0" y="0"/>
                  </a:moveTo>
                  <a:lnTo>
                    <a:pt x="33710" y="0"/>
                  </a:lnTo>
                  <a:lnTo>
                    <a:pt x="49284" y="1411"/>
                  </a:lnTo>
                  <a:lnTo>
                    <a:pt x="65312" y="3762"/>
                  </a:lnTo>
                  <a:lnTo>
                    <a:pt x="81641" y="6741"/>
                  </a:lnTo>
                  <a:lnTo>
                    <a:pt x="99583" y="8727"/>
                  </a:lnTo>
                  <a:lnTo>
                    <a:pt x="118600" y="10051"/>
                  </a:lnTo>
                  <a:lnTo>
                    <a:pt x="138333" y="10934"/>
                  </a:lnTo>
                  <a:lnTo>
                    <a:pt x="179074" y="11915"/>
                  </a:lnTo>
                  <a:lnTo>
                    <a:pt x="262718" y="12544"/>
                  </a:lnTo>
                  <a:lnTo>
                    <a:pt x="283801" y="11185"/>
                  </a:lnTo>
                  <a:lnTo>
                    <a:pt x="304911" y="8868"/>
                  </a:lnTo>
                  <a:lnTo>
                    <a:pt x="326041" y="5912"/>
                  </a:lnTo>
                  <a:lnTo>
                    <a:pt x="345771" y="3941"/>
                  </a:lnTo>
                  <a:lnTo>
                    <a:pt x="364569" y="2627"/>
                  </a:lnTo>
                  <a:lnTo>
                    <a:pt x="382747" y="1751"/>
                  </a:lnTo>
                  <a:lnTo>
                    <a:pt x="417994" y="778"/>
                  </a:lnTo>
                  <a:lnTo>
                    <a:pt x="482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912100" y="266700"/>
              <a:ext cx="76201" cy="330201"/>
            </a:xfrm>
            <a:custGeom>
              <a:avLst/>
              <a:gdLst/>
              <a:ahLst/>
              <a:cxnLst/>
              <a:rect l="0" t="0" r="0" b="0"/>
              <a:pathLst>
                <a:path w="76201" h="330201">
                  <a:moveTo>
                    <a:pt x="0" y="0"/>
                  </a:moveTo>
                  <a:lnTo>
                    <a:pt x="6741" y="33709"/>
                  </a:lnTo>
                  <a:lnTo>
                    <a:pt x="13814" y="65311"/>
                  </a:lnTo>
                  <a:lnTo>
                    <a:pt x="17676" y="81641"/>
                  </a:lnTo>
                  <a:lnTo>
                    <a:pt x="20250" y="98171"/>
                  </a:lnTo>
                  <a:lnTo>
                    <a:pt x="21967" y="114836"/>
                  </a:lnTo>
                  <a:lnTo>
                    <a:pt x="23111" y="131591"/>
                  </a:lnTo>
                  <a:lnTo>
                    <a:pt x="25285" y="146994"/>
                  </a:lnTo>
                  <a:lnTo>
                    <a:pt x="28145" y="161496"/>
                  </a:lnTo>
                  <a:lnTo>
                    <a:pt x="31463" y="175397"/>
                  </a:lnTo>
                  <a:lnTo>
                    <a:pt x="35087" y="188898"/>
                  </a:lnTo>
                  <a:lnTo>
                    <a:pt x="42875" y="215188"/>
                  </a:lnTo>
                  <a:lnTo>
                    <a:pt x="45517" y="229536"/>
                  </a:lnTo>
                  <a:lnTo>
                    <a:pt x="47278" y="244746"/>
                  </a:lnTo>
                  <a:lnTo>
                    <a:pt x="48452" y="260531"/>
                  </a:lnTo>
                  <a:lnTo>
                    <a:pt x="52057" y="275287"/>
                  </a:lnTo>
                  <a:lnTo>
                    <a:pt x="57282" y="289358"/>
                  </a:lnTo>
                  <a:lnTo>
                    <a:pt x="7620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331200" y="114300"/>
              <a:ext cx="419853" cy="482601"/>
            </a:xfrm>
            <a:custGeom>
              <a:avLst/>
              <a:gdLst/>
              <a:ahLst/>
              <a:cxnLst/>
              <a:rect l="0" t="0" r="0" b="0"/>
              <a:pathLst>
                <a:path w="419853" h="482601">
                  <a:moveTo>
                    <a:pt x="0" y="0"/>
                  </a:moveTo>
                  <a:lnTo>
                    <a:pt x="13484" y="13483"/>
                  </a:lnTo>
                  <a:lnTo>
                    <a:pt x="18867" y="23100"/>
                  </a:lnTo>
                  <a:lnTo>
                    <a:pt x="23866" y="35155"/>
                  </a:lnTo>
                  <a:lnTo>
                    <a:pt x="28611" y="48837"/>
                  </a:lnTo>
                  <a:lnTo>
                    <a:pt x="31774" y="65013"/>
                  </a:lnTo>
                  <a:lnTo>
                    <a:pt x="33882" y="82853"/>
                  </a:lnTo>
                  <a:lnTo>
                    <a:pt x="35288" y="101802"/>
                  </a:lnTo>
                  <a:lnTo>
                    <a:pt x="36225" y="121490"/>
                  </a:lnTo>
                  <a:lnTo>
                    <a:pt x="37266" y="162180"/>
                  </a:lnTo>
                  <a:lnTo>
                    <a:pt x="38955" y="182909"/>
                  </a:lnTo>
                  <a:lnTo>
                    <a:pt x="41492" y="203784"/>
                  </a:lnTo>
                  <a:lnTo>
                    <a:pt x="44594" y="224756"/>
                  </a:lnTo>
                  <a:lnTo>
                    <a:pt x="51805" y="266873"/>
                  </a:lnTo>
                  <a:lnTo>
                    <a:pt x="55703" y="287982"/>
                  </a:lnTo>
                  <a:lnTo>
                    <a:pt x="58302" y="307699"/>
                  </a:lnTo>
                  <a:lnTo>
                    <a:pt x="60035" y="326488"/>
                  </a:lnTo>
                  <a:lnTo>
                    <a:pt x="61190" y="344658"/>
                  </a:lnTo>
                  <a:lnTo>
                    <a:pt x="63371" y="362417"/>
                  </a:lnTo>
                  <a:lnTo>
                    <a:pt x="66236" y="379900"/>
                  </a:lnTo>
                  <a:lnTo>
                    <a:pt x="69557" y="397200"/>
                  </a:lnTo>
                  <a:lnTo>
                    <a:pt x="71771" y="415789"/>
                  </a:lnTo>
                  <a:lnTo>
                    <a:pt x="73247" y="435237"/>
                  </a:lnTo>
                  <a:lnTo>
                    <a:pt x="74231" y="455258"/>
                  </a:lnTo>
                  <a:lnTo>
                    <a:pt x="74887" y="461549"/>
                  </a:lnTo>
                  <a:lnTo>
                    <a:pt x="75616" y="449725"/>
                  </a:lnTo>
                  <a:lnTo>
                    <a:pt x="76027" y="410143"/>
                  </a:lnTo>
                  <a:lnTo>
                    <a:pt x="77496" y="396195"/>
                  </a:lnTo>
                  <a:lnTo>
                    <a:pt x="79886" y="382663"/>
                  </a:lnTo>
                  <a:lnTo>
                    <a:pt x="82891" y="369409"/>
                  </a:lnTo>
                  <a:lnTo>
                    <a:pt x="86304" y="356339"/>
                  </a:lnTo>
                  <a:lnTo>
                    <a:pt x="89992" y="343392"/>
                  </a:lnTo>
                  <a:lnTo>
                    <a:pt x="93861" y="330528"/>
                  </a:lnTo>
                  <a:lnTo>
                    <a:pt x="99262" y="317719"/>
                  </a:lnTo>
                  <a:lnTo>
                    <a:pt x="105686" y="304946"/>
                  </a:lnTo>
                  <a:lnTo>
                    <a:pt x="112790" y="292197"/>
                  </a:lnTo>
                  <a:lnTo>
                    <a:pt x="123171" y="280876"/>
                  </a:lnTo>
                  <a:lnTo>
                    <a:pt x="135736" y="270506"/>
                  </a:lnTo>
                  <a:lnTo>
                    <a:pt x="149757" y="260770"/>
                  </a:lnTo>
                  <a:lnTo>
                    <a:pt x="164749" y="254280"/>
                  </a:lnTo>
                  <a:lnTo>
                    <a:pt x="180388" y="249953"/>
                  </a:lnTo>
                  <a:lnTo>
                    <a:pt x="196459" y="247069"/>
                  </a:lnTo>
                  <a:lnTo>
                    <a:pt x="212817" y="245146"/>
                  </a:lnTo>
                  <a:lnTo>
                    <a:pt x="229366" y="243864"/>
                  </a:lnTo>
                  <a:lnTo>
                    <a:pt x="246044" y="243009"/>
                  </a:lnTo>
                  <a:lnTo>
                    <a:pt x="262807" y="245261"/>
                  </a:lnTo>
                  <a:lnTo>
                    <a:pt x="279627" y="249585"/>
                  </a:lnTo>
                  <a:lnTo>
                    <a:pt x="296485" y="255290"/>
                  </a:lnTo>
                  <a:lnTo>
                    <a:pt x="313367" y="263326"/>
                  </a:lnTo>
                  <a:lnTo>
                    <a:pt x="330267" y="272917"/>
                  </a:lnTo>
                  <a:lnTo>
                    <a:pt x="347178" y="283545"/>
                  </a:lnTo>
                  <a:lnTo>
                    <a:pt x="361274" y="294863"/>
                  </a:lnTo>
                  <a:lnTo>
                    <a:pt x="373493" y="306642"/>
                  </a:lnTo>
                  <a:lnTo>
                    <a:pt x="384462" y="318728"/>
                  </a:lnTo>
                  <a:lnTo>
                    <a:pt x="394597" y="331018"/>
                  </a:lnTo>
                  <a:lnTo>
                    <a:pt x="404176" y="343445"/>
                  </a:lnTo>
                  <a:lnTo>
                    <a:pt x="413384" y="355963"/>
                  </a:lnTo>
                  <a:lnTo>
                    <a:pt x="418111" y="368542"/>
                  </a:lnTo>
                  <a:lnTo>
                    <a:pt x="419852" y="381161"/>
                  </a:lnTo>
                  <a:lnTo>
                    <a:pt x="419601" y="393807"/>
                  </a:lnTo>
                  <a:lnTo>
                    <a:pt x="418023" y="406471"/>
                  </a:lnTo>
                  <a:lnTo>
                    <a:pt x="415559" y="419147"/>
                  </a:lnTo>
                  <a:lnTo>
                    <a:pt x="412506" y="431831"/>
                  </a:lnTo>
                  <a:lnTo>
                    <a:pt x="406237" y="441699"/>
                  </a:lnTo>
                  <a:lnTo>
                    <a:pt x="397825" y="449688"/>
                  </a:lnTo>
                  <a:lnTo>
                    <a:pt x="387983" y="456425"/>
                  </a:lnTo>
                  <a:lnTo>
                    <a:pt x="377188" y="462328"/>
                  </a:lnTo>
                  <a:lnTo>
                    <a:pt x="365759" y="467674"/>
                  </a:lnTo>
                  <a:lnTo>
                    <a:pt x="353906" y="472649"/>
                  </a:lnTo>
                  <a:lnTo>
                    <a:pt x="340359" y="475966"/>
                  </a:lnTo>
                  <a:lnTo>
                    <a:pt x="325683" y="478177"/>
                  </a:lnTo>
                  <a:lnTo>
                    <a:pt x="310256" y="479651"/>
                  </a:lnTo>
                  <a:lnTo>
                    <a:pt x="292915" y="480634"/>
                  </a:lnTo>
                  <a:lnTo>
                    <a:pt x="254832" y="481726"/>
                  </a:lnTo>
                  <a:lnTo>
                    <a:pt x="63500" y="48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489700" y="598318"/>
            <a:ext cx="1993901" cy="2081227"/>
            <a:chOff x="6489700" y="598318"/>
            <a:chExt cx="1993901" cy="2081227"/>
          </a:xfrm>
        </p:grpSpPr>
        <p:sp>
          <p:nvSpPr>
            <p:cNvPr id="90" name="Freeform 89"/>
            <p:cNvSpPr/>
            <p:nvPr/>
          </p:nvSpPr>
          <p:spPr>
            <a:xfrm>
              <a:off x="7241052" y="2019521"/>
              <a:ext cx="808220" cy="660024"/>
            </a:xfrm>
            <a:custGeom>
              <a:avLst/>
              <a:gdLst/>
              <a:ahLst/>
              <a:cxnLst/>
              <a:rect l="0" t="0" r="0" b="0"/>
              <a:pathLst>
                <a:path w="808220" h="660024">
                  <a:moveTo>
                    <a:pt x="188448" y="647479"/>
                  </a:moveTo>
                  <a:lnTo>
                    <a:pt x="208673" y="654221"/>
                  </a:lnTo>
                  <a:lnTo>
                    <a:pt x="221687" y="656206"/>
                  </a:lnTo>
                  <a:lnTo>
                    <a:pt x="237418" y="657530"/>
                  </a:lnTo>
                  <a:lnTo>
                    <a:pt x="254961" y="658413"/>
                  </a:lnTo>
                  <a:lnTo>
                    <a:pt x="289505" y="659394"/>
                  </a:lnTo>
                  <a:lnTo>
                    <a:pt x="364416" y="660023"/>
                  </a:lnTo>
                  <a:lnTo>
                    <a:pt x="384782" y="658664"/>
                  </a:lnTo>
                  <a:lnTo>
                    <a:pt x="405415" y="656347"/>
                  </a:lnTo>
                  <a:lnTo>
                    <a:pt x="426226" y="653391"/>
                  </a:lnTo>
                  <a:lnTo>
                    <a:pt x="468164" y="646343"/>
                  </a:lnTo>
                  <a:lnTo>
                    <a:pt x="489225" y="642488"/>
                  </a:lnTo>
                  <a:lnTo>
                    <a:pt x="507499" y="638507"/>
                  </a:lnTo>
                  <a:lnTo>
                    <a:pt x="523915" y="634442"/>
                  </a:lnTo>
                  <a:lnTo>
                    <a:pt x="571008" y="621979"/>
                  </a:lnTo>
                  <a:lnTo>
                    <a:pt x="587422" y="617779"/>
                  </a:lnTo>
                  <a:lnTo>
                    <a:pt x="601186" y="610745"/>
                  </a:lnTo>
                  <a:lnTo>
                    <a:pt x="624005" y="591642"/>
                  </a:lnTo>
                  <a:lnTo>
                    <a:pt x="647318" y="572803"/>
                  </a:lnTo>
                  <a:lnTo>
                    <a:pt x="670379" y="555023"/>
                  </a:lnTo>
                  <a:lnTo>
                    <a:pt x="690035" y="537713"/>
                  </a:lnTo>
                  <a:lnTo>
                    <a:pt x="708179" y="520612"/>
                  </a:lnTo>
                  <a:lnTo>
                    <a:pt x="725650" y="502194"/>
                  </a:lnTo>
                  <a:lnTo>
                    <a:pt x="734261" y="491355"/>
                  </a:lnTo>
                  <a:lnTo>
                    <a:pt x="742823" y="479896"/>
                  </a:lnTo>
                  <a:lnTo>
                    <a:pt x="749943" y="468024"/>
                  </a:lnTo>
                  <a:lnTo>
                    <a:pt x="756100" y="455875"/>
                  </a:lnTo>
                  <a:lnTo>
                    <a:pt x="761616" y="443543"/>
                  </a:lnTo>
                  <a:lnTo>
                    <a:pt x="766704" y="429677"/>
                  </a:lnTo>
                  <a:lnTo>
                    <a:pt x="771507" y="414789"/>
                  </a:lnTo>
                  <a:lnTo>
                    <a:pt x="776121" y="399219"/>
                  </a:lnTo>
                  <a:lnTo>
                    <a:pt x="785010" y="366867"/>
                  </a:lnTo>
                  <a:lnTo>
                    <a:pt x="789356" y="350337"/>
                  </a:lnTo>
                  <a:lnTo>
                    <a:pt x="797948" y="320682"/>
                  </a:lnTo>
                  <a:lnTo>
                    <a:pt x="802214" y="306848"/>
                  </a:lnTo>
                  <a:lnTo>
                    <a:pt x="805059" y="291980"/>
                  </a:lnTo>
                  <a:lnTo>
                    <a:pt x="806955" y="276424"/>
                  </a:lnTo>
                  <a:lnTo>
                    <a:pt x="808219" y="260409"/>
                  </a:lnTo>
                  <a:lnTo>
                    <a:pt x="807651" y="245499"/>
                  </a:lnTo>
                  <a:lnTo>
                    <a:pt x="805861" y="231325"/>
                  </a:lnTo>
                  <a:lnTo>
                    <a:pt x="803256" y="217643"/>
                  </a:lnTo>
                  <a:lnTo>
                    <a:pt x="800109" y="204288"/>
                  </a:lnTo>
                  <a:lnTo>
                    <a:pt x="796600" y="191152"/>
                  </a:lnTo>
                  <a:lnTo>
                    <a:pt x="792849" y="178161"/>
                  </a:lnTo>
                  <a:lnTo>
                    <a:pt x="787526" y="166678"/>
                  </a:lnTo>
                  <a:lnTo>
                    <a:pt x="774086" y="146393"/>
                  </a:lnTo>
                  <a:lnTo>
                    <a:pt x="758705" y="127970"/>
                  </a:lnTo>
                  <a:lnTo>
                    <a:pt x="741051" y="110375"/>
                  </a:lnTo>
                  <a:lnTo>
                    <a:pt x="708723" y="84602"/>
                  </a:lnTo>
                  <a:lnTo>
                    <a:pt x="689673" y="67582"/>
                  </a:lnTo>
                  <a:lnTo>
                    <a:pt x="668037" y="54372"/>
                  </a:lnTo>
                  <a:lnTo>
                    <a:pt x="644310" y="43798"/>
                  </a:lnTo>
                  <a:lnTo>
                    <a:pt x="619653" y="34395"/>
                  </a:lnTo>
                  <a:lnTo>
                    <a:pt x="581971" y="21167"/>
                  </a:lnTo>
                  <a:lnTo>
                    <a:pt x="543995" y="8311"/>
                  </a:lnTo>
                  <a:lnTo>
                    <a:pt x="529902" y="5467"/>
                  </a:lnTo>
                  <a:lnTo>
                    <a:pt x="514862" y="3571"/>
                  </a:lnTo>
                  <a:lnTo>
                    <a:pt x="499190" y="2307"/>
                  </a:lnTo>
                  <a:lnTo>
                    <a:pt x="481687" y="1464"/>
                  </a:lnTo>
                  <a:lnTo>
                    <a:pt x="443424" y="527"/>
                  </a:lnTo>
                  <a:lnTo>
                    <a:pt x="388958" y="0"/>
                  </a:lnTo>
                  <a:lnTo>
                    <a:pt x="371510" y="1338"/>
                  </a:lnTo>
                  <a:lnTo>
                    <a:pt x="354234" y="3640"/>
                  </a:lnTo>
                  <a:lnTo>
                    <a:pt x="337072" y="6586"/>
                  </a:lnTo>
                  <a:lnTo>
                    <a:pt x="321397" y="9961"/>
                  </a:lnTo>
                  <a:lnTo>
                    <a:pt x="306713" y="13623"/>
                  </a:lnTo>
                  <a:lnTo>
                    <a:pt x="262059" y="25517"/>
                  </a:lnTo>
                  <a:lnTo>
                    <a:pt x="245989" y="29638"/>
                  </a:lnTo>
                  <a:lnTo>
                    <a:pt x="231042" y="33796"/>
                  </a:lnTo>
                  <a:lnTo>
                    <a:pt x="203145" y="42179"/>
                  </a:lnTo>
                  <a:lnTo>
                    <a:pt x="189779" y="47801"/>
                  </a:lnTo>
                  <a:lnTo>
                    <a:pt x="176635" y="54371"/>
                  </a:lnTo>
                  <a:lnTo>
                    <a:pt x="163639" y="61574"/>
                  </a:lnTo>
                  <a:lnTo>
                    <a:pt x="150742" y="69198"/>
                  </a:lnTo>
                  <a:lnTo>
                    <a:pt x="125123" y="85194"/>
                  </a:lnTo>
                  <a:lnTo>
                    <a:pt x="103389" y="101711"/>
                  </a:lnTo>
                  <a:lnTo>
                    <a:pt x="84321" y="119871"/>
                  </a:lnTo>
                  <a:lnTo>
                    <a:pt x="75285" y="130640"/>
                  </a:lnTo>
                  <a:lnTo>
                    <a:pt x="66439" y="142053"/>
                  </a:lnTo>
                  <a:lnTo>
                    <a:pt x="57720" y="153895"/>
                  </a:lnTo>
                  <a:lnTo>
                    <a:pt x="40505" y="178341"/>
                  </a:lnTo>
                  <a:lnTo>
                    <a:pt x="33375" y="192198"/>
                  </a:lnTo>
                  <a:lnTo>
                    <a:pt x="27210" y="207080"/>
                  </a:lnTo>
                  <a:lnTo>
                    <a:pt x="21689" y="222646"/>
                  </a:lnTo>
                  <a:lnTo>
                    <a:pt x="18008" y="238668"/>
                  </a:lnTo>
                  <a:lnTo>
                    <a:pt x="15555" y="254994"/>
                  </a:lnTo>
                  <a:lnTo>
                    <a:pt x="13919" y="271522"/>
                  </a:lnTo>
                  <a:lnTo>
                    <a:pt x="11417" y="286774"/>
                  </a:lnTo>
                  <a:lnTo>
                    <a:pt x="8338" y="301176"/>
                  </a:lnTo>
                  <a:lnTo>
                    <a:pt x="4875" y="315010"/>
                  </a:lnTo>
                  <a:lnTo>
                    <a:pt x="2566" y="331288"/>
                  </a:lnTo>
                  <a:lnTo>
                    <a:pt x="1026" y="349196"/>
                  </a:lnTo>
                  <a:lnTo>
                    <a:pt x="0" y="368190"/>
                  </a:lnTo>
                  <a:lnTo>
                    <a:pt x="727" y="385086"/>
                  </a:lnTo>
                  <a:lnTo>
                    <a:pt x="2622" y="400584"/>
                  </a:lnTo>
                  <a:lnTo>
                    <a:pt x="5297" y="415149"/>
                  </a:lnTo>
                  <a:lnTo>
                    <a:pt x="8492" y="429092"/>
                  </a:lnTo>
                  <a:lnTo>
                    <a:pt x="12033" y="442621"/>
                  </a:lnTo>
                  <a:lnTo>
                    <a:pt x="15804" y="455873"/>
                  </a:lnTo>
                  <a:lnTo>
                    <a:pt x="23758" y="481887"/>
                  </a:lnTo>
                  <a:lnTo>
                    <a:pt x="27855" y="494751"/>
                  </a:lnTo>
                  <a:lnTo>
                    <a:pt x="33408" y="507560"/>
                  </a:lnTo>
                  <a:lnTo>
                    <a:pt x="39933" y="520333"/>
                  </a:lnTo>
                  <a:lnTo>
                    <a:pt x="47104" y="533081"/>
                  </a:lnTo>
                  <a:lnTo>
                    <a:pt x="54708" y="545814"/>
                  </a:lnTo>
                  <a:lnTo>
                    <a:pt x="70682" y="571250"/>
                  </a:lnTo>
                  <a:lnTo>
                    <a:pt x="80304" y="582548"/>
                  </a:lnTo>
                  <a:lnTo>
                    <a:pt x="90951" y="592903"/>
                  </a:lnTo>
                  <a:lnTo>
                    <a:pt x="137648" y="6220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013700" y="762000"/>
              <a:ext cx="469901" cy="1193801"/>
            </a:xfrm>
            <a:custGeom>
              <a:avLst/>
              <a:gdLst/>
              <a:ahLst/>
              <a:cxnLst/>
              <a:rect l="0" t="0" r="0" b="0"/>
              <a:pathLst>
                <a:path w="469901" h="1193801">
                  <a:moveTo>
                    <a:pt x="469900" y="0"/>
                  </a:moveTo>
                  <a:lnTo>
                    <a:pt x="414847" y="165158"/>
                  </a:lnTo>
                  <a:lnTo>
                    <a:pt x="402628" y="190525"/>
                  </a:lnTo>
                  <a:lnTo>
                    <a:pt x="389201" y="218733"/>
                  </a:lnTo>
                  <a:lnTo>
                    <a:pt x="378530" y="254789"/>
                  </a:lnTo>
                  <a:lnTo>
                    <a:pt x="364588" y="308012"/>
                  </a:lnTo>
                  <a:lnTo>
                    <a:pt x="352069" y="338683"/>
                  </a:lnTo>
                  <a:lnTo>
                    <a:pt x="338508" y="369248"/>
                  </a:lnTo>
                  <a:lnTo>
                    <a:pt x="327777" y="406351"/>
                  </a:lnTo>
                  <a:lnTo>
                    <a:pt x="318304" y="438833"/>
                  </a:lnTo>
                  <a:lnTo>
                    <a:pt x="305038" y="480921"/>
                  </a:lnTo>
                  <a:lnTo>
                    <a:pt x="295028" y="510076"/>
                  </a:lnTo>
                  <a:lnTo>
                    <a:pt x="281171" y="546552"/>
                  </a:lnTo>
                  <a:lnTo>
                    <a:pt x="269368" y="582519"/>
                  </a:lnTo>
                  <a:lnTo>
                    <a:pt x="258008" y="615908"/>
                  </a:lnTo>
                  <a:lnTo>
                    <a:pt x="237156" y="658506"/>
                  </a:lnTo>
                  <a:lnTo>
                    <a:pt x="226287" y="684958"/>
                  </a:lnTo>
                  <a:lnTo>
                    <a:pt x="218592" y="700761"/>
                  </a:lnTo>
                  <a:lnTo>
                    <a:pt x="209228" y="718351"/>
                  </a:lnTo>
                  <a:lnTo>
                    <a:pt x="198752" y="737134"/>
                  </a:lnTo>
                  <a:lnTo>
                    <a:pt x="190357" y="753889"/>
                  </a:lnTo>
                  <a:lnTo>
                    <a:pt x="177265" y="783795"/>
                  </a:lnTo>
                  <a:lnTo>
                    <a:pt x="166744" y="811198"/>
                  </a:lnTo>
                  <a:lnTo>
                    <a:pt x="152886" y="850425"/>
                  </a:lnTo>
                  <a:lnTo>
                    <a:pt x="135563" y="901606"/>
                  </a:lnTo>
                  <a:lnTo>
                    <a:pt x="123280" y="927058"/>
                  </a:lnTo>
                  <a:lnTo>
                    <a:pt x="116053" y="939772"/>
                  </a:lnTo>
                  <a:lnTo>
                    <a:pt x="108413" y="955303"/>
                  </a:lnTo>
                  <a:lnTo>
                    <a:pt x="100497" y="972713"/>
                  </a:lnTo>
                  <a:lnTo>
                    <a:pt x="84177" y="1010872"/>
                  </a:lnTo>
                  <a:lnTo>
                    <a:pt x="67515" y="1051350"/>
                  </a:lnTo>
                  <a:lnTo>
                    <a:pt x="59121" y="1069200"/>
                  </a:lnTo>
                  <a:lnTo>
                    <a:pt x="50703" y="1085333"/>
                  </a:lnTo>
                  <a:lnTo>
                    <a:pt x="42268" y="1100322"/>
                  </a:lnTo>
                  <a:lnTo>
                    <a:pt x="29134" y="1128265"/>
                  </a:lnTo>
                  <a:lnTo>
                    <a:pt x="0" y="1193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912100" y="1816100"/>
              <a:ext cx="292101" cy="221978"/>
            </a:xfrm>
            <a:custGeom>
              <a:avLst/>
              <a:gdLst/>
              <a:ahLst/>
              <a:cxnLst/>
              <a:rect l="0" t="0" r="0" b="0"/>
              <a:pathLst>
                <a:path w="292101" h="221978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2934" y="76536"/>
                  </a:lnTo>
                  <a:lnTo>
                    <a:pt x="15678" y="94768"/>
                  </a:lnTo>
                  <a:lnTo>
                    <a:pt x="18919" y="113979"/>
                  </a:lnTo>
                  <a:lnTo>
                    <a:pt x="22490" y="132430"/>
                  </a:lnTo>
                  <a:lnTo>
                    <a:pt x="30221" y="167983"/>
                  </a:lnTo>
                  <a:lnTo>
                    <a:pt x="35669" y="182544"/>
                  </a:lnTo>
                  <a:lnTo>
                    <a:pt x="42124" y="195074"/>
                  </a:lnTo>
                  <a:lnTo>
                    <a:pt x="49249" y="206249"/>
                  </a:lnTo>
                  <a:lnTo>
                    <a:pt x="59644" y="213699"/>
                  </a:lnTo>
                  <a:lnTo>
                    <a:pt x="72218" y="218666"/>
                  </a:lnTo>
                  <a:lnTo>
                    <a:pt x="86245" y="221977"/>
                  </a:lnTo>
                  <a:lnTo>
                    <a:pt x="98418" y="221362"/>
                  </a:lnTo>
                  <a:lnTo>
                    <a:pt x="109356" y="218130"/>
                  </a:lnTo>
                  <a:lnTo>
                    <a:pt x="119471" y="213153"/>
                  </a:lnTo>
                  <a:lnTo>
                    <a:pt x="129036" y="207013"/>
                  </a:lnTo>
                  <a:lnTo>
                    <a:pt x="138234" y="200098"/>
                  </a:lnTo>
                  <a:lnTo>
                    <a:pt x="147190" y="192665"/>
                  </a:lnTo>
                  <a:lnTo>
                    <a:pt x="157393" y="184887"/>
                  </a:lnTo>
                  <a:lnTo>
                    <a:pt x="168428" y="176880"/>
                  </a:lnTo>
                  <a:lnTo>
                    <a:pt x="180019" y="168720"/>
                  </a:lnTo>
                  <a:lnTo>
                    <a:pt x="190568" y="160458"/>
                  </a:lnTo>
                  <a:lnTo>
                    <a:pt x="200423" y="152127"/>
                  </a:lnTo>
                  <a:lnTo>
                    <a:pt x="209815" y="143751"/>
                  </a:lnTo>
                  <a:lnTo>
                    <a:pt x="227777" y="126919"/>
                  </a:lnTo>
                  <a:lnTo>
                    <a:pt x="236518" y="118479"/>
                  </a:lnTo>
                  <a:lnTo>
                    <a:pt x="246578" y="111442"/>
                  </a:lnTo>
                  <a:lnTo>
                    <a:pt x="257519" y="105339"/>
                  </a:lnTo>
                  <a:lnTo>
                    <a:pt x="29210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489700" y="2131229"/>
              <a:ext cx="391816" cy="408772"/>
            </a:xfrm>
            <a:custGeom>
              <a:avLst/>
              <a:gdLst/>
              <a:ahLst/>
              <a:cxnLst/>
              <a:rect l="0" t="0" r="0" b="0"/>
              <a:pathLst>
                <a:path w="391816" h="408772">
                  <a:moveTo>
                    <a:pt x="0" y="396071"/>
                  </a:moveTo>
                  <a:lnTo>
                    <a:pt x="13484" y="382586"/>
                  </a:lnTo>
                  <a:lnTo>
                    <a:pt x="23100" y="378615"/>
                  </a:lnTo>
                  <a:lnTo>
                    <a:pt x="35155" y="375966"/>
                  </a:lnTo>
                  <a:lnTo>
                    <a:pt x="48837" y="374201"/>
                  </a:lnTo>
                  <a:lnTo>
                    <a:pt x="63602" y="373024"/>
                  </a:lnTo>
                  <a:lnTo>
                    <a:pt x="79090" y="372240"/>
                  </a:lnTo>
                  <a:lnTo>
                    <a:pt x="111351" y="371368"/>
                  </a:lnTo>
                  <a:lnTo>
                    <a:pt x="245583" y="370698"/>
                  </a:lnTo>
                  <a:lnTo>
                    <a:pt x="261088" y="372100"/>
                  </a:lnTo>
                  <a:lnTo>
                    <a:pt x="275659" y="374446"/>
                  </a:lnTo>
                  <a:lnTo>
                    <a:pt x="289606" y="377421"/>
                  </a:lnTo>
                  <a:lnTo>
                    <a:pt x="304548" y="379404"/>
                  </a:lnTo>
                  <a:lnTo>
                    <a:pt x="320154" y="380726"/>
                  </a:lnTo>
                  <a:lnTo>
                    <a:pt x="336203" y="381608"/>
                  </a:lnTo>
                  <a:lnTo>
                    <a:pt x="348313" y="377962"/>
                  </a:lnTo>
                  <a:lnTo>
                    <a:pt x="357798" y="371298"/>
                  </a:lnTo>
                  <a:lnTo>
                    <a:pt x="365531" y="362622"/>
                  </a:lnTo>
                  <a:lnTo>
                    <a:pt x="370688" y="351194"/>
                  </a:lnTo>
                  <a:lnTo>
                    <a:pt x="374126" y="337931"/>
                  </a:lnTo>
                  <a:lnTo>
                    <a:pt x="376417" y="323444"/>
                  </a:lnTo>
                  <a:lnTo>
                    <a:pt x="377944" y="308142"/>
                  </a:lnTo>
                  <a:lnTo>
                    <a:pt x="378962" y="292296"/>
                  </a:lnTo>
                  <a:lnTo>
                    <a:pt x="379641" y="276087"/>
                  </a:lnTo>
                  <a:lnTo>
                    <a:pt x="381506" y="259637"/>
                  </a:lnTo>
                  <a:lnTo>
                    <a:pt x="384159" y="243026"/>
                  </a:lnTo>
                  <a:lnTo>
                    <a:pt x="387339" y="226308"/>
                  </a:lnTo>
                  <a:lnTo>
                    <a:pt x="389459" y="209517"/>
                  </a:lnTo>
                  <a:lnTo>
                    <a:pt x="390873" y="192680"/>
                  </a:lnTo>
                  <a:lnTo>
                    <a:pt x="391815" y="175810"/>
                  </a:lnTo>
                  <a:lnTo>
                    <a:pt x="391032" y="158919"/>
                  </a:lnTo>
                  <a:lnTo>
                    <a:pt x="389099" y="142014"/>
                  </a:lnTo>
                  <a:lnTo>
                    <a:pt x="386399" y="125099"/>
                  </a:lnTo>
                  <a:lnTo>
                    <a:pt x="381777" y="109590"/>
                  </a:lnTo>
                  <a:lnTo>
                    <a:pt x="375873" y="95017"/>
                  </a:lnTo>
                  <a:lnTo>
                    <a:pt x="369115" y="81068"/>
                  </a:lnTo>
                  <a:lnTo>
                    <a:pt x="361787" y="68947"/>
                  </a:lnTo>
                  <a:lnTo>
                    <a:pt x="354081" y="58043"/>
                  </a:lnTo>
                  <a:lnTo>
                    <a:pt x="346120" y="47952"/>
                  </a:lnTo>
                  <a:lnTo>
                    <a:pt x="337991" y="38403"/>
                  </a:lnTo>
                  <a:lnTo>
                    <a:pt x="329750" y="29214"/>
                  </a:lnTo>
                  <a:lnTo>
                    <a:pt x="321433" y="20266"/>
                  </a:lnTo>
                  <a:lnTo>
                    <a:pt x="311655" y="12890"/>
                  </a:lnTo>
                  <a:lnTo>
                    <a:pt x="300903" y="6561"/>
                  </a:lnTo>
                  <a:lnTo>
                    <a:pt x="289502" y="931"/>
                  </a:lnTo>
                  <a:lnTo>
                    <a:pt x="279079" y="0"/>
                  </a:lnTo>
                  <a:lnTo>
                    <a:pt x="269308" y="2201"/>
                  </a:lnTo>
                  <a:lnTo>
                    <a:pt x="259972" y="6491"/>
                  </a:lnTo>
                  <a:lnTo>
                    <a:pt x="250925" y="12173"/>
                  </a:lnTo>
                  <a:lnTo>
                    <a:pt x="242072" y="18783"/>
                  </a:lnTo>
                  <a:lnTo>
                    <a:pt x="233348" y="26012"/>
                  </a:lnTo>
                  <a:lnTo>
                    <a:pt x="226121" y="35065"/>
                  </a:lnTo>
                  <a:lnTo>
                    <a:pt x="219892" y="45334"/>
                  </a:lnTo>
                  <a:lnTo>
                    <a:pt x="214328" y="56413"/>
                  </a:lnTo>
                  <a:lnTo>
                    <a:pt x="207796" y="66621"/>
                  </a:lnTo>
                  <a:lnTo>
                    <a:pt x="200619" y="76249"/>
                  </a:lnTo>
                  <a:lnTo>
                    <a:pt x="193013" y="85489"/>
                  </a:lnTo>
                  <a:lnTo>
                    <a:pt x="185119" y="95883"/>
                  </a:lnTo>
                  <a:lnTo>
                    <a:pt x="168823" y="118720"/>
                  </a:lnTo>
                  <a:lnTo>
                    <a:pt x="143781" y="155378"/>
                  </a:lnTo>
                  <a:lnTo>
                    <a:pt x="136776" y="167875"/>
                  </a:lnTo>
                  <a:lnTo>
                    <a:pt x="130695" y="180440"/>
                  </a:lnTo>
                  <a:lnTo>
                    <a:pt x="125230" y="193051"/>
                  </a:lnTo>
                  <a:lnTo>
                    <a:pt x="121587" y="207102"/>
                  </a:lnTo>
                  <a:lnTo>
                    <a:pt x="119158" y="222113"/>
                  </a:lnTo>
                  <a:lnTo>
                    <a:pt x="117538" y="237766"/>
                  </a:lnTo>
                  <a:lnTo>
                    <a:pt x="117870" y="252434"/>
                  </a:lnTo>
                  <a:lnTo>
                    <a:pt x="119502" y="266446"/>
                  </a:lnTo>
                  <a:lnTo>
                    <a:pt x="122001" y="280021"/>
                  </a:lnTo>
                  <a:lnTo>
                    <a:pt x="128540" y="310156"/>
                  </a:lnTo>
                  <a:lnTo>
                    <a:pt x="132260" y="326094"/>
                  </a:lnTo>
                  <a:lnTo>
                    <a:pt x="137562" y="339542"/>
                  </a:lnTo>
                  <a:lnTo>
                    <a:pt x="143919" y="351329"/>
                  </a:lnTo>
                  <a:lnTo>
                    <a:pt x="150979" y="362010"/>
                  </a:lnTo>
                  <a:lnTo>
                    <a:pt x="158508" y="371952"/>
                  </a:lnTo>
                  <a:lnTo>
                    <a:pt x="166350" y="381403"/>
                  </a:lnTo>
                  <a:lnTo>
                    <a:pt x="228600" y="4087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705755" y="609600"/>
              <a:ext cx="57341" cy="1524001"/>
            </a:xfrm>
            <a:custGeom>
              <a:avLst/>
              <a:gdLst/>
              <a:ahLst/>
              <a:cxnLst/>
              <a:rect l="0" t="0" r="0" b="0"/>
              <a:pathLst>
                <a:path w="57341" h="1524001">
                  <a:moveTo>
                    <a:pt x="37945" y="1524000"/>
                  </a:moveTo>
                  <a:lnTo>
                    <a:pt x="37945" y="1453293"/>
                  </a:lnTo>
                  <a:lnTo>
                    <a:pt x="39355" y="1438762"/>
                  </a:lnTo>
                  <a:lnTo>
                    <a:pt x="41707" y="1424841"/>
                  </a:lnTo>
                  <a:lnTo>
                    <a:pt x="44686" y="1411327"/>
                  </a:lnTo>
                  <a:lnTo>
                    <a:pt x="46673" y="1395262"/>
                  </a:lnTo>
                  <a:lnTo>
                    <a:pt x="47997" y="1377497"/>
                  </a:lnTo>
                  <a:lnTo>
                    <a:pt x="49468" y="1340354"/>
                  </a:lnTo>
                  <a:lnTo>
                    <a:pt x="50296" y="1287709"/>
                  </a:lnTo>
                  <a:lnTo>
                    <a:pt x="50489" y="1253411"/>
                  </a:lnTo>
                  <a:lnTo>
                    <a:pt x="51952" y="1237774"/>
                  </a:lnTo>
                  <a:lnTo>
                    <a:pt x="54338" y="1223116"/>
                  </a:lnTo>
                  <a:lnTo>
                    <a:pt x="57340" y="1209110"/>
                  </a:lnTo>
                  <a:lnTo>
                    <a:pt x="56913" y="1178497"/>
                  </a:lnTo>
                  <a:lnTo>
                    <a:pt x="54823" y="1162431"/>
                  </a:lnTo>
                  <a:lnTo>
                    <a:pt x="53430" y="1144665"/>
                  </a:lnTo>
                  <a:lnTo>
                    <a:pt x="51883" y="1106110"/>
                  </a:lnTo>
                  <a:lnTo>
                    <a:pt x="51011" y="1044737"/>
                  </a:lnTo>
                  <a:lnTo>
                    <a:pt x="50753" y="981867"/>
                  </a:lnTo>
                  <a:lnTo>
                    <a:pt x="49306" y="963611"/>
                  </a:lnTo>
                  <a:lnTo>
                    <a:pt x="46930" y="947207"/>
                  </a:lnTo>
                  <a:lnTo>
                    <a:pt x="43935" y="932038"/>
                  </a:lnTo>
                  <a:lnTo>
                    <a:pt x="41938" y="914870"/>
                  </a:lnTo>
                  <a:lnTo>
                    <a:pt x="40607" y="896369"/>
                  </a:lnTo>
                  <a:lnTo>
                    <a:pt x="39128" y="856997"/>
                  </a:lnTo>
                  <a:lnTo>
                    <a:pt x="38471" y="815980"/>
                  </a:lnTo>
                  <a:lnTo>
                    <a:pt x="36884" y="795164"/>
                  </a:lnTo>
                  <a:lnTo>
                    <a:pt x="34415" y="774232"/>
                  </a:lnTo>
                  <a:lnTo>
                    <a:pt x="31358" y="753221"/>
                  </a:lnTo>
                  <a:lnTo>
                    <a:pt x="29320" y="732158"/>
                  </a:lnTo>
                  <a:lnTo>
                    <a:pt x="27962" y="711061"/>
                  </a:lnTo>
                  <a:lnTo>
                    <a:pt x="27056" y="689940"/>
                  </a:lnTo>
                  <a:lnTo>
                    <a:pt x="25041" y="670216"/>
                  </a:lnTo>
                  <a:lnTo>
                    <a:pt x="22287" y="651421"/>
                  </a:lnTo>
                  <a:lnTo>
                    <a:pt x="19039" y="633247"/>
                  </a:lnTo>
                  <a:lnTo>
                    <a:pt x="16874" y="614076"/>
                  </a:lnTo>
                  <a:lnTo>
                    <a:pt x="15431" y="594239"/>
                  </a:lnTo>
                  <a:lnTo>
                    <a:pt x="13827" y="553384"/>
                  </a:lnTo>
                  <a:lnTo>
                    <a:pt x="12798" y="473429"/>
                  </a:lnTo>
                  <a:lnTo>
                    <a:pt x="12548" y="282951"/>
                  </a:lnTo>
                  <a:lnTo>
                    <a:pt x="11136" y="264834"/>
                  </a:lnTo>
                  <a:lnTo>
                    <a:pt x="8783" y="248522"/>
                  </a:lnTo>
                  <a:lnTo>
                    <a:pt x="5804" y="233415"/>
                  </a:lnTo>
                  <a:lnTo>
                    <a:pt x="3817" y="217699"/>
                  </a:lnTo>
                  <a:lnTo>
                    <a:pt x="2493" y="201577"/>
                  </a:lnTo>
                  <a:lnTo>
                    <a:pt x="1022" y="168612"/>
                  </a:lnTo>
                  <a:lnTo>
                    <a:pt x="193" y="118319"/>
                  </a:lnTo>
                  <a:lnTo>
                    <a:pt x="0" y="84571"/>
                  </a:lnTo>
                  <a:lnTo>
                    <a:pt x="1359" y="67669"/>
                  </a:lnTo>
                  <a:lnTo>
                    <a:pt x="3676" y="50757"/>
                  </a:lnTo>
                  <a:lnTo>
                    <a:pt x="125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558210" y="598318"/>
              <a:ext cx="299791" cy="189083"/>
            </a:xfrm>
            <a:custGeom>
              <a:avLst/>
              <a:gdLst/>
              <a:ahLst/>
              <a:cxnLst/>
              <a:rect l="0" t="0" r="0" b="0"/>
              <a:pathLst>
                <a:path w="299791" h="189083">
                  <a:moveTo>
                    <a:pt x="109290" y="62082"/>
                  </a:moveTo>
                  <a:lnTo>
                    <a:pt x="89064" y="82307"/>
                  </a:lnTo>
                  <a:lnTo>
                    <a:pt x="80284" y="92499"/>
                  </a:lnTo>
                  <a:lnTo>
                    <a:pt x="71608" y="103526"/>
                  </a:lnTo>
                  <a:lnTo>
                    <a:pt x="63002" y="115111"/>
                  </a:lnTo>
                  <a:lnTo>
                    <a:pt x="54442" y="125657"/>
                  </a:lnTo>
                  <a:lnTo>
                    <a:pt x="45914" y="135510"/>
                  </a:lnTo>
                  <a:lnTo>
                    <a:pt x="37406" y="144900"/>
                  </a:lnTo>
                  <a:lnTo>
                    <a:pt x="27500" y="153983"/>
                  </a:lnTo>
                  <a:lnTo>
                    <a:pt x="16663" y="162860"/>
                  </a:lnTo>
                  <a:lnTo>
                    <a:pt x="5205" y="171601"/>
                  </a:lnTo>
                  <a:lnTo>
                    <a:pt x="389" y="173194"/>
                  </a:lnTo>
                  <a:lnTo>
                    <a:pt x="0" y="170023"/>
                  </a:lnTo>
                  <a:lnTo>
                    <a:pt x="2563" y="163676"/>
                  </a:lnTo>
                  <a:lnTo>
                    <a:pt x="7094" y="155211"/>
                  </a:lnTo>
                  <a:lnTo>
                    <a:pt x="12937" y="145335"/>
                  </a:lnTo>
                  <a:lnTo>
                    <a:pt x="19655" y="134517"/>
                  </a:lnTo>
                  <a:lnTo>
                    <a:pt x="28367" y="124483"/>
                  </a:lnTo>
                  <a:lnTo>
                    <a:pt x="38407" y="114971"/>
                  </a:lnTo>
                  <a:lnTo>
                    <a:pt x="49335" y="105808"/>
                  </a:lnTo>
                  <a:lnTo>
                    <a:pt x="59442" y="96877"/>
                  </a:lnTo>
                  <a:lnTo>
                    <a:pt x="78198" y="79428"/>
                  </a:lnTo>
                  <a:lnTo>
                    <a:pt x="113235" y="45230"/>
                  </a:lnTo>
                  <a:lnTo>
                    <a:pt x="155818" y="2826"/>
                  </a:lnTo>
                  <a:lnTo>
                    <a:pt x="164298" y="0"/>
                  </a:lnTo>
                  <a:lnTo>
                    <a:pt x="172772" y="938"/>
                  </a:lnTo>
                  <a:lnTo>
                    <a:pt x="181245" y="4386"/>
                  </a:lnTo>
                  <a:lnTo>
                    <a:pt x="188304" y="10918"/>
                  </a:lnTo>
                  <a:lnTo>
                    <a:pt x="194422" y="19506"/>
                  </a:lnTo>
                  <a:lnTo>
                    <a:pt x="199910" y="29464"/>
                  </a:lnTo>
                  <a:lnTo>
                    <a:pt x="206393" y="40337"/>
                  </a:lnTo>
                  <a:lnTo>
                    <a:pt x="221121" y="63706"/>
                  </a:lnTo>
                  <a:lnTo>
                    <a:pt x="227588" y="75865"/>
                  </a:lnTo>
                  <a:lnTo>
                    <a:pt x="233311" y="88204"/>
                  </a:lnTo>
                  <a:lnTo>
                    <a:pt x="238537" y="100663"/>
                  </a:lnTo>
                  <a:lnTo>
                    <a:pt x="244843" y="111791"/>
                  </a:lnTo>
                  <a:lnTo>
                    <a:pt x="251870" y="122032"/>
                  </a:lnTo>
                  <a:lnTo>
                    <a:pt x="259376" y="131682"/>
                  </a:lnTo>
                  <a:lnTo>
                    <a:pt x="267203" y="142349"/>
                  </a:lnTo>
                  <a:lnTo>
                    <a:pt x="299790" y="1890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82600" y="6832600"/>
            <a:ext cx="2679701" cy="1485901"/>
            <a:chOff x="482600" y="6832600"/>
            <a:chExt cx="2679701" cy="1485901"/>
          </a:xfrm>
        </p:grpSpPr>
        <p:sp>
          <p:nvSpPr>
            <p:cNvPr id="97" name="Freeform 96"/>
            <p:cNvSpPr/>
            <p:nvPr/>
          </p:nvSpPr>
          <p:spPr>
            <a:xfrm>
              <a:off x="2253568" y="6832600"/>
              <a:ext cx="45133" cy="787401"/>
            </a:xfrm>
            <a:custGeom>
              <a:avLst/>
              <a:gdLst/>
              <a:ahLst/>
              <a:cxnLst/>
              <a:rect l="0" t="0" r="0" b="0"/>
              <a:pathLst>
                <a:path w="45133" h="787401">
                  <a:moveTo>
                    <a:pt x="32432" y="0"/>
                  </a:moveTo>
                  <a:lnTo>
                    <a:pt x="25689" y="20225"/>
                  </a:lnTo>
                  <a:lnTo>
                    <a:pt x="22292" y="31828"/>
                  </a:lnTo>
                  <a:lnTo>
                    <a:pt x="14755" y="59772"/>
                  </a:lnTo>
                  <a:lnTo>
                    <a:pt x="13592" y="73714"/>
                  </a:lnTo>
                  <a:lnTo>
                    <a:pt x="14227" y="87242"/>
                  </a:lnTo>
                  <a:lnTo>
                    <a:pt x="16062" y="100495"/>
                  </a:lnTo>
                  <a:lnTo>
                    <a:pt x="15874" y="113563"/>
                  </a:lnTo>
                  <a:lnTo>
                    <a:pt x="14338" y="126508"/>
                  </a:lnTo>
                  <a:lnTo>
                    <a:pt x="11902" y="139372"/>
                  </a:lnTo>
                  <a:lnTo>
                    <a:pt x="10279" y="153592"/>
                  </a:lnTo>
                  <a:lnTo>
                    <a:pt x="9196" y="168717"/>
                  </a:lnTo>
                  <a:lnTo>
                    <a:pt x="8475" y="184444"/>
                  </a:lnTo>
                  <a:lnTo>
                    <a:pt x="6582" y="199163"/>
                  </a:lnTo>
                  <a:lnTo>
                    <a:pt x="3910" y="213208"/>
                  </a:lnTo>
                  <a:lnTo>
                    <a:pt x="717" y="226805"/>
                  </a:lnTo>
                  <a:lnTo>
                    <a:pt x="0" y="240103"/>
                  </a:lnTo>
                  <a:lnTo>
                    <a:pt x="932" y="253203"/>
                  </a:lnTo>
                  <a:lnTo>
                    <a:pt x="2965" y="266168"/>
                  </a:lnTo>
                  <a:lnTo>
                    <a:pt x="4321" y="280456"/>
                  </a:lnTo>
                  <a:lnTo>
                    <a:pt x="5224" y="295626"/>
                  </a:lnTo>
                  <a:lnTo>
                    <a:pt x="6228" y="327534"/>
                  </a:lnTo>
                  <a:lnTo>
                    <a:pt x="6926" y="410839"/>
                  </a:lnTo>
                  <a:lnTo>
                    <a:pt x="8372" y="426293"/>
                  </a:lnTo>
                  <a:lnTo>
                    <a:pt x="10747" y="440828"/>
                  </a:lnTo>
                  <a:lnTo>
                    <a:pt x="13742" y="454752"/>
                  </a:lnTo>
                  <a:lnTo>
                    <a:pt x="15739" y="469679"/>
                  </a:lnTo>
                  <a:lnTo>
                    <a:pt x="17069" y="485275"/>
                  </a:lnTo>
                  <a:lnTo>
                    <a:pt x="17957" y="501316"/>
                  </a:lnTo>
                  <a:lnTo>
                    <a:pt x="18943" y="534192"/>
                  </a:lnTo>
                  <a:lnTo>
                    <a:pt x="19206" y="550861"/>
                  </a:lnTo>
                  <a:lnTo>
                    <a:pt x="20792" y="566208"/>
                  </a:lnTo>
                  <a:lnTo>
                    <a:pt x="23261" y="580672"/>
                  </a:lnTo>
                  <a:lnTo>
                    <a:pt x="26318" y="594548"/>
                  </a:lnTo>
                  <a:lnTo>
                    <a:pt x="28356" y="609443"/>
                  </a:lnTo>
                  <a:lnTo>
                    <a:pt x="29714" y="625017"/>
                  </a:lnTo>
                  <a:lnTo>
                    <a:pt x="30620" y="641045"/>
                  </a:lnTo>
                  <a:lnTo>
                    <a:pt x="31626" y="673905"/>
                  </a:lnTo>
                  <a:lnTo>
                    <a:pt x="31895" y="690570"/>
                  </a:lnTo>
                  <a:lnTo>
                    <a:pt x="33485" y="707324"/>
                  </a:lnTo>
                  <a:lnTo>
                    <a:pt x="45132" y="787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82600" y="7480300"/>
              <a:ext cx="2679701" cy="73603"/>
            </a:xfrm>
            <a:custGeom>
              <a:avLst/>
              <a:gdLst/>
              <a:ahLst/>
              <a:cxnLst/>
              <a:rect l="0" t="0" r="0" b="0"/>
              <a:pathLst>
                <a:path w="2679701" h="73603">
                  <a:moveTo>
                    <a:pt x="0" y="0"/>
                  </a:moveTo>
                  <a:lnTo>
                    <a:pt x="53029" y="17676"/>
                  </a:lnTo>
                  <a:lnTo>
                    <a:pt x="66397" y="21662"/>
                  </a:lnTo>
                  <a:lnTo>
                    <a:pt x="96302" y="29853"/>
                  </a:lnTo>
                  <a:lnTo>
                    <a:pt x="113590" y="32601"/>
                  </a:lnTo>
                  <a:lnTo>
                    <a:pt x="132171" y="34435"/>
                  </a:lnTo>
                  <a:lnTo>
                    <a:pt x="170220" y="36471"/>
                  </a:lnTo>
                  <a:lnTo>
                    <a:pt x="224786" y="36206"/>
                  </a:lnTo>
                  <a:lnTo>
                    <a:pt x="244402" y="34015"/>
                  </a:lnTo>
                  <a:lnTo>
                    <a:pt x="264534" y="31143"/>
                  </a:lnTo>
                  <a:lnTo>
                    <a:pt x="283600" y="29229"/>
                  </a:lnTo>
                  <a:lnTo>
                    <a:pt x="319837" y="27102"/>
                  </a:lnTo>
                  <a:lnTo>
                    <a:pt x="371971" y="25904"/>
                  </a:lnTo>
                  <a:lnTo>
                    <a:pt x="390503" y="24324"/>
                  </a:lnTo>
                  <a:lnTo>
                    <a:pt x="409913" y="21861"/>
                  </a:lnTo>
                  <a:lnTo>
                    <a:pt x="429908" y="18807"/>
                  </a:lnTo>
                  <a:lnTo>
                    <a:pt x="448883" y="16771"/>
                  </a:lnTo>
                  <a:lnTo>
                    <a:pt x="485018" y="14509"/>
                  </a:lnTo>
                  <a:lnTo>
                    <a:pt x="503967" y="12495"/>
                  </a:lnTo>
                  <a:lnTo>
                    <a:pt x="523656" y="9741"/>
                  </a:lnTo>
                  <a:lnTo>
                    <a:pt x="543837" y="6494"/>
                  </a:lnTo>
                  <a:lnTo>
                    <a:pt x="562936" y="4329"/>
                  </a:lnTo>
                  <a:lnTo>
                    <a:pt x="581312" y="2886"/>
                  </a:lnTo>
                  <a:lnTo>
                    <a:pt x="658105" y="569"/>
                  </a:lnTo>
                  <a:lnTo>
                    <a:pt x="783336" y="50"/>
                  </a:lnTo>
                  <a:lnTo>
                    <a:pt x="804446" y="1444"/>
                  </a:lnTo>
                  <a:lnTo>
                    <a:pt x="825575" y="3785"/>
                  </a:lnTo>
                  <a:lnTo>
                    <a:pt x="846717" y="6756"/>
                  </a:lnTo>
                  <a:lnTo>
                    <a:pt x="867866" y="8738"/>
                  </a:lnTo>
                  <a:lnTo>
                    <a:pt x="910181" y="10939"/>
                  </a:lnTo>
                  <a:lnTo>
                    <a:pt x="973671" y="12178"/>
                  </a:lnTo>
                  <a:lnTo>
                    <a:pt x="1037167" y="12544"/>
                  </a:lnTo>
                  <a:lnTo>
                    <a:pt x="1058334" y="14007"/>
                  </a:lnTo>
                  <a:lnTo>
                    <a:pt x="1079500" y="16393"/>
                  </a:lnTo>
                  <a:lnTo>
                    <a:pt x="1100667" y="19395"/>
                  </a:lnTo>
                  <a:lnTo>
                    <a:pt x="1121833" y="21397"/>
                  </a:lnTo>
                  <a:lnTo>
                    <a:pt x="1164166" y="23621"/>
                  </a:lnTo>
                  <a:lnTo>
                    <a:pt x="1227666" y="24872"/>
                  </a:lnTo>
                  <a:lnTo>
                    <a:pt x="1248833" y="26459"/>
                  </a:lnTo>
                  <a:lnTo>
                    <a:pt x="1270000" y="28928"/>
                  </a:lnTo>
                  <a:lnTo>
                    <a:pt x="1291166" y="31985"/>
                  </a:lnTo>
                  <a:lnTo>
                    <a:pt x="1310922" y="34023"/>
                  </a:lnTo>
                  <a:lnTo>
                    <a:pt x="1347924" y="36288"/>
                  </a:lnTo>
                  <a:lnTo>
                    <a:pt x="1364283" y="38303"/>
                  </a:lnTo>
                  <a:lnTo>
                    <a:pt x="1379422" y="41057"/>
                  </a:lnTo>
                  <a:lnTo>
                    <a:pt x="1393748" y="44305"/>
                  </a:lnTo>
                  <a:lnTo>
                    <a:pt x="1408943" y="46470"/>
                  </a:lnTo>
                  <a:lnTo>
                    <a:pt x="1424717" y="47913"/>
                  </a:lnTo>
                  <a:lnTo>
                    <a:pt x="1497333" y="50230"/>
                  </a:lnTo>
                  <a:lnTo>
                    <a:pt x="1517511" y="51830"/>
                  </a:lnTo>
                  <a:lnTo>
                    <a:pt x="1538018" y="54309"/>
                  </a:lnTo>
                  <a:lnTo>
                    <a:pt x="1558745" y="57373"/>
                  </a:lnTo>
                  <a:lnTo>
                    <a:pt x="1578208" y="59415"/>
                  </a:lnTo>
                  <a:lnTo>
                    <a:pt x="1614885" y="61684"/>
                  </a:lnTo>
                  <a:lnTo>
                    <a:pt x="1693150" y="63141"/>
                  </a:lnTo>
                  <a:lnTo>
                    <a:pt x="1747058" y="64804"/>
                  </a:lnTo>
                  <a:lnTo>
                    <a:pt x="1764427" y="67192"/>
                  </a:lnTo>
                  <a:lnTo>
                    <a:pt x="1781651" y="70194"/>
                  </a:lnTo>
                  <a:lnTo>
                    <a:pt x="1798778" y="72196"/>
                  </a:lnTo>
                  <a:lnTo>
                    <a:pt x="1851262" y="73602"/>
                  </a:lnTo>
                  <a:lnTo>
                    <a:pt x="1870586" y="71646"/>
                  </a:lnTo>
                  <a:lnTo>
                    <a:pt x="1890524" y="68930"/>
                  </a:lnTo>
                  <a:lnTo>
                    <a:pt x="1909460" y="67120"/>
                  </a:lnTo>
                  <a:lnTo>
                    <a:pt x="1945552" y="65109"/>
                  </a:lnTo>
                  <a:lnTo>
                    <a:pt x="2023442" y="63817"/>
                  </a:lnTo>
                  <a:lnTo>
                    <a:pt x="2232902" y="63503"/>
                  </a:lnTo>
                  <a:lnTo>
                    <a:pt x="2252012" y="62091"/>
                  </a:lnTo>
                  <a:lnTo>
                    <a:pt x="2270397" y="59738"/>
                  </a:lnTo>
                  <a:lnTo>
                    <a:pt x="2288298" y="56759"/>
                  </a:lnTo>
                  <a:lnTo>
                    <a:pt x="2307287" y="54772"/>
                  </a:lnTo>
                  <a:lnTo>
                    <a:pt x="2347201" y="52565"/>
                  </a:lnTo>
                  <a:lnTo>
                    <a:pt x="2421587" y="51148"/>
                  </a:lnTo>
                  <a:lnTo>
                    <a:pt x="2479201" y="52314"/>
                  </a:lnTo>
                  <a:lnTo>
                    <a:pt x="2495234" y="54631"/>
                  </a:lnTo>
                  <a:lnTo>
                    <a:pt x="2510156" y="57587"/>
                  </a:lnTo>
                  <a:lnTo>
                    <a:pt x="2525748" y="59558"/>
                  </a:lnTo>
                  <a:lnTo>
                    <a:pt x="2558125" y="61748"/>
                  </a:lnTo>
                  <a:lnTo>
                    <a:pt x="2623491" y="61742"/>
                  </a:lnTo>
                  <a:lnTo>
                    <a:pt x="2637994" y="59506"/>
                  </a:lnTo>
                  <a:lnTo>
                    <a:pt x="26797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52500" y="71882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0"/>
                  </a:moveTo>
                  <a:lnTo>
                    <a:pt x="53029" y="17676"/>
                  </a:lnTo>
                  <a:lnTo>
                    <a:pt x="66397" y="20250"/>
                  </a:lnTo>
                  <a:lnTo>
                    <a:pt x="80954" y="21967"/>
                  </a:lnTo>
                  <a:lnTo>
                    <a:pt x="96302" y="23111"/>
                  </a:lnTo>
                  <a:lnTo>
                    <a:pt x="110768" y="25285"/>
                  </a:lnTo>
                  <a:lnTo>
                    <a:pt x="124645" y="28145"/>
                  </a:lnTo>
                  <a:lnTo>
                    <a:pt x="1651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206500" y="7162800"/>
              <a:ext cx="139701" cy="279401"/>
            </a:xfrm>
            <a:custGeom>
              <a:avLst/>
              <a:gdLst/>
              <a:ahLst/>
              <a:cxnLst/>
              <a:rect l="0" t="0" r="0" b="0"/>
              <a:pathLst>
                <a:path w="139701" h="279401">
                  <a:moveTo>
                    <a:pt x="0" y="0"/>
                  </a:moveTo>
                  <a:lnTo>
                    <a:pt x="17676" y="53030"/>
                  </a:lnTo>
                  <a:lnTo>
                    <a:pt x="23073" y="64986"/>
                  </a:lnTo>
                  <a:lnTo>
                    <a:pt x="29493" y="77191"/>
                  </a:lnTo>
                  <a:lnTo>
                    <a:pt x="36595" y="89561"/>
                  </a:lnTo>
                  <a:lnTo>
                    <a:pt x="42741" y="102040"/>
                  </a:lnTo>
                  <a:lnTo>
                    <a:pt x="48249" y="114593"/>
                  </a:lnTo>
                  <a:lnTo>
                    <a:pt x="53333" y="127195"/>
                  </a:lnTo>
                  <a:lnTo>
                    <a:pt x="59544" y="139830"/>
                  </a:lnTo>
                  <a:lnTo>
                    <a:pt x="66507" y="152486"/>
                  </a:lnTo>
                  <a:lnTo>
                    <a:pt x="73971" y="165158"/>
                  </a:lnTo>
                  <a:lnTo>
                    <a:pt x="81769" y="179249"/>
                  </a:lnTo>
                  <a:lnTo>
                    <a:pt x="97960" y="209959"/>
                  </a:lnTo>
                  <a:lnTo>
                    <a:pt x="106229" y="224639"/>
                  </a:lnTo>
                  <a:lnTo>
                    <a:pt x="114563" y="238659"/>
                  </a:lnTo>
                  <a:lnTo>
                    <a:pt x="1397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219200" y="72390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152400" y="0"/>
                  </a:moveTo>
                  <a:lnTo>
                    <a:pt x="138916" y="13484"/>
                  </a:lnTo>
                  <a:lnTo>
                    <a:pt x="130710" y="20278"/>
                  </a:lnTo>
                  <a:lnTo>
                    <a:pt x="121007" y="27629"/>
                  </a:lnTo>
                  <a:lnTo>
                    <a:pt x="83361" y="55223"/>
                  </a:lnTo>
                  <a:lnTo>
                    <a:pt x="68274" y="66448"/>
                  </a:lnTo>
                  <a:lnTo>
                    <a:pt x="55394" y="76755"/>
                  </a:lnTo>
                  <a:lnTo>
                    <a:pt x="43984" y="86447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117600" y="6845300"/>
              <a:ext cx="228601" cy="558801"/>
            </a:xfrm>
            <a:custGeom>
              <a:avLst/>
              <a:gdLst/>
              <a:ahLst/>
              <a:cxnLst/>
              <a:rect l="0" t="0" r="0" b="0"/>
              <a:pathLst>
                <a:path w="228601" h="558801">
                  <a:moveTo>
                    <a:pt x="0" y="0"/>
                  </a:moveTo>
                  <a:lnTo>
                    <a:pt x="6742" y="20225"/>
                  </a:lnTo>
                  <a:lnTo>
                    <a:pt x="11550" y="31828"/>
                  </a:lnTo>
                  <a:lnTo>
                    <a:pt x="17577" y="45208"/>
                  </a:lnTo>
                  <a:lnTo>
                    <a:pt x="24418" y="59772"/>
                  </a:lnTo>
                  <a:lnTo>
                    <a:pt x="31801" y="72303"/>
                  </a:lnTo>
                  <a:lnTo>
                    <a:pt x="39545" y="83480"/>
                  </a:lnTo>
                  <a:lnTo>
                    <a:pt x="47530" y="93753"/>
                  </a:lnTo>
                  <a:lnTo>
                    <a:pt x="54264" y="104835"/>
                  </a:lnTo>
                  <a:lnTo>
                    <a:pt x="60165" y="116457"/>
                  </a:lnTo>
                  <a:lnTo>
                    <a:pt x="65510" y="128437"/>
                  </a:lnTo>
                  <a:lnTo>
                    <a:pt x="70484" y="140658"/>
                  </a:lnTo>
                  <a:lnTo>
                    <a:pt x="75211" y="153039"/>
                  </a:lnTo>
                  <a:lnTo>
                    <a:pt x="84227" y="178084"/>
                  </a:lnTo>
                  <a:lnTo>
                    <a:pt x="105775" y="241337"/>
                  </a:lnTo>
                  <a:lnTo>
                    <a:pt x="111439" y="254024"/>
                  </a:lnTo>
                  <a:lnTo>
                    <a:pt x="118037" y="266716"/>
                  </a:lnTo>
                  <a:lnTo>
                    <a:pt x="125258" y="279410"/>
                  </a:lnTo>
                  <a:lnTo>
                    <a:pt x="131483" y="292106"/>
                  </a:lnTo>
                  <a:lnTo>
                    <a:pt x="137044" y="304804"/>
                  </a:lnTo>
                  <a:lnTo>
                    <a:pt x="142162" y="317503"/>
                  </a:lnTo>
                  <a:lnTo>
                    <a:pt x="151613" y="342901"/>
                  </a:lnTo>
                  <a:lnTo>
                    <a:pt x="169177" y="393700"/>
                  </a:lnTo>
                  <a:lnTo>
                    <a:pt x="194719" y="469900"/>
                  </a:lnTo>
                  <a:lnTo>
                    <a:pt x="200368" y="482600"/>
                  </a:lnTo>
                  <a:lnTo>
                    <a:pt x="206956" y="495300"/>
                  </a:lnTo>
                  <a:lnTo>
                    <a:pt x="228600" y="55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193800" y="6845300"/>
              <a:ext cx="127001" cy="558801"/>
            </a:xfrm>
            <a:custGeom>
              <a:avLst/>
              <a:gdLst/>
              <a:ahLst/>
              <a:cxnLst/>
              <a:rect l="0" t="0" r="0" b="0"/>
              <a:pathLst>
                <a:path w="127001" h="558801">
                  <a:moveTo>
                    <a:pt x="127000" y="0"/>
                  </a:moveTo>
                  <a:lnTo>
                    <a:pt x="91646" y="53030"/>
                  </a:lnTo>
                  <a:lnTo>
                    <a:pt x="85086" y="64986"/>
                  </a:lnTo>
                  <a:lnTo>
                    <a:pt x="79302" y="77191"/>
                  </a:lnTo>
                  <a:lnTo>
                    <a:pt x="74034" y="89561"/>
                  </a:lnTo>
                  <a:lnTo>
                    <a:pt x="69112" y="102040"/>
                  </a:lnTo>
                  <a:lnTo>
                    <a:pt x="59879" y="127195"/>
                  </a:lnTo>
                  <a:lnTo>
                    <a:pt x="55441" y="145474"/>
                  </a:lnTo>
                  <a:lnTo>
                    <a:pt x="51072" y="167539"/>
                  </a:lnTo>
                  <a:lnTo>
                    <a:pt x="46748" y="192126"/>
                  </a:lnTo>
                  <a:lnTo>
                    <a:pt x="42454" y="214162"/>
                  </a:lnTo>
                  <a:lnTo>
                    <a:pt x="33920" y="253697"/>
                  </a:lnTo>
                  <a:lnTo>
                    <a:pt x="29669" y="270731"/>
                  </a:lnTo>
                  <a:lnTo>
                    <a:pt x="25423" y="286321"/>
                  </a:lnTo>
                  <a:lnTo>
                    <a:pt x="16943" y="316342"/>
                  </a:lnTo>
                  <a:lnTo>
                    <a:pt x="8471" y="348500"/>
                  </a:lnTo>
                  <a:lnTo>
                    <a:pt x="5647" y="367800"/>
                  </a:lnTo>
                  <a:lnTo>
                    <a:pt x="3765" y="389132"/>
                  </a:lnTo>
                  <a:lnTo>
                    <a:pt x="2510" y="411822"/>
                  </a:lnTo>
                  <a:lnTo>
                    <a:pt x="1115" y="459609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463800" y="71755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0"/>
                  </a:moveTo>
                  <a:lnTo>
                    <a:pt x="26967" y="0"/>
                  </a:lnTo>
                  <a:lnTo>
                    <a:pt x="39145" y="1410"/>
                  </a:lnTo>
                  <a:lnTo>
                    <a:pt x="51496" y="3762"/>
                  </a:lnTo>
                  <a:lnTo>
                    <a:pt x="63964" y="6741"/>
                  </a:lnTo>
                  <a:lnTo>
                    <a:pt x="76509" y="10138"/>
                  </a:lnTo>
                  <a:lnTo>
                    <a:pt x="101737" y="17676"/>
                  </a:lnTo>
                  <a:lnTo>
                    <a:pt x="1651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730500" y="7264400"/>
              <a:ext cx="76201" cy="228601"/>
            </a:xfrm>
            <a:custGeom>
              <a:avLst/>
              <a:gdLst/>
              <a:ahLst/>
              <a:cxnLst/>
              <a:rect l="0" t="0" r="0" b="0"/>
              <a:pathLst>
                <a:path w="76201" h="228601">
                  <a:moveTo>
                    <a:pt x="0" y="0"/>
                  </a:moveTo>
                  <a:lnTo>
                    <a:pt x="6742" y="20225"/>
                  </a:lnTo>
                  <a:lnTo>
                    <a:pt x="10139" y="31828"/>
                  </a:lnTo>
                  <a:lnTo>
                    <a:pt x="21662" y="75125"/>
                  </a:lnTo>
                  <a:lnTo>
                    <a:pt x="29853" y="107237"/>
                  </a:lnTo>
                  <a:lnTo>
                    <a:pt x="34013" y="122291"/>
                  </a:lnTo>
                  <a:lnTo>
                    <a:pt x="42398" y="150307"/>
                  </a:lnTo>
                  <a:lnTo>
                    <a:pt x="48021" y="163704"/>
                  </a:lnTo>
                  <a:lnTo>
                    <a:pt x="54592" y="176869"/>
                  </a:lnTo>
                  <a:lnTo>
                    <a:pt x="762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743200" y="7277100"/>
              <a:ext cx="76201" cy="165101"/>
            </a:xfrm>
            <a:custGeom>
              <a:avLst/>
              <a:gdLst/>
              <a:ahLst/>
              <a:cxnLst/>
              <a:rect l="0" t="0" r="0" b="0"/>
              <a:pathLst>
                <a:path w="76201" h="165101">
                  <a:moveTo>
                    <a:pt x="76200" y="0"/>
                  </a:moveTo>
                  <a:lnTo>
                    <a:pt x="62715" y="13484"/>
                  </a:lnTo>
                  <a:lnTo>
                    <a:pt x="57332" y="21689"/>
                  </a:lnTo>
                  <a:lnTo>
                    <a:pt x="52333" y="31393"/>
                  </a:lnTo>
                  <a:lnTo>
                    <a:pt x="47588" y="42095"/>
                  </a:lnTo>
                  <a:lnTo>
                    <a:pt x="41603" y="53463"/>
                  </a:lnTo>
                  <a:lnTo>
                    <a:pt x="34791" y="65275"/>
                  </a:lnTo>
                  <a:lnTo>
                    <a:pt x="27427" y="77383"/>
                  </a:lnTo>
                  <a:lnTo>
                    <a:pt x="21107" y="91100"/>
                  </a:lnTo>
                  <a:lnTo>
                    <a:pt x="15482" y="105888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549400" y="7594600"/>
              <a:ext cx="347026" cy="723901"/>
            </a:xfrm>
            <a:custGeom>
              <a:avLst/>
              <a:gdLst/>
              <a:ahLst/>
              <a:cxnLst/>
              <a:rect l="0" t="0" r="0" b="0"/>
              <a:pathLst>
                <a:path w="347026" h="723901">
                  <a:moveTo>
                    <a:pt x="101600" y="0"/>
                  </a:moveTo>
                  <a:lnTo>
                    <a:pt x="108342" y="20225"/>
                  </a:lnTo>
                  <a:lnTo>
                    <a:pt x="111739" y="31828"/>
                  </a:lnTo>
                  <a:lnTo>
                    <a:pt x="123262" y="75125"/>
                  </a:lnTo>
                  <a:lnTo>
                    <a:pt x="131453" y="107237"/>
                  </a:lnTo>
                  <a:lnTo>
                    <a:pt x="135613" y="122291"/>
                  </a:lnTo>
                  <a:lnTo>
                    <a:pt x="148210" y="165116"/>
                  </a:lnTo>
                  <a:lnTo>
                    <a:pt x="156652" y="196621"/>
                  </a:lnTo>
                  <a:lnTo>
                    <a:pt x="162290" y="212925"/>
                  </a:lnTo>
                  <a:lnTo>
                    <a:pt x="168871" y="229439"/>
                  </a:lnTo>
                  <a:lnTo>
                    <a:pt x="176080" y="246092"/>
                  </a:lnTo>
                  <a:lnTo>
                    <a:pt x="182298" y="261428"/>
                  </a:lnTo>
                  <a:lnTo>
                    <a:pt x="192969" y="289757"/>
                  </a:lnTo>
                  <a:lnTo>
                    <a:pt x="200613" y="301827"/>
                  </a:lnTo>
                  <a:lnTo>
                    <a:pt x="209942" y="312696"/>
                  </a:lnTo>
                  <a:lnTo>
                    <a:pt x="220394" y="322764"/>
                  </a:lnTo>
                  <a:lnTo>
                    <a:pt x="230185" y="326653"/>
                  </a:lnTo>
                  <a:lnTo>
                    <a:pt x="239534" y="326425"/>
                  </a:lnTo>
                  <a:lnTo>
                    <a:pt x="248589" y="323450"/>
                  </a:lnTo>
                  <a:lnTo>
                    <a:pt x="256037" y="317233"/>
                  </a:lnTo>
                  <a:lnTo>
                    <a:pt x="262414" y="308855"/>
                  </a:lnTo>
                  <a:lnTo>
                    <a:pt x="268075" y="299036"/>
                  </a:lnTo>
                  <a:lnTo>
                    <a:pt x="278130" y="276838"/>
                  </a:lnTo>
                  <a:lnTo>
                    <a:pt x="282786" y="264992"/>
                  </a:lnTo>
                  <a:lnTo>
                    <a:pt x="288713" y="252862"/>
                  </a:lnTo>
                  <a:lnTo>
                    <a:pt x="295486" y="240541"/>
                  </a:lnTo>
                  <a:lnTo>
                    <a:pt x="302824" y="228094"/>
                  </a:lnTo>
                  <a:lnTo>
                    <a:pt x="309127" y="215562"/>
                  </a:lnTo>
                  <a:lnTo>
                    <a:pt x="314740" y="202975"/>
                  </a:lnTo>
                  <a:lnTo>
                    <a:pt x="319893" y="190350"/>
                  </a:lnTo>
                  <a:lnTo>
                    <a:pt x="324740" y="177700"/>
                  </a:lnTo>
                  <a:lnTo>
                    <a:pt x="333888" y="152355"/>
                  </a:lnTo>
                  <a:lnTo>
                    <a:pt x="346971" y="114286"/>
                  </a:lnTo>
                  <a:lnTo>
                    <a:pt x="347025" y="108646"/>
                  </a:lnTo>
                  <a:lnTo>
                    <a:pt x="344239" y="107708"/>
                  </a:lnTo>
                  <a:lnTo>
                    <a:pt x="339559" y="109905"/>
                  </a:lnTo>
                  <a:lnTo>
                    <a:pt x="333617" y="115603"/>
                  </a:lnTo>
                  <a:lnTo>
                    <a:pt x="326833" y="123635"/>
                  </a:lnTo>
                  <a:lnTo>
                    <a:pt x="319489" y="133224"/>
                  </a:lnTo>
                  <a:lnTo>
                    <a:pt x="311770" y="145260"/>
                  </a:lnTo>
                  <a:lnTo>
                    <a:pt x="303802" y="158929"/>
                  </a:lnTo>
                  <a:lnTo>
                    <a:pt x="295668" y="173686"/>
                  </a:lnTo>
                  <a:lnTo>
                    <a:pt x="288834" y="187757"/>
                  </a:lnTo>
                  <a:lnTo>
                    <a:pt x="282867" y="201371"/>
                  </a:lnTo>
                  <a:lnTo>
                    <a:pt x="277478" y="214680"/>
                  </a:lnTo>
                  <a:lnTo>
                    <a:pt x="271063" y="229198"/>
                  </a:lnTo>
                  <a:lnTo>
                    <a:pt x="256409" y="260381"/>
                  </a:lnTo>
                  <a:lnTo>
                    <a:pt x="248550" y="275187"/>
                  </a:lnTo>
                  <a:lnTo>
                    <a:pt x="240489" y="289291"/>
                  </a:lnTo>
                  <a:lnTo>
                    <a:pt x="232292" y="302928"/>
                  </a:lnTo>
                  <a:lnTo>
                    <a:pt x="224006" y="319074"/>
                  </a:lnTo>
                  <a:lnTo>
                    <a:pt x="215659" y="336894"/>
                  </a:lnTo>
                  <a:lnTo>
                    <a:pt x="207273" y="355829"/>
                  </a:lnTo>
                  <a:lnTo>
                    <a:pt x="198859" y="372685"/>
                  </a:lnTo>
                  <a:lnTo>
                    <a:pt x="190428" y="388157"/>
                  </a:lnTo>
                  <a:lnTo>
                    <a:pt x="181985" y="402704"/>
                  </a:lnTo>
                  <a:lnTo>
                    <a:pt x="174946" y="416636"/>
                  </a:lnTo>
                  <a:lnTo>
                    <a:pt x="168841" y="430158"/>
                  </a:lnTo>
                  <a:lnTo>
                    <a:pt x="163361" y="443405"/>
                  </a:lnTo>
                  <a:lnTo>
                    <a:pt x="156885" y="456470"/>
                  </a:lnTo>
                  <a:lnTo>
                    <a:pt x="149745" y="469413"/>
                  </a:lnTo>
                  <a:lnTo>
                    <a:pt x="142163" y="482275"/>
                  </a:lnTo>
                  <a:lnTo>
                    <a:pt x="126213" y="507855"/>
                  </a:lnTo>
                  <a:lnTo>
                    <a:pt x="118009" y="520603"/>
                  </a:lnTo>
                  <a:lnTo>
                    <a:pt x="111128" y="533335"/>
                  </a:lnTo>
                  <a:lnTo>
                    <a:pt x="105129" y="546057"/>
                  </a:lnTo>
                  <a:lnTo>
                    <a:pt x="99719" y="558771"/>
                  </a:lnTo>
                  <a:lnTo>
                    <a:pt x="93291" y="571481"/>
                  </a:lnTo>
                  <a:lnTo>
                    <a:pt x="86182" y="584187"/>
                  </a:lnTo>
                  <a:lnTo>
                    <a:pt x="78621" y="596891"/>
                  </a:lnTo>
                  <a:lnTo>
                    <a:pt x="62694" y="622296"/>
                  </a:lnTo>
                  <a:lnTo>
                    <a:pt x="54496" y="634997"/>
                  </a:lnTo>
                  <a:lnTo>
                    <a:pt x="46208" y="649109"/>
                  </a:lnTo>
                  <a:lnTo>
                    <a:pt x="37861" y="664161"/>
                  </a:lnTo>
                  <a:lnTo>
                    <a:pt x="0" y="723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108200" y="7721600"/>
            <a:ext cx="1244601" cy="579642"/>
            <a:chOff x="2108200" y="7721600"/>
            <a:chExt cx="1244601" cy="579642"/>
          </a:xfrm>
        </p:grpSpPr>
        <p:sp>
          <p:nvSpPr>
            <p:cNvPr id="109" name="Freeform 108"/>
            <p:cNvSpPr/>
            <p:nvPr/>
          </p:nvSpPr>
          <p:spPr>
            <a:xfrm>
              <a:off x="2108200" y="7721600"/>
              <a:ext cx="306190" cy="495301"/>
            </a:xfrm>
            <a:custGeom>
              <a:avLst/>
              <a:gdLst/>
              <a:ahLst/>
              <a:cxnLst/>
              <a:rect l="0" t="0" r="0" b="0"/>
              <a:pathLst>
                <a:path w="306190" h="495301">
                  <a:moveTo>
                    <a:pt x="50800" y="0"/>
                  </a:moveTo>
                  <a:lnTo>
                    <a:pt x="57542" y="20225"/>
                  </a:lnTo>
                  <a:lnTo>
                    <a:pt x="62350" y="29005"/>
                  </a:lnTo>
                  <a:lnTo>
                    <a:pt x="68377" y="37681"/>
                  </a:lnTo>
                  <a:lnTo>
                    <a:pt x="75218" y="46287"/>
                  </a:lnTo>
                  <a:lnTo>
                    <a:pt x="82601" y="54847"/>
                  </a:lnTo>
                  <a:lnTo>
                    <a:pt x="90345" y="63375"/>
                  </a:lnTo>
                  <a:lnTo>
                    <a:pt x="98330" y="71883"/>
                  </a:lnTo>
                  <a:lnTo>
                    <a:pt x="107886" y="80378"/>
                  </a:lnTo>
                  <a:lnTo>
                    <a:pt x="118491" y="88863"/>
                  </a:lnTo>
                  <a:lnTo>
                    <a:pt x="129794" y="97342"/>
                  </a:lnTo>
                  <a:lnTo>
                    <a:pt x="140151" y="105816"/>
                  </a:lnTo>
                  <a:lnTo>
                    <a:pt x="149878" y="114289"/>
                  </a:lnTo>
                  <a:lnTo>
                    <a:pt x="159185" y="122759"/>
                  </a:lnTo>
                  <a:lnTo>
                    <a:pt x="169623" y="131228"/>
                  </a:lnTo>
                  <a:lnTo>
                    <a:pt x="180816" y="139696"/>
                  </a:lnTo>
                  <a:lnTo>
                    <a:pt x="192510" y="148164"/>
                  </a:lnTo>
                  <a:lnTo>
                    <a:pt x="203129" y="156631"/>
                  </a:lnTo>
                  <a:lnTo>
                    <a:pt x="213030" y="165099"/>
                  </a:lnTo>
                  <a:lnTo>
                    <a:pt x="222453" y="173566"/>
                  </a:lnTo>
                  <a:lnTo>
                    <a:pt x="231558" y="183443"/>
                  </a:lnTo>
                  <a:lnTo>
                    <a:pt x="240449" y="194262"/>
                  </a:lnTo>
                  <a:lnTo>
                    <a:pt x="249199" y="205708"/>
                  </a:lnTo>
                  <a:lnTo>
                    <a:pt x="257855" y="216161"/>
                  </a:lnTo>
                  <a:lnTo>
                    <a:pt x="266448" y="225952"/>
                  </a:lnTo>
                  <a:lnTo>
                    <a:pt x="274998" y="235301"/>
                  </a:lnTo>
                  <a:lnTo>
                    <a:pt x="292025" y="253215"/>
                  </a:lnTo>
                  <a:lnTo>
                    <a:pt x="300516" y="261943"/>
                  </a:lnTo>
                  <a:lnTo>
                    <a:pt x="304766" y="271995"/>
                  </a:lnTo>
                  <a:lnTo>
                    <a:pt x="306189" y="282930"/>
                  </a:lnTo>
                  <a:lnTo>
                    <a:pt x="305726" y="294453"/>
                  </a:lnTo>
                  <a:lnTo>
                    <a:pt x="301183" y="303546"/>
                  </a:lnTo>
                  <a:lnTo>
                    <a:pt x="293922" y="311020"/>
                  </a:lnTo>
                  <a:lnTo>
                    <a:pt x="274565" y="324498"/>
                  </a:lnTo>
                  <a:lnTo>
                    <a:pt x="215263" y="364431"/>
                  </a:lnTo>
                  <a:lnTo>
                    <a:pt x="202775" y="371364"/>
                  </a:lnTo>
                  <a:lnTo>
                    <a:pt x="190217" y="377399"/>
                  </a:lnTo>
                  <a:lnTo>
                    <a:pt x="177611" y="382832"/>
                  </a:lnTo>
                  <a:lnTo>
                    <a:pt x="164974" y="387866"/>
                  </a:lnTo>
                  <a:lnTo>
                    <a:pt x="139643" y="397222"/>
                  </a:lnTo>
                  <a:lnTo>
                    <a:pt x="128373" y="403104"/>
                  </a:lnTo>
                  <a:lnTo>
                    <a:pt x="118038" y="409847"/>
                  </a:lnTo>
                  <a:lnTo>
                    <a:pt x="108325" y="417164"/>
                  </a:lnTo>
                  <a:lnTo>
                    <a:pt x="97616" y="423453"/>
                  </a:lnTo>
                  <a:lnTo>
                    <a:pt x="86244" y="429058"/>
                  </a:lnTo>
                  <a:lnTo>
                    <a:pt x="74429" y="434205"/>
                  </a:lnTo>
                  <a:lnTo>
                    <a:pt x="62319" y="439048"/>
                  </a:lnTo>
                  <a:lnTo>
                    <a:pt x="37575" y="448192"/>
                  </a:lnTo>
                  <a:lnTo>
                    <a:pt x="27872" y="455428"/>
                  </a:lnTo>
                  <a:lnTo>
                    <a:pt x="19992" y="464484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501900" y="7988300"/>
              <a:ext cx="165101" cy="10935"/>
            </a:xfrm>
            <a:custGeom>
              <a:avLst/>
              <a:gdLst/>
              <a:ahLst/>
              <a:cxnLst/>
              <a:rect l="0" t="0" r="0" b="0"/>
              <a:pathLst>
                <a:path w="165101" h="10935">
                  <a:moveTo>
                    <a:pt x="0" y="0"/>
                  </a:moveTo>
                  <a:lnTo>
                    <a:pt x="20225" y="6741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73714" y="10111"/>
                  </a:lnTo>
                  <a:lnTo>
                    <a:pt x="87243" y="8152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730500" y="7899400"/>
              <a:ext cx="114301" cy="254001"/>
            </a:xfrm>
            <a:custGeom>
              <a:avLst/>
              <a:gdLst/>
              <a:ahLst/>
              <a:cxnLst/>
              <a:rect l="0" t="0" r="0" b="0"/>
              <a:pathLst>
                <a:path w="114301" h="254001">
                  <a:moveTo>
                    <a:pt x="0" y="0"/>
                  </a:moveTo>
                  <a:lnTo>
                    <a:pt x="13484" y="13484"/>
                  </a:lnTo>
                  <a:lnTo>
                    <a:pt x="18867" y="21689"/>
                  </a:lnTo>
                  <a:lnTo>
                    <a:pt x="23866" y="31393"/>
                  </a:lnTo>
                  <a:lnTo>
                    <a:pt x="28611" y="42095"/>
                  </a:lnTo>
                  <a:lnTo>
                    <a:pt x="33185" y="53463"/>
                  </a:lnTo>
                  <a:lnTo>
                    <a:pt x="42030" y="77383"/>
                  </a:lnTo>
                  <a:lnTo>
                    <a:pt x="54943" y="114651"/>
                  </a:lnTo>
                  <a:lnTo>
                    <a:pt x="60618" y="125822"/>
                  </a:lnTo>
                  <a:lnTo>
                    <a:pt x="67223" y="136093"/>
                  </a:lnTo>
                  <a:lnTo>
                    <a:pt x="74448" y="145761"/>
                  </a:lnTo>
                  <a:lnTo>
                    <a:pt x="80676" y="156441"/>
                  </a:lnTo>
                  <a:lnTo>
                    <a:pt x="86240" y="167794"/>
                  </a:lnTo>
                  <a:lnTo>
                    <a:pt x="91360" y="179596"/>
                  </a:lnTo>
                  <a:lnTo>
                    <a:pt x="96184" y="191697"/>
                  </a:lnTo>
                  <a:lnTo>
                    <a:pt x="100811" y="203998"/>
                  </a:lnTo>
                  <a:lnTo>
                    <a:pt x="1143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667000" y="7962900"/>
              <a:ext cx="177801" cy="228601"/>
            </a:xfrm>
            <a:custGeom>
              <a:avLst/>
              <a:gdLst/>
              <a:ahLst/>
              <a:cxnLst/>
              <a:rect l="0" t="0" r="0" b="0"/>
              <a:pathLst>
                <a:path w="177801" h="228601">
                  <a:moveTo>
                    <a:pt x="177800" y="0"/>
                  </a:moveTo>
                  <a:lnTo>
                    <a:pt x="118092" y="59707"/>
                  </a:lnTo>
                  <a:lnTo>
                    <a:pt x="109772" y="69438"/>
                  </a:lnTo>
                  <a:lnTo>
                    <a:pt x="101404" y="80158"/>
                  </a:lnTo>
                  <a:lnTo>
                    <a:pt x="93002" y="91538"/>
                  </a:lnTo>
                  <a:lnTo>
                    <a:pt x="76141" y="115472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895600" y="8051800"/>
              <a:ext cx="266701" cy="25401"/>
            </a:xfrm>
            <a:custGeom>
              <a:avLst/>
              <a:gdLst/>
              <a:ahLst/>
              <a:cxnLst/>
              <a:rect l="0" t="0" r="0" b="0"/>
              <a:pathLst>
                <a:path w="266701" h="25401">
                  <a:moveTo>
                    <a:pt x="0" y="0"/>
                  </a:moveTo>
                  <a:lnTo>
                    <a:pt x="70706" y="0"/>
                  </a:lnTo>
                  <a:lnTo>
                    <a:pt x="85237" y="1410"/>
                  </a:lnTo>
                  <a:lnTo>
                    <a:pt x="99158" y="3762"/>
                  </a:lnTo>
                  <a:lnTo>
                    <a:pt x="112672" y="6741"/>
                  </a:lnTo>
                  <a:lnTo>
                    <a:pt x="127325" y="8728"/>
                  </a:lnTo>
                  <a:lnTo>
                    <a:pt x="142739" y="10052"/>
                  </a:lnTo>
                  <a:lnTo>
                    <a:pt x="158659" y="10934"/>
                  </a:lnTo>
                  <a:lnTo>
                    <a:pt x="173506" y="12934"/>
                  </a:lnTo>
                  <a:lnTo>
                    <a:pt x="187637" y="15678"/>
                  </a:lnTo>
                  <a:lnTo>
                    <a:pt x="2667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254182" y="7942077"/>
              <a:ext cx="98619" cy="359165"/>
            </a:xfrm>
            <a:custGeom>
              <a:avLst/>
              <a:gdLst/>
              <a:ahLst/>
              <a:cxnLst/>
              <a:rect l="0" t="0" r="0" b="0"/>
              <a:pathLst>
                <a:path w="98619" h="359165">
                  <a:moveTo>
                    <a:pt x="98618" y="46223"/>
                  </a:moveTo>
                  <a:lnTo>
                    <a:pt x="85133" y="32738"/>
                  </a:lnTo>
                  <a:lnTo>
                    <a:pt x="76928" y="25944"/>
                  </a:lnTo>
                  <a:lnTo>
                    <a:pt x="67225" y="18593"/>
                  </a:lnTo>
                  <a:lnTo>
                    <a:pt x="56522" y="10870"/>
                  </a:lnTo>
                  <a:lnTo>
                    <a:pt x="43743" y="5720"/>
                  </a:lnTo>
                  <a:lnTo>
                    <a:pt x="29579" y="2288"/>
                  </a:lnTo>
                  <a:lnTo>
                    <a:pt x="14492" y="0"/>
                  </a:lnTo>
                  <a:lnTo>
                    <a:pt x="5845" y="2707"/>
                  </a:lnTo>
                  <a:lnTo>
                    <a:pt x="1491" y="8746"/>
                  </a:lnTo>
                  <a:lnTo>
                    <a:pt x="0" y="17004"/>
                  </a:lnTo>
                  <a:lnTo>
                    <a:pt x="1828" y="26744"/>
                  </a:lnTo>
                  <a:lnTo>
                    <a:pt x="5869" y="37470"/>
                  </a:lnTo>
                  <a:lnTo>
                    <a:pt x="11385" y="48854"/>
                  </a:lnTo>
                  <a:lnTo>
                    <a:pt x="16474" y="60677"/>
                  </a:lnTo>
                  <a:lnTo>
                    <a:pt x="21277" y="72791"/>
                  </a:lnTo>
                  <a:lnTo>
                    <a:pt x="25891" y="85102"/>
                  </a:lnTo>
                  <a:lnTo>
                    <a:pt x="30377" y="98953"/>
                  </a:lnTo>
                  <a:lnTo>
                    <a:pt x="34780" y="113832"/>
                  </a:lnTo>
                  <a:lnTo>
                    <a:pt x="39125" y="129396"/>
                  </a:lnTo>
                  <a:lnTo>
                    <a:pt x="47717" y="157977"/>
                  </a:lnTo>
                  <a:lnTo>
                    <a:pt x="51984" y="171526"/>
                  </a:lnTo>
                  <a:lnTo>
                    <a:pt x="60488" y="201632"/>
                  </a:lnTo>
                  <a:lnTo>
                    <a:pt x="64731" y="217562"/>
                  </a:lnTo>
                  <a:lnTo>
                    <a:pt x="67560" y="233827"/>
                  </a:lnTo>
                  <a:lnTo>
                    <a:pt x="69446" y="250314"/>
                  </a:lnTo>
                  <a:lnTo>
                    <a:pt x="70703" y="266950"/>
                  </a:lnTo>
                  <a:lnTo>
                    <a:pt x="71541" y="283686"/>
                  </a:lnTo>
                  <a:lnTo>
                    <a:pt x="72473" y="317332"/>
                  </a:lnTo>
                  <a:lnTo>
                    <a:pt x="69899" y="331384"/>
                  </a:lnTo>
                  <a:lnTo>
                    <a:pt x="65360" y="343575"/>
                  </a:lnTo>
                  <a:lnTo>
                    <a:pt x="59513" y="354524"/>
                  </a:lnTo>
                  <a:lnTo>
                    <a:pt x="52792" y="359001"/>
                  </a:lnTo>
                  <a:lnTo>
                    <a:pt x="45489" y="359164"/>
                  </a:lnTo>
                  <a:lnTo>
                    <a:pt x="37799" y="356450"/>
                  </a:lnTo>
                  <a:lnTo>
                    <a:pt x="32672" y="348996"/>
                  </a:lnTo>
                  <a:lnTo>
                    <a:pt x="29254" y="338383"/>
                  </a:lnTo>
                  <a:lnTo>
                    <a:pt x="26975" y="325663"/>
                  </a:lnTo>
                  <a:lnTo>
                    <a:pt x="26867" y="312950"/>
                  </a:lnTo>
                  <a:lnTo>
                    <a:pt x="28206" y="300240"/>
                  </a:lnTo>
                  <a:lnTo>
                    <a:pt x="30510" y="287534"/>
                  </a:lnTo>
                  <a:lnTo>
                    <a:pt x="33457" y="274830"/>
                  </a:lnTo>
                  <a:lnTo>
                    <a:pt x="36833" y="262128"/>
                  </a:lnTo>
                  <a:lnTo>
                    <a:pt x="44346" y="236725"/>
                  </a:lnTo>
                  <a:lnTo>
                    <a:pt x="60668" y="185923"/>
                  </a:lnTo>
                  <a:lnTo>
                    <a:pt x="73262" y="147823"/>
                  </a:lnTo>
                  <a:lnTo>
                    <a:pt x="85918" y="84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816631" y="8734446"/>
            <a:ext cx="1205970" cy="485755"/>
            <a:chOff x="1816631" y="8734446"/>
            <a:chExt cx="1205970" cy="485755"/>
          </a:xfrm>
        </p:grpSpPr>
        <p:sp>
          <p:nvSpPr>
            <p:cNvPr id="116" name="Freeform 115"/>
            <p:cNvSpPr/>
            <p:nvPr/>
          </p:nvSpPr>
          <p:spPr>
            <a:xfrm>
              <a:off x="1816631" y="8734446"/>
              <a:ext cx="507470" cy="358755"/>
            </a:xfrm>
            <a:custGeom>
              <a:avLst/>
              <a:gdLst/>
              <a:ahLst/>
              <a:cxnLst/>
              <a:rect l="0" t="0" r="0" b="0"/>
              <a:pathLst>
                <a:path w="507470" h="358755">
                  <a:moveTo>
                    <a:pt x="75669" y="53954"/>
                  </a:moveTo>
                  <a:lnTo>
                    <a:pt x="62184" y="74179"/>
                  </a:lnTo>
                  <a:lnTo>
                    <a:pt x="56801" y="85782"/>
                  </a:lnTo>
                  <a:lnTo>
                    <a:pt x="51802" y="99162"/>
                  </a:lnTo>
                  <a:lnTo>
                    <a:pt x="47057" y="113726"/>
                  </a:lnTo>
                  <a:lnTo>
                    <a:pt x="43894" y="129079"/>
                  </a:lnTo>
                  <a:lnTo>
                    <a:pt x="41786" y="144960"/>
                  </a:lnTo>
                  <a:lnTo>
                    <a:pt x="40380" y="161191"/>
                  </a:lnTo>
                  <a:lnTo>
                    <a:pt x="36620" y="176245"/>
                  </a:lnTo>
                  <a:lnTo>
                    <a:pt x="31292" y="190514"/>
                  </a:lnTo>
                  <a:lnTo>
                    <a:pt x="24918" y="204261"/>
                  </a:lnTo>
                  <a:lnTo>
                    <a:pt x="20668" y="219070"/>
                  </a:lnTo>
                  <a:lnTo>
                    <a:pt x="17835" y="234586"/>
                  </a:lnTo>
                  <a:lnTo>
                    <a:pt x="15946" y="250575"/>
                  </a:lnTo>
                  <a:lnTo>
                    <a:pt x="14687" y="266879"/>
                  </a:lnTo>
                  <a:lnTo>
                    <a:pt x="13847" y="283393"/>
                  </a:lnTo>
                  <a:lnTo>
                    <a:pt x="12915" y="316793"/>
                  </a:lnTo>
                  <a:lnTo>
                    <a:pt x="12500" y="350452"/>
                  </a:lnTo>
                  <a:lnTo>
                    <a:pt x="10978" y="357453"/>
                  </a:lnTo>
                  <a:lnTo>
                    <a:pt x="8553" y="357887"/>
                  </a:lnTo>
                  <a:lnTo>
                    <a:pt x="5525" y="353942"/>
                  </a:lnTo>
                  <a:lnTo>
                    <a:pt x="3506" y="345668"/>
                  </a:lnTo>
                  <a:lnTo>
                    <a:pt x="2160" y="334508"/>
                  </a:lnTo>
                  <a:lnTo>
                    <a:pt x="1263" y="321423"/>
                  </a:lnTo>
                  <a:lnTo>
                    <a:pt x="665" y="307055"/>
                  </a:lnTo>
                  <a:lnTo>
                    <a:pt x="0" y="276039"/>
                  </a:lnTo>
                  <a:lnTo>
                    <a:pt x="1234" y="259867"/>
                  </a:lnTo>
                  <a:lnTo>
                    <a:pt x="3468" y="243440"/>
                  </a:lnTo>
                  <a:lnTo>
                    <a:pt x="6368" y="226844"/>
                  </a:lnTo>
                  <a:lnTo>
                    <a:pt x="9713" y="211548"/>
                  </a:lnTo>
                  <a:lnTo>
                    <a:pt x="13354" y="197116"/>
                  </a:lnTo>
                  <a:lnTo>
                    <a:pt x="21162" y="168381"/>
                  </a:lnTo>
                  <a:lnTo>
                    <a:pt x="29336" y="136796"/>
                  </a:lnTo>
                  <a:lnTo>
                    <a:pt x="34902" y="121882"/>
                  </a:lnTo>
                  <a:lnTo>
                    <a:pt x="41436" y="107705"/>
                  </a:lnTo>
                  <a:lnTo>
                    <a:pt x="48613" y="94022"/>
                  </a:lnTo>
                  <a:lnTo>
                    <a:pt x="56220" y="82077"/>
                  </a:lnTo>
                  <a:lnTo>
                    <a:pt x="64114" y="71291"/>
                  </a:lnTo>
                  <a:lnTo>
                    <a:pt x="72199" y="61279"/>
                  </a:lnTo>
                  <a:lnTo>
                    <a:pt x="80411" y="50370"/>
                  </a:lnTo>
                  <a:lnTo>
                    <a:pt x="97062" y="26961"/>
                  </a:lnTo>
                  <a:lnTo>
                    <a:pt x="106864" y="17614"/>
                  </a:lnTo>
                  <a:lnTo>
                    <a:pt x="117632" y="9972"/>
                  </a:lnTo>
                  <a:lnTo>
                    <a:pt x="129044" y="3465"/>
                  </a:lnTo>
                  <a:lnTo>
                    <a:pt x="142297" y="539"/>
                  </a:lnTo>
                  <a:lnTo>
                    <a:pt x="156776" y="0"/>
                  </a:lnTo>
                  <a:lnTo>
                    <a:pt x="172074" y="1051"/>
                  </a:lnTo>
                  <a:lnTo>
                    <a:pt x="185094" y="4574"/>
                  </a:lnTo>
                  <a:lnTo>
                    <a:pt x="196597" y="9745"/>
                  </a:lnTo>
                  <a:lnTo>
                    <a:pt x="207087" y="16015"/>
                  </a:lnTo>
                  <a:lnTo>
                    <a:pt x="215492" y="24427"/>
                  </a:lnTo>
                  <a:lnTo>
                    <a:pt x="222507" y="34269"/>
                  </a:lnTo>
                  <a:lnTo>
                    <a:pt x="228594" y="45064"/>
                  </a:lnTo>
                  <a:lnTo>
                    <a:pt x="234063" y="56494"/>
                  </a:lnTo>
                  <a:lnTo>
                    <a:pt x="239121" y="68347"/>
                  </a:lnTo>
                  <a:lnTo>
                    <a:pt x="243903" y="80483"/>
                  </a:lnTo>
                  <a:lnTo>
                    <a:pt x="247092" y="95628"/>
                  </a:lnTo>
                  <a:lnTo>
                    <a:pt x="249217" y="112781"/>
                  </a:lnTo>
                  <a:lnTo>
                    <a:pt x="250634" y="131272"/>
                  </a:lnTo>
                  <a:lnTo>
                    <a:pt x="251579" y="149244"/>
                  </a:lnTo>
                  <a:lnTo>
                    <a:pt x="252629" y="184264"/>
                  </a:lnTo>
                  <a:lnTo>
                    <a:pt x="253395" y="286706"/>
                  </a:lnTo>
                  <a:lnTo>
                    <a:pt x="252008" y="293788"/>
                  </a:lnTo>
                  <a:lnTo>
                    <a:pt x="249673" y="294277"/>
                  </a:lnTo>
                  <a:lnTo>
                    <a:pt x="246705" y="290369"/>
                  </a:lnTo>
                  <a:lnTo>
                    <a:pt x="246137" y="283531"/>
                  </a:lnTo>
                  <a:lnTo>
                    <a:pt x="247170" y="274738"/>
                  </a:lnTo>
                  <a:lnTo>
                    <a:pt x="249269" y="264643"/>
                  </a:lnTo>
                  <a:lnTo>
                    <a:pt x="258966" y="223468"/>
                  </a:lnTo>
                  <a:lnTo>
                    <a:pt x="261367" y="207885"/>
                  </a:lnTo>
                  <a:lnTo>
                    <a:pt x="262968" y="191852"/>
                  </a:lnTo>
                  <a:lnTo>
                    <a:pt x="264035" y="175520"/>
                  </a:lnTo>
                  <a:lnTo>
                    <a:pt x="267568" y="158987"/>
                  </a:lnTo>
                  <a:lnTo>
                    <a:pt x="272746" y="142319"/>
                  </a:lnTo>
                  <a:lnTo>
                    <a:pt x="279020" y="125564"/>
                  </a:lnTo>
                  <a:lnTo>
                    <a:pt x="286025" y="110161"/>
                  </a:lnTo>
                  <a:lnTo>
                    <a:pt x="293517" y="95659"/>
                  </a:lnTo>
                  <a:lnTo>
                    <a:pt x="301334" y="81756"/>
                  </a:lnTo>
                  <a:lnTo>
                    <a:pt x="307957" y="68256"/>
                  </a:lnTo>
                  <a:lnTo>
                    <a:pt x="313783" y="55022"/>
                  </a:lnTo>
                  <a:lnTo>
                    <a:pt x="319078" y="41966"/>
                  </a:lnTo>
                  <a:lnTo>
                    <a:pt x="326842" y="31850"/>
                  </a:lnTo>
                  <a:lnTo>
                    <a:pt x="336250" y="23696"/>
                  </a:lnTo>
                  <a:lnTo>
                    <a:pt x="346757" y="16849"/>
                  </a:lnTo>
                  <a:lnTo>
                    <a:pt x="357994" y="13695"/>
                  </a:lnTo>
                  <a:lnTo>
                    <a:pt x="369719" y="13003"/>
                  </a:lnTo>
                  <a:lnTo>
                    <a:pt x="381769" y="13953"/>
                  </a:lnTo>
                  <a:lnTo>
                    <a:pt x="392624" y="17409"/>
                  </a:lnTo>
                  <a:lnTo>
                    <a:pt x="402683" y="22535"/>
                  </a:lnTo>
                  <a:lnTo>
                    <a:pt x="412212" y="28774"/>
                  </a:lnTo>
                  <a:lnTo>
                    <a:pt x="419975" y="38578"/>
                  </a:lnTo>
                  <a:lnTo>
                    <a:pt x="426562" y="50759"/>
                  </a:lnTo>
                  <a:lnTo>
                    <a:pt x="432364" y="64524"/>
                  </a:lnTo>
                  <a:lnTo>
                    <a:pt x="437643" y="77933"/>
                  </a:lnTo>
                  <a:lnTo>
                    <a:pt x="447272" y="104123"/>
                  </a:lnTo>
                  <a:lnTo>
                    <a:pt x="460626" y="142667"/>
                  </a:lnTo>
                  <a:lnTo>
                    <a:pt x="464952" y="158251"/>
                  </a:lnTo>
                  <a:lnTo>
                    <a:pt x="469246" y="175696"/>
                  </a:lnTo>
                  <a:lnTo>
                    <a:pt x="473520" y="194382"/>
                  </a:lnTo>
                  <a:lnTo>
                    <a:pt x="477781" y="211073"/>
                  </a:lnTo>
                  <a:lnTo>
                    <a:pt x="482032" y="226433"/>
                  </a:lnTo>
                  <a:lnTo>
                    <a:pt x="490519" y="254789"/>
                  </a:lnTo>
                  <a:lnTo>
                    <a:pt x="498995" y="281502"/>
                  </a:lnTo>
                  <a:lnTo>
                    <a:pt x="501819" y="295964"/>
                  </a:lnTo>
                  <a:lnTo>
                    <a:pt x="503702" y="311249"/>
                  </a:lnTo>
                  <a:lnTo>
                    <a:pt x="507469" y="358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387600" y="88773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70706" y="0"/>
                  </a:lnTo>
                  <a:lnTo>
                    <a:pt x="85237" y="1410"/>
                  </a:lnTo>
                  <a:lnTo>
                    <a:pt x="99158" y="3762"/>
                  </a:lnTo>
                  <a:lnTo>
                    <a:pt x="127325" y="10138"/>
                  </a:lnTo>
                  <a:lnTo>
                    <a:pt x="142739" y="13814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387600" y="90043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0"/>
                  </a:moveTo>
                  <a:lnTo>
                    <a:pt x="26967" y="0"/>
                  </a:lnTo>
                  <a:lnTo>
                    <a:pt x="39145" y="1410"/>
                  </a:lnTo>
                  <a:lnTo>
                    <a:pt x="51496" y="3762"/>
                  </a:lnTo>
                  <a:lnTo>
                    <a:pt x="63964" y="6741"/>
                  </a:lnTo>
                  <a:lnTo>
                    <a:pt x="77920" y="7316"/>
                  </a:lnTo>
                  <a:lnTo>
                    <a:pt x="92869" y="6288"/>
                  </a:lnTo>
                  <a:lnTo>
                    <a:pt x="108479" y="4192"/>
                  </a:lnTo>
                  <a:lnTo>
                    <a:pt x="123119" y="4205"/>
                  </a:lnTo>
                  <a:lnTo>
                    <a:pt x="137113" y="5626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679700" y="89662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0"/>
                  </a:moveTo>
                  <a:lnTo>
                    <a:pt x="70706" y="0"/>
                  </a:lnTo>
                  <a:lnTo>
                    <a:pt x="85237" y="1410"/>
                  </a:lnTo>
                  <a:lnTo>
                    <a:pt x="99158" y="3762"/>
                  </a:lnTo>
                  <a:lnTo>
                    <a:pt x="112672" y="6741"/>
                  </a:lnTo>
                  <a:lnTo>
                    <a:pt x="127325" y="8728"/>
                  </a:lnTo>
                  <a:lnTo>
                    <a:pt x="142739" y="10052"/>
                  </a:lnTo>
                  <a:lnTo>
                    <a:pt x="158659" y="10934"/>
                  </a:lnTo>
                  <a:lnTo>
                    <a:pt x="172095" y="14345"/>
                  </a:lnTo>
                  <a:lnTo>
                    <a:pt x="183874" y="19441"/>
                  </a:lnTo>
                  <a:lnTo>
                    <a:pt x="2159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971800" y="8813800"/>
              <a:ext cx="50801" cy="406401"/>
            </a:xfrm>
            <a:custGeom>
              <a:avLst/>
              <a:gdLst/>
              <a:ahLst/>
              <a:cxnLst/>
              <a:rect l="0" t="0" r="0" b="0"/>
              <a:pathLst>
                <a:path w="50801" h="406401">
                  <a:moveTo>
                    <a:pt x="50800" y="0"/>
                  </a:moveTo>
                  <a:lnTo>
                    <a:pt x="50800" y="26968"/>
                  </a:lnTo>
                  <a:lnTo>
                    <a:pt x="49388" y="39144"/>
                  </a:lnTo>
                  <a:lnTo>
                    <a:pt x="47036" y="51496"/>
                  </a:lnTo>
                  <a:lnTo>
                    <a:pt x="44057" y="63964"/>
                  </a:lnTo>
                  <a:lnTo>
                    <a:pt x="33123" y="115221"/>
                  </a:lnTo>
                  <a:lnTo>
                    <a:pt x="30548" y="134670"/>
                  </a:lnTo>
                  <a:lnTo>
                    <a:pt x="28832" y="154691"/>
                  </a:lnTo>
                  <a:lnTo>
                    <a:pt x="27688" y="175093"/>
                  </a:lnTo>
                  <a:lnTo>
                    <a:pt x="25514" y="192929"/>
                  </a:lnTo>
                  <a:lnTo>
                    <a:pt x="22654" y="209053"/>
                  </a:lnTo>
                  <a:lnTo>
                    <a:pt x="19336" y="224035"/>
                  </a:lnTo>
                  <a:lnTo>
                    <a:pt x="17124" y="241079"/>
                  </a:lnTo>
                  <a:lnTo>
                    <a:pt x="15649" y="259497"/>
                  </a:lnTo>
                  <a:lnTo>
                    <a:pt x="14666" y="278831"/>
                  </a:lnTo>
                  <a:lnTo>
                    <a:pt x="12599" y="295954"/>
                  </a:lnTo>
                  <a:lnTo>
                    <a:pt x="9811" y="311602"/>
                  </a:lnTo>
                  <a:lnTo>
                    <a:pt x="6540" y="326268"/>
                  </a:lnTo>
                  <a:lnTo>
                    <a:pt x="4360" y="341689"/>
                  </a:lnTo>
                  <a:lnTo>
                    <a:pt x="2906" y="357615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910844" y="9296400"/>
            <a:ext cx="1333157" cy="657062"/>
            <a:chOff x="1910844" y="9296400"/>
            <a:chExt cx="1333157" cy="657062"/>
          </a:xfrm>
        </p:grpSpPr>
        <p:sp>
          <p:nvSpPr>
            <p:cNvPr id="122" name="Freeform 121"/>
            <p:cNvSpPr/>
            <p:nvPr/>
          </p:nvSpPr>
          <p:spPr>
            <a:xfrm>
              <a:off x="1910844" y="9296400"/>
              <a:ext cx="328292" cy="519919"/>
            </a:xfrm>
            <a:custGeom>
              <a:avLst/>
              <a:gdLst/>
              <a:ahLst/>
              <a:cxnLst/>
              <a:rect l="0" t="0" r="0" b="0"/>
              <a:pathLst>
                <a:path w="328292" h="519919">
                  <a:moveTo>
                    <a:pt x="70356" y="0"/>
                  </a:moveTo>
                  <a:lnTo>
                    <a:pt x="63613" y="20225"/>
                  </a:lnTo>
                  <a:lnTo>
                    <a:pt x="61628" y="31828"/>
                  </a:lnTo>
                  <a:lnTo>
                    <a:pt x="60304" y="45208"/>
                  </a:lnTo>
                  <a:lnTo>
                    <a:pt x="59421" y="59772"/>
                  </a:lnTo>
                  <a:lnTo>
                    <a:pt x="58440" y="91006"/>
                  </a:lnTo>
                  <a:lnTo>
                    <a:pt x="57811" y="157049"/>
                  </a:lnTo>
                  <a:lnTo>
                    <a:pt x="56348" y="172432"/>
                  </a:lnTo>
                  <a:lnTo>
                    <a:pt x="53962" y="186921"/>
                  </a:lnTo>
                  <a:lnTo>
                    <a:pt x="50960" y="200814"/>
                  </a:lnTo>
                  <a:lnTo>
                    <a:pt x="48958" y="217131"/>
                  </a:lnTo>
                  <a:lnTo>
                    <a:pt x="47624" y="235065"/>
                  </a:lnTo>
                  <a:lnTo>
                    <a:pt x="46734" y="254077"/>
                  </a:lnTo>
                  <a:lnTo>
                    <a:pt x="44730" y="272395"/>
                  </a:lnTo>
                  <a:lnTo>
                    <a:pt x="41983" y="290252"/>
                  </a:lnTo>
                  <a:lnTo>
                    <a:pt x="38741" y="307802"/>
                  </a:lnTo>
                  <a:lnTo>
                    <a:pt x="36579" y="326556"/>
                  </a:lnTo>
                  <a:lnTo>
                    <a:pt x="35138" y="346115"/>
                  </a:lnTo>
                  <a:lnTo>
                    <a:pt x="34177" y="366210"/>
                  </a:lnTo>
                  <a:lnTo>
                    <a:pt x="32125" y="383840"/>
                  </a:lnTo>
                  <a:lnTo>
                    <a:pt x="29347" y="399826"/>
                  </a:lnTo>
                  <a:lnTo>
                    <a:pt x="22496" y="430290"/>
                  </a:lnTo>
                  <a:lnTo>
                    <a:pt x="14747" y="462643"/>
                  </a:lnTo>
                  <a:lnTo>
                    <a:pt x="12117" y="479173"/>
                  </a:lnTo>
                  <a:lnTo>
                    <a:pt x="10363" y="495837"/>
                  </a:lnTo>
                  <a:lnTo>
                    <a:pt x="9194" y="512591"/>
                  </a:lnTo>
                  <a:lnTo>
                    <a:pt x="7003" y="519527"/>
                  </a:lnTo>
                  <a:lnTo>
                    <a:pt x="4132" y="519918"/>
                  </a:lnTo>
                  <a:lnTo>
                    <a:pt x="806" y="515946"/>
                  </a:lnTo>
                  <a:lnTo>
                    <a:pt x="0" y="507652"/>
                  </a:lnTo>
                  <a:lnTo>
                    <a:pt x="874" y="496479"/>
                  </a:lnTo>
                  <a:lnTo>
                    <a:pt x="2868" y="483386"/>
                  </a:lnTo>
                  <a:lnTo>
                    <a:pt x="5608" y="470423"/>
                  </a:lnTo>
                  <a:lnTo>
                    <a:pt x="8846" y="457549"/>
                  </a:lnTo>
                  <a:lnTo>
                    <a:pt x="12416" y="444732"/>
                  </a:lnTo>
                  <a:lnTo>
                    <a:pt x="17618" y="430544"/>
                  </a:lnTo>
                  <a:lnTo>
                    <a:pt x="23908" y="415440"/>
                  </a:lnTo>
                  <a:lnTo>
                    <a:pt x="30924" y="399726"/>
                  </a:lnTo>
                  <a:lnTo>
                    <a:pt x="38424" y="386429"/>
                  </a:lnTo>
                  <a:lnTo>
                    <a:pt x="46245" y="374741"/>
                  </a:lnTo>
                  <a:lnTo>
                    <a:pt x="54282" y="364127"/>
                  </a:lnTo>
                  <a:lnTo>
                    <a:pt x="62462" y="354229"/>
                  </a:lnTo>
                  <a:lnTo>
                    <a:pt x="70738" y="344808"/>
                  </a:lnTo>
                  <a:lnTo>
                    <a:pt x="79077" y="335705"/>
                  </a:lnTo>
                  <a:lnTo>
                    <a:pt x="88870" y="328225"/>
                  </a:lnTo>
                  <a:lnTo>
                    <a:pt x="99632" y="321828"/>
                  </a:lnTo>
                  <a:lnTo>
                    <a:pt x="154063" y="294679"/>
                  </a:lnTo>
                  <a:lnTo>
                    <a:pt x="169905" y="289586"/>
                  </a:lnTo>
                  <a:lnTo>
                    <a:pt x="186111" y="286191"/>
                  </a:lnTo>
                  <a:lnTo>
                    <a:pt x="202559" y="283927"/>
                  </a:lnTo>
                  <a:lnTo>
                    <a:pt x="217758" y="283829"/>
                  </a:lnTo>
                  <a:lnTo>
                    <a:pt x="232124" y="285175"/>
                  </a:lnTo>
                  <a:lnTo>
                    <a:pt x="245934" y="287483"/>
                  </a:lnTo>
                  <a:lnTo>
                    <a:pt x="257964" y="291844"/>
                  </a:lnTo>
                  <a:lnTo>
                    <a:pt x="268805" y="297574"/>
                  </a:lnTo>
                  <a:lnTo>
                    <a:pt x="278855" y="304216"/>
                  </a:lnTo>
                  <a:lnTo>
                    <a:pt x="288378" y="311466"/>
                  </a:lnTo>
                  <a:lnTo>
                    <a:pt x="297548" y="319121"/>
                  </a:lnTo>
                  <a:lnTo>
                    <a:pt x="306484" y="327048"/>
                  </a:lnTo>
                  <a:lnTo>
                    <a:pt x="313852" y="336565"/>
                  </a:lnTo>
                  <a:lnTo>
                    <a:pt x="320176" y="347143"/>
                  </a:lnTo>
                  <a:lnTo>
                    <a:pt x="325802" y="358429"/>
                  </a:lnTo>
                  <a:lnTo>
                    <a:pt x="328142" y="371597"/>
                  </a:lnTo>
                  <a:lnTo>
                    <a:pt x="328291" y="386019"/>
                  </a:lnTo>
                  <a:lnTo>
                    <a:pt x="326979" y="401280"/>
                  </a:lnTo>
                  <a:lnTo>
                    <a:pt x="323282" y="415687"/>
                  </a:lnTo>
                  <a:lnTo>
                    <a:pt x="317996" y="429524"/>
                  </a:lnTo>
                  <a:lnTo>
                    <a:pt x="311649" y="442983"/>
                  </a:lnTo>
                  <a:lnTo>
                    <a:pt x="303185" y="453366"/>
                  </a:lnTo>
                  <a:lnTo>
                    <a:pt x="293308" y="461699"/>
                  </a:lnTo>
                  <a:lnTo>
                    <a:pt x="282491" y="468666"/>
                  </a:lnTo>
                  <a:lnTo>
                    <a:pt x="271046" y="474722"/>
                  </a:lnTo>
                  <a:lnTo>
                    <a:pt x="259182" y="480170"/>
                  </a:lnTo>
                  <a:lnTo>
                    <a:pt x="247040" y="485213"/>
                  </a:lnTo>
                  <a:lnTo>
                    <a:pt x="233301" y="488575"/>
                  </a:lnTo>
                  <a:lnTo>
                    <a:pt x="218497" y="490817"/>
                  </a:lnTo>
                  <a:lnTo>
                    <a:pt x="202983" y="492311"/>
                  </a:lnTo>
                  <a:lnTo>
                    <a:pt x="188407" y="494718"/>
                  </a:lnTo>
                  <a:lnTo>
                    <a:pt x="174457" y="497734"/>
                  </a:lnTo>
                  <a:lnTo>
                    <a:pt x="160923" y="501157"/>
                  </a:lnTo>
                  <a:lnTo>
                    <a:pt x="146256" y="503437"/>
                  </a:lnTo>
                  <a:lnTo>
                    <a:pt x="130834" y="504958"/>
                  </a:lnTo>
                  <a:lnTo>
                    <a:pt x="114908" y="505972"/>
                  </a:lnTo>
                  <a:lnTo>
                    <a:pt x="98646" y="506648"/>
                  </a:lnTo>
                  <a:lnTo>
                    <a:pt x="82160" y="507098"/>
                  </a:lnTo>
                  <a:lnTo>
                    <a:pt x="6856" y="49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311400" y="9588500"/>
              <a:ext cx="406401" cy="49987"/>
            </a:xfrm>
            <a:custGeom>
              <a:avLst/>
              <a:gdLst/>
              <a:ahLst/>
              <a:cxnLst/>
              <a:rect l="0" t="0" r="0" b="0"/>
              <a:pathLst>
                <a:path w="406401" h="49987">
                  <a:moveTo>
                    <a:pt x="0" y="0"/>
                  </a:moveTo>
                  <a:lnTo>
                    <a:pt x="53029" y="17676"/>
                  </a:lnTo>
                  <a:lnTo>
                    <a:pt x="66397" y="21662"/>
                  </a:lnTo>
                  <a:lnTo>
                    <a:pt x="96302" y="29853"/>
                  </a:lnTo>
                  <a:lnTo>
                    <a:pt x="112179" y="32601"/>
                  </a:lnTo>
                  <a:lnTo>
                    <a:pt x="128408" y="34435"/>
                  </a:lnTo>
                  <a:lnTo>
                    <a:pt x="144872" y="35656"/>
                  </a:lnTo>
                  <a:lnTo>
                    <a:pt x="161492" y="36471"/>
                  </a:lnTo>
                  <a:lnTo>
                    <a:pt x="195011" y="37376"/>
                  </a:lnTo>
                  <a:lnTo>
                    <a:pt x="210441" y="39028"/>
                  </a:lnTo>
                  <a:lnTo>
                    <a:pt x="224960" y="41540"/>
                  </a:lnTo>
                  <a:lnTo>
                    <a:pt x="238873" y="44627"/>
                  </a:lnTo>
                  <a:lnTo>
                    <a:pt x="255204" y="46684"/>
                  </a:lnTo>
                  <a:lnTo>
                    <a:pt x="273147" y="48055"/>
                  </a:lnTo>
                  <a:lnTo>
                    <a:pt x="292165" y="48970"/>
                  </a:lnTo>
                  <a:lnTo>
                    <a:pt x="328347" y="49986"/>
                  </a:lnTo>
                  <a:lnTo>
                    <a:pt x="4064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311400" y="9740900"/>
              <a:ext cx="406401" cy="12701"/>
            </a:xfrm>
            <a:custGeom>
              <a:avLst/>
              <a:gdLst/>
              <a:ahLst/>
              <a:cxnLst/>
              <a:rect l="0" t="0" r="0" b="0"/>
              <a:pathLst>
                <a:path w="406401" h="12701">
                  <a:moveTo>
                    <a:pt x="0" y="0"/>
                  </a:moveTo>
                  <a:lnTo>
                    <a:pt x="331953" y="0"/>
                  </a:lnTo>
                  <a:lnTo>
                    <a:pt x="348302" y="1410"/>
                  </a:lnTo>
                  <a:lnTo>
                    <a:pt x="363434" y="3762"/>
                  </a:lnTo>
                  <a:lnTo>
                    <a:pt x="4064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781300" y="9664700"/>
              <a:ext cx="241301" cy="38101"/>
            </a:xfrm>
            <a:custGeom>
              <a:avLst/>
              <a:gdLst/>
              <a:ahLst/>
              <a:cxnLst/>
              <a:rect l="0" t="0" r="0" b="0"/>
              <a:pathLst>
                <a:path w="241301" h="38101">
                  <a:moveTo>
                    <a:pt x="0" y="0"/>
                  </a:moveTo>
                  <a:lnTo>
                    <a:pt x="13484" y="13484"/>
                  </a:lnTo>
                  <a:lnTo>
                    <a:pt x="23100" y="17456"/>
                  </a:lnTo>
                  <a:lnTo>
                    <a:pt x="35155" y="20104"/>
                  </a:lnTo>
                  <a:lnTo>
                    <a:pt x="48837" y="21869"/>
                  </a:lnTo>
                  <a:lnTo>
                    <a:pt x="65013" y="23046"/>
                  </a:lnTo>
                  <a:lnTo>
                    <a:pt x="82853" y="23831"/>
                  </a:lnTo>
                  <a:lnTo>
                    <a:pt x="101802" y="24354"/>
                  </a:lnTo>
                  <a:lnTo>
                    <a:pt x="118668" y="26113"/>
                  </a:lnTo>
                  <a:lnTo>
                    <a:pt x="134145" y="28698"/>
                  </a:lnTo>
                  <a:lnTo>
                    <a:pt x="148696" y="31832"/>
                  </a:lnTo>
                  <a:lnTo>
                    <a:pt x="164042" y="33921"/>
                  </a:lnTo>
                  <a:lnTo>
                    <a:pt x="179916" y="35314"/>
                  </a:lnTo>
                  <a:lnTo>
                    <a:pt x="2413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112464" y="9517111"/>
              <a:ext cx="131537" cy="436351"/>
            </a:xfrm>
            <a:custGeom>
              <a:avLst/>
              <a:gdLst/>
              <a:ahLst/>
              <a:cxnLst/>
              <a:rect l="0" t="0" r="0" b="0"/>
              <a:pathLst>
                <a:path w="131537" h="436351">
                  <a:moveTo>
                    <a:pt x="113336" y="58689"/>
                  </a:moveTo>
                  <a:lnTo>
                    <a:pt x="120078" y="38463"/>
                  </a:lnTo>
                  <a:lnTo>
                    <a:pt x="119241" y="29683"/>
                  </a:lnTo>
                  <a:lnTo>
                    <a:pt x="115862" y="21007"/>
                  </a:lnTo>
                  <a:lnTo>
                    <a:pt x="110786" y="12401"/>
                  </a:lnTo>
                  <a:lnTo>
                    <a:pt x="101758" y="6663"/>
                  </a:lnTo>
                  <a:lnTo>
                    <a:pt x="90095" y="2838"/>
                  </a:lnTo>
                  <a:lnTo>
                    <a:pt x="76675" y="289"/>
                  </a:lnTo>
                  <a:lnTo>
                    <a:pt x="63495" y="0"/>
                  </a:lnTo>
                  <a:lnTo>
                    <a:pt x="50475" y="1218"/>
                  </a:lnTo>
                  <a:lnTo>
                    <a:pt x="37562" y="3441"/>
                  </a:lnTo>
                  <a:lnTo>
                    <a:pt x="27542" y="9157"/>
                  </a:lnTo>
                  <a:lnTo>
                    <a:pt x="19451" y="17201"/>
                  </a:lnTo>
                  <a:lnTo>
                    <a:pt x="12646" y="26797"/>
                  </a:lnTo>
                  <a:lnTo>
                    <a:pt x="8109" y="40250"/>
                  </a:lnTo>
                  <a:lnTo>
                    <a:pt x="5085" y="56273"/>
                  </a:lnTo>
                  <a:lnTo>
                    <a:pt x="3068" y="74012"/>
                  </a:lnTo>
                  <a:lnTo>
                    <a:pt x="4546" y="90071"/>
                  </a:lnTo>
                  <a:lnTo>
                    <a:pt x="8354" y="105010"/>
                  </a:lnTo>
                  <a:lnTo>
                    <a:pt x="13714" y="119203"/>
                  </a:lnTo>
                  <a:lnTo>
                    <a:pt x="20110" y="134309"/>
                  </a:lnTo>
                  <a:lnTo>
                    <a:pt x="27196" y="150024"/>
                  </a:lnTo>
                  <a:lnTo>
                    <a:pt x="42596" y="182538"/>
                  </a:lnTo>
                  <a:lnTo>
                    <a:pt x="58848" y="215803"/>
                  </a:lnTo>
                  <a:lnTo>
                    <a:pt x="67133" y="231165"/>
                  </a:lnTo>
                  <a:lnTo>
                    <a:pt x="75478" y="245639"/>
                  </a:lnTo>
                  <a:lnTo>
                    <a:pt x="83864" y="259523"/>
                  </a:lnTo>
                  <a:lnTo>
                    <a:pt x="90866" y="273011"/>
                  </a:lnTo>
                  <a:lnTo>
                    <a:pt x="96944" y="286237"/>
                  </a:lnTo>
                  <a:lnTo>
                    <a:pt x="102408" y="299288"/>
                  </a:lnTo>
                  <a:lnTo>
                    <a:pt x="107462" y="312221"/>
                  </a:lnTo>
                  <a:lnTo>
                    <a:pt x="116840" y="337881"/>
                  </a:lnTo>
                  <a:lnTo>
                    <a:pt x="130053" y="376127"/>
                  </a:lnTo>
                  <a:lnTo>
                    <a:pt x="131536" y="390259"/>
                  </a:lnTo>
                  <a:lnTo>
                    <a:pt x="131113" y="405325"/>
                  </a:lnTo>
                  <a:lnTo>
                    <a:pt x="129421" y="421012"/>
                  </a:lnTo>
                  <a:lnTo>
                    <a:pt x="124059" y="430060"/>
                  </a:lnTo>
                  <a:lnTo>
                    <a:pt x="116251" y="434681"/>
                  </a:lnTo>
                  <a:lnTo>
                    <a:pt x="106813" y="436350"/>
                  </a:lnTo>
                  <a:lnTo>
                    <a:pt x="97698" y="433229"/>
                  </a:lnTo>
                  <a:lnTo>
                    <a:pt x="88800" y="426916"/>
                  </a:lnTo>
                  <a:lnTo>
                    <a:pt x="54239" y="393108"/>
                  </a:lnTo>
                  <a:lnTo>
                    <a:pt x="45716" y="383235"/>
                  </a:lnTo>
                  <a:lnTo>
                    <a:pt x="37211" y="372419"/>
                  </a:lnTo>
                  <a:lnTo>
                    <a:pt x="28719" y="360975"/>
                  </a:lnTo>
                  <a:lnTo>
                    <a:pt x="21647" y="349113"/>
                  </a:lnTo>
                  <a:lnTo>
                    <a:pt x="15521" y="336972"/>
                  </a:lnTo>
                  <a:lnTo>
                    <a:pt x="10026" y="324644"/>
                  </a:lnTo>
                  <a:lnTo>
                    <a:pt x="6362" y="309370"/>
                  </a:lnTo>
                  <a:lnTo>
                    <a:pt x="3920" y="292132"/>
                  </a:lnTo>
                  <a:lnTo>
                    <a:pt x="2292" y="273584"/>
                  </a:lnTo>
                  <a:lnTo>
                    <a:pt x="1206" y="254163"/>
                  </a:lnTo>
                  <a:lnTo>
                    <a:pt x="0" y="213770"/>
                  </a:lnTo>
                  <a:lnTo>
                    <a:pt x="1090" y="195943"/>
                  </a:lnTo>
                  <a:lnTo>
                    <a:pt x="3227" y="179825"/>
                  </a:lnTo>
                  <a:lnTo>
                    <a:pt x="6063" y="164846"/>
                  </a:lnTo>
                  <a:lnTo>
                    <a:pt x="10776" y="150626"/>
                  </a:lnTo>
                  <a:lnTo>
                    <a:pt x="16741" y="136914"/>
                  </a:lnTo>
                  <a:lnTo>
                    <a:pt x="23539" y="123539"/>
                  </a:lnTo>
                  <a:lnTo>
                    <a:pt x="30893" y="110388"/>
                  </a:lnTo>
                  <a:lnTo>
                    <a:pt x="38619" y="97388"/>
                  </a:lnTo>
                  <a:lnTo>
                    <a:pt x="46591" y="84488"/>
                  </a:lnTo>
                  <a:lnTo>
                    <a:pt x="56139" y="74477"/>
                  </a:lnTo>
                  <a:lnTo>
                    <a:pt x="66738" y="66393"/>
                  </a:lnTo>
                  <a:lnTo>
                    <a:pt x="113336" y="459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Freeform 127"/>
          <p:cNvSpPr/>
          <p:nvPr/>
        </p:nvSpPr>
        <p:spPr>
          <a:xfrm>
            <a:off x="2469692" y="7752736"/>
            <a:ext cx="222540" cy="515171"/>
          </a:xfrm>
          <a:custGeom>
            <a:avLst/>
            <a:gdLst/>
            <a:ahLst/>
            <a:cxnLst/>
            <a:rect l="0" t="0" r="0" b="0"/>
            <a:pathLst>
              <a:path w="222540" h="515171">
                <a:moveTo>
                  <a:pt x="197308" y="400664"/>
                </a:moveTo>
                <a:lnTo>
                  <a:pt x="197308" y="329957"/>
                </a:lnTo>
                <a:lnTo>
                  <a:pt x="198719" y="315426"/>
                </a:lnTo>
                <a:lnTo>
                  <a:pt x="201070" y="301504"/>
                </a:lnTo>
                <a:lnTo>
                  <a:pt x="204050" y="287991"/>
                </a:lnTo>
                <a:lnTo>
                  <a:pt x="206035" y="273337"/>
                </a:lnTo>
                <a:lnTo>
                  <a:pt x="207359" y="257923"/>
                </a:lnTo>
                <a:lnTo>
                  <a:pt x="208242" y="242003"/>
                </a:lnTo>
                <a:lnTo>
                  <a:pt x="210242" y="227157"/>
                </a:lnTo>
                <a:lnTo>
                  <a:pt x="212986" y="213025"/>
                </a:lnTo>
                <a:lnTo>
                  <a:pt x="216226" y="199372"/>
                </a:lnTo>
                <a:lnTo>
                  <a:pt x="218387" y="184625"/>
                </a:lnTo>
                <a:lnTo>
                  <a:pt x="219827" y="169148"/>
                </a:lnTo>
                <a:lnTo>
                  <a:pt x="220787" y="153186"/>
                </a:lnTo>
                <a:lnTo>
                  <a:pt x="221854" y="120399"/>
                </a:lnTo>
                <a:lnTo>
                  <a:pt x="222539" y="53359"/>
                </a:lnTo>
                <a:lnTo>
                  <a:pt x="218362" y="39305"/>
                </a:lnTo>
                <a:lnTo>
                  <a:pt x="211344" y="27113"/>
                </a:lnTo>
                <a:lnTo>
                  <a:pt x="202432" y="16163"/>
                </a:lnTo>
                <a:lnTo>
                  <a:pt x="190846" y="8863"/>
                </a:lnTo>
                <a:lnTo>
                  <a:pt x="177478" y="3996"/>
                </a:lnTo>
                <a:lnTo>
                  <a:pt x="162921" y="752"/>
                </a:lnTo>
                <a:lnTo>
                  <a:pt x="148983" y="0"/>
                </a:lnTo>
                <a:lnTo>
                  <a:pt x="135458" y="910"/>
                </a:lnTo>
                <a:lnTo>
                  <a:pt x="122208" y="2928"/>
                </a:lnTo>
                <a:lnTo>
                  <a:pt x="110552" y="8507"/>
                </a:lnTo>
                <a:lnTo>
                  <a:pt x="99959" y="16459"/>
                </a:lnTo>
                <a:lnTo>
                  <a:pt x="62681" y="52897"/>
                </a:lnTo>
                <a:lnTo>
                  <a:pt x="55345" y="62986"/>
                </a:lnTo>
                <a:lnTo>
                  <a:pt x="49044" y="73945"/>
                </a:lnTo>
                <a:lnTo>
                  <a:pt x="43432" y="85484"/>
                </a:lnTo>
                <a:lnTo>
                  <a:pt x="38279" y="97411"/>
                </a:lnTo>
                <a:lnTo>
                  <a:pt x="33433" y="109595"/>
                </a:lnTo>
                <a:lnTo>
                  <a:pt x="28791" y="121951"/>
                </a:lnTo>
                <a:lnTo>
                  <a:pt x="24286" y="135833"/>
                </a:lnTo>
                <a:lnTo>
                  <a:pt x="19871" y="150732"/>
                </a:lnTo>
                <a:lnTo>
                  <a:pt x="15516" y="166310"/>
                </a:lnTo>
                <a:lnTo>
                  <a:pt x="12613" y="182339"/>
                </a:lnTo>
                <a:lnTo>
                  <a:pt x="10678" y="198670"/>
                </a:lnTo>
                <a:lnTo>
                  <a:pt x="9388" y="215200"/>
                </a:lnTo>
                <a:lnTo>
                  <a:pt x="7117" y="230455"/>
                </a:lnTo>
                <a:lnTo>
                  <a:pt x="4191" y="244858"/>
                </a:lnTo>
                <a:lnTo>
                  <a:pt x="830" y="258693"/>
                </a:lnTo>
                <a:lnTo>
                  <a:pt x="0" y="272150"/>
                </a:lnTo>
                <a:lnTo>
                  <a:pt x="858" y="285354"/>
                </a:lnTo>
                <a:lnTo>
                  <a:pt x="2841" y="298391"/>
                </a:lnTo>
                <a:lnTo>
                  <a:pt x="4163" y="312726"/>
                </a:lnTo>
                <a:lnTo>
                  <a:pt x="5045" y="327927"/>
                </a:lnTo>
                <a:lnTo>
                  <a:pt x="6024" y="359870"/>
                </a:lnTo>
                <a:lnTo>
                  <a:pt x="6459" y="392881"/>
                </a:lnTo>
                <a:lnTo>
                  <a:pt x="7986" y="408175"/>
                </a:lnTo>
                <a:lnTo>
                  <a:pt x="10416" y="422605"/>
                </a:lnTo>
                <a:lnTo>
                  <a:pt x="13446" y="436457"/>
                </a:lnTo>
                <a:lnTo>
                  <a:pt x="16878" y="449926"/>
                </a:lnTo>
                <a:lnTo>
                  <a:pt x="20577" y="463139"/>
                </a:lnTo>
                <a:lnTo>
                  <a:pt x="24454" y="476181"/>
                </a:lnTo>
                <a:lnTo>
                  <a:pt x="29861" y="487697"/>
                </a:lnTo>
                <a:lnTo>
                  <a:pt x="36287" y="498197"/>
                </a:lnTo>
                <a:lnTo>
                  <a:pt x="43394" y="508019"/>
                </a:lnTo>
                <a:lnTo>
                  <a:pt x="52365" y="513156"/>
                </a:lnTo>
                <a:lnTo>
                  <a:pt x="62579" y="515170"/>
                </a:lnTo>
                <a:lnTo>
                  <a:pt x="73622" y="515101"/>
                </a:lnTo>
                <a:lnTo>
                  <a:pt x="85217" y="512233"/>
                </a:lnTo>
                <a:lnTo>
                  <a:pt x="97181" y="507499"/>
                </a:lnTo>
                <a:lnTo>
                  <a:pt x="109390" y="501520"/>
                </a:lnTo>
                <a:lnTo>
                  <a:pt x="120351" y="493301"/>
                </a:lnTo>
                <a:lnTo>
                  <a:pt x="130481" y="483589"/>
                </a:lnTo>
                <a:lnTo>
                  <a:pt x="140057" y="472881"/>
                </a:lnTo>
                <a:lnTo>
                  <a:pt x="147851" y="461508"/>
                </a:lnTo>
                <a:lnTo>
                  <a:pt x="154459" y="449693"/>
                </a:lnTo>
                <a:lnTo>
                  <a:pt x="160275" y="437584"/>
                </a:lnTo>
                <a:lnTo>
                  <a:pt x="165564" y="425277"/>
                </a:lnTo>
                <a:lnTo>
                  <a:pt x="170501" y="412840"/>
                </a:lnTo>
                <a:lnTo>
                  <a:pt x="175203" y="400314"/>
                </a:lnTo>
                <a:lnTo>
                  <a:pt x="178338" y="386319"/>
                </a:lnTo>
                <a:lnTo>
                  <a:pt x="180428" y="371345"/>
                </a:lnTo>
                <a:lnTo>
                  <a:pt x="184608" y="3244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87400"/>
            <a:ext cx="2235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Homework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2800" y="1536700"/>
            <a:ext cx="50292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Pages 409 - 410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Problems 18, 25, 35, 40, 53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638300" y="33909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498600" y="3378200"/>
            <a:ext cx="5038478" cy="1155701"/>
            <a:chOff x="1498600" y="3378200"/>
            <a:chExt cx="5038478" cy="1155701"/>
          </a:xfrm>
        </p:grpSpPr>
        <p:sp>
          <p:nvSpPr>
            <p:cNvPr id="5" name="Freeform 4"/>
            <p:cNvSpPr/>
            <p:nvPr/>
          </p:nvSpPr>
          <p:spPr>
            <a:xfrm>
              <a:off x="1498600" y="3390900"/>
              <a:ext cx="165101" cy="533401"/>
            </a:xfrm>
            <a:custGeom>
              <a:avLst/>
              <a:gdLst/>
              <a:ahLst/>
              <a:cxnLst/>
              <a:rect l="0" t="0" r="0" b="0"/>
              <a:pathLst>
                <a:path w="165101" h="533401">
                  <a:moveTo>
                    <a:pt x="165100" y="0"/>
                  </a:moveTo>
                  <a:lnTo>
                    <a:pt x="158357" y="20225"/>
                  </a:lnTo>
                  <a:lnTo>
                    <a:pt x="156372" y="31828"/>
                  </a:lnTo>
                  <a:lnTo>
                    <a:pt x="155048" y="45208"/>
                  </a:lnTo>
                  <a:lnTo>
                    <a:pt x="154165" y="59771"/>
                  </a:lnTo>
                  <a:lnTo>
                    <a:pt x="152165" y="75125"/>
                  </a:lnTo>
                  <a:lnTo>
                    <a:pt x="149421" y="91006"/>
                  </a:lnTo>
                  <a:lnTo>
                    <a:pt x="146181" y="107237"/>
                  </a:lnTo>
                  <a:lnTo>
                    <a:pt x="142609" y="122291"/>
                  </a:lnTo>
                  <a:lnTo>
                    <a:pt x="138817" y="136561"/>
                  </a:lnTo>
                  <a:lnTo>
                    <a:pt x="134878" y="150307"/>
                  </a:lnTo>
                  <a:lnTo>
                    <a:pt x="129430" y="165115"/>
                  </a:lnTo>
                  <a:lnTo>
                    <a:pt x="122975" y="180632"/>
                  </a:lnTo>
                  <a:lnTo>
                    <a:pt x="115850" y="196622"/>
                  </a:lnTo>
                  <a:lnTo>
                    <a:pt x="111100" y="214336"/>
                  </a:lnTo>
                  <a:lnTo>
                    <a:pt x="107933" y="233202"/>
                  </a:lnTo>
                  <a:lnTo>
                    <a:pt x="105822" y="252834"/>
                  </a:lnTo>
                  <a:lnTo>
                    <a:pt x="101592" y="271567"/>
                  </a:lnTo>
                  <a:lnTo>
                    <a:pt x="95950" y="289700"/>
                  </a:lnTo>
                  <a:lnTo>
                    <a:pt x="83566" y="323489"/>
                  </a:lnTo>
                  <a:lnTo>
                    <a:pt x="73359" y="352617"/>
                  </a:lnTo>
                  <a:lnTo>
                    <a:pt x="68661" y="367722"/>
                  </a:lnTo>
                  <a:lnTo>
                    <a:pt x="59679" y="399558"/>
                  </a:lnTo>
                  <a:lnTo>
                    <a:pt x="53897" y="414539"/>
                  </a:lnTo>
                  <a:lnTo>
                    <a:pt x="47220" y="428759"/>
                  </a:lnTo>
                  <a:lnTo>
                    <a:pt x="39946" y="442472"/>
                  </a:lnTo>
                  <a:lnTo>
                    <a:pt x="33686" y="457259"/>
                  </a:lnTo>
                  <a:lnTo>
                    <a:pt x="28102" y="472762"/>
                  </a:lnTo>
                  <a:lnTo>
                    <a:pt x="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51000" y="3416300"/>
              <a:ext cx="304801" cy="495301"/>
            </a:xfrm>
            <a:custGeom>
              <a:avLst/>
              <a:gdLst/>
              <a:ahLst/>
              <a:cxnLst/>
              <a:rect l="0" t="0" r="0" b="0"/>
              <a:pathLst>
                <a:path w="304801" h="4953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0390" y="64986"/>
                  </a:lnTo>
                  <a:lnTo>
                    <a:pt x="35782" y="77191"/>
                  </a:lnTo>
                  <a:lnTo>
                    <a:pt x="40788" y="89560"/>
                  </a:lnTo>
                  <a:lnTo>
                    <a:pt x="46947" y="102040"/>
                  </a:lnTo>
                  <a:lnTo>
                    <a:pt x="53876" y="114593"/>
                  </a:lnTo>
                  <a:lnTo>
                    <a:pt x="61317" y="127195"/>
                  </a:lnTo>
                  <a:lnTo>
                    <a:pt x="69100" y="141241"/>
                  </a:lnTo>
                  <a:lnTo>
                    <a:pt x="85274" y="171899"/>
                  </a:lnTo>
                  <a:lnTo>
                    <a:pt x="110246" y="220893"/>
                  </a:lnTo>
                  <a:lnTo>
                    <a:pt x="118653" y="234751"/>
                  </a:lnTo>
                  <a:lnTo>
                    <a:pt x="127080" y="246812"/>
                  </a:lnTo>
                  <a:lnTo>
                    <a:pt x="135520" y="257674"/>
                  </a:lnTo>
                  <a:lnTo>
                    <a:pt x="143968" y="270561"/>
                  </a:lnTo>
                  <a:lnTo>
                    <a:pt x="152423" y="284796"/>
                  </a:lnTo>
                  <a:lnTo>
                    <a:pt x="160882" y="299930"/>
                  </a:lnTo>
                  <a:lnTo>
                    <a:pt x="169343" y="312842"/>
                  </a:lnTo>
                  <a:lnTo>
                    <a:pt x="177806" y="324273"/>
                  </a:lnTo>
                  <a:lnTo>
                    <a:pt x="186271" y="334715"/>
                  </a:lnTo>
                  <a:lnTo>
                    <a:pt x="194736" y="345910"/>
                  </a:lnTo>
                  <a:lnTo>
                    <a:pt x="211668" y="369637"/>
                  </a:lnTo>
                  <a:lnTo>
                    <a:pt x="237067" y="406796"/>
                  </a:lnTo>
                  <a:lnTo>
                    <a:pt x="245533" y="417953"/>
                  </a:lnTo>
                  <a:lnTo>
                    <a:pt x="254000" y="428213"/>
                  </a:lnTo>
                  <a:lnTo>
                    <a:pt x="262466" y="437875"/>
                  </a:lnTo>
                  <a:lnTo>
                    <a:pt x="270933" y="447139"/>
                  </a:lnTo>
                  <a:lnTo>
                    <a:pt x="279400" y="456137"/>
                  </a:lnTo>
                  <a:lnTo>
                    <a:pt x="30480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74800" y="372110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12700"/>
                  </a:moveTo>
                  <a:lnTo>
                    <a:pt x="26967" y="12700"/>
                  </a:lnTo>
                  <a:lnTo>
                    <a:pt x="39145" y="11288"/>
                  </a:lnTo>
                  <a:lnTo>
                    <a:pt x="51496" y="8937"/>
                  </a:lnTo>
                  <a:lnTo>
                    <a:pt x="63964" y="5957"/>
                  </a:lnTo>
                  <a:lnTo>
                    <a:pt x="79331" y="3971"/>
                  </a:lnTo>
                  <a:lnTo>
                    <a:pt x="96632" y="2647"/>
                  </a:lnTo>
                  <a:lnTo>
                    <a:pt x="115221" y="1765"/>
                  </a:lnTo>
                  <a:lnTo>
                    <a:pt x="150927" y="784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56323" y="3632200"/>
              <a:ext cx="269912" cy="330201"/>
            </a:xfrm>
            <a:custGeom>
              <a:avLst/>
              <a:gdLst/>
              <a:ahLst/>
              <a:cxnLst/>
              <a:rect l="0" t="0" r="0" b="0"/>
              <a:pathLst>
                <a:path w="269912" h="330201">
                  <a:moveTo>
                    <a:pt x="12177" y="0"/>
                  </a:moveTo>
                  <a:lnTo>
                    <a:pt x="5434" y="26968"/>
                  </a:lnTo>
                  <a:lnTo>
                    <a:pt x="3449" y="41967"/>
                  </a:lnTo>
                  <a:lnTo>
                    <a:pt x="2125" y="59022"/>
                  </a:lnTo>
                  <a:lnTo>
                    <a:pt x="1242" y="77448"/>
                  </a:lnTo>
                  <a:lnTo>
                    <a:pt x="261" y="116736"/>
                  </a:lnTo>
                  <a:lnTo>
                    <a:pt x="0" y="137090"/>
                  </a:lnTo>
                  <a:lnTo>
                    <a:pt x="1236" y="154894"/>
                  </a:lnTo>
                  <a:lnTo>
                    <a:pt x="3472" y="170995"/>
                  </a:lnTo>
                  <a:lnTo>
                    <a:pt x="6374" y="185963"/>
                  </a:lnTo>
                  <a:lnTo>
                    <a:pt x="8308" y="201586"/>
                  </a:lnTo>
                  <a:lnTo>
                    <a:pt x="9597" y="217647"/>
                  </a:lnTo>
                  <a:lnTo>
                    <a:pt x="10457" y="233998"/>
                  </a:lnTo>
                  <a:lnTo>
                    <a:pt x="12441" y="240665"/>
                  </a:lnTo>
                  <a:lnTo>
                    <a:pt x="15175" y="240876"/>
                  </a:lnTo>
                  <a:lnTo>
                    <a:pt x="18409" y="236784"/>
                  </a:lnTo>
                  <a:lnTo>
                    <a:pt x="20565" y="227000"/>
                  </a:lnTo>
                  <a:lnTo>
                    <a:pt x="22002" y="213422"/>
                  </a:lnTo>
                  <a:lnTo>
                    <a:pt x="22960" y="197315"/>
                  </a:lnTo>
                  <a:lnTo>
                    <a:pt x="25010" y="180932"/>
                  </a:lnTo>
                  <a:lnTo>
                    <a:pt x="27788" y="164365"/>
                  </a:lnTo>
                  <a:lnTo>
                    <a:pt x="31051" y="147677"/>
                  </a:lnTo>
                  <a:lnTo>
                    <a:pt x="38439" y="114082"/>
                  </a:lnTo>
                  <a:lnTo>
                    <a:pt x="42385" y="97221"/>
                  </a:lnTo>
                  <a:lnTo>
                    <a:pt x="47838" y="81747"/>
                  </a:lnTo>
                  <a:lnTo>
                    <a:pt x="54295" y="67198"/>
                  </a:lnTo>
                  <a:lnTo>
                    <a:pt x="61422" y="53265"/>
                  </a:lnTo>
                  <a:lnTo>
                    <a:pt x="70407" y="42566"/>
                  </a:lnTo>
                  <a:lnTo>
                    <a:pt x="80630" y="34021"/>
                  </a:lnTo>
                  <a:lnTo>
                    <a:pt x="91679" y="26914"/>
                  </a:lnTo>
                  <a:lnTo>
                    <a:pt x="103278" y="23587"/>
                  </a:lnTo>
                  <a:lnTo>
                    <a:pt x="115244" y="22780"/>
                  </a:lnTo>
                  <a:lnTo>
                    <a:pt x="127455" y="23653"/>
                  </a:lnTo>
                  <a:lnTo>
                    <a:pt x="138418" y="27058"/>
                  </a:lnTo>
                  <a:lnTo>
                    <a:pt x="148548" y="32149"/>
                  </a:lnTo>
                  <a:lnTo>
                    <a:pt x="158124" y="38366"/>
                  </a:lnTo>
                  <a:lnTo>
                    <a:pt x="167331" y="45333"/>
                  </a:lnTo>
                  <a:lnTo>
                    <a:pt x="176290" y="52799"/>
                  </a:lnTo>
                  <a:lnTo>
                    <a:pt x="185086" y="60599"/>
                  </a:lnTo>
                  <a:lnTo>
                    <a:pt x="193772" y="70033"/>
                  </a:lnTo>
                  <a:lnTo>
                    <a:pt x="202384" y="80555"/>
                  </a:lnTo>
                  <a:lnTo>
                    <a:pt x="210948" y="91803"/>
                  </a:lnTo>
                  <a:lnTo>
                    <a:pt x="219480" y="104947"/>
                  </a:lnTo>
                  <a:lnTo>
                    <a:pt x="227990" y="119353"/>
                  </a:lnTo>
                  <a:lnTo>
                    <a:pt x="236485" y="134602"/>
                  </a:lnTo>
                  <a:lnTo>
                    <a:pt x="243560" y="149001"/>
                  </a:lnTo>
                  <a:lnTo>
                    <a:pt x="249688" y="162834"/>
                  </a:lnTo>
                  <a:lnTo>
                    <a:pt x="255184" y="176289"/>
                  </a:lnTo>
                  <a:lnTo>
                    <a:pt x="260259" y="190904"/>
                  </a:lnTo>
                  <a:lnTo>
                    <a:pt x="265054" y="206291"/>
                  </a:lnTo>
                  <a:lnTo>
                    <a:pt x="269661" y="222194"/>
                  </a:lnTo>
                  <a:lnTo>
                    <a:pt x="269911" y="237029"/>
                  </a:lnTo>
                  <a:lnTo>
                    <a:pt x="267255" y="251152"/>
                  </a:lnTo>
                  <a:lnTo>
                    <a:pt x="262662" y="264802"/>
                  </a:lnTo>
                  <a:lnTo>
                    <a:pt x="261011" y="278134"/>
                  </a:lnTo>
                  <a:lnTo>
                    <a:pt x="261322" y="291256"/>
                  </a:lnTo>
                  <a:lnTo>
                    <a:pt x="266177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14600" y="3403600"/>
              <a:ext cx="101601" cy="540197"/>
            </a:xfrm>
            <a:custGeom>
              <a:avLst/>
              <a:gdLst/>
              <a:ahLst/>
              <a:cxnLst/>
              <a:rect l="0" t="0" r="0" b="0"/>
              <a:pathLst>
                <a:path w="101601" h="540197">
                  <a:moveTo>
                    <a:pt x="0" y="0"/>
                  </a:moveTo>
                  <a:lnTo>
                    <a:pt x="6742" y="26968"/>
                  </a:lnTo>
                  <a:lnTo>
                    <a:pt x="10139" y="39145"/>
                  </a:lnTo>
                  <a:lnTo>
                    <a:pt x="17676" y="63964"/>
                  </a:lnTo>
                  <a:lnTo>
                    <a:pt x="21662" y="79331"/>
                  </a:lnTo>
                  <a:lnTo>
                    <a:pt x="29853" y="115221"/>
                  </a:lnTo>
                  <a:lnTo>
                    <a:pt x="42398" y="175093"/>
                  </a:lnTo>
                  <a:lnTo>
                    <a:pt x="45198" y="195751"/>
                  </a:lnTo>
                  <a:lnTo>
                    <a:pt x="47066" y="216578"/>
                  </a:lnTo>
                  <a:lnTo>
                    <a:pt x="48310" y="237519"/>
                  </a:lnTo>
                  <a:lnTo>
                    <a:pt x="49693" y="279601"/>
                  </a:lnTo>
                  <a:lnTo>
                    <a:pt x="50062" y="300700"/>
                  </a:lnTo>
                  <a:lnTo>
                    <a:pt x="51719" y="319000"/>
                  </a:lnTo>
                  <a:lnTo>
                    <a:pt x="54235" y="335433"/>
                  </a:lnTo>
                  <a:lnTo>
                    <a:pt x="68411" y="405708"/>
                  </a:lnTo>
                  <a:lnTo>
                    <a:pt x="72419" y="422872"/>
                  </a:lnTo>
                  <a:lnTo>
                    <a:pt x="76501" y="438548"/>
                  </a:lnTo>
                  <a:lnTo>
                    <a:pt x="80634" y="453232"/>
                  </a:lnTo>
                  <a:lnTo>
                    <a:pt x="81978" y="468665"/>
                  </a:lnTo>
                  <a:lnTo>
                    <a:pt x="81463" y="484599"/>
                  </a:lnTo>
                  <a:lnTo>
                    <a:pt x="79708" y="500866"/>
                  </a:lnTo>
                  <a:lnTo>
                    <a:pt x="81361" y="514532"/>
                  </a:lnTo>
                  <a:lnTo>
                    <a:pt x="85285" y="526466"/>
                  </a:lnTo>
                  <a:lnTo>
                    <a:pt x="90723" y="537244"/>
                  </a:lnTo>
                  <a:lnTo>
                    <a:pt x="92937" y="540196"/>
                  </a:lnTo>
                  <a:lnTo>
                    <a:pt x="93003" y="537930"/>
                  </a:lnTo>
                  <a:lnTo>
                    <a:pt x="91635" y="532187"/>
                  </a:lnTo>
                  <a:lnTo>
                    <a:pt x="93545" y="525535"/>
                  </a:lnTo>
                  <a:lnTo>
                    <a:pt x="97641" y="518279"/>
                  </a:lnTo>
                  <a:lnTo>
                    <a:pt x="10160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21214" y="3704134"/>
              <a:ext cx="269587" cy="237934"/>
            </a:xfrm>
            <a:custGeom>
              <a:avLst/>
              <a:gdLst/>
              <a:ahLst/>
              <a:cxnLst/>
              <a:rect l="0" t="0" r="0" b="0"/>
              <a:pathLst>
                <a:path w="269587" h="237934">
                  <a:moveTo>
                    <a:pt x="218786" y="55066"/>
                  </a:moveTo>
                  <a:lnTo>
                    <a:pt x="183432" y="19712"/>
                  </a:lnTo>
                  <a:lnTo>
                    <a:pt x="174050" y="13152"/>
                  </a:lnTo>
                  <a:lnTo>
                    <a:pt x="163562" y="7368"/>
                  </a:lnTo>
                  <a:lnTo>
                    <a:pt x="152336" y="2101"/>
                  </a:lnTo>
                  <a:lnTo>
                    <a:pt x="139208" y="0"/>
                  </a:lnTo>
                  <a:lnTo>
                    <a:pt x="124812" y="10"/>
                  </a:lnTo>
                  <a:lnTo>
                    <a:pt x="109570" y="1429"/>
                  </a:lnTo>
                  <a:lnTo>
                    <a:pt x="95175" y="5196"/>
                  </a:lnTo>
                  <a:lnTo>
                    <a:pt x="81345" y="10531"/>
                  </a:lnTo>
                  <a:lnTo>
                    <a:pt x="67892" y="16909"/>
                  </a:lnTo>
                  <a:lnTo>
                    <a:pt x="54690" y="25394"/>
                  </a:lnTo>
                  <a:lnTo>
                    <a:pt x="41655" y="35285"/>
                  </a:lnTo>
                  <a:lnTo>
                    <a:pt x="28732" y="46112"/>
                  </a:lnTo>
                  <a:lnTo>
                    <a:pt x="18705" y="58974"/>
                  </a:lnTo>
                  <a:lnTo>
                    <a:pt x="10610" y="73193"/>
                  </a:lnTo>
                  <a:lnTo>
                    <a:pt x="3802" y="88318"/>
                  </a:lnTo>
                  <a:lnTo>
                    <a:pt x="674" y="104045"/>
                  </a:lnTo>
                  <a:lnTo>
                    <a:pt x="0" y="120174"/>
                  </a:lnTo>
                  <a:lnTo>
                    <a:pt x="962" y="136571"/>
                  </a:lnTo>
                  <a:lnTo>
                    <a:pt x="4425" y="150325"/>
                  </a:lnTo>
                  <a:lnTo>
                    <a:pt x="9556" y="162316"/>
                  </a:lnTo>
                  <a:lnTo>
                    <a:pt x="15799" y="173133"/>
                  </a:lnTo>
                  <a:lnTo>
                    <a:pt x="25606" y="183166"/>
                  </a:lnTo>
                  <a:lnTo>
                    <a:pt x="37788" y="192677"/>
                  </a:lnTo>
                  <a:lnTo>
                    <a:pt x="51554" y="201839"/>
                  </a:lnTo>
                  <a:lnTo>
                    <a:pt x="66375" y="209360"/>
                  </a:lnTo>
                  <a:lnTo>
                    <a:pt x="81901" y="215784"/>
                  </a:lnTo>
                  <a:lnTo>
                    <a:pt x="97896" y="221477"/>
                  </a:lnTo>
                  <a:lnTo>
                    <a:pt x="114204" y="226685"/>
                  </a:lnTo>
                  <a:lnTo>
                    <a:pt x="130720" y="231567"/>
                  </a:lnTo>
                  <a:lnTo>
                    <a:pt x="147375" y="236233"/>
                  </a:lnTo>
                  <a:lnTo>
                    <a:pt x="162712" y="237933"/>
                  </a:lnTo>
                  <a:lnTo>
                    <a:pt x="177170" y="237655"/>
                  </a:lnTo>
                  <a:lnTo>
                    <a:pt x="191042" y="236058"/>
                  </a:lnTo>
                  <a:lnTo>
                    <a:pt x="204523" y="233583"/>
                  </a:lnTo>
                  <a:lnTo>
                    <a:pt x="217744" y="230521"/>
                  </a:lnTo>
                  <a:lnTo>
                    <a:pt x="269586" y="2201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21000" y="3657772"/>
              <a:ext cx="381001" cy="304629"/>
            </a:xfrm>
            <a:custGeom>
              <a:avLst/>
              <a:gdLst/>
              <a:ahLst/>
              <a:cxnLst/>
              <a:rect l="0" t="0" r="0" b="0"/>
              <a:pathLst>
                <a:path w="381001" h="304629">
                  <a:moveTo>
                    <a:pt x="0" y="37928"/>
                  </a:moveTo>
                  <a:lnTo>
                    <a:pt x="53029" y="20251"/>
                  </a:lnTo>
                  <a:lnTo>
                    <a:pt x="66397" y="17676"/>
                  </a:lnTo>
                  <a:lnTo>
                    <a:pt x="80953" y="15960"/>
                  </a:lnTo>
                  <a:lnTo>
                    <a:pt x="96302" y="14816"/>
                  </a:lnTo>
                  <a:lnTo>
                    <a:pt x="112179" y="12642"/>
                  </a:lnTo>
                  <a:lnTo>
                    <a:pt x="128408" y="9782"/>
                  </a:lnTo>
                  <a:lnTo>
                    <a:pt x="144872" y="6464"/>
                  </a:lnTo>
                  <a:lnTo>
                    <a:pt x="161492" y="4252"/>
                  </a:lnTo>
                  <a:lnTo>
                    <a:pt x="178217" y="2777"/>
                  </a:lnTo>
                  <a:lnTo>
                    <a:pt x="195011" y="1794"/>
                  </a:lnTo>
                  <a:lnTo>
                    <a:pt x="228723" y="701"/>
                  </a:lnTo>
                  <a:lnTo>
                    <a:pt x="296357" y="0"/>
                  </a:lnTo>
                  <a:lnTo>
                    <a:pt x="311871" y="1354"/>
                  </a:lnTo>
                  <a:lnTo>
                    <a:pt x="326447" y="3667"/>
                  </a:lnTo>
                  <a:lnTo>
                    <a:pt x="340398" y="6620"/>
                  </a:lnTo>
                  <a:lnTo>
                    <a:pt x="348288" y="12823"/>
                  </a:lnTo>
                  <a:lnTo>
                    <a:pt x="352136" y="21191"/>
                  </a:lnTo>
                  <a:lnTo>
                    <a:pt x="353290" y="31004"/>
                  </a:lnTo>
                  <a:lnTo>
                    <a:pt x="351238" y="41778"/>
                  </a:lnTo>
                  <a:lnTo>
                    <a:pt x="347047" y="53194"/>
                  </a:lnTo>
                  <a:lnTo>
                    <a:pt x="341431" y="65039"/>
                  </a:lnTo>
                  <a:lnTo>
                    <a:pt x="334865" y="77169"/>
                  </a:lnTo>
                  <a:lnTo>
                    <a:pt x="327666" y="89488"/>
                  </a:lnTo>
                  <a:lnTo>
                    <a:pt x="320044" y="101934"/>
                  </a:lnTo>
                  <a:lnTo>
                    <a:pt x="310729" y="114465"/>
                  </a:lnTo>
                  <a:lnTo>
                    <a:pt x="300286" y="127053"/>
                  </a:lnTo>
                  <a:lnTo>
                    <a:pt x="289090" y="139678"/>
                  </a:lnTo>
                  <a:lnTo>
                    <a:pt x="269125" y="161231"/>
                  </a:lnTo>
                  <a:lnTo>
                    <a:pt x="259850" y="170930"/>
                  </a:lnTo>
                  <a:lnTo>
                    <a:pt x="249433" y="180218"/>
                  </a:lnTo>
                  <a:lnTo>
                    <a:pt x="238255" y="189232"/>
                  </a:lnTo>
                  <a:lnTo>
                    <a:pt x="226570" y="198064"/>
                  </a:lnTo>
                  <a:lnTo>
                    <a:pt x="214546" y="205363"/>
                  </a:lnTo>
                  <a:lnTo>
                    <a:pt x="202298" y="211640"/>
                  </a:lnTo>
                  <a:lnTo>
                    <a:pt x="189898" y="217236"/>
                  </a:lnTo>
                  <a:lnTo>
                    <a:pt x="178810" y="223789"/>
                  </a:lnTo>
                  <a:lnTo>
                    <a:pt x="168595" y="230979"/>
                  </a:lnTo>
                  <a:lnTo>
                    <a:pt x="158963" y="238595"/>
                  </a:lnTo>
                  <a:lnTo>
                    <a:pt x="158187" y="245084"/>
                  </a:lnTo>
                  <a:lnTo>
                    <a:pt x="163313" y="250821"/>
                  </a:lnTo>
                  <a:lnTo>
                    <a:pt x="172375" y="256056"/>
                  </a:lnTo>
                  <a:lnTo>
                    <a:pt x="184061" y="260958"/>
                  </a:lnTo>
                  <a:lnTo>
                    <a:pt x="197496" y="265636"/>
                  </a:lnTo>
                  <a:lnTo>
                    <a:pt x="212097" y="270167"/>
                  </a:lnTo>
                  <a:lnTo>
                    <a:pt x="227476" y="273187"/>
                  </a:lnTo>
                  <a:lnTo>
                    <a:pt x="243372" y="275201"/>
                  </a:lnTo>
                  <a:lnTo>
                    <a:pt x="259615" y="276543"/>
                  </a:lnTo>
                  <a:lnTo>
                    <a:pt x="276087" y="278849"/>
                  </a:lnTo>
                  <a:lnTo>
                    <a:pt x="292714" y="281797"/>
                  </a:lnTo>
                  <a:lnTo>
                    <a:pt x="309442" y="285174"/>
                  </a:lnTo>
                  <a:lnTo>
                    <a:pt x="324828" y="288836"/>
                  </a:lnTo>
                  <a:lnTo>
                    <a:pt x="339319" y="292689"/>
                  </a:lnTo>
                  <a:lnTo>
                    <a:pt x="381000" y="304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390900" y="3704634"/>
              <a:ext cx="246267" cy="292382"/>
            </a:xfrm>
            <a:custGeom>
              <a:avLst/>
              <a:gdLst/>
              <a:ahLst/>
              <a:cxnLst/>
              <a:rect l="0" t="0" r="0" b="0"/>
              <a:pathLst>
                <a:path w="246267" h="292382">
                  <a:moveTo>
                    <a:pt x="63500" y="54566"/>
                  </a:moveTo>
                  <a:lnTo>
                    <a:pt x="45823" y="107595"/>
                  </a:lnTo>
                  <a:lnTo>
                    <a:pt x="41837" y="120963"/>
                  </a:lnTo>
                  <a:lnTo>
                    <a:pt x="33646" y="150868"/>
                  </a:lnTo>
                  <a:lnTo>
                    <a:pt x="26664" y="165334"/>
                  </a:lnTo>
                  <a:lnTo>
                    <a:pt x="17776" y="179211"/>
                  </a:lnTo>
                  <a:lnTo>
                    <a:pt x="7617" y="192696"/>
                  </a:lnTo>
                  <a:lnTo>
                    <a:pt x="2256" y="205919"/>
                  </a:lnTo>
                  <a:lnTo>
                    <a:pt x="93" y="218968"/>
                  </a:lnTo>
                  <a:lnTo>
                    <a:pt x="62" y="231900"/>
                  </a:lnTo>
                  <a:lnTo>
                    <a:pt x="2863" y="243344"/>
                  </a:lnTo>
                  <a:lnTo>
                    <a:pt x="7553" y="253796"/>
                  </a:lnTo>
                  <a:lnTo>
                    <a:pt x="13502" y="263586"/>
                  </a:lnTo>
                  <a:lnTo>
                    <a:pt x="21701" y="271523"/>
                  </a:lnTo>
                  <a:lnTo>
                    <a:pt x="31401" y="278226"/>
                  </a:lnTo>
                  <a:lnTo>
                    <a:pt x="42100" y="284106"/>
                  </a:lnTo>
                  <a:lnTo>
                    <a:pt x="54878" y="288026"/>
                  </a:lnTo>
                  <a:lnTo>
                    <a:pt x="69041" y="290639"/>
                  </a:lnTo>
                  <a:lnTo>
                    <a:pt x="84127" y="292381"/>
                  </a:lnTo>
                  <a:lnTo>
                    <a:pt x="99829" y="292132"/>
                  </a:lnTo>
                  <a:lnTo>
                    <a:pt x="115941" y="290554"/>
                  </a:lnTo>
                  <a:lnTo>
                    <a:pt x="132327" y="288091"/>
                  </a:lnTo>
                  <a:lnTo>
                    <a:pt x="147485" y="282216"/>
                  </a:lnTo>
                  <a:lnTo>
                    <a:pt x="161823" y="274066"/>
                  </a:lnTo>
                  <a:lnTo>
                    <a:pt x="190454" y="253721"/>
                  </a:lnTo>
                  <a:lnTo>
                    <a:pt x="221994" y="230568"/>
                  </a:lnTo>
                  <a:lnTo>
                    <a:pt x="232663" y="215645"/>
                  </a:lnTo>
                  <a:lnTo>
                    <a:pt x="239775" y="198641"/>
                  </a:lnTo>
                  <a:lnTo>
                    <a:pt x="244516" y="180249"/>
                  </a:lnTo>
                  <a:lnTo>
                    <a:pt x="246266" y="162343"/>
                  </a:lnTo>
                  <a:lnTo>
                    <a:pt x="246022" y="144762"/>
                  </a:lnTo>
                  <a:lnTo>
                    <a:pt x="244448" y="127396"/>
                  </a:lnTo>
                  <a:lnTo>
                    <a:pt x="240576" y="112997"/>
                  </a:lnTo>
                  <a:lnTo>
                    <a:pt x="235173" y="100575"/>
                  </a:lnTo>
                  <a:lnTo>
                    <a:pt x="228748" y="89472"/>
                  </a:lnTo>
                  <a:lnTo>
                    <a:pt x="220232" y="77837"/>
                  </a:lnTo>
                  <a:lnTo>
                    <a:pt x="210321" y="65846"/>
                  </a:lnTo>
                  <a:lnTo>
                    <a:pt x="199481" y="53619"/>
                  </a:lnTo>
                  <a:lnTo>
                    <a:pt x="188020" y="42646"/>
                  </a:lnTo>
                  <a:lnTo>
                    <a:pt x="176147" y="32508"/>
                  </a:lnTo>
                  <a:lnTo>
                    <a:pt x="163998" y="22927"/>
                  </a:lnTo>
                  <a:lnTo>
                    <a:pt x="150254" y="15129"/>
                  </a:lnTo>
                  <a:lnTo>
                    <a:pt x="135447" y="8519"/>
                  </a:lnTo>
                  <a:lnTo>
                    <a:pt x="119931" y="2701"/>
                  </a:lnTo>
                  <a:lnTo>
                    <a:pt x="102532" y="234"/>
                  </a:lnTo>
                  <a:lnTo>
                    <a:pt x="83877" y="0"/>
                  </a:lnTo>
                  <a:lnTo>
                    <a:pt x="64384" y="1255"/>
                  </a:lnTo>
                  <a:lnTo>
                    <a:pt x="48567" y="4914"/>
                  </a:lnTo>
                  <a:lnTo>
                    <a:pt x="35200" y="10176"/>
                  </a:lnTo>
                  <a:lnTo>
                    <a:pt x="0" y="291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04323" y="3705897"/>
              <a:ext cx="271765" cy="314515"/>
            </a:xfrm>
            <a:custGeom>
              <a:avLst/>
              <a:gdLst/>
              <a:ahLst/>
              <a:cxnLst/>
              <a:rect l="0" t="0" r="0" b="0"/>
              <a:pathLst>
                <a:path w="271765" h="314515">
                  <a:moveTo>
                    <a:pt x="105677" y="2503"/>
                  </a:moveTo>
                  <a:lnTo>
                    <a:pt x="92192" y="15987"/>
                  </a:lnTo>
                  <a:lnTo>
                    <a:pt x="85398" y="24192"/>
                  </a:lnTo>
                  <a:lnTo>
                    <a:pt x="78046" y="33895"/>
                  </a:lnTo>
                  <a:lnTo>
                    <a:pt x="62352" y="55966"/>
                  </a:lnTo>
                  <a:lnTo>
                    <a:pt x="20879" y="117153"/>
                  </a:lnTo>
                  <a:lnTo>
                    <a:pt x="13867" y="131147"/>
                  </a:lnTo>
                  <a:lnTo>
                    <a:pt x="7781" y="146121"/>
                  </a:lnTo>
                  <a:lnTo>
                    <a:pt x="2313" y="161748"/>
                  </a:lnTo>
                  <a:lnTo>
                    <a:pt x="79" y="179222"/>
                  </a:lnTo>
                  <a:lnTo>
                    <a:pt x="0" y="197927"/>
                  </a:lnTo>
                  <a:lnTo>
                    <a:pt x="1359" y="217452"/>
                  </a:lnTo>
                  <a:lnTo>
                    <a:pt x="6498" y="234702"/>
                  </a:lnTo>
                  <a:lnTo>
                    <a:pt x="14158" y="250436"/>
                  </a:lnTo>
                  <a:lnTo>
                    <a:pt x="23497" y="265158"/>
                  </a:lnTo>
                  <a:lnTo>
                    <a:pt x="35368" y="277795"/>
                  </a:lnTo>
                  <a:lnTo>
                    <a:pt x="48926" y="289042"/>
                  </a:lnTo>
                  <a:lnTo>
                    <a:pt x="63610" y="299362"/>
                  </a:lnTo>
                  <a:lnTo>
                    <a:pt x="79043" y="306242"/>
                  </a:lnTo>
                  <a:lnTo>
                    <a:pt x="94976" y="310829"/>
                  </a:lnTo>
                  <a:lnTo>
                    <a:pt x="111243" y="313887"/>
                  </a:lnTo>
                  <a:lnTo>
                    <a:pt x="127732" y="314514"/>
                  </a:lnTo>
                  <a:lnTo>
                    <a:pt x="144369" y="313522"/>
                  </a:lnTo>
                  <a:lnTo>
                    <a:pt x="161105" y="311448"/>
                  </a:lnTo>
                  <a:lnTo>
                    <a:pt x="176495" y="307244"/>
                  </a:lnTo>
                  <a:lnTo>
                    <a:pt x="190989" y="301619"/>
                  </a:lnTo>
                  <a:lnTo>
                    <a:pt x="204885" y="295047"/>
                  </a:lnTo>
                  <a:lnTo>
                    <a:pt x="216971" y="286432"/>
                  </a:lnTo>
                  <a:lnTo>
                    <a:pt x="227850" y="276456"/>
                  </a:lnTo>
                  <a:lnTo>
                    <a:pt x="237926" y="265571"/>
                  </a:lnTo>
                  <a:lnTo>
                    <a:pt x="247465" y="252671"/>
                  </a:lnTo>
                  <a:lnTo>
                    <a:pt x="256646" y="238426"/>
                  </a:lnTo>
                  <a:lnTo>
                    <a:pt x="265590" y="223285"/>
                  </a:lnTo>
                  <a:lnTo>
                    <a:pt x="270141" y="206135"/>
                  </a:lnTo>
                  <a:lnTo>
                    <a:pt x="271764" y="187646"/>
                  </a:lnTo>
                  <a:lnTo>
                    <a:pt x="271435" y="168265"/>
                  </a:lnTo>
                  <a:lnTo>
                    <a:pt x="268393" y="152522"/>
                  </a:lnTo>
                  <a:lnTo>
                    <a:pt x="263543" y="139204"/>
                  </a:lnTo>
                  <a:lnTo>
                    <a:pt x="257488" y="127504"/>
                  </a:lnTo>
                  <a:lnTo>
                    <a:pt x="250629" y="112648"/>
                  </a:lnTo>
                  <a:lnTo>
                    <a:pt x="235481" y="77326"/>
                  </a:lnTo>
                  <a:lnTo>
                    <a:pt x="226080" y="60852"/>
                  </a:lnTo>
                  <a:lnTo>
                    <a:pt x="215578" y="45636"/>
                  </a:lnTo>
                  <a:lnTo>
                    <a:pt x="204345" y="31258"/>
                  </a:lnTo>
                  <a:lnTo>
                    <a:pt x="192622" y="20261"/>
                  </a:lnTo>
                  <a:lnTo>
                    <a:pt x="180573" y="11520"/>
                  </a:lnTo>
                  <a:lnTo>
                    <a:pt x="168308" y="4281"/>
                  </a:lnTo>
                  <a:lnTo>
                    <a:pt x="155897" y="866"/>
                  </a:lnTo>
                  <a:lnTo>
                    <a:pt x="143390" y="0"/>
                  </a:lnTo>
                  <a:lnTo>
                    <a:pt x="92977" y="25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84700" y="37719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3810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65095" y="3688383"/>
              <a:ext cx="333906" cy="337518"/>
            </a:xfrm>
            <a:custGeom>
              <a:avLst/>
              <a:gdLst/>
              <a:ahLst/>
              <a:cxnLst/>
              <a:rect l="0" t="0" r="0" b="0"/>
              <a:pathLst>
                <a:path w="333906" h="337518">
                  <a:moveTo>
                    <a:pt x="245005" y="7317"/>
                  </a:moveTo>
                  <a:lnTo>
                    <a:pt x="224779" y="574"/>
                  </a:lnTo>
                  <a:lnTo>
                    <a:pt x="213176" y="0"/>
                  </a:lnTo>
                  <a:lnTo>
                    <a:pt x="199796" y="1027"/>
                  </a:lnTo>
                  <a:lnTo>
                    <a:pt x="185233" y="3124"/>
                  </a:lnTo>
                  <a:lnTo>
                    <a:pt x="169879" y="5932"/>
                  </a:lnTo>
                  <a:lnTo>
                    <a:pt x="153998" y="9216"/>
                  </a:lnTo>
                  <a:lnTo>
                    <a:pt x="137767" y="12816"/>
                  </a:lnTo>
                  <a:lnTo>
                    <a:pt x="122713" y="18039"/>
                  </a:lnTo>
                  <a:lnTo>
                    <a:pt x="108443" y="24342"/>
                  </a:lnTo>
                  <a:lnTo>
                    <a:pt x="94697" y="31367"/>
                  </a:lnTo>
                  <a:lnTo>
                    <a:pt x="81299" y="41695"/>
                  </a:lnTo>
                  <a:lnTo>
                    <a:pt x="68135" y="54224"/>
                  </a:lnTo>
                  <a:lnTo>
                    <a:pt x="55125" y="68222"/>
                  </a:lnTo>
                  <a:lnTo>
                    <a:pt x="43629" y="83198"/>
                  </a:lnTo>
                  <a:lnTo>
                    <a:pt x="33143" y="98826"/>
                  </a:lnTo>
                  <a:lnTo>
                    <a:pt x="23330" y="114890"/>
                  </a:lnTo>
                  <a:lnTo>
                    <a:pt x="15377" y="131243"/>
                  </a:lnTo>
                  <a:lnTo>
                    <a:pt x="8664" y="147790"/>
                  </a:lnTo>
                  <a:lnTo>
                    <a:pt x="2777" y="164465"/>
                  </a:lnTo>
                  <a:lnTo>
                    <a:pt x="264" y="182638"/>
                  </a:lnTo>
                  <a:lnTo>
                    <a:pt x="0" y="201809"/>
                  </a:lnTo>
                  <a:lnTo>
                    <a:pt x="1235" y="221645"/>
                  </a:lnTo>
                  <a:lnTo>
                    <a:pt x="6292" y="236280"/>
                  </a:lnTo>
                  <a:lnTo>
                    <a:pt x="13896" y="247448"/>
                  </a:lnTo>
                  <a:lnTo>
                    <a:pt x="23199" y="256304"/>
                  </a:lnTo>
                  <a:lnTo>
                    <a:pt x="33634" y="263619"/>
                  </a:lnTo>
                  <a:lnTo>
                    <a:pt x="44824" y="269907"/>
                  </a:lnTo>
                  <a:lnTo>
                    <a:pt x="56518" y="275510"/>
                  </a:lnTo>
                  <a:lnTo>
                    <a:pt x="69958" y="279246"/>
                  </a:lnTo>
                  <a:lnTo>
                    <a:pt x="84562" y="281736"/>
                  </a:lnTo>
                  <a:lnTo>
                    <a:pt x="99943" y="283396"/>
                  </a:lnTo>
                  <a:lnTo>
                    <a:pt x="114430" y="280270"/>
                  </a:lnTo>
                  <a:lnTo>
                    <a:pt x="128322" y="273952"/>
                  </a:lnTo>
                  <a:lnTo>
                    <a:pt x="141816" y="265507"/>
                  </a:lnTo>
                  <a:lnTo>
                    <a:pt x="155045" y="255643"/>
                  </a:lnTo>
                  <a:lnTo>
                    <a:pt x="168099" y="244835"/>
                  </a:lnTo>
                  <a:lnTo>
                    <a:pt x="181034" y="233395"/>
                  </a:lnTo>
                  <a:lnTo>
                    <a:pt x="192480" y="221536"/>
                  </a:lnTo>
                  <a:lnTo>
                    <a:pt x="202932" y="209396"/>
                  </a:lnTo>
                  <a:lnTo>
                    <a:pt x="212723" y="197069"/>
                  </a:lnTo>
                  <a:lnTo>
                    <a:pt x="220661" y="184618"/>
                  </a:lnTo>
                  <a:lnTo>
                    <a:pt x="227364" y="172084"/>
                  </a:lnTo>
                  <a:lnTo>
                    <a:pt x="233244" y="159495"/>
                  </a:lnTo>
                  <a:lnTo>
                    <a:pt x="237165" y="156747"/>
                  </a:lnTo>
                  <a:lnTo>
                    <a:pt x="239778" y="160559"/>
                  </a:lnTo>
                  <a:lnTo>
                    <a:pt x="241520" y="168745"/>
                  </a:lnTo>
                  <a:lnTo>
                    <a:pt x="244093" y="178435"/>
                  </a:lnTo>
                  <a:lnTo>
                    <a:pt x="254455" y="213711"/>
                  </a:lnTo>
                  <a:lnTo>
                    <a:pt x="262376" y="243451"/>
                  </a:lnTo>
                  <a:lnTo>
                    <a:pt x="267874" y="257873"/>
                  </a:lnTo>
                  <a:lnTo>
                    <a:pt x="274362" y="271721"/>
                  </a:lnTo>
                  <a:lnTo>
                    <a:pt x="281509" y="285186"/>
                  </a:lnTo>
                  <a:lnTo>
                    <a:pt x="290508" y="296985"/>
                  </a:lnTo>
                  <a:lnTo>
                    <a:pt x="300740" y="307673"/>
                  </a:lnTo>
                  <a:lnTo>
                    <a:pt x="333905" y="337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59539" y="3705024"/>
              <a:ext cx="307762" cy="279968"/>
            </a:xfrm>
            <a:custGeom>
              <a:avLst/>
              <a:gdLst/>
              <a:ahLst/>
              <a:cxnLst/>
              <a:rect l="0" t="0" r="0" b="0"/>
              <a:pathLst>
                <a:path w="307762" h="279968">
                  <a:moveTo>
                    <a:pt x="142661" y="54176"/>
                  </a:moveTo>
                  <a:lnTo>
                    <a:pt x="156145" y="67660"/>
                  </a:lnTo>
                  <a:lnTo>
                    <a:pt x="161528" y="67398"/>
                  </a:lnTo>
                  <a:lnTo>
                    <a:pt x="166527" y="62990"/>
                  </a:lnTo>
                  <a:lnTo>
                    <a:pt x="171272" y="55819"/>
                  </a:lnTo>
                  <a:lnTo>
                    <a:pt x="171613" y="46804"/>
                  </a:lnTo>
                  <a:lnTo>
                    <a:pt x="169017" y="36561"/>
                  </a:lnTo>
                  <a:lnTo>
                    <a:pt x="164465" y="25499"/>
                  </a:lnTo>
                  <a:lnTo>
                    <a:pt x="157197" y="16714"/>
                  </a:lnTo>
                  <a:lnTo>
                    <a:pt x="148118" y="9445"/>
                  </a:lnTo>
                  <a:lnTo>
                    <a:pt x="137832" y="3189"/>
                  </a:lnTo>
                  <a:lnTo>
                    <a:pt x="126742" y="429"/>
                  </a:lnTo>
                  <a:lnTo>
                    <a:pt x="115115" y="0"/>
                  </a:lnTo>
                  <a:lnTo>
                    <a:pt x="103130" y="1125"/>
                  </a:lnTo>
                  <a:lnTo>
                    <a:pt x="90907" y="4698"/>
                  </a:lnTo>
                  <a:lnTo>
                    <a:pt x="78524" y="9901"/>
                  </a:lnTo>
                  <a:lnTo>
                    <a:pt x="66036" y="16193"/>
                  </a:lnTo>
                  <a:lnTo>
                    <a:pt x="53478" y="23209"/>
                  </a:lnTo>
                  <a:lnTo>
                    <a:pt x="40872" y="30709"/>
                  </a:lnTo>
                  <a:lnTo>
                    <a:pt x="28235" y="38531"/>
                  </a:lnTo>
                  <a:lnTo>
                    <a:pt x="18399" y="49391"/>
                  </a:lnTo>
                  <a:lnTo>
                    <a:pt x="10431" y="62274"/>
                  </a:lnTo>
                  <a:lnTo>
                    <a:pt x="3707" y="76508"/>
                  </a:lnTo>
                  <a:lnTo>
                    <a:pt x="636" y="90231"/>
                  </a:lnTo>
                  <a:lnTo>
                    <a:pt x="0" y="103612"/>
                  </a:lnTo>
                  <a:lnTo>
                    <a:pt x="987" y="116767"/>
                  </a:lnTo>
                  <a:lnTo>
                    <a:pt x="4467" y="131181"/>
                  </a:lnTo>
                  <a:lnTo>
                    <a:pt x="9609" y="146435"/>
                  </a:lnTo>
                  <a:lnTo>
                    <a:pt x="15860" y="162248"/>
                  </a:lnTo>
                  <a:lnTo>
                    <a:pt x="22849" y="177024"/>
                  </a:lnTo>
                  <a:lnTo>
                    <a:pt x="30331" y="191108"/>
                  </a:lnTo>
                  <a:lnTo>
                    <a:pt x="38141" y="204730"/>
                  </a:lnTo>
                  <a:lnTo>
                    <a:pt x="46169" y="216634"/>
                  </a:lnTo>
                  <a:lnTo>
                    <a:pt x="54344" y="227392"/>
                  </a:lnTo>
                  <a:lnTo>
                    <a:pt x="62616" y="237387"/>
                  </a:lnTo>
                  <a:lnTo>
                    <a:pt x="72364" y="245461"/>
                  </a:lnTo>
                  <a:lnTo>
                    <a:pt x="83097" y="252255"/>
                  </a:lnTo>
                  <a:lnTo>
                    <a:pt x="94484" y="258195"/>
                  </a:lnTo>
                  <a:lnTo>
                    <a:pt x="109132" y="263566"/>
                  </a:lnTo>
                  <a:lnTo>
                    <a:pt x="125953" y="268558"/>
                  </a:lnTo>
                  <a:lnTo>
                    <a:pt x="144222" y="273297"/>
                  </a:lnTo>
                  <a:lnTo>
                    <a:pt x="163457" y="276457"/>
                  </a:lnTo>
                  <a:lnTo>
                    <a:pt x="183336" y="278563"/>
                  </a:lnTo>
                  <a:lnTo>
                    <a:pt x="203644" y="279967"/>
                  </a:lnTo>
                  <a:lnTo>
                    <a:pt x="222827" y="279492"/>
                  </a:lnTo>
                  <a:lnTo>
                    <a:pt x="241261" y="277764"/>
                  </a:lnTo>
                  <a:lnTo>
                    <a:pt x="307761" y="2573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143500" y="3441700"/>
              <a:ext cx="76201" cy="546101"/>
            </a:xfrm>
            <a:custGeom>
              <a:avLst/>
              <a:gdLst/>
              <a:ahLst/>
              <a:cxnLst/>
              <a:rect l="0" t="0" r="0" b="0"/>
              <a:pathLst>
                <a:path w="76201" h="546101">
                  <a:moveTo>
                    <a:pt x="0" y="0"/>
                  </a:moveTo>
                  <a:lnTo>
                    <a:pt x="0" y="26968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8728" y="88059"/>
                  </a:lnTo>
                  <a:lnTo>
                    <a:pt x="10052" y="106684"/>
                  </a:lnTo>
                  <a:lnTo>
                    <a:pt x="10934" y="126156"/>
                  </a:lnTo>
                  <a:lnTo>
                    <a:pt x="11915" y="166606"/>
                  </a:lnTo>
                  <a:lnTo>
                    <a:pt x="12177" y="187271"/>
                  </a:lnTo>
                  <a:lnTo>
                    <a:pt x="13762" y="205280"/>
                  </a:lnTo>
                  <a:lnTo>
                    <a:pt x="16230" y="221520"/>
                  </a:lnTo>
                  <a:lnTo>
                    <a:pt x="19287" y="236580"/>
                  </a:lnTo>
                  <a:lnTo>
                    <a:pt x="55094" y="427361"/>
                  </a:lnTo>
                  <a:lnTo>
                    <a:pt x="59307" y="445774"/>
                  </a:lnTo>
                  <a:lnTo>
                    <a:pt x="63527" y="462283"/>
                  </a:lnTo>
                  <a:lnTo>
                    <a:pt x="76200" y="54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03800" y="36830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33709" y="0"/>
                  </a:lnTo>
                  <a:lnTo>
                    <a:pt x="49284" y="1411"/>
                  </a:lnTo>
                  <a:lnTo>
                    <a:pt x="65311" y="3762"/>
                  </a:lnTo>
                  <a:lnTo>
                    <a:pt x="81641" y="6742"/>
                  </a:lnTo>
                  <a:lnTo>
                    <a:pt x="98171" y="8728"/>
                  </a:lnTo>
                  <a:lnTo>
                    <a:pt x="114836" y="10052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334000" y="3708400"/>
              <a:ext cx="50801" cy="279401"/>
            </a:xfrm>
            <a:custGeom>
              <a:avLst/>
              <a:gdLst/>
              <a:ahLst/>
              <a:cxnLst/>
              <a:rect l="0" t="0" r="0" b="0"/>
              <a:pathLst>
                <a:path w="50801" h="279401">
                  <a:moveTo>
                    <a:pt x="0" y="0"/>
                  </a:moveTo>
                  <a:lnTo>
                    <a:pt x="6742" y="26968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2934" y="88059"/>
                  </a:lnTo>
                  <a:lnTo>
                    <a:pt x="15678" y="106684"/>
                  </a:lnTo>
                  <a:lnTo>
                    <a:pt x="22490" y="146193"/>
                  </a:lnTo>
                  <a:lnTo>
                    <a:pt x="30221" y="187271"/>
                  </a:lnTo>
                  <a:lnTo>
                    <a:pt x="34258" y="205280"/>
                  </a:lnTo>
                  <a:lnTo>
                    <a:pt x="38361" y="221520"/>
                  </a:lnTo>
                  <a:lnTo>
                    <a:pt x="508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08600" y="35433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448300" y="3695700"/>
              <a:ext cx="266701" cy="276384"/>
            </a:xfrm>
            <a:custGeom>
              <a:avLst/>
              <a:gdLst/>
              <a:ahLst/>
              <a:cxnLst/>
              <a:rect l="0" t="0" r="0" b="0"/>
              <a:pathLst>
                <a:path w="266701" h="276384">
                  <a:moveTo>
                    <a:pt x="0" y="25400"/>
                  </a:moveTo>
                  <a:lnTo>
                    <a:pt x="6742" y="45625"/>
                  </a:lnTo>
                  <a:lnTo>
                    <a:pt x="10139" y="57228"/>
                  </a:lnTo>
                  <a:lnTo>
                    <a:pt x="17676" y="85171"/>
                  </a:lnTo>
                  <a:lnTo>
                    <a:pt x="23073" y="100525"/>
                  </a:lnTo>
                  <a:lnTo>
                    <a:pt x="29493" y="116406"/>
                  </a:lnTo>
                  <a:lnTo>
                    <a:pt x="36595" y="132637"/>
                  </a:lnTo>
                  <a:lnTo>
                    <a:pt x="44152" y="146280"/>
                  </a:lnTo>
                  <a:lnTo>
                    <a:pt x="52012" y="158198"/>
                  </a:lnTo>
                  <a:lnTo>
                    <a:pt x="60075" y="168965"/>
                  </a:lnTo>
                  <a:lnTo>
                    <a:pt x="76559" y="192218"/>
                  </a:lnTo>
                  <a:lnTo>
                    <a:pt x="84906" y="204345"/>
                  </a:lnTo>
                  <a:lnTo>
                    <a:pt x="94704" y="216663"/>
                  </a:lnTo>
                  <a:lnTo>
                    <a:pt x="105469" y="229109"/>
                  </a:lnTo>
                  <a:lnTo>
                    <a:pt x="116879" y="241639"/>
                  </a:lnTo>
                  <a:lnTo>
                    <a:pt x="128719" y="252815"/>
                  </a:lnTo>
                  <a:lnTo>
                    <a:pt x="140846" y="263087"/>
                  </a:lnTo>
                  <a:lnTo>
                    <a:pt x="153164" y="272758"/>
                  </a:lnTo>
                  <a:lnTo>
                    <a:pt x="164198" y="276383"/>
                  </a:lnTo>
                  <a:lnTo>
                    <a:pt x="174376" y="275978"/>
                  </a:lnTo>
                  <a:lnTo>
                    <a:pt x="183984" y="272885"/>
                  </a:lnTo>
                  <a:lnTo>
                    <a:pt x="190389" y="262356"/>
                  </a:lnTo>
                  <a:lnTo>
                    <a:pt x="194659" y="246871"/>
                  </a:lnTo>
                  <a:lnTo>
                    <a:pt x="197506" y="228081"/>
                  </a:lnTo>
                  <a:lnTo>
                    <a:pt x="200815" y="209909"/>
                  </a:lnTo>
                  <a:lnTo>
                    <a:pt x="204432" y="192151"/>
                  </a:lnTo>
                  <a:lnTo>
                    <a:pt x="212214" y="157367"/>
                  </a:lnTo>
                  <a:lnTo>
                    <a:pt x="220376" y="123092"/>
                  </a:lnTo>
                  <a:lnTo>
                    <a:pt x="224528" y="107462"/>
                  </a:lnTo>
                  <a:lnTo>
                    <a:pt x="232905" y="78805"/>
                  </a:lnTo>
                  <a:lnTo>
                    <a:pt x="241332" y="51958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42632" y="3644900"/>
              <a:ext cx="24769" cy="330201"/>
            </a:xfrm>
            <a:custGeom>
              <a:avLst/>
              <a:gdLst/>
              <a:ahLst/>
              <a:cxnLst/>
              <a:rect l="0" t="0" r="0" b="0"/>
              <a:pathLst>
                <a:path w="24769" h="330201">
                  <a:moveTo>
                    <a:pt x="12068" y="0"/>
                  </a:moveTo>
                  <a:lnTo>
                    <a:pt x="18809" y="26968"/>
                  </a:lnTo>
                  <a:lnTo>
                    <a:pt x="19384" y="41967"/>
                  </a:lnTo>
                  <a:lnTo>
                    <a:pt x="18356" y="59022"/>
                  </a:lnTo>
                  <a:lnTo>
                    <a:pt x="16260" y="77448"/>
                  </a:lnTo>
                  <a:lnTo>
                    <a:pt x="13452" y="96787"/>
                  </a:lnTo>
                  <a:lnTo>
                    <a:pt x="6568" y="137090"/>
                  </a:lnTo>
                  <a:lnTo>
                    <a:pt x="4168" y="156305"/>
                  </a:lnTo>
                  <a:lnTo>
                    <a:pt x="2567" y="174759"/>
                  </a:lnTo>
                  <a:lnTo>
                    <a:pt x="1501" y="192706"/>
                  </a:lnTo>
                  <a:lnTo>
                    <a:pt x="316" y="231461"/>
                  </a:lnTo>
                  <a:lnTo>
                    <a:pt x="0" y="251674"/>
                  </a:lnTo>
                  <a:lnTo>
                    <a:pt x="1200" y="269383"/>
                  </a:lnTo>
                  <a:lnTo>
                    <a:pt x="3411" y="285422"/>
                  </a:lnTo>
                  <a:lnTo>
                    <a:pt x="24768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943600" y="34544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96000" y="3378200"/>
              <a:ext cx="88901" cy="622301"/>
            </a:xfrm>
            <a:custGeom>
              <a:avLst/>
              <a:gdLst/>
              <a:ahLst/>
              <a:cxnLst/>
              <a:rect l="0" t="0" r="0" b="0"/>
              <a:pathLst>
                <a:path w="88901" h="622301">
                  <a:moveTo>
                    <a:pt x="0" y="0"/>
                  </a:moveTo>
                  <a:lnTo>
                    <a:pt x="6741" y="26968"/>
                  </a:lnTo>
                  <a:lnTo>
                    <a:pt x="13814" y="59022"/>
                  </a:lnTo>
                  <a:lnTo>
                    <a:pt x="17676" y="77448"/>
                  </a:lnTo>
                  <a:lnTo>
                    <a:pt x="25730" y="120499"/>
                  </a:lnTo>
                  <a:lnTo>
                    <a:pt x="29853" y="143833"/>
                  </a:lnTo>
                  <a:lnTo>
                    <a:pt x="32602" y="167855"/>
                  </a:lnTo>
                  <a:lnTo>
                    <a:pt x="34435" y="192337"/>
                  </a:lnTo>
                  <a:lnTo>
                    <a:pt x="35656" y="217124"/>
                  </a:lnTo>
                  <a:lnTo>
                    <a:pt x="37882" y="237883"/>
                  </a:lnTo>
                  <a:lnTo>
                    <a:pt x="40776" y="255955"/>
                  </a:lnTo>
                  <a:lnTo>
                    <a:pt x="44117" y="272236"/>
                  </a:lnTo>
                  <a:lnTo>
                    <a:pt x="55562" y="335603"/>
                  </a:lnTo>
                  <a:lnTo>
                    <a:pt x="58208" y="357791"/>
                  </a:lnTo>
                  <a:lnTo>
                    <a:pt x="59972" y="379638"/>
                  </a:lnTo>
                  <a:lnTo>
                    <a:pt x="61148" y="401258"/>
                  </a:lnTo>
                  <a:lnTo>
                    <a:pt x="63343" y="419906"/>
                  </a:lnTo>
                  <a:lnTo>
                    <a:pt x="66217" y="436570"/>
                  </a:lnTo>
                  <a:lnTo>
                    <a:pt x="69544" y="451913"/>
                  </a:lnTo>
                  <a:lnTo>
                    <a:pt x="71763" y="467786"/>
                  </a:lnTo>
                  <a:lnTo>
                    <a:pt x="73242" y="484013"/>
                  </a:lnTo>
                  <a:lnTo>
                    <a:pt x="74228" y="500475"/>
                  </a:lnTo>
                  <a:lnTo>
                    <a:pt x="76296" y="517094"/>
                  </a:lnTo>
                  <a:lnTo>
                    <a:pt x="79086" y="533818"/>
                  </a:lnTo>
                  <a:lnTo>
                    <a:pt x="88900" y="622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045200" y="3759200"/>
              <a:ext cx="177801" cy="50801"/>
            </a:xfrm>
            <a:custGeom>
              <a:avLst/>
              <a:gdLst/>
              <a:ahLst/>
              <a:cxnLst/>
              <a:rect l="0" t="0" r="0" b="0"/>
              <a:pathLst>
                <a:path w="177801" h="508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73714" y="14345"/>
                  </a:lnTo>
                  <a:lnTo>
                    <a:pt x="87242" y="19441"/>
                  </a:lnTo>
                  <a:lnTo>
                    <a:pt x="100495" y="25660"/>
                  </a:lnTo>
                  <a:lnTo>
                    <a:pt x="114974" y="31218"/>
                  </a:lnTo>
                  <a:lnTo>
                    <a:pt x="130272" y="36334"/>
                  </a:lnTo>
                  <a:lnTo>
                    <a:pt x="1778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337454" y="3695700"/>
              <a:ext cx="199624" cy="838201"/>
            </a:xfrm>
            <a:custGeom>
              <a:avLst/>
              <a:gdLst/>
              <a:ahLst/>
              <a:cxnLst/>
              <a:rect l="0" t="0" r="0" b="0"/>
              <a:pathLst>
                <a:path w="199624" h="838201">
                  <a:moveTo>
                    <a:pt x="12546" y="0"/>
                  </a:moveTo>
                  <a:lnTo>
                    <a:pt x="5804" y="20225"/>
                  </a:lnTo>
                  <a:lnTo>
                    <a:pt x="2493" y="45208"/>
                  </a:lnTo>
                  <a:lnTo>
                    <a:pt x="1611" y="59771"/>
                  </a:lnTo>
                  <a:lnTo>
                    <a:pt x="630" y="94769"/>
                  </a:lnTo>
                  <a:lnTo>
                    <a:pt x="0" y="174726"/>
                  </a:lnTo>
                  <a:lnTo>
                    <a:pt x="1360" y="192683"/>
                  </a:lnTo>
                  <a:lnTo>
                    <a:pt x="3677" y="208889"/>
                  </a:lnTo>
                  <a:lnTo>
                    <a:pt x="6633" y="223926"/>
                  </a:lnTo>
                  <a:lnTo>
                    <a:pt x="10015" y="238183"/>
                  </a:lnTo>
                  <a:lnTo>
                    <a:pt x="13681" y="251922"/>
                  </a:lnTo>
                  <a:lnTo>
                    <a:pt x="17536" y="265315"/>
                  </a:lnTo>
                  <a:lnTo>
                    <a:pt x="24339" y="275654"/>
                  </a:lnTo>
                  <a:lnTo>
                    <a:pt x="33108" y="283958"/>
                  </a:lnTo>
                  <a:lnTo>
                    <a:pt x="43187" y="290905"/>
                  </a:lnTo>
                  <a:lnTo>
                    <a:pt x="54140" y="294125"/>
                  </a:lnTo>
                  <a:lnTo>
                    <a:pt x="65675" y="294861"/>
                  </a:lnTo>
                  <a:lnTo>
                    <a:pt x="77599" y="293941"/>
                  </a:lnTo>
                  <a:lnTo>
                    <a:pt x="88370" y="289094"/>
                  </a:lnTo>
                  <a:lnTo>
                    <a:pt x="98372" y="281629"/>
                  </a:lnTo>
                  <a:lnTo>
                    <a:pt x="141447" y="239231"/>
                  </a:lnTo>
                  <a:lnTo>
                    <a:pt x="152102" y="227221"/>
                  </a:lnTo>
                  <a:lnTo>
                    <a:pt x="162027" y="214980"/>
                  </a:lnTo>
                  <a:lnTo>
                    <a:pt x="171467" y="202587"/>
                  </a:lnTo>
                  <a:lnTo>
                    <a:pt x="179171" y="190091"/>
                  </a:lnTo>
                  <a:lnTo>
                    <a:pt x="185718" y="177527"/>
                  </a:lnTo>
                  <a:lnTo>
                    <a:pt x="191493" y="164918"/>
                  </a:lnTo>
                  <a:lnTo>
                    <a:pt x="195344" y="162156"/>
                  </a:lnTo>
                  <a:lnTo>
                    <a:pt x="197912" y="165960"/>
                  </a:lnTo>
                  <a:lnTo>
                    <a:pt x="199623" y="174139"/>
                  </a:lnTo>
                  <a:lnTo>
                    <a:pt x="197761" y="194517"/>
                  </a:lnTo>
                  <a:lnTo>
                    <a:pt x="192231" y="217685"/>
                  </a:lnTo>
                  <a:lnTo>
                    <a:pt x="188780" y="229790"/>
                  </a:lnTo>
                  <a:lnTo>
                    <a:pt x="185068" y="242093"/>
                  </a:lnTo>
                  <a:lnTo>
                    <a:pt x="181183" y="258762"/>
                  </a:lnTo>
                  <a:lnTo>
                    <a:pt x="177182" y="278341"/>
                  </a:lnTo>
                  <a:lnTo>
                    <a:pt x="173103" y="299861"/>
                  </a:lnTo>
                  <a:lnTo>
                    <a:pt x="170384" y="324085"/>
                  </a:lnTo>
                  <a:lnTo>
                    <a:pt x="168571" y="350112"/>
                  </a:lnTo>
                  <a:lnTo>
                    <a:pt x="167362" y="377341"/>
                  </a:lnTo>
                  <a:lnTo>
                    <a:pt x="165145" y="401138"/>
                  </a:lnTo>
                  <a:lnTo>
                    <a:pt x="162257" y="422648"/>
                  </a:lnTo>
                  <a:lnTo>
                    <a:pt x="158920" y="442631"/>
                  </a:lnTo>
                  <a:lnTo>
                    <a:pt x="156695" y="461599"/>
                  </a:lnTo>
                  <a:lnTo>
                    <a:pt x="155212" y="479888"/>
                  </a:lnTo>
                  <a:lnTo>
                    <a:pt x="154223" y="497725"/>
                  </a:lnTo>
                  <a:lnTo>
                    <a:pt x="152153" y="519494"/>
                  </a:lnTo>
                  <a:lnTo>
                    <a:pt x="146089" y="570023"/>
                  </a:lnTo>
                  <a:lnTo>
                    <a:pt x="134743" y="654004"/>
                  </a:lnTo>
                  <a:lnTo>
                    <a:pt x="130699" y="677302"/>
                  </a:lnTo>
                  <a:lnTo>
                    <a:pt x="126593" y="697068"/>
                  </a:lnTo>
                  <a:lnTo>
                    <a:pt x="122443" y="714478"/>
                  </a:lnTo>
                  <a:lnTo>
                    <a:pt x="118267" y="730319"/>
                  </a:lnTo>
                  <a:lnTo>
                    <a:pt x="109862" y="759208"/>
                  </a:lnTo>
                  <a:lnTo>
                    <a:pt x="104234" y="771428"/>
                  </a:lnTo>
                  <a:lnTo>
                    <a:pt x="63346" y="838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" y="1104900"/>
            <a:ext cx="50292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Homework: Pg. 409 (Problems 3 - 11)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4100" y="139700"/>
            <a:ext cx="4724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Go over Homework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4" name="Picture 3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7900" y="1790700"/>
            <a:ext cx="8453501" cy="6269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1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600" y="3429000"/>
            <a:ext cx="8936990" cy="4356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3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00" y="4876800"/>
            <a:ext cx="8468994" cy="2940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clipboard(2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400" y="965200"/>
            <a:ext cx="9218421" cy="34467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889000"/>
            <a:ext cx="8559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Solving Inequalities with two variables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2336800"/>
            <a:ext cx="9271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we know so far: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Boundary lines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Whole area is a solution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How to determine if ordered pair is a solution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900" y="571500"/>
            <a:ext cx="5181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Example: for y &gt; x + 3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MSOfficePNG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752600"/>
            <a:ext cx="10160000" cy="546887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4" name="Straight Connector 3"/>
          <p:cNvCxnSpPr/>
          <p:nvPr/>
        </p:nvCxnSpPr>
        <p:spPr>
          <a:xfrm flipV="1">
            <a:off x="177800" y="1790700"/>
            <a:ext cx="8585200" cy="46482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807200" y="4876800"/>
            <a:ext cx="531586" cy="647701"/>
            <a:chOff x="6807200" y="4876800"/>
            <a:chExt cx="531586" cy="647701"/>
          </a:xfrm>
        </p:grpSpPr>
        <p:sp>
          <p:nvSpPr>
            <p:cNvPr id="5" name="Freeform 4"/>
            <p:cNvSpPr/>
            <p:nvPr/>
          </p:nvSpPr>
          <p:spPr>
            <a:xfrm>
              <a:off x="6845300" y="4876800"/>
              <a:ext cx="493486" cy="419101"/>
            </a:xfrm>
            <a:custGeom>
              <a:avLst/>
              <a:gdLst/>
              <a:ahLst/>
              <a:cxnLst/>
              <a:rect l="0" t="0" r="0" b="0"/>
              <a:pathLst>
                <a:path w="493486" h="4191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4874" y="33185"/>
                  </a:lnTo>
                  <a:lnTo>
                    <a:pt x="69039" y="37645"/>
                  </a:lnTo>
                  <a:lnTo>
                    <a:pt x="98417" y="46364"/>
                  </a:lnTo>
                  <a:lnTo>
                    <a:pt x="125585" y="54943"/>
                  </a:lnTo>
                  <a:lnTo>
                    <a:pt x="141578" y="60618"/>
                  </a:lnTo>
                  <a:lnTo>
                    <a:pt x="178165" y="74448"/>
                  </a:lnTo>
                  <a:lnTo>
                    <a:pt x="193565" y="82088"/>
                  </a:lnTo>
                  <a:lnTo>
                    <a:pt x="206654" y="90003"/>
                  </a:lnTo>
                  <a:lnTo>
                    <a:pt x="218202" y="98102"/>
                  </a:lnTo>
                  <a:lnTo>
                    <a:pt x="230135" y="104912"/>
                  </a:lnTo>
                  <a:lnTo>
                    <a:pt x="242323" y="110863"/>
                  </a:lnTo>
                  <a:lnTo>
                    <a:pt x="254682" y="116242"/>
                  </a:lnTo>
                  <a:lnTo>
                    <a:pt x="267155" y="121239"/>
                  </a:lnTo>
                  <a:lnTo>
                    <a:pt x="343744" y="150474"/>
                  </a:lnTo>
                  <a:lnTo>
                    <a:pt x="361807" y="156760"/>
                  </a:lnTo>
                  <a:lnTo>
                    <a:pt x="379493" y="162362"/>
                  </a:lnTo>
                  <a:lnTo>
                    <a:pt x="412786" y="172349"/>
                  </a:lnTo>
                  <a:lnTo>
                    <a:pt x="441693" y="181492"/>
                  </a:lnTo>
                  <a:lnTo>
                    <a:pt x="455329" y="187317"/>
                  </a:lnTo>
                  <a:lnTo>
                    <a:pt x="468652" y="194022"/>
                  </a:lnTo>
                  <a:lnTo>
                    <a:pt x="481768" y="201315"/>
                  </a:lnTo>
                  <a:lnTo>
                    <a:pt x="489101" y="210410"/>
                  </a:lnTo>
                  <a:lnTo>
                    <a:pt x="492578" y="220706"/>
                  </a:lnTo>
                  <a:lnTo>
                    <a:pt x="493485" y="231804"/>
                  </a:lnTo>
                  <a:lnTo>
                    <a:pt x="489856" y="240613"/>
                  </a:lnTo>
                  <a:lnTo>
                    <a:pt x="483204" y="247898"/>
                  </a:lnTo>
                  <a:lnTo>
                    <a:pt x="474536" y="254165"/>
                  </a:lnTo>
                  <a:lnTo>
                    <a:pt x="464524" y="259754"/>
                  </a:lnTo>
                  <a:lnTo>
                    <a:pt x="453616" y="264891"/>
                  </a:lnTo>
                  <a:lnTo>
                    <a:pt x="442110" y="269728"/>
                  </a:lnTo>
                  <a:lnTo>
                    <a:pt x="430207" y="274363"/>
                  </a:lnTo>
                  <a:lnTo>
                    <a:pt x="405692" y="283276"/>
                  </a:lnTo>
                  <a:lnTo>
                    <a:pt x="391817" y="289039"/>
                  </a:lnTo>
                  <a:lnTo>
                    <a:pt x="376922" y="295704"/>
                  </a:lnTo>
                  <a:lnTo>
                    <a:pt x="361348" y="302969"/>
                  </a:lnTo>
                  <a:lnTo>
                    <a:pt x="346732" y="309224"/>
                  </a:lnTo>
                  <a:lnTo>
                    <a:pt x="332754" y="314804"/>
                  </a:lnTo>
                  <a:lnTo>
                    <a:pt x="319202" y="319936"/>
                  </a:lnTo>
                  <a:lnTo>
                    <a:pt x="304524" y="326180"/>
                  </a:lnTo>
                  <a:lnTo>
                    <a:pt x="273162" y="340643"/>
                  </a:lnTo>
                  <a:lnTo>
                    <a:pt x="258308" y="348450"/>
                  </a:lnTo>
                  <a:lnTo>
                    <a:pt x="244172" y="356478"/>
                  </a:lnTo>
                  <a:lnTo>
                    <a:pt x="230515" y="364652"/>
                  </a:lnTo>
                  <a:lnTo>
                    <a:pt x="217176" y="371512"/>
                  </a:lnTo>
                  <a:lnTo>
                    <a:pt x="204051" y="377497"/>
                  </a:lnTo>
                  <a:lnTo>
                    <a:pt x="152400" y="419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807200" y="5448300"/>
              <a:ext cx="406401" cy="76201"/>
            </a:xfrm>
            <a:custGeom>
              <a:avLst/>
              <a:gdLst/>
              <a:ahLst/>
              <a:cxnLst/>
              <a:rect l="0" t="0" r="0" b="0"/>
              <a:pathLst>
                <a:path w="406401" h="76201">
                  <a:moveTo>
                    <a:pt x="0" y="0"/>
                  </a:moveTo>
                  <a:lnTo>
                    <a:pt x="26968" y="0"/>
                  </a:lnTo>
                  <a:lnTo>
                    <a:pt x="40556" y="1411"/>
                  </a:lnTo>
                  <a:lnTo>
                    <a:pt x="55260" y="3762"/>
                  </a:lnTo>
                  <a:lnTo>
                    <a:pt x="70706" y="6742"/>
                  </a:lnTo>
                  <a:lnTo>
                    <a:pt x="86648" y="8728"/>
                  </a:lnTo>
                  <a:lnTo>
                    <a:pt x="102921" y="10052"/>
                  </a:lnTo>
                  <a:lnTo>
                    <a:pt x="119414" y="10934"/>
                  </a:lnTo>
                  <a:lnTo>
                    <a:pt x="136053" y="12934"/>
                  </a:lnTo>
                  <a:lnTo>
                    <a:pt x="152791" y="15678"/>
                  </a:lnTo>
                  <a:lnTo>
                    <a:pt x="169594" y="18919"/>
                  </a:lnTo>
                  <a:lnTo>
                    <a:pt x="203315" y="26282"/>
                  </a:lnTo>
                  <a:lnTo>
                    <a:pt x="304810" y="50877"/>
                  </a:lnTo>
                  <a:lnTo>
                    <a:pt x="321740" y="55085"/>
                  </a:lnTo>
                  <a:lnTo>
                    <a:pt x="338671" y="57889"/>
                  </a:lnTo>
                  <a:lnTo>
                    <a:pt x="355603" y="59759"/>
                  </a:lnTo>
                  <a:lnTo>
                    <a:pt x="406400" y="7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972300" y="5880100"/>
            <a:ext cx="482601" cy="635001"/>
            <a:chOff x="6972300" y="5880100"/>
            <a:chExt cx="482601" cy="635001"/>
          </a:xfrm>
        </p:grpSpPr>
        <p:sp>
          <p:nvSpPr>
            <p:cNvPr id="8" name="Freeform 7"/>
            <p:cNvSpPr/>
            <p:nvPr/>
          </p:nvSpPr>
          <p:spPr>
            <a:xfrm>
              <a:off x="7080132" y="5880100"/>
              <a:ext cx="374769" cy="495301"/>
            </a:xfrm>
            <a:custGeom>
              <a:avLst/>
              <a:gdLst/>
              <a:ahLst/>
              <a:cxnLst/>
              <a:rect l="0" t="0" r="0" b="0"/>
              <a:pathLst>
                <a:path w="374769" h="495301">
                  <a:moveTo>
                    <a:pt x="374768" y="0"/>
                  </a:moveTo>
                  <a:lnTo>
                    <a:pt x="361283" y="13484"/>
                  </a:lnTo>
                  <a:lnTo>
                    <a:pt x="354489" y="21689"/>
                  </a:lnTo>
                  <a:lnTo>
                    <a:pt x="347138" y="31393"/>
                  </a:lnTo>
                  <a:lnTo>
                    <a:pt x="331443" y="53463"/>
                  </a:lnTo>
                  <a:lnTo>
                    <a:pt x="315060" y="77383"/>
                  </a:lnTo>
                  <a:lnTo>
                    <a:pt x="306741" y="88277"/>
                  </a:lnTo>
                  <a:lnTo>
                    <a:pt x="298372" y="98362"/>
                  </a:lnTo>
                  <a:lnTo>
                    <a:pt x="289970" y="107908"/>
                  </a:lnTo>
                  <a:lnTo>
                    <a:pt x="273109" y="126040"/>
                  </a:lnTo>
                  <a:lnTo>
                    <a:pt x="243988" y="155878"/>
                  </a:lnTo>
                  <a:lnTo>
                    <a:pt x="232547" y="167419"/>
                  </a:lnTo>
                  <a:lnTo>
                    <a:pt x="219276" y="179346"/>
                  </a:lnTo>
                  <a:lnTo>
                    <a:pt x="204784" y="191530"/>
                  </a:lnTo>
                  <a:lnTo>
                    <a:pt x="189479" y="203887"/>
                  </a:lnTo>
                  <a:lnTo>
                    <a:pt x="176452" y="214946"/>
                  </a:lnTo>
                  <a:lnTo>
                    <a:pt x="164947" y="225142"/>
                  </a:lnTo>
                  <a:lnTo>
                    <a:pt x="154454" y="234761"/>
                  </a:lnTo>
                  <a:lnTo>
                    <a:pt x="131506" y="256738"/>
                  </a:lnTo>
                  <a:lnTo>
                    <a:pt x="119460" y="268525"/>
                  </a:lnTo>
                  <a:lnTo>
                    <a:pt x="105785" y="279206"/>
                  </a:lnTo>
                  <a:lnTo>
                    <a:pt x="91024" y="289148"/>
                  </a:lnTo>
                  <a:lnTo>
                    <a:pt x="75538" y="298598"/>
                  </a:lnTo>
                  <a:lnTo>
                    <a:pt x="60981" y="309132"/>
                  </a:lnTo>
                  <a:lnTo>
                    <a:pt x="47043" y="320388"/>
                  </a:lnTo>
                  <a:lnTo>
                    <a:pt x="33518" y="332125"/>
                  </a:lnTo>
                  <a:lnTo>
                    <a:pt x="21679" y="342772"/>
                  </a:lnTo>
                  <a:lnTo>
                    <a:pt x="999" y="362128"/>
                  </a:lnTo>
                  <a:lnTo>
                    <a:pt x="0" y="369830"/>
                  </a:lnTo>
                  <a:lnTo>
                    <a:pt x="4978" y="376375"/>
                  </a:lnTo>
                  <a:lnTo>
                    <a:pt x="13941" y="382150"/>
                  </a:lnTo>
                  <a:lnTo>
                    <a:pt x="26972" y="386000"/>
                  </a:lnTo>
                  <a:lnTo>
                    <a:pt x="42715" y="388566"/>
                  </a:lnTo>
                  <a:lnTo>
                    <a:pt x="60266" y="390277"/>
                  </a:lnTo>
                  <a:lnTo>
                    <a:pt x="77610" y="392829"/>
                  </a:lnTo>
                  <a:lnTo>
                    <a:pt x="94819" y="395942"/>
                  </a:lnTo>
                  <a:lnTo>
                    <a:pt x="111935" y="399427"/>
                  </a:lnTo>
                  <a:lnTo>
                    <a:pt x="128990" y="404574"/>
                  </a:lnTo>
                  <a:lnTo>
                    <a:pt x="146005" y="410826"/>
                  </a:lnTo>
                  <a:lnTo>
                    <a:pt x="162992" y="417817"/>
                  </a:lnTo>
                  <a:lnTo>
                    <a:pt x="179962" y="425300"/>
                  </a:lnTo>
                  <a:lnTo>
                    <a:pt x="213869" y="441141"/>
                  </a:lnTo>
                  <a:lnTo>
                    <a:pt x="230813" y="447905"/>
                  </a:lnTo>
                  <a:lnTo>
                    <a:pt x="247753" y="453825"/>
                  </a:lnTo>
                  <a:lnTo>
                    <a:pt x="294800" y="468900"/>
                  </a:lnTo>
                  <a:lnTo>
                    <a:pt x="349368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72300" y="6426200"/>
              <a:ext cx="457201" cy="88901"/>
            </a:xfrm>
            <a:custGeom>
              <a:avLst/>
              <a:gdLst/>
              <a:ahLst/>
              <a:cxnLst/>
              <a:rect l="0" t="0" r="0" b="0"/>
              <a:pathLst>
                <a:path w="457201" h="88901">
                  <a:moveTo>
                    <a:pt x="0" y="0"/>
                  </a:moveTo>
                  <a:lnTo>
                    <a:pt x="26968" y="6741"/>
                  </a:lnTo>
                  <a:lnTo>
                    <a:pt x="39144" y="10138"/>
                  </a:lnTo>
                  <a:lnTo>
                    <a:pt x="63964" y="17676"/>
                  </a:lnTo>
                  <a:lnTo>
                    <a:pt x="79331" y="20251"/>
                  </a:lnTo>
                  <a:lnTo>
                    <a:pt x="96632" y="21967"/>
                  </a:lnTo>
                  <a:lnTo>
                    <a:pt x="115221" y="23111"/>
                  </a:lnTo>
                  <a:lnTo>
                    <a:pt x="134670" y="25285"/>
                  </a:lnTo>
                  <a:lnTo>
                    <a:pt x="154691" y="28145"/>
                  </a:lnTo>
                  <a:lnTo>
                    <a:pt x="175093" y="31463"/>
                  </a:lnTo>
                  <a:lnTo>
                    <a:pt x="194340" y="35087"/>
                  </a:lnTo>
                  <a:lnTo>
                    <a:pt x="230777" y="42875"/>
                  </a:lnTo>
                  <a:lnTo>
                    <a:pt x="300160" y="59373"/>
                  </a:lnTo>
                  <a:lnTo>
                    <a:pt x="334252" y="67781"/>
                  </a:lnTo>
                  <a:lnTo>
                    <a:pt x="371982" y="76221"/>
                  </a:lnTo>
                  <a:lnTo>
                    <a:pt x="45720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1000" y="2425700"/>
            <a:ext cx="7277101" cy="4191001"/>
            <a:chOff x="381000" y="2425700"/>
            <a:chExt cx="7277101" cy="4191001"/>
          </a:xfrm>
        </p:grpSpPr>
        <p:sp>
          <p:nvSpPr>
            <p:cNvPr id="11" name="Freeform 10"/>
            <p:cNvSpPr/>
            <p:nvPr/>
          </p:nvSpPr>
          <p:spPr>
            <a:xfrm>
              <a:off x="7581900" y="2425700"/>
              <a:ext cx="76201" cy="38101"/>
            </a:xfrm>
            <a:custGeom>
              <a:avLst/>
              <a:gdLst/>
              <a:ahLst/>
              <a:cxnLst/>
              <a:rect l="0" t="0" r="0" b="0"/>
              <a:pathLst>
                <a:path w="76201" h="38101">
                  <a:moveTo>
                    <a:pt x="76200" y="0"/>
                  </a:move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81000" y="2692400"/>
              <a:ext cx="6680201" cy="3924301"/>
            </a:xfrm>
            <a:custGeom>
              <a:avLst/>
              <a:gdLst/>
              <a:ahLst/>
              <a:cxnLst/>
              <a:rect l="0" t="0" r="0" b="0"/>
              <a:pathLst>
                <a:path w="6680201" h="3924301">
                  <a:moveTo>
                    <a:pt x="6680200" y="0"/>
                  </a:moveTo>
                  <a:lnTo>
                    <a:pt x="6574711" y="52052"/>
                  </a:lnTo>
                  <a:lnTo>
                    <a:pt x="6528999" y="78139"/>
                  </a:lnTo>
                  <a:lnTo>
                    <a:pt x="6417085" y="127732"/>
                  </a:lnTo>
                  <a:lnTo>
                    <a:pt x="6212761" y="237070"/>
                  </a:lnTo>
                  <a:lnTo>
                    <a:pt x="6149847" y="269523"/>
                  </a:lnTo>
                  <a:lnTo>
                    <a:pt x="5976929" y="351521"/>
                  </a:lnTo>
                  <a:lnTo>
                    <a:pt x="5759231" y="478366"/>
                  </a:lnTo>
                  <a:lnTo>
                    <a:pt x="5575321" y="596900"/>
                  </a:lnTo>
                  <a:lnTo>
                    <a:pt x="5503074" y="637822"/>
                  </a:lnTo>
                  <a:lnTo>
                    <a:pt x="5423249" y="678510"/>
                  </a:lnTo>
                  <a:lnTo>
                    <a:pt x="5283990" y="758257"/>
                  </a:lnTo>
                  <a:lnTo>
                    <a:pt x="5232556" y="784936"/>
                  </a:lnTo>
                  <a:lnTo>
                    <a:pt x="5054600" y="886027"/>
                  </a:lnTo>
                  <a:lnTo>
                    <a:pt x="4851400" y="988301"/>
                  </a:lnTo>
                  <a:lnTo>
                    <a:pt x="4750976" y="1035607"/>
                  </a:lnTo>
                  <a:lnTo>
                    <a:pt x="4699232" y="1057555"/>
                  </a:lnTo>
                  <a:lnTo>
                    <a:pt x="4495800" y="1166092"/>
                  </a:lnTo>
                  <a:lnTo>
                    <a:pt x="4358453" y="1230075"/>
                  </a:lnTo>
                  <a:lnTo>
                    <a:pt x="4318697" y="1247822"/>
                  </a:lnTo>
                  <a:lnTo>
                    <a:pt x="4113076" y="1364318"/>
                  </a:lnTo>
                  <a:lnTo>
                    <a:pt x="4067252" y="1391079"/>
                  </a:lnTo>
                  <a:lnTo>
                    <a:pt x="4023100" y="1415471"/>
                  </a:lnTo>
                  <a:lnTo>
                    <a:pt x="3978033" y="1441984"/>
                  </a:lnTo>
                  <a:lnTo>
                    <a:pt x="3843251" y="1514624"/>
                  </a:lnTo>
                  <a:lnTo>
                    <a:pt x="3675977" y="1629477"/>
                  </a:lnTo>
                  <a:lnTo>
                    <a:pt x="3511012" y="1749950"/>
                  </a:lnTo>
                  <a:lnTo>
                    <a:pt x="3443621" y="1806930"/>
                  </a:lnTo>
                  <a:lnTo>
                    <a:pt x="3270046" y="1929378"/>
                  </a:lnTo>
                  <a:lnTo>
                    <a:pt x="3123227" y="2027361"/>
                  </a:lnTo>
                  <a:lnTo>
                    <a:pt x="3023973" y="2078620"/>
                  </a:lnTo>
                  <a:lnTo>
                    <a:pt x="2981844" y="2105283"/>
                  </a:lnTo>
                  <a:lnTo>
                    <a:pt x="2933175" y="2131299"/>
                  </a:lnTo>
                  <a:lnTo>
                    <a:pt x="2880182" y="2168191"/>
                  </a:lnTo>
                  <a:lnTo>
                    <a:pt x="2706501" y="2256485"/>
                  </a:lnTo>
                  <a:lnTo>
                    <a:pt x="2664349" y="2283096"/>
                  </a:lnTo>
                  <a:lnTo>
                    <a:pt x="2464488" y="2383139"/>
                  </a:lnTo>
                  <a:lnTo>
                    <a:pt x="2282473" y="2485457"/>
                  </a:lnTo>
                  <a:lnTo>
                    <a:pt x="2237918" y="2504554"/>
                  </a:lnTo>
                  <a:lnTo>
                    <a:pt x="2045886" y="2620442"/>
                  </a:lnTo>
                  <a:lnTo>
                    <a:pt x="1869554" y="2740552"/>
                  </a:lnTo>
                  <a:lnTo>
                    <a:pt x="1689109" y="2861724"/>
                  </a:lnTo>
                  <a:lnTo>
                    <a:pt x="1422413" y="3031066"/>
                  </a:lnTo>
                  <a:lnTo>
                    <a:pt x="1258711" y="3128536"/>
                  </a:lnTo>
                  <a:lnTo>
                    <a:pt x="1227928" y="3152452"/>
                  </a:lnTo>
                  <a:lnTo>
                    <a:pt x="1026607" y="3273236"/>
                  </a:lnTo>
                  <a:lnTo>
                    <a:pt x="1002370" y="3290627"/>
                  </a:lnTo>
                  <a:lnTo>
                    <a:pt x="868131" y="3367569"/>
                  </a:lnTo>
                  <a:lnTo>
                    <a:pt x="678798" y="3489635"/>
                  </a:lnTo>
                  <a:lnTo>
                    <a:pt x="475378" y="3611268"/>
                  </a:lnTo>
                  <a:lnTo>
                    <a:pt x="426524" y="3636503"/>
                  </a:lnTo>
                  <a:lnTo>
                    <a:pt x="249413" y="3754967"/>
                  </a:lnTo>
                  <a:lnTo>
                    <a:pt x="186133" y="3797300"/>
                  </a:lnTo>
                  <a:lnTo>
                    <a:pt x="116808" y="3839633"/>
                  </a:lnTo>
                  <a:lnTo>
                    <a:pt x="58447" y="3889022"/>
                  </a:lnTo>
                  <a:lnTo>
                    <a:pt x="0" y="3924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" y="88900"/>
            <a:ext cx="9779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u="sng" smtClean="0">
                <a:solidFill>
                  <a:srgbClr val="0000FF"/>
                </a:solidFill>
                <a:latin typeface="Comic Sans MS - 28"/>
              </a:rPr>
              <a:t>Steps to solving linear inequalities with two variables</a:t>
            </a:r>
            <a:endParaRPr lang="en-US" sz="2100" b="1" u="sng">
              <a:solidFill>
                <a:srgbClr val="0000FF"/>
              </a:solidFill>
              <a:latin typeface="Comic Sans MS - 28"/>
            </a:endParaRPr>
          </a:p>
        </p:txBody>
      </p:sp>
      <p:pic>
        <p:nvPicPr>
          <p:cNvPr id="3" name="Picture 2" descr="NBK-896-15f8b8b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3800" y="1955800"/>
            <a:ext cx="2794000" cy="2857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NBK-896-15f8c08.png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73300" y="1968500"/>
            <a:ext cx="2717800" cy="2768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908300" y="3035300"/>
            <a:ext cx="889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or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136900"/>
            <a:ext cx="3073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line will be solid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400" y="4064000"/>
            <a:ext cx="50038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4.) Plug in a test point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  try  (0,0) if not on line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295900"/>
            <a:ext cx="102616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   5.) Based on if test point is a solution or not, shade in 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         graph.       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774700"/>
            <a:ext cx="7696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1.) Put inequality in slope intercept form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600" y="965200"/>
            <a:ext cx="9677400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mtClean="0"/>
          </a:p>
          <a:p>
            <a:r>
              <a:rPr lang="en-US" smtClean="0"/>
              <a:t> </a:t>
            </a:r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 2.) Graph boundary line using y-intercept and slope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00" y="2108200"/>
            <a:ext cx="81534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   3.) Decide whether line is dashed or solid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      if it is &lt; or &gt; line will be dashed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      if it is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62989" y="2828289"/>
            <a:ext cx="86362" cy="86362"/>
            <a:chOff x="1062989" y="2828289"/>
            <a:chExt cx="86362" cy="86362"/>
          </a:xfrm>
        </p:grpSpPr>
        <p:sp>
          <p:nvSpPr>
            <p:cNvPr id="12" name="Freeform 11"/>
            <p:cNvSpPr/>
            <p:nvPr/>
          </p:nvSpPr>
          <p:spPr>
            <a:xfrm>
              <a:off x="1063625" y="2828925"/>
              <a:ext cx="85217" cy="85218"/>
            </a:xfrm>
            <a:custGeom>
              <a:avLst/>
              <a:gdLst/>
              <a:ahLst/>
              <a:cxnLst/>
              <a:rect l="0" t="0" r="0" b="0"/>
              <a:pathLst>
                <a:path w="85217" h="85218">
                  <a:moveTo>
                    <a:pt x="0" y="41401"/>
                  </a:moveTo>
                  <a:lnTo>
                    <a:pt x="0" y="40385"/>
                  </a:lnTo>
                  <a:lnTo>
                    <a:pt x="0" y="39242"/>
                  </a:lnTo>
                  <a:lnTo>
                    <a:pt x="0" y="38226"/>
                  </a:lnTo>
                  <a:lnTo>
                    <a:pt x="253" y="37083"/>
                  </a:lnTo>
                  <a:lnTo>
                    <a:pt x="380" y="35941"/>
                  </a:lnTo>
                  <a:lnTo>
                    <a:pt x="508" y="35051"/>
                  </a:lnTo>
                  <a:lnTo>
                    <a:pt x="761" y="34035"/>
                  </a:lnTo>
                  <a:lnTo>
                    <a:pt x="888" y="33020"/>
                  </a:lnTo>
                  <a:lnTo>
                    <a:pt x="1142" y="31876"/>
                  </a:lnTo>
                  <a:lnTo>
                    <a:pt x="1397" y="30988"/>
                  </a:lnTo>
                  <a:lnTo>
                    <a:pt x="1777" y="29972"/>
                  </a:lnTo>
                  <a:lnTo>
                    <a:pt x="2032" y="29082"/>
                  </a:lnTo>
                  <a:lnTo>
                    <a:pt x="2286" y="28067"/>
                  </a:lnTo>
                  <a:lnTo>
                    <a:pt x="2666" y="27177"/>
                  </a:lnTo>
                  <a:lnTo>
                    <a:pt x="3047" y="26161"/>
                  </a:lnTo>
                  <a:lnTo>
                    <a:pt x="3428" y="25273"/>
                  </a:lnTo>
                  <a:lnTo>
                    <a:pt x="3936" y="24257"/>
                  </a:lnTo>
                  <a:lnTo>
                    <a:pt x="4317" y="23367"/>
                  </a:lnTo>
                  <a:lnTo>
                    <a:pt x="4825" y="22479"/>
                  </a:lnTo>
                  <a:lnTo>
                    <a:pt x="5333" y="21589"/>
                  </a:lnTo>
                  <a:lnTo>
                    <a:pt x="5969" y="20573"/>
                  </a:lnTo>
                  <a:lnTo>
                    <a:pt x="6477" y="19811"/>
                  </a:lnTo>
                  <a:lnTo>
                    <a:pt x="6985" y="19050"/>
                  </a:lnTo>
                  <a:lnTo>
                    <a:pt x="7492" y="18033"/>
                  </a:lnTo>
                  <a:lnTo>
                    <a:pt x="8255" y="17272"/>
                  </a:lnTo>
                  <a:lnTo>
                    <a:pt x="8889" y="16382"/>
                  </a:lnTo>
                  <a:lnTo>
                    <a:pt x="9652" y="15620"/>
                  </a:lnTo>
                  <a:lnTo>
                    <a:pt x="10286" y="14732"/>
                  </a:lnTo>
                  <a:lnTo>
                    <a:pt x="10922" y="13970"/>
                  </a:lnTo>
                  <a:lnTo>
                    <a:pt x="11811" y="13080"/>
                  </a:lnTo>
                  <a:lnTo>
                    <a:pt x="12446" y="12319"/>
                  </a:lnTo>
                  <a:lnTo>
                    <a:pt x="13335" y="11683"/>
                  </a:lnTo>
                  <a:lnTo>
                    <a:pt x="14097" y="10795"/>
                  </a:lnTo>
                  <a:lnTo>
                    <a:pt x="14858" y="10160"/>
                  </a:lnTo>
                  <a:lnTo>
                    <a:pt x="15747" y="9398"/>
                  </a:lnTo>
                  <a:lnTo>
                    <a:pt x="16510" y="8763"/>
                  </a:lnTo>
                  <a:lnTo>
                    <a:pt x="17399" y="8127"/>
                  </a:lnTo>
                  <a:lnTo>
                    <a:pt x="18161" y="7492"/>
                  </a:lnTo>
                  <a:lnTo>
                    <a:pt x="19050" y="6857"/>
                  </a:lnTo>
                  <a:lnTo>
                    <a:pt x="19938" y="6350"/>
                  </a:lnTo>
                  <a:lnTo>
                    <a:pt x="20827" y="5842"/>
                  </a:lnTo>
                  <a:lnTo>
                    <a:pt x="21716" y="5207"/>
                  </a:lnTo>
                  <a:lnTo>
                    <a:pt x="22478" y="4826"/>
                  </a:lnTo>
                  <a:lnTo>
                    <a:pt x="23494" y="4317"/>
                  </a:lnTo>
                  <a:lnTo>
                    <a:pt x="24383" y="3936"/>
                  </a:lnTo>
                  <a:lnTo>
                    <a:pt x="25272" y="3429"/>
                  </a:lnTo>
                  <a:lnTo>
                    <a:pt x="26161" y="3048"/>
                  </a:lnTo>
                  <a:lnTo>
                    <a:pt x="27177" y="2667"/>
                  </a:lnTo>
                  <a:lnTo>
                    <a:pt x="28066" y="2285"/>
                  </a:lnTo>
                  <a:lnTo>
                    <a:pt x="29083" y="2032"/>
                  </a:lnTo>
                  <a:lnTo>
                    <a:pt x="30225" y="1777"/>
                  </a:lnTo>
                  <a:lnTo>
                    <a:pt x="31114" y="1397"/>
                  </a:lnTo>
                  <a:lnTo>
                    <a:pt x="32130" y="1142"/>
                  </a:lnTo>
                  <a:lnTo>
                    <a:pt x="33019" y="889"/>
                  </a:lnTo>
                  <a:lnTo>
                    <a:pt x="34036" y="761"/>
                  </a:lnTo>
                  <a:lnTo>
                    <a:pt x="35052" y="507"/>
                  </a:lnTo>
                  <a:lnTo>
                    <a:pt x="36194" y="380"/>
                  </a:lnTo>
                  <a:lnTo>
                    <a:pt x="37211" y="254"/>
                  </a:lnTo>
                  <a:lnTo>
                    <a:pt x="38227" y="0"/>
                  </a:lnTo>
                  <a:lnTo>
                    <a:pt x="39242" y="0"/>
                  </a:lnTo>
                  <a:lnTo>
                    <a:pt x="40386" y="0"/>
                  </a:lnTo>
                  <a:lnTo>
                    <a:pt x="41402" y="0"/>
                  </a:lnTo>
                  <a:lnTo>
                    <a:pt x="42544" y="0"/>
                  </a:lnTo>
                  <a:lnTo>
                    <a:pt x="43688" y="0"/>
                  </a:lnTo>
                  <a:lnTo>
                    <a:pt x="44703" y="0"/>
                  </a:lnTo>
                  <a:lnTo>
                    <a:pt x="45847" y="0"/>
                  </a:lnTo>
                  <a:lnTo>
                    <a:pt x="46863" y="0"/>
                  </a:lnTo>
                  <a:lnTo>
                    <a:pt x="48005" y="254"/>
                  </a:lnTo>
                  <a:lnTo>
                    <a:pt x="48894" y="380"/>
                  </a:lnTo>
                  <a:lnTo>
                    <a:pt x="50038" y="507"/>
                  </a:lnTo>
                  <a:lnTo>
                    <a:pt x="51180" y="761"/>
                  </a:lnTo>
                  <a:lnTo>
                    <a:pt x="52069" y="889"/>
                  </a:lnTo>
                  <a:lnTo>
                    <a:pt x="53086" y="1142"/>
                  </a:lnTo>
                  <a:lnTo>
                    <a:pt x="54102" y="1397"/>
                  </a:lnTo>
                  <a:lnTo>
                    <a:pt x="54991" y="1777"/>
                  </a:lnTo>
                  <a:lnTo>
                    <a:pt x="56007" y="2032"/>
                  </a:lnTo>
                  <a:lnTo>
                    <a:pt x="57022" y="2285"/>
                  </a:lnTo>
                  <a:lnTo>
                    <a:pt x="57911" y="2667"/>
                  </a:lnTo>
                  <a:lnTo>
                    <a:pt x="58927" y="3048"/>
                  </a:lnTo>
                  <a:lnTo>
                    <a:pt x="59816" y="3429"/>
                  </a:lnTo>
                  <a:lnTo>
                    <a:pt x="60833" y="3936"/>
                  </a:lnTo>
                  <a:lnTo>
                    <a:pt x="61722" y="4317"/>
                  </a:lnTo>
                  <a:lnTo>
                    <a:pt x="62738" y="4826"/>
                  </a:lnTo>
                  <a:lnTo>
                    <a:pt x="63500" y="5207"/>
                  </a:lnTo>
                  <a:lnTo>
                    <a:pt x="64516" y="5842"/>
                  </a:lnTo>
                  <a:lnTo>
                    <a:pt x="65277" y="6350"/>
                  </a:lnTo>
                  <a:lnTo>
                    <a:pt x="66166" y="6857"/>
                  </a:lnTo>
                  <a:lnTo>
                    <a:pt x="67055" y="7492"/>
                  </a:lnTo>
                  <a:lnTo>
                    <a:pt x="67817" y="8127"/>
                  </a:lnTo>
                  <a:lnTo>
                    <a:pt x="68707" y="8763"/>
                  </a:lnTo>
                  <a:lnTo>
                    <a:pt x="69469" y="9398"/>
                  </a:lnTo>
                  <a:lnTo>
                    <a:pt x="70358" y="10160"/>
                  </a:lnTo>
                  <a:lnTo>
                    <a:pt x="71119" y="10795"/>
                  </a:lnTo>
                  <a:lnTo>
                    <a:pt x="71882" y="11683"/>
                  </a:lnTo>
                  <a:lnTo>
                    <a:pt x="72771" y="12319"/>
                  </a:lnTo>
                  <a:lnTo>
                    <a:pt x="73405" y="13080"/>
                  </a:lnTo>
                  <a:lnTo>
                    <a:pt x="74294" y="13970"/>
                  </a:lnTo>
                  <a:lnTo>
                    <a:pt x="74930" y="14732"/>
                  </a:lnTo>
                  <a:lnTo>
                    <a:pt x="75564" y="15620"/>
                  </a:lnTo>
                  <a:lnTo>
                    <a:pt x="76327" y="16382"/>
                  </a:lnTo>
                  <a:lnTo>
                    <a:pt x="76961" y="17272"/>
                  </a:lnTo>
                  <a:lnTo>
                    <a:pt x="77724" y="18033"/>
                  </a:lnTo>
                  <a:lnTo>
                    <a:pt x="78232" y="19050"/>
                  </a:lnTo>
                  <a:lnTo>
                    <a:pt x="78739" y="19811"/>
                  </a:lnTo>
                  <a:lnTo>
                    <a:pt x="79247" y="20573"/>
                  </a:lnTo>
                  <a:lnTo>
                    <a:pt x="79883" y="21589"/>
                  </a:lnTo>
                  <a:lnTo>
                    <a:pt x="80391" y="22479"/>
                  </a:lnTo>
                  <a:lnTo>
                    <a:pt x="80899" y="23367"/>
                  </a:lnTo>
                  <a:lnTo>
                    <a:pt x="81407" y="24257"/>
                  </a:lnTo>
                  <a:lnTo>
                    <a:pt x="81788" y="25273"/>
                  </a:lnTo>
                  <a:lnTo>
                    <a:pt x="82169" y="26161"/>
                  </a:lnTo>
                  <a:lnTo>
                    <a:pt x="82550" y="27177"/>
                  </a:lnTo>
                  <a:lnTo>
                    <a:pt x="82803" y="28067"/>
                  </a:lnTo>
                  <a:lnTo>
                    <a:pt x="83311" y="29082"/>
                  </a:lnTo>
                  <a:lnTo>
                    <a:pt x="83566" y="29972"/>
                  </a:lnTo>
                  <a:lnTo>
                    <a:pt x="83819" y="30988"/>
                  </a:lnTo>
                  <a:lnTo>
                    <a:pt x="84074" y="31876"/>
                  </a:lnTo>
                  <a:lnTo>
                    <a:pt x="84327" y="33020"/>
                  </a:lnTo>
                  <a:lnTo>
                    <a:pt x="84455" y="34035"/>
                  </a:lnTo>
                  <a:lnTo>
                    <a:pt x="84708" y="35051"/>
                  </a:lnTo>
                  <a:lnTo>
                    <a:pt x="84836" y="35941"/>
                  </a:lnTo>
                  <a:lnTo>
                    <a:pt x="84963" y="37083"/>
                  </a:lnTo>
                  <a:lnTo>
                    <a:pt x="85216" y="38226"/>
                  </a:lnTo>
                  <a:lnTo>
                    <a:pt x="85216" y="39242"/>
                  </a:lnTo>
                  <a:lnTo>
                    <a:pt x="85216" y="40385"/>
                  </a:lnTo>
                  <a:lnTo>
                    <a:pt x="85216" y="41401"/>
                  </a:lnTo>
                  <a:lnTo>
                    <a:pt x="85216" y="42545"/>
                  </a:lnTo>
                  <a:lnTo>
                    <a:pt x="85216" y="43688"/>
                  </a:lnTo>
                  <a:lnTo>
                    <a:pt x="85216" y="44704"/>
                  </a:lnTo>
                  <a:lnTo>
                    <a:pt x="85216" y="45847"/>
                  </a:lnTo>
                  <a:lnTo>
                    <a:pt x="85216" y="46863"/>
                  </a:lnTo>
                  <a:lnTo>
                    <a:pt x="84963" y="47879"/>
                  </a:lnTo>
                  <a:lnTo>
                    <a:pt x="84836" y="48895"/>
                  </a:lnTo>
                  <a:lnTo>
                    <a:pt x="84708" y="50038"/>
                  </a:lnTo>
                  <a:lnTo>
                    <a:pt x="84455" y="50926"/>
                  </a:lnTo>
                  <a:lnTo>
                    <a:pt x="84327" y="52070"/>
                  </a:lnTo>
                  <a:lnTo>
                    <a:pt x="84074" y="53085"/>
                  </a:lnTo>
                  <a:lnTo>
                    <a:pt x="83819" y="54101"/>
                  </a:lnTo>
                  <a:lnTo>
                    <a:pt x="83566" y="55117"/>
                  </a:lnTo>
                  <a:lnTo>
                    <a:pt x="83311" y="56007"/>
                  </a:lnTo>
                  <a:lnTo>
                    <a:pt x="82803" y="57023"/>
                  </a:lnTo>
                  <a:lnTo>
                    <a:pt x="82550" y="57911"/>
                  </a:lnTo>
                  <a:lnTo>
                    <a:pt x="82169" y="58927"/>
                  </a:lnTo>
                  <a:lnTo>
                    <a:pt x="81788" y="59817"/>
                  </a:lnTo>
                  <a:lnTo>
                    <a:pt x="81407" y="60832"/>
                  </a:lnTo>
                  <a:lnTo>
                    <a:pt x="80899" y="61722"/>
                  </a:lnTo>
                  <a:lnTo>
                    <a:pt x="80391" y="62738"/>
                  </a:lnTo>
                  <a:lnTo>
                    <a:pt x="79883" y="63500"/>
                  </a:lnTo>
                  <a:lnTo>
                    <a:pt x="79247" y="64516"/>
                  </a:lnTo>
                  <a:lnTo>
                    <a:pt x="78739" y="65277"/>
                  </a:lnTo>
                  <a:lnTo>
                    <a:pt x="78232" y="66167"/>
                  </a:lnTo>
                  <a:lnTo>
                    <a:pt x="77724" y="67055"/>
                  </a:lnTo>
                  <a:lnTo>
                    <a:pt x="76961" y="67817"/>
                  </a:lnTo>
                  <a:lnTo>
                    <a:pt x="76327" y="68707"/>
                  </a:lnTo>
                  <a:lnTo>
                    <a:pt x="75564" y="69469"/>
                  </a:lnTo>
                  <a:lnTo>
                    <a:pt x="74930" y="70357"/>
                  </a:lnTo>
                  <a:lnTo>
                    <a:pt x="74294" y="71120"/>
                  </a:lnTo>
                  <a:lnTo>
                    <a:pt x="73405" y="72008"/>
                  </a:lnTo>
                  <a:lnTo>
                    <a:pt x="72771" y="72770"/>
                  </a:lnTo>
                  <a:lnTo>
                    <a:pt x="71882" y="73405"/>
                  </a:lnTo>
                  <a:lnTo>
                    <a:pt x="71119" y="74295"/>
                  </a:lnTo>
                  <a:lnTo>
                    <a:pt x="70358" y="74929"/>
                  </a:lnTo>
                  <a:lnTo>
                    <a:pt x="69469" y="75564"/>
                  </a:lnTo>
                  <a:lnTo>
                    <a:pt x="68707" y="76326"/>
                  </a:lnTo>
                  <a:lnTo>
                    <a:pt x="67817" y="76961"/>
                  </a:lnTo>
                  <a:lnTo>
                    <a:pt x="67055" y="77723"/>
                  </a:lnTo>
                  <a:lnTo>
                    <a:pt x="66166" y="78232"/>
                  </a:lnTo>
                  <a:lnTo>
                    <a:pt x="65277" y="78739"/>
                  </a:lnTo>
                  <a:lnTo>
                    <a:pt x="64516" y="79375"/>
                  </a:lnTo>
                  <a:lnTo>
                    <a:pt x="63500" y="79882"/>
                  </a:lnTo>
                  <a:lnTo>
                    <a:pt x="62738" y="80391"/>
                  </a:lnTo>
                  <a:lnTo>
                    <a:pt x="61722" y="80898"/>
                  </a:lnTo>
                  <a:lnTo>
                    <a:pt x="60833" y="81407"/>
                  </a:lnTo>
                  <a:lnTo>
                    <a:pt x="59816" y="81788"/>
                  </a:lnTo>
                  <a:lnTo>
                    <a:pt x="58927" y="82169"/>
                  </a:lnTo>
                  <a:lnTo>
                    <a:pt x="57911" y="82550"/>
                  </a:lnTo>
                  <a:lnTo>
                    <a:pt x="57022" y="82930"/>
                  </a:lnTo>
                  <a:lnTo>
                    <a:pt x="56007" y="83311"/>
                  </a:lnTo>
                  <a:lnTo>
                    <a:pt x="54991" y="83566"/>
                  </a:lnTo>
                  <a:lnTo>
                    <a:pt x="54102" y="83820"/>
                  </a:lnTo>
                  <a:lnTo>
                    <a:pt x="53086" y="84073"/>
                  </a:lnTo>
                  <a:lnTo>
                    <a:pt x="52069" y="84327"/>
                  </a:lnTo>
                  <a:lnTo>
                    <a:pt x="51180" y="84454"/>
                  </a:lnTo>
                  <a:lnTo>
                    <a:pt x="50038" y="84708"/>
                  </a:lnTo>
                  <a:lnTo>
                    <a:pt x="48894" y="84835"/>
                  </a:lnTo>
                  <a:lnTo>
                    <a:pt x="48005" y="84963"/>
                  </a:lnTo>
                  <a:lnTo>
                    <a:pt x="46863" y="85217"/>
                  </a:lnTo>
                  <a:lnTo>
                    <a:pt x="45847" y="85217"/>
                  </a:lnTo>
                  <a:lnTo>
                    <a:pt x="44703" y="85217"/>
                  </a:lnTo>
                  <a:lnTo>
                    <a:pt x="43688" y="85217"/>
                  </a:lnTo>
                  <a:lnTo>
                    <a:pt x="42544" y="85217"/>
                  </a:lnTo>
                  <a:lnTo>
                    <a:pt x="41402" y="85217"/>
                  </a:lnTo>
                  <a:lnTo>
                    <a:pt x="40386" y="85217"/>
                  </a:lnTo>
                  <a:lnTo>
                    <a:pt x="39242" y="85217"/>
                  </a:lnTo>
                  <a:lnTo>
                    <a:pt x="38227" y="85217"/>
                  </a:lnTo>
                  <a:lnTo>
                    <a:pt x="37211" y="84963"/>
                  </a:lnTo>
                  <a:lnTo>
                    <a:pt x="36194" y="84835"/>
                  </a:lnTo>
                  <a:lnTo>
                    <a:pt x="35052" y="84708"/>
                  </a:lnTo>
                  <a:lnTo>
                    <a:pt x="34036" y="84454"/>
                  </a:lnTo>
                  <a:lnTo>
                    <a:pt x="33019" y="84327"/>
                  </a:lnTo>
                  <a:lnTo>
                    <a:pt x="32130" y="84073"/>
                  </a:lnTo>
                  <a:lnTo>
                    <a:pt x="31114" y="83820"/>
                  </a:lnTo>
                  <a:lnTo>
                    <a:pt x="30225" y="83566"/>
                  </a:lnTo>
                  <a:lnTo>
                    <a:pt x="29083" y="83311"/>
                  </a:lnTo>
                  <a:lnTo>
                    <a:pt x="28066" y="82930"/>
                  </a:lnTo>
                  <a:lnTo>
                    <a:pt x="27177" y="82550"/>
                  </a:lnTo>
                  <a:lnTo>
                    <a:pt x="26161" y="82169"/>
                  </a:lnTo>
                  <a:lnTo>
                    <a:pt x="25272" y="81788"/>
                  </a:lnTo>
                  <a:lnTo>
                    <a:pt x="24383" y="81407"/>
                  </a:lnTo>
                  <a:lnTo>
                    <a:pt x="23494" y="80898"/>
                  </a:lnTo>
                  <a:lnTo>
                    <a:pt x="22478" y="80391"/>
                  </a:lnTo>
                  <a:lnTo>
                    <a:pt x="21716" y="79882"/>
                  </a:lnTo>
                  <a:lnTo>
                    <a:pt x="20827" y="79375"/>
                  </a:lnTo>
                  <a:lnTo>
                    <a:pt x="19938" y="78739"/>
                  </a:lnTo>
                  <a:lnTo>
                    <a:pt x="19050" y="78232"/>
                  </a:lnTo>
                  <a:lnTo>
                    <a:pt x="18161" y="77723"/>
                  </a:lnTo>
                  <a:lnTo>
                    <a:pt x="17399" y="76961"/>
                  </a:lnTo>
                  <a:lnTo>
                    <a:pt x="16510" y="76326"/>
                  </a:lnTo>
                  <a:lnTo>
                    <a:pt x="15747" y="75564"/>
                  </a:lnTo>
                  <a:lnTo>
                    <a:pt x="14858" y="74929"/>
                  </a:lnTo>
                  <a:lnTo>
                    <a:pt x="14097" y="74295"/>
                  </a:lnTo>
                  <a:lnTo>
                    <a:pt x="13335" y="73405"/>
                  </a:lnTo>
                  <a:lnTo>
                    <a:pt x="12446" y="72770"/>
                  </a:lnTo>
                  <a:lnTo>
                    <a:pt x="11811" y="72008"/>
                  </a:lnTo>
                  <a:lnTo>
                    <a:pt x="10922" y="71120"/>
                  </a:lnTo>
                  <a:lnTo>
                    <a:pt x="10286" y="70357"/>
                  </a:lnTo>
                  <a:lnTo>
                    <a:pt x="9652" y="69469"/>
                  </a:lnTo>
                  <a:lnTo>
                    <a:pt x="8889" y="68707"/>
                  </a:lnTo>
                  <a:lnTo>
                    <a:pt x="8255" y="67817"/>
                  </a:lnTo>
                  <a:lnTo>
                    <a:pt x="7492" y="67055"/>
                  </a:lnTo>
                  <a:lnTo>
                    <a:pt x="6985" y="66167"/>
                  </a:lnTo>
                  <a:lnTo>
                    <a:pt x="6477" y="65277"/>
                  </a:lnTo>
                  <a:lnTo>
                    <a:pt x="5969" y="64516"/>
                  </a:lnTo>
                  <a:lnTo>
                    <a:pt x="5333" y="63500"/>
                  </a:lnTo>
                  <a:lnTo>
                    <a:pt x="4825" y="62738"/>
                  </a:lnTo>
                  <a:lnTo>
                    <a:pt x="4317" y="61722"/>
                  </a:lnTo>
                  <a:lnTo>
                    <a:pt x="3936" y="60832"/>
                  </a:lnTo>
                  <a:lnTo>
                    <a:pt x="3428" y="59817"/>
                  </a:lnTo>
                  <a:lnTo>
                    <a:pt x="3047" y="58927"/>
                  </a:lnTo>
                  <a:lnTo>
                    <a:pt x="2666" y="57911"/>
                  </a:lnTo>
                  <a:lnTo>
                    <a:pt x="2286" y="57023"/>
                  </a:lnTo>
                  <a:lnTo>
                    <a:pt x="2032" y="56007"/>
                  </a:lnTo>
                  <a:lnTo>
                    <a:pt x="1777" y="55117"/>
                  </a:lnTo>
                  <a:lnTo>
                    <a:pt x="1397" y="54101"/>
                  </a:lnTo>
                  <a:lnTo>
                    <a:pt x="1142" y="53085"/>
                  </a:lnTo>
                  <a:lnTo>
                    <a:pt x="888" y="52070"/>
                  </a:lnTo>
                  <a:lnTo>
                    <a:pt x="761" y="50926"/>
                  </a:lnTo>
                  <a:lnTo>
                    <a:pt x="508" y="50038"/>
                  </a:lnTo>
                  <a:lnTo>
                    <a:pt x="380" y="48895"/>
                  </a:lnTo>
                  <a:lnTo>
                    <a:pt x="253" y="47879"/>
                  </a:lnTo>
                  <a:lnTo>
                    <a:pt x="0" y="46863"/>
                  </a:lnTo>
                  <a:lnTo>
                    <a:pt x="0" y="45847"/>
                  </a:lnTo>
                  <a:lnTo>
                    <a:pt x="0" y="44704"/>
                  </a:lnTo>
                  <a:lnTo>
                    <a:pt x="0" y="43688"/>
                  </a:lnTo>
                  <a:lnTo>
                    <a:pt x="0" y="42545"/>
                  </a:lnTo>
                  <a:close/>
                </a:path>
              </a:pathLst>
            </a:custGeom>
            <a:solidFill>
              <a:srgbClr val="1F1A17"/>
            </a:solidFill>
            <a:ln w="0" cap="flat" cmpd="sng" algn="ctr">
              <a:solidFill>
                <a:srgbClr val="1F1A1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62989" y="2828289"/>
              <a:ext cx="86362" cy="86362"/>
            </a:xfrm>
            <a:custGeom>
              <a:avLst/>
              <a:gdLst/>
              <a:ahLst/>
              <a:cxnLst/>
              <a:rect l="0" t="0" r="0" b="0"/>
              <a:pathLst>
                <a:path w="86362" h="86362">
                  <a:moveTo>
                    <a:pt x="0" y="43181"/>
                  </a:moveTo>
                  <a:lnTo>
                    <a:pt x="0" y="44450"/>
                  </a:lnTo>
                  <a:lnTo>
                    <a:pt x="0" y="45721"/>
                  </a:lnTo>
                  <a:lnTo>
                    <a:pt x="0" y="45721"/>
                  </a:lnTo>
                  <a:lnTo>
                    <a:pt x="0" y="46990"/>
                  </a:lnTo>
                  <a:lnTo>
                    <a:pt x="1271" y="48261"/>
                  </a:lnTo>
                  <a:lnTo>
                    <a:pt x="1271" y="49531"/>
                  </a:lnTo>
                  <a:lnTo>
                    <a:pt x="1271" y="50800"/>
                  </a:lnTo>
                  <a:lnTo>
                    <a:pt x="1271" y="52071"/>
                  </a:lnTo>
                  <a:lnTo>
                    <a:pt x="1271" y="53340"/>
                  </a:lnTo>
                  <a:lnTo>
                    <a:pt x="1271" y="53340"/>
                  </a:lnTo>
                  <a:lnTo>
                    <a:pt x="2541" y="54611"/>
                  </a:lnTo>
                  <a:lnTo>
                    <a:pt x="2541" y="55881"/>
                  </a:lnTo>
                  <a:lnTo>
                    <a:pt x="2541" y="57150"/>
                  </a:lnTo>
                  <a:lnTo>
                    <a:pt x="2541" y="57150"/>
                  </a:lnTo>
                  <a:lnTo>
                    <a:pt x="3811" y="58421"/>
                  </a:lnTo>
                  <a:lnTo>
                    <a:pt x="3811" y="59690"/>
                  </a:lnTo>
                  <a:lnTo>
                    <a:pt x="3811" y="60961"/>
                  </a:lnTo>
                  <a:lnTo>
                    <a:pt x="5080" y="60961"/>
                  </a:lnTo>
                  <a:lnTo>
                    <a:pt x="5080" y="62231"/>
                  </a:lnTo>
                  <a:lnTo>
                    <a:pt x="5080" y="63500"/>
                  </a:lnTo>
                  <a:lnTo>
                    <a:pt x="6350" y="63500"/>
                  </a:lnTo>
                  <a:lnTo>
                    <a:pt x="6350" y="64771"/>
                  </a:lnTo>
                  <a:lnTo>
                    <a:pt x="7621" y="66040"/>
                  </a:lnTo>
                  <a:lnTo>
                    <a:pt x="7621" y="67311"/>
                  </a:lnTo>
                  <a:lnTo>
                    <a:pt x="7621" y="67311"/>
                  </a:lnTo>
                  <a:lnTo>
                    <a:pt x="8891" y="68581"/>
                  </a:lnTo>
                  <a:lnTo>
                    <a:pt x="10161" y="69850"/>
                  </a:lnTo>
                  <a:lnTo>
                    <a:pt x="10161" y="69850"/>
                  </a:lnTo>
                  <a:lnTo>
                    <a:pt x="11430" y="71121"/>
                  </a:lnTo>
                  <a:lnTo>
                    <a:pt x="11430" y="72390"/>
                  </a:lnTo>
                  <a:lnTo>
                    <a:pt x="12700" y="72390"/>
                  </a:lnTo>
                  <a:lnTo>
                    <a:pt x="12700" y="73661"/>
                  </a:lnTo>
                  <a:lnTo>
                    <a:pt x="13971" y="73661"/>
                  </a:lnTo>
                  <a:lnTo>
                    <a:pt x="15241" y="74931"/>
                  </a:lnTo>
                  <a:lnTo>
                    <a:pt x="15241" y="74931"/>
                  </a:lnTo>
                  <a:lnTo>
                    <a:pt x="16511" y="76200"/>
                  </a:lnTo>
                  <a:lnTo>
                    <a:pt x="17780" y="77471"/>
                  </a:lnTo>
                  <a:lnTo>
                    <a:pt x="17780" y="77471"/>
                  </a:lnTo>
                  <a:lnTo>
                    <a:pt x="19050" y="78740"/>
                  </a:lnTo>
                  <a:lnTo>
                    <a:pt x="19050" y="78740"/>
                  </a:lnTo>
                  <a:lnTo>
                    <a:pt x="20321" y="80011"/>
                  </a:lnTo>
                  <a:lnTo>
                    <a:pt x="21591" y="80011"/>
                  </a:lnTo>
                  <a:lnTo>
                    <a:pt x="21591" y="80011"/>
                  </a:lnTo>
                  <a:lnTo>
                    <a:pt x="22861" y="81281"/>
                  </a:lnTo>
                  <a:lnTo>
                    <a:pt x="24130" y="81281"/>
                  </a:lnTo>
                  <a:lnTo>
                    <a:pt x="25400" y="82550"/>
                  </a:lnTo>
                  <a:lnTo>
                    <a:pt x="25400" y="82550"/>
                  </a:lnTo>
                  <a:lnTo>
                    <a:pt x="26671" y="82550"/>
                  </a:lnTo>
                  <a:lnTo>
                    <a:pt x="27941" y="82550"/>
                  </a:lnTo>
                  <a:lnTo>
                    <a:pt x="29211" y="83821"/>
                  </a:lnTo>
                  <a:lnTo>
                    <a:pt x="29211" y="83821"/>
                  </a:lnTo>
                  <a:lnTo>
                    <a:pt x="30480" y="83821"/>
                  </a:lnTo>
                  <a:lnTo>
                    <a:pt x="31750" y="85090"/>
                  </a:lnTo>
                  <a:lnTo>
                    <a:pt x="33021" y="85090"/>
                  </a:lnTo>
                  <a:lnTo>
                    <a:pt x="34291" y="85090"/>
                  </a:lnTo>
                  <a:lnTo>
                    <a:pt x="34291" y="85090"/>
                  </a:lnTo>
                  <a:lnTo>
                    <a:pt x="35561" y="85090"/>
                  </a:lnTo>
                  <a:lnTo>
                    <a:pt x="36830" y="85090"/>
                  </a:lnTo>
                  <a:lnTo>
                    <a:pt x="38100" y="85090"/>
                  </a:lnTo>
                  <a:lnTo>
                    <a:pt x="39371" y="86361"/>
                  </a:lnTo>
                  <a:lnTo>
                    <a:pt x="39371" y="86361"/>
                  </a:lnTo>
                  <a:lnTo>
                    <a:pt x="40641" y="86361"/>
                  </a:lnTo>
                  <a:lnTo>
                    <a:pt x="41911" y="86361"/>
                  </a:lnTo>
                  <a:lnTo>
                    <a:pt x="43180" y="86361"/>
                  </a:lnTo>
                  <a:lnTo>
                    <a:pt x="44450" y="86361"/>
                  </a:lnTo>
                  <a:lnTo>
                    <a:pt x="45721" y="86361"/>
                  </a:lnTo>
                  <a:lnTo>
                    <a:pt x="45721" y="86361"/>
                  </a:lnTo>
                  <a:lnTo>
                    <a:pt x="46991" y="86361"/>
                  </a:lnTo>
                  <a:lnTo>
                    <a:pt x="48261" y="85090"/>
                  </a:lnTo>
                  <a:lnTo>
                    <a:pt x="49530" y="85090"/>
                  </a:lnTo>
                  <a:lnTo>
                    <a:pt x="50800" y="85090"/>
                  </a:lnTo>
                  <a:lnTo>
                    <a:pt x="52071" y="85090"/>
                  </a:lnTo>
                  <a:lnTo>
                    <a:pt x="53341" y="85090"/>
                  </a:lnTo>
                  <a:lnTo>
                    <a:pt x="53341" y="85090"/>
                  </a:lnTo>
                  <a:lnTo>
                    <a:pt x="54611" y="85090"/>
                  </a:lnTo>
                  <a:lnTo>
                    <a:pt x="55880" y="83821"/>
                  </a:lnTo>
                  <a:lnTo>
                    <a:pt x="57150" y="83821"/>
                  </a:lnTo>
                  <a:lnTo>
                    <a:pt x="57150" y="83821"/>
                  </a:lnTo>
                  <a:lnTo>
                    <a:pt x="58421" y="82550"/>
                  </a:lnTo>
                  <a:lnTo>
                    <a:pt x="59691" y="82550"/>
                  </a:lnTo>
                  <a:lnTo>
                    <a:pt x="60961" y="82550"/>
                  </a:lnTo>
                  <a:lnTo>
                    <a:pt x="60961" y="82550"/>
                  </a:lnTo>
                  <a:lnTo>
                    <a:pt x="62230" y="81281"/>
                  </a:lnTo>
                  <a:lnTo>
                    <a:pt x="63500" y="81281"/>
                  </a:lnTo>
                  <a:lnTo>
                    <a:pt x="63500" y="80011"/>
                  </a:lnTo>
                  <a:lnTo>
                    <a:pt x="64771" y="80011"/>
                  </a:lnTo>
                  <a:lnTo>
                    <a:pt x="66041" y="80011"/>
                  </a:lnTo>
                  <a:lnTo>
                    <a:pt x="67311" y="78740"/>
                  </a:lnTo>
                  <a:lnTo>
                    <a:pt x="67311" y="78740"/>
                  </a:lnTo>
                  <a:lnTo>
                    <a:pt x="68580" y="77471"/>
                  </a:lnTo>
                  <a:lnTo>
                    <a:pt x="69850" y="77471"/>
                  </a:lnTo>
                  <a:lnTo>
                    <a:pt x="69850" y="76200"/>
                  </a:lnTo>
                  <a:lnTo>
                    <a:pt x="71121" y="74931"/>
                  </a:lnTo>
                  <a:lnTo>
                    <a:pt x="72391" y="74931"/>
                  </a:lnTo>
                  <a:lnTo>
                    <a:pt x="72391" y="73661"/>
                  </a:lnTo>
                  <a:lnTo>
                    <a:pt x="73661" y="73661"/>
                  </a:lnTo>
                  <a:lnTo>
                    <a:pt x="73661" y="72390"/>
                  </a:lnTo>
                  <a:lnTo>
                    <a:pt x="74930" y="72390"/>
                  </a:lnTo>
                  <a:lnTo>
                    <a:pt x="74930" y="71121"/>
                  </a:lnTo>
                  <a:lnTo>
                    <a:pt x="76200" y="69850"/>
                  </a:lnTo>
                  <a:lnTo>
                    <a:pt x="77471" y="69850"/>
                  </a:lnTo>
                  <a:lnTo>
                    <a:pt x="77471" y="68581"/>
                  </a:lnTo>
                  <a:lnTo>
                    <a:pt x="78741" y="67311"/>
                  </a:lnTo>
                  <a:lnTo>
                    <a:pt x="78741" y="67311"/>
                  </a:lnTo>
                  <a:lnTo>
                    <a:pt x="80011" y="66040"/>
                  </a:lnTo>
                  <a:lnTo>
                    <a:pt x="80011" y="64771"/>
                  </a:lnTo>
                  <a:lnTo>
                    <a:pt x="80011" y="63500"/>
                  </a:lnTo>
                  <a:lnTo>
                    <a:pt x="81280" y="63500"/>
                  </a:lnTo>
                  <a:lnTo>
                    <a:pt x="81280" y="62231"/>
                  </a:lnTo>
                  <a:lnTo>
                    <a:pt x="82550" y="60961"/>
                  </a:lnTo>
                  <a:lnTo>
                    <a:pt x="82550" y="60961"/>
                  </a:lnTo>
                  <a:lnTo>
                    <a:pt x="82550" y="59690"/>
                  </a:lnTo>
                  <a:lnTo>
                    <a:pt x="82550" y="58421"/>
                  </a:lnTo>
                  <a:lnTo>
                    <a:pt x="83821" y="57150"/>
                  </a:lnTo>
                  <a:lnTo>
                    <a:pt x="83821" y="57150"/>
                  </a:lnTo>
                  <a:lnTo>
                    <a:pt x="83821" y="55881"/>
                  </a:lnTo>
                  <a:lnTo>
                    <a:pt x="85091" y="54611"/>
                  </a:lnTo>
                  <a:lnTo>
                    <a:pt x="85091" y="53340"/>
                  </a:lnTo>
                  <a:lnTo>
                    <a:pt x="85091" y="53340"/>
                  </a:lnTo>
                  <a:lnTo>
                    <a:pt x="85091" y="52071"/>
                  </a:lnTo>
                  <a:lnTo>
                    <a:pt x="85091" y="50800"/>
                  </a:lnTo>
                  <a:lnTo>
                    <a:pt x="85091" y="49531"/>
                  </a:lnTo>
                  <a:lnTo>
                    <a:pt x="85091" y="48261"/>
                  </a:lnTo>
                  <a:lnTo>
                    <a:pt x="86361" y="46990"/>
                  </a:lnTo>
                  <a:lnTo>
                    <a:pt x="86361" y="45721"/>
                  </a:lnTo>
                  <a:lnTo>
                    <a:pt x="86361" y="45721"/>
                  </a:lnTo>
                  <a:lnTo>
                    <a:pt x="86361" y="44450"/>
                  </a:lnTo>
                  <a:lnTo>
                    <a:pt x="86361" y="43181"/>
                  </a:lnTo>
                  <a:lnTo>
                    <a:pt x="86361" y="41911"/>
                  </a:lnTo>
                  <a:lnTo>
                    <a:pt x="86361" y="40640"/>
                  </a:lnTo>
                  <a:lnTo>
                    <a:pt x="86361" y="39371"/>
                  </a:lnTo>
                  <a:lnTo>
                    <a:pt x="86361" y="39371"/>
                  </a:lnTo>
                  <a:lnTo>
                    <a:pt x="85091" y="38100"/>
                  </a:lnTo>
                  <a:lnTo>
                    <a:pt x="85091" y="36831"/>
                  </a:lnTo>
                  <a:lnTo>
                    <a:pt x="85091" y="35561"/>
                  </a:lnTo>
                  <a:lnTo>
                    <a:pt x="85091" y="34290"/>
                  </a:lnTo>
                  <a:lnTo>
                    <a:pt x="85091" y="34290"/>
                  </a:lnTo>
                  <a:lnTo>
                    <a:pt x="85091" y="33021"/>
                  </a:lnTo>
                  <a:lnTo>
                    <a:pt x="85091" y="31750"/>
                  </a:lnTo>
                  <a:lnTo>
                    <a:pt x="83821" y="30481"/>
                  </a:lnTo>
                  <a:lnTo>
                    <a:pt x="83821" y="29211"/>
                  </a:lnTo>
                  <a:lnTo>
                    <a:pt x="83821" y="29211"/>
                  </a:lnTo>
                  <a:lnTo>
                    <a:pt x="82550" y="27940"/>
                  </a:lnTo>
                  <a:lnTo>
                    <a:pt x="82550" y="26671"/>
                  </a:lnTo>
                  <a:lnTo>
                    <a:pt x="82550" y="25400"/>
                  </a:lnTo>
                  <a:lnTo>
                    <a:pt x="82550" y="25400"/>
                  </a:lnTo>
                  <a:lnTo>
                    <a:pt x="81280" y="24131"/>
                  </a:lnTo>
                  <a:lnTo>
                    <a:pt x="81280" y="22861"/>
                  </a:lnTo>
                  <a:lnTo>
                    <a:pt x="80011" y="21590"/>
                  </a:lnTo>
                  <a:lnTo>
                    <a:pt x="80011" y="21590"/>
                  </a:lnTo>
                  <a:lnTo>
                    <a:pt x="80011" y="20321"/>
                  </a:lnTo>
                  <a:lnTo>
                    <a:pt x="78741" y="19050"/>
                  </a:lnTo>
                  <a:lnTo>
                    <a:pt x="78741" y="19050"/>
                  </a:lnTo>
                  <a:lnTo>
                    <a:pt x="77471" y="17781"/>
                  </a:lnTo>
                  <a:lnTo>
                    <a:pt x="77471" y="17781"/>
                  </a:lnTo>
                  <a:lnTo>
                    <a:pt x="76200" y="16511"/>
                  </a:lnTo>
                  <a:lnTo>
                    <a:pt x="74930" y="15240"/>
                  </a:lnTo>
                  <a:lnTo>
                    <a:pt x="74930" y="15240"/>
                  </a:lnTo>
                  <a:lnTo>
                    <a:pt x="73661" y="13971"/>
                  </a:lnTo>
                  <a:lnTo>
                    <a:pt x="73661" y="12700"/>
                  </a:lnTo>
                  <a:lnTo>
                    <a:pt x="72391" y="12700"/>
                  </a:lnTo>
                  <a:lnTo>
                    <a:pt x="72391" y="11431"/>
                  </a:lnTo>
                  <a:lnTo>
                    <a:pt x="71121" y="10161"/>
                  </a:lnTo>
                  <a:lnTo>
                    <a:pt x="69850" y="10161"/>
                  </a:lnTo>
                  <a:lnTo>
                    <a:pt x="69850" y="10161"/>
                  </a:lnTo>
                  <a:lnTo>
                    <a:pt x="68580" y="8890"/>
                  </a:lnTo>
                  <a:lnTo>
                    <a:pt x="67311" y="7621"/>
                  </a:lnTo>
                  <a:lnTo>
                    <a:pt x="67311" y="7621"/>
                  </a:lnTo>
                  <a:lnTo>
                    <a:pt x="66041" y="7621"/>
                  </a:lnTo>
                  <a:lnTo>
                    <a:pt x="64771" y="6350"/>
                  </a:lnTo>
                  <a:lnTo>
                    <a:pt x="63500" y="6350"/>
                  </a:lnTo>
                  <a:lnTo>
                    <a:pt x="63500" y="5081"/>
                  </a:lnTo>
                  <a:lnTo>
                    <a:pt x="62230" y="5081"/>
                  </a:lnTo>
                  <a:lnTo>
                    <a:pt x="60961" y="5081"/>
                  </a:lnTo>
                  <a:lnTo>
                    <a:pt x="60961" y="3811"/>
                  </a:lnTo>
                  <a:lnTo>
                    <a:pt x="59691" y="3811"/>
                  </a:lnTo>
                  <a:lnTo>
                    <a:pt x="58421" y="3811"/>
                  </a:lnTo>
                  <a:lnTo>
                    <a:pt x="57150" y="2540"/>
                  </a:lnTo>
                  <a:lnTo>
                    <a:pt x="57150" y="2540"/>
                  </a:lnTo>
                  <a:lnTo>
                    <a:pt x="55880" y="2540"/>
                  </a:lnTo>
                  <a:lnTo>
                    <a:pt x="54611" y="2540"/>
                  </a:lnTo>
                  <a:lnTo>
                    <a:pt x="53341" y="1271"/>
                  </a:lnTo>
                  <a:lnTo>
                    <a:pt x="53341" y="1271"/>
                  </a:lnTo>
                  <a:lnTo>
                    <a:pt x="52071" y="1271"/>
                  </a:lnTo>
                  <a:lnTo>
                    <a:pt x="50800" y="1271"/>
                  </a:lnTo>
                  <a:lnTo>
                    <a:pt x="49530" y="1271"/>
                  </a:lnTo>
                  <a:lnTo>
                    <a:pt x="48261" y="1271"/>
                  </a:lnTo>
                  <a:lnTo>
                    <a:pt x="46991" y="0"/>
                  </a:lnTo>
                  <a:lnTo>
                    <a:pt x="45721" y="0"/>
                  </a:lnTo>
                  <a:lnTo>
                    <a:pt x="45721" y="0"/>
                  </a:lnTo>
                  <a:lnTo>
                    <a:pt x="44450" y="0"/>
                  </a:lnTo>
                  <a:lnTo>
                    <a:pt x="43180" y="0"/>
                  </a:lnTo>
                  <a:lnTo>
                    <a:pt x="41911" y="0"/>
                  </a:lnTo>
                  <a:lnTo>
                    <a:pt x="40641" y="0"/>
                  </a:lnTo>
                  <a:lnTo>
                    <a:pt x="39371" y="0"/>
                  </a:lnTo>
                  <a:lnTo>
                    <a:pt x="39371" y="0"/>
                  </a:lnTo>
                  <a:lnTo>
                    <a:pt x="38100" y="1271"/>
                  </a:lnTo>
                  <a:lnTo>
                    <a:pt x="36830" y="1271"/>
                  </a:lnTo>
                  <a:lnTo>
                    <a:pt x="35561" y="1271"/>
                  </a:lnTo>
                  <a:lnTo>
                    <a:pt x="34291" y="1271"/>
                  </a:lnTo>
                  <a:lnTo>
                    <a:pt x="34291" y="1271"/>
                  </a:lnTo>
                  <a:lnTo>
                    <a:pt x="33021" y="1271"/>
                  </a:lnTo>
                  <a:lnTo>
                    <a:pt x="31750" y="2540"/>
                  </a:lnTo>
                  <a:lnTo>
                    <a:pt x="30480" y="2540"/>
                  </a:lnTo>
                  <a:lnTo>
                    <a:pt x="29211" y="2540"/>
                  </a:lnTo>
                  <a:lnTo>
                    <a:pt x="29211" y="2540"/>
                  </a:lnTo>
                  <a:lnTo>
                    <a:pt x="27941" y="3811"/>
                  </a:lnTo>
                  <a:lnTo>
                    <a:pt x="26671" y="3811"/>
                  </a:lnTo>
                  <a:lnTo>
                    <a:pt x="25400" y="3811"/>
                  </a:lnTo>
                  <a:lnTo>
                    <a:pt x="25400" y="5081"/>
                  </a:lnTo>
                  <a:lnTo>
                    <a:pt x="24130" y="5081"/>
                  </a:lnTo>
                  <a:lnTo>
                    <a:pt x="22861" y="5081"/>
                  </a:lnTo>
                  <a:lnTo>
                    <a:pt x="21591" y="6350"/>
                  </a:lnTo>
                  <a:lnTo>
                    <a:pt x="21591" y="6350"/>
                  </a:lnTo>
                  <a:lnTo>
                    <a:pt x="20321" y="7621"/>
                  </a:lnTo>
                  <a:lnTo>
                    <a:pt x="19050" y="7621"/>
                  </a:lnTo>
                  <a:lnTo>
                    <a:pt x="19050" y="7621"/>
                  </a:lnTo>
                  <a:lnTo>
                    <a:pt x="17780" y="8890"/>
                  </a:lnTo>
                  <a:lnTo>
                    <a:pt x="17780" y="10161"/>
                  </a:lnTo>
                  <a:lnTo>
                    <a:pt x="16511" y="10161"/>
                  </a:lnTo>
                  <a:lnTo>
                    <a:pt x="15241" y="10161"/>
                  </a:lnTo>
                  <a:lnTo>
                    <a:pt x="15241" y="11431"/>
                  </a:lnTo>
                  <a:lnTo>
                    <a:pt x="13971" y="12700"/>
                  </a:lnTo>
                  <a:lnTo>
                    <a:pt x="12700" y="12700"/>
                  </a:lnTo>
                  <a:lnTo>
                    <a:pt x="12700" y="13971"/>
                  </a:lnTo>
                  <a:lnTo>
                    <a:pt x="11430" y="15240"/>
                  </a:lnTo>
                  <a:lnTo>
                    <a:pt x="11430" y="15240"/>
                  </a:lnTo>
                  <a:lnTo>
                    <a:pt x="10161" y="16511"/>
                  </a:lnTo>
                  <a:lnTo>
                    <a:pt x="10161" y="17781"/>
                  </a:lnTo>
                  <a:lnTo>
                    <a:pt x="8891" y="17781"/>
                  </a:lnTo>
                  <a:lnTo>
                    <a:pt x="7621" y="19050"/>
                  </a:lnTo>
                  <a:lnTo>
                    <a:pt x="7621" y="19050"/>
                  </a:lnTo>
                  <a:lnTo>
                    <a:pt x="7621" y="20321"/>
                  </a:lnTo>
                  <a:lnTo>
                    <a:pt x="6350" y="21590"/>
                  </a:lnTo>
                  <a:lnTo>
                    <a:pt x="6350" y="21590"/>
                  </a:lnTo>
                  <a:lnTo>
                    <a:pt x="5080" y="22861"/>
                  </a:lnTo>
                  <a:lnTo>
                    <a:pt x="5080" y="24131"/>
                  </a:lnTo>
                  <a:lnTo>
                    <a:pt x="5080" y="25400"/>
                  </a:lnTo>
                  <a:lnTo>
                    <a:pt x="3811" y="25400"/>
                  </a:lnTo>
                  <a:lnTo>
                    <a:pt x="3811" y="26671"/>
                  </a:lnTo>
                  <a:lnTo>
                    <a:pt x="3811" y="27940"/>
                  </a:lnTo>
                  <a:lnTo>
                    <a:pt x="2541" y="29211"/>
                  </a:lnTo>
                  <a:lnTo>
                    <a:pt x="2541" y="29211"/>
                  </a:lnTo>
                  <a:lnTo>
                    <a:pt x="2541" y="30481"/>
                  </a:lnTo>
                  <a:lnTo>
                    <a:pt x="2541" y="31750"/>
                  </a:lnTo>
                  <a:lnTo>
                    <a:pt x="1271" y="33021"/>
                  </a:lnTo>
                  <a:lnTo>
                    <a:pt x="1271" y="34290"/>
                  </a:lnTo>
                  <a:lnTo>
                    <a:pt x="1271" y="34290"/>
                  </a:lnTo>
                  <a:lnTo>
                    <a:pt x="1271" y="35561"/>
                  </a:lnTo>
                  <a:lnTo>
                    <a:pt x="1271" y="36831"/>
                  </a:lnTo>
                  <a:lnTo>
                    <a:pt x="1271" y="38100"/>
                  </a:lnTo>
                  <a:lnTo>
                    <a:pt x="0" y="39371"/>
                  </a:lnTo>
                  <a:lnTo>
                    <a:pt x="0" y="39371"/>
                  </a:lnTo>
                  <a:lnTo>
                    <a:pt x="0" y="40640"/>
                  </a:lnTo>
                  <a:lnTo>
                    <a:pt x="0" y="41911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24892" cap="flat" cmpd="sng" algn="ctr">
              <a:solidFill>
                <a:srgbClr val="1F1A1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75689" y="3323590"/>
            <a:ext cx="81281" cy="81281"/>
            <a:chOff x="1075689" y="3323590"/>
            <a:chExt cx="81281" cy="81281"/>
          </a:xfrm>
        </p:grpSpPr>
        <p:sp>
          <p:nvSpPr>
            <p:cNvPr id="15" name="Freeform 14"/>
            <p:cNvSpPr/>
            <p:nvPr/>
          </p:nvSpPr>
          <p:spPr>
            <a:xfrm>
              <a:off x="1075816" y="3323716"/>
              <a:ext cx="81154" cy="81155"/>
            </a:xfrm>
            <a:custGeom>
              <a:avLst/>
              <a:gdLst/>
              <a:ahLst/>
              <a:cxnLst/>
              <a:rect l="0" t="0" r="0" b="0"/>
              <a:pathLst>
                <a:path w="81154" h="81155">
                  <a:moveTo>
                    <a:pt x="0" y="39498"/>
                  </a:moveTo>
                  <a:lnTo>
                    <a:pt x="0" y="38481"/>
                  </a:lnTo>
                  <a:lnTo>
                    <a:pt x="128" y="37466"/>
                  </a:lnTo>
                  <a:lnTo>
                    <a:pt x="128" y="36449"/>
                  </a:lnTo>
                  <a:lnTo>
                    <a:pt x="255" y="35306"/>
                  </a:lnTo>
                  <a:lnTo>
                    <a:pt x="381" y="34418"/>
                  </a:lnTo>
                  <a:lnTo>
                    <a:pt x="509" y="33401"/>
                  </a:lnTo>
                  <a:lnTo>
                    <a:pt x="762" y="32512"/>
                  </a:lnTo>
                  <a:lnTo>
                    <a:pt x="889" y="31497"/>
                  </a:lnTo>
                  <a:lnTo>
                    <a:pt x="1270" y="30480"/>
                  </a:lnTo>
                  <a:lnTo>
                    <a:pt x="1397" y="29592"/>
                  </a:lnTo>
                  <a:lnTo>
                    <a:pt x="1778" y="28703"/>
                  </a:lnTo>
                  <a:lnTo>
                    <a:pt x="1906" y="27813"/>
                  </a:lnTo>
                  <a:lnTo>
                    <a:pt x="2286" y="26798"/>
                  </a:lnTo>
                  <a:lnTo>
                    <a:pt x="2667" y="25909"/>
                  </a:lnTo>
                  <a:lnTo>
                    <a:pt x="3048" y="25019"/>
                  </a:lnTo>
                  <a:lnTo>
                    <a:pt x="3303" y="24130"/>
                  </a:lnTo>
                  <a:lnTo>
                    <a:pt x="3684" y="23114"/>
                  </a:lnTo>
                  <a:lnTo>
                    <a:pt x="4192" y="22353"/>
                  </a:lnTo>
                  <a:lnTo>
                    <a:pt x="4700" y="21591"/>
                  </a:lnTo>
                  <a:lnTo>
                    <a:pt x="5208" y="20701"/>
                  </a:lnTo>
                  <a:lnTo>
                    <a:pt x="5716" y="19686"/>
                  </a:lnTo>
                  <a:lnTo>
                    <a:pt x="6223" y="18924"/>
                  </a:lnTo>
                  <a:lnTo>
                    <a:pt x="6731" y="18162"/>
                  </a:lnTo>
                  <a:lnTo>
                    <a:pt x="7239" y="17273"/>
                  </a:lnTo>
                  <a:lnTo>
                    <a:pt x="8001" y="16511"/>
                  </a:lnTo>
                  <a:lnTo>
                    <a:pt x="8509" y="15622"/>
                  </a:lnTo>
                  <a:lnTo>
                    <a:pt x="9272" y="14987"/>
                  </a:lnTo>
                  <a:lnTo>
                    <a:pt x="9906" y="14098"/>
                  </a:lnTo>
                  <a:lnTo>
                    <a:pt x="10542" y="13336"/>
                  </a:lnTo>
                  <a:lnTo>
                    <a:pt x="11303" y="12574"/>
                  </a:lnTo>
                  <a:lnTo>
                    <a:pt x="11939" y="11812"/>
                  </a:lnTo>
                  <a:lnTo>
                    <a:pt x="12700" y="11176"/>
                  </a:lnTo>
                  <a:lnTo>
                    <a:pt x="13589" y="10287"/>
                  </a:lnTo>
                  <a:lnTo>
                    <a:pt x="14225" y="9780"/>
                  </a:lnTo>
                  <a:lnTo>
                    <a:pt x="14986" y="9018"/>
                  </a:lnTo>
                  <a:lnTo>
                    <a:pt x="15875" y="8382"/>
                  </a:lnTo>
                  <a:lnTo>
                    <a:pt x="16511" y="7748"/>
                  </a:lnTo>
                  <a:lnTo>
                    <a:pt x="17400" y="7239"/>
                  </a:lnTo>
                  <a:lnTo>
                    <a:pt x="18161" y="6605"/>
                  </a:lnTo>
                  <a:lnTo>
                    <a:pt x="19050" y="6097"/>
                  </a:lnTo>
                  <a:lnTo>
                    <a:pt x="19812" y="5588"/>
                  </a:lnTo>
                  <a:lnTo>
                    <a:pt x="20701" y="5080"/>
                  </a:lnTo>
                  <a:lnTo>
                    <a:pt x="21591" y="4699"/>
                  </a:lnTo>
                  <a:lnTo>
                    <a:pt x="22480" y="4192"/>
                  </a:lnTo>
                  <a:lnTo>
                    <a:pt x="23369" y="3684"/>
                  </a:lnTo>
                  <a:lnTo>
                    <a:pt x="24131" y="3303"/>
                  </a:lnTo>
                  <a:lnTo>
                    <a:pt x="25020" y="3049"/>
                  </a:lnTo>
                  <a:lnTo>
                    <a:pt x="25909" y="2668"/>
                  </a:lnTo>
                  <a:lnTo>
                    <a:pt x="26797" y="2287"/>
                  </a:lnTo>
                  <a:lnTo>
                    <a:pt x="27814" y="1905"/>
                  </a:lnTo>
                  <a:lnTo>
                    <a:pt x="28703" y="1779"/>
                  </a:lnTo>
                  <a:lnTo>
                    <a:pt x="29592" y="1398"/>
                  </a:lnTo>
                  <a:lnTo>
                    <a:pt x="30608" y="1270"/>
                  </a:lnTo>
                  <a:lnTo>
                    <a:pt x="31497" y="889"/>
                  </a:lnTo>
                  <a:lnTo>
                    <a:pt x="32512" y="762"/>
                  </a:lnTo>
                  <a:lnTo>
                    <a:pt x="33401" y="509"/>
                  </a:lnTo>
                  <a:lnTo>
                    <a:pt x="34417" y="381"/>
                  </a:lnTo>
                  <a:lnTo>
                    <a:pt x="35434" y="255"/>
                  </a:lnTo>
                  <a:lnTo>
                    <a:pt x="36450" y="128"/>
                  </a:lnTo>
                  <a:lnTo>
                    <a:pt x="37466" y="128"/>
                  </a:lnTo>
                  <a:lnTo>
                    <a:pt x="38481" y="0"/>
                  </a:lnTo>
                  <a:lnTo>
                    <a:pt x="39497" y="0"/>
                  </a:lnTo>
                  <a:lnTo>
                    <a:pt x="40514" y="0"/>
                  </a:lnTo>
                  <a:lnTo>
                    <a:pt x="41530" y="0"/>
                  </a:lnTo>
                  <a:lnTo>
                    <a:pt x="42672" y="0"/>
                  </a:lnTo>
                  <a:lnTo>
                    <a:pt x="43689" y="128"/>
                  </a:lnTo>
                  <a:lnTo>
                    <a:pt x="44705" y="128"/>
                  </a:lnTo>
                  <a:lnTo>
                    <a:pt x="45720" y="255"/>
                  </a:lnTo>
                  <a:lnTo>
                    <a:pt x="46609" y="381"/>
                  </a:lnTo>
                  <a:lnTo>
                    <a:pt x="47625" y="509"/>
                  </a:lnTo>
                  <a:lnTo>
                    <a:pt x="48769" y="762"/>
                  </a:lnTo>
                  <a:lnTo>
                    <a:pt x="49531" y="889"/>
                  </a:lnTo>
                  <a:lnTo>
                    <a:pt x="50547" y="1270"/>
                  </a:lnTo>
                  <a:lnTo>
                    <a:pt x="51562" y="1398"/>
                  </a:lnTo>
                  <a:lnTo>
                    <a:pt x="52451" y="1779"/>
                  </a:lnTo>
                  <a:lnTo>
                    <a:pt x="53341" y="1905"/>
                  </a:lnTo>
                  <a:lnTo>
                    <a:pt x="54230" y="2287"/>
                  </a:lnTo>
                  <a:lnTo>
                    <a:pt x="55119" y="2668"/>
                  </a:lnTo>
                  <a:lnTo>
                    <a:pt x="56008" y="3049"/>
                  </a:lnTo>
                  <a:lnTo>
                    <a:pt x="57023" y="3303"/>
                  </a:lnTo>
                  <a:lnTo>
                    <a:pt x="57912" y="3684"/>
                  </a:lnTo>
                  <a:lnTo>
                    <a:pt x="58928" y="4192"/>
                  </a:lnTo>
                  <a:lnTo>
                    <a:pt x="59691" y="4699"/>
                  </a:lnTo>
                  <a:lnTo>
                    <a:pt x="60453" y="5080"/>
                  </a:lnTo>
                  <a:lnTo>
                    <a:pt x="61342" y="5588"/>
                  </a:lnTo>
                  <a:lnTo>
                    <a:pt x="62231" y="6097"/>
                  </a:lnTo>
                  <a:lnTo>
                    <a:pt x="62992" y="6605"/>
                  </a:lnTo>
                  <a:lnTo>
                    <a:pt x="63881" y="7239"/>
                  </a:lnTo>
                  <a:lnTo>
                    <a:pt x="64644" y="7748"/>
                  </a:lnTo>
                  <a:lnTo>
                    <a:pt x="65406" y="8382"/>
                  </a:lnTo>
                  <a:lnTo>
                    <a:pt x="66167" y="9018"/>
                  </a:lnTo>
                  <a:lnTo>
                    <a:pt x="66930" y="9780"/>
                  </a:lnTo>
                  <a:lnTo>
                    <a:pt x="67819" y="10287"/>
                  </a:lnTo>
                  <a:lnTo>
                    <a:pt x="68453" y="11176"/>
                  </a:lnTo>
                  <a:lnTo>
                    <a:pt x="69216" y="11812"/>
                  </a:lnTo>
                  <a:lnTo>
                    <a:pt x="69978" y="12574"/>
                  </a:lnTo>
                  <a:lnTo>
                    <a:pt x="70612" y="13336"/>
                  </a:lnTo>
                  <a:lnTo>
                    <a:pt x="71375" y="14098"/>
                  </a:lnTo>
                  <a:lnTo>
                    <a:pt x="72009" y="14987"/>
                  </a:lnTo>
                  <a:lnTo>
                    <a:pt x="72645" y="15622"/>
                  </a:lnTo>
                  <a:lnTo>
                    <a:pt x="73280" y="16511"/>
                  </a:lnTo>
                  <a:lnTo>
                    <a:pt x="73914" y="17273"/>
                  </a:lnTo>
                  <a:lnTo>
                    <a:pt x="74422" y="18162"/>
                  </a:lnTo>
                  <a:lnTo>
                    <a:pt x="74931" y="18924"/>
                  </a:lnTo>
                  <a:lnTo>
                    <a:pt x="75439" y="19686"/>
                  </a:lnTo>
                  <a:lnTo>
                    <a:pt x="75947" y="20701"/>
                  </a:lnTo>
                  <a:lnTo>
                    <a:pt x="76581" y="21591"/>
                  </a:lnTo>
                  <a:lnTo>
                    <a:pt x="77089" y="22353"/>
                  </a:lnTo>
                  <a:lnTo>
                    <a:pt x="77470" y="23114"/>
                  </a:lnTo>
                  <a:lnTo>
                    <a:pt x="77851" y="24130"/>
                  </a:lnTo>
                  <a:lnTo>
                    <a:pt x="78233" y="25019"/>
                  </a:lnTo>
                  <a:lnTo>
                    <a:pt x="78614" y="25909"/>
                  </a:lnTo>
                  <a:lnTo>
                    <a:pt x="78867" y="26798"/>
                  </a:lnTo>
                  <a:lnTo>
                    <a:pt x="79248" y="27813"/>
                  </a:lnTo>
                  <a:lnTo>
                    <a:pt x="79503" y="28703"/>
                  </a:lnTo>
                  <a:lnTo>
                    <a:pt x="79756" y="29592"/>
                  </a:lnTo>
                  <a:lnTo>
                    <a:pt x="80137" y="30480"/>
                  </a:lnTo>
                  <a:lnTo>
                    <a:pt x="80264" y="31497"/>
                  </a:lnTo>
                  <a:lnTo>
                    <a:pt x="80519" y="32512"/>
                  </a:lnTo>
                  <a:lnTo>
                    <a:pt x="80645" y="33401"/>
                  </a:lnTo>
                  <a:lnTo>
                    <a:pt x="80772" y="34418"/>
                  </a:lnTo>
                  <a:lnTo>
                    <a:pt x="81026" y="35306"/>
                  </a:lnTo>
                  <a:lnTo>
                    <a:pt x="81026" y="36449"/>
                  </a:lnTo>
                  <a:lnTo>
                    <a:pt x="81026" y="37466"/>
                  </a:lnTo>
                  <a:lnTo>
                    <a:pt x="81153" y="38481"/>
                  </a:lnTo>
                  <a:lnTo>
                    <a:pt x="81153" y="39498"/>
                  </a:lnTo>
                  <a:lnTo>
                    <a:pt x="81153" y="40513"/>
                  </a:lnTo>
                  <a:lnTo>
                    <a:pt x="81153" y="41530"/>
                  </a:lnTo>
                  <a:lnTo>
                    <a:pt x="81153" y="42673"/>
                  </a:lnTo>
                  <a:lnTo>
                    <a:pt x="81026" y="43688"/>
                  </a:lnTo>
                  <a:lnTo>
                    <a:pt x="81026" y="44705"/>
                  </a:lnTo>
                  <a:lnTo>
                    <a:pt x="81026" y="45593"/>
                  </a:lnTo>
                  <a:lnTo>
                    <a:pt x="80772" y="46610"/>
                  </a:lnTo>
                  <a:lnTo>
                    <a:pt x="80645" y="47625"/>
                  </a:lnTo>
                  <a:lnTo>
                    <a:pt x="80519" y="48514"/>
                  </a:lnTo>
                  <a:lnTo>
                    <a:pt x="80264" y="49530"/>
                  </a:lnTo>
                  <a:lnTo>
                    <a:pt x="80137" y="50547"/>
                  </a:lnTo>
                  <a:lnTo>
                    <a:pt x="79756" y="51562"/>
                  </a:lnTo>
                  <a:lnTo>
                    <a:pt x="79503" y="52451"/>
                  </a:lnTo>
                  <a:lnTo>
                    <a:pt x="79248" y="53341"/>
                  </a:lnTo>
                  <a:lnTo>
                    <a:pt x="78867" y="54230"/>
                  </a:lnTo>
                  <a:lnTo>
                    <a:pt x="78614" y="55118"/>
                  </a:lnTo>
                  <a:lnTo>
                    <a:pt x="78233" y="56007"/>
                  </a:lnTo>
                  <a:lnTo>
                    <a:pt x="77851" y="57024"/>
                  </a:lnTo>
                  <a:lnTo>
                    <a:pt x="77470" y="57912"/>
                  </a:lnTo>
                  <a:lnTo>
                    <a:pt x="77089" y="58929"/>
                  </a:lnTo>
                  <a:lnTo>
                    <a:pt x="76581" y="59691"/>
                  </a:lnTo>
                  <a:lnTo>
                    <a:pt x="75947" y="60453"/>
                  </a:lnTo>
                  <a:lnTo>
                    <a:pt x="75439" y="61342"/>
                  </a:lnTo>
                  <a:lnTo>
                    <a:pt x="74931" y="62230"/>
                  </a:lnTo>
                  <a:lnTo>
                    <a:pt x="74422" y="62993"/>
                  </a:lnTo>
                  <a:lnTo>
                    <a:pt x="73914" y="63881"/>
                  </a:lnTo>
                  <a:lnTo>
                    <a:pt x="73280" y="64643"/>
                  </a:lnTo>
                  <a:lnTo>
                    <a:pt x="72645" y="65405"/>
                  </a:lnTo>
                  <a:lnTo>
                    <a:pt x="72009" y="66168"/>
                  </a:lnTo>
                  <a:lnTo>
                    <a:pt x="71375" y="66930"/>
                  </a:lnTo>
                  <a:lnTo>
                    <a:pt x="70612" y="67818"/>
                  </a:lnTo>
                  <a:lnTo>
                    <a:pt x="69978" y="68454"/>
                  </a:lnTo>
                  <a:lnTo>
                    <a:pt x="69216" y="69216"/>
                  </a:lnTo>
                  <a:lnTo>
                    <a:pt x="68453" y="69978"/>
                  </a:lnTo>
                  <a:lnTo>
                    <a:pt x="67819" y="70612"/>
                  </a:lnTo>
                  <a:lnTo>
                    <a:pt x="66930" y="71374"/>
                  </a:lnTo>
                  <a:lnTo>
                    <a:pt x="66167" y="72010"/>
                  </a:lnTo>
                  <a:lnTo>
                    <a:pt x="65406" y="72644"/>
                  </a:lnTo>
                  <a:lnTo>
                    <a:pt x="64644" y="73280"/>
                  </a:lnTo>
                  <a:lnTo>
                    <a:pt x="63881" y="73914"/>
                  </a:lnTo>
                  <a:lnTo>
                    <a:pt x="62992" y="74423"/>
                  </a:lnTo>
                  <a:lnTo>
                    <a:pt x="62231" y="74930"/>
                  </a:lnTo>
                  <a:lnTo>
                    <a:pt x="61342" y="75693"/>
                  </a:lnTo>
                  <a:lnTo>
                    <a:pt x="60453" y="75947"/>
                  </a:lnTo>
                  <a:lnTo>
                    <a:pt x="59691" y="76581"/>
                  </a:lnTo>
                  <a:lnTo>
                    <a:pt x="58928" y="77089"/>
                  </a:lnTo>
                  <a:lnTo>
                    <a:pt x="57912" y="77470"/>
                  </a:lnTo>
                  <a:lnTo>
                    <a:pt x="57023" y="77851"/>
                  </a:lnTo>
                  <a:lnTo>
                    <a:pt x="56008" y="78232"/>
                  </a:lnTo>
                  <a:lnTo>
                    <a:pt x="55119" y="78613"/>
                  </a:lnTo>
                  <a:lnTo>
                    <a:pt x="54230" y="78994"/>
                  </a:lnTo>
                  <a:lnTo>
                    <a:pt x="53341" y="79249"/>
                  </a:lnTo>
                  <a:lnTo>
                    <a:pt x="52451" y="79503"/>
                  </a:lnTo>
                  <a:lnTo>
                    <a:pt x="51562" y="79756"/>
                  </a:lnTo>
                  <a:lnTo>
                    <a:pt x="50547" y="80137"/>
                  </a:lnTo>
                  <a:lnTo>
                    <a:pt x="49531" y="80264"/>
                  </a:lnTo>
                  <a:lnTo>
                    <a:pt x="48769" y="80518"/>
                  </a:lnTo>
                  <a:lnTo>
                    <a:pt x="47625" y="80645"/>
                  </a:lnTo>
                  <a:lnTo>
                    <a:pt x="46609" y="80773"/>
                  </a:lnTo>
                  <a:lnTo>
                    <a:pt x="45720" y="81026"/>
                  </a:lnTo>
                  <a:lnTo>
                    <a:pt x="44705" y="81026"/>
                  </a:lnTo>
                  <a:lnTo>
                    <a:pt x="43689" y="81026"/>
                  </a:lnTo>
                  <a:lnTo>
                    <a:pt x="42672" y="81154"/>
                  </a:lnTo>
                  <a:lnTo>
                    <a:pt x="41530" y="81154"/>
                  </a:lnTo>
                  <a:lnTo>
                    <a:pt x="40514" y="81154"/>
                  </a:lnTo>
                  <a:lnTo>
                    <a:pt x="39497" y="81154"/>
                  </a:lnTo>
                  <a:lnTo>
                    <a:pt x="38481" y="81154"/>
                  </a:lnTo>
                  <a:lnTo>
                    <a:pt x="37466" y="81026"/>
                  </a:lnTo>
                  <a:lnTo>
                    <a:pt x="36450" y="81026"/>
                  </a:lnTo>
                  <a:lnTo>
                    <a:pt x="35434" y="81026"/>
                  </a:lnTo>
                  <a:lnTo>
                    <a:pt x="34417" y="80773"/>
                  </a:lnTo>
                  <a:lnTo>
                    <a:pt x="33401" y="80645"/>
                  </a:lnTo>
                  <a:lnTo>
                    <a:pt x="32512" y="80518"/>
                  </a:lnTo>
                  <a:lnTo>
                    <a:pt x="31497" y="80264"/>
                  </a:lnTo>
                  <a:lnTo>
                    <a:pt x="30608" y="80137"/>
                  </a:lnTo>
                  <a:lnTo>
                    <a:pt x="29592" y="79756"/>
                  </a:lnTo>
                  <a:lnTo>
                    <a:pt x="28703" y="79503"/>
                  </a:lnTo>
                  <a:lnTo>
                    <a:pt x="27814" y="79249"/>
                  </a:lnTo>
                  <a:lnTo>
                    <a:pt x="26797" y="78994"/>
                  </a:lnTo>
                  <a:lnTo>
                    <a:pt x="25909" y="78613"/>
                  </a:lnTo>
                  <a:lnTo>
                    <a:pt x="25020" y="78232"/>
                  </a:lnTo>
                  <a:lnTo>
                    <a:pt x="24131" y="77851"/>
                  </a:lnTo>
                  <a:lnTo>
                    <a:pt x="23369" y="77470"/>
                  </a:lnTo>
                  <a:lnTo>
                    <a:pt x="22480" y="77089"/>
                  </a:lnTo>
                  <a:lnTo>
                    <a:pt x="21591" y="76581"/>
                  </a:lnTo>
                  <a:lnTo>
                    <a:pt x="20701" y="75947"/>
                  </a:lnTo>
                  <a:lnTo>
                    <a:pt x="19812" y="75693"/>
                  </a:lnTo>
                  <a:lnTo>
                    <a:pt x="19050" y="74930"/>
                  </a:lnTo>
                  <a:lnTo>
                    <a:pt x="18161" y="74423"/>
                  </a:lnTo>
                  <a:lnTo>
                    <a:pt x="17400" y="73914"/>
                  </a:lnTo>
                  <a:lnTo>
                    <a:pt x="16511" y="73280"/>
                  </a:lnTo>
                  <a:lnTo>
                    <a:pt x="15875" y="72644"/>
                  </a:lnTo>
                  <a:lnTo>
                    <a:pt x="14986" y="72010"/>
                  </a:lnTo>
                  <a:lnTo>
                    <a:pt x="14225" y="71374"/>
                  </a:lnTo>
                  <a:lnTo>
                    <a:pt x="13589" y="70612"/>
                  </a:lnTo>
                  <a:lnTo>
                    <a:pt x="12700" y="69978"/>
                  </a:lnTo>
                  <a:lnTo>
                    <a:pt x="11939" y="69216"/>
                  </a:lnTo>
                  <a:lnTo>
                    <a:pt x="11303" y="68454"/>
                  </a:lnTo>
                  <a:lnTo>
                    <a:pt x="10542" y="67818"/>
                  </a:lnTo>
                  <a:lnTo>
                    <a:pt x="9906" y="66930"/>
                  </a:lnTo>
                  <a:lnTo>
                    <a:pt x="9272" y="66168"/>
                  </a:lnTo>
                  <a:lnTo>
                    <a:pt x="8509" y="65405"/>
                  </a:lnTo>
                  <a:lnTo>
                    <a:pt x="8001" y="64643"/>
                  </a:lnTo>
                  <a:lnTo>
                    <a:pt x="7239" y="63881"/>
                  </a:lnTo>
                  <a:lnTo>
                    <a:pt x="6731" y="62993"/>
                  </a:lnTo>
                  <a:lnTo>
                    <a:pt x="6223" y="62230"/>
                  </a:lnTo>
                  <a:lnTo>
                    <a:pt x="5716" y="61342"/>
                  </a:lnTo>
                  <a:lnTo>
                    <a:pt x="5208" y="60453"/>
                  </a:lnTo>
                  <a:lnTo>
                    <a:pt x="4700" y="59691"/>
                  </a:lnTo>
                  <a:lnTo>
                    <a:pt x="4192" y="58929"/>
                  </a:lnTo>
                  <a:lnTo>
                    <a:pt x="3684" y="57912"/>
                  </a:lnTo>
                  <a:lnTo>
                    <a:pt x="3303" y="57024"/>
                  </a:lnTo>
                  <a:lnTo>
                    <a:pt x="3048" y="56007"/>
                  </a:lnTo>
                  <a:lnTo>
                    <a:pt x="2667" y="55118"/>
                  </a:lnTo>
                  <a:lnTo>
                    <a:pt x="2286" y="54230"/>
                  </a:lnTo>
                  <a:lnTo>
                    <a:pt x="1906" y="53341"/>
                  </a:lnTo>
                  <a:lnTo>
                    <a:pt x="1778" y="52451"/>
                  </a:lnTo>
                  <a:lnTo>
                    <a:pt x="1397" y="51562"/>
                  </a:lnTo>
                  <a:lnTo>
                    <a:pt x="1270" y="50547"/>
                  </a:lnTo>
                  <a:lnTo>
                    <a:pt x="889" y="49530"/>
                  </a:lnTo>
                  <a:lnTo>
                    <a:pt x="762" y="48514"/>
                  </a:lnTo>
                  <a:lnTo>
                    <a:pt x="509" y="47625"/>
                  </a:lnTo>
                  <a:lnTo>
                    <a:pt x="381" y="46610"/>
                  </a:lnTo>
                  <a:lnTo>
                    <a:pt x="255" y="45593"/>
                  </a:lnTo>
                  <a:lnTo>
                    <a:pt x="128" y="44705"/>
                  </a:lnTo>
                  <a:lnTo>
                    <a:pt x="128" y="43688"/>
                  </a:lnTo>
                  <a:lnTo>
                    <a:pt x="0" y="42673"/>
                  </a:lnTo>
                  <a:lnTo>
                    <a:pt x="0" y="41530"/>
                  </a:lnTo>
                  <a:lnTo>
                    <a:pt x="0" y="40513"/>
                  </a:lnTo>
                  <a:close/>
                </a:path>
              </a:pathLst>
            </a:custGeom>
            <a:solidFill>
              <a:srgbClr val="1F1A17"/>
            </a:solidFill>
            <a:ln w="0" cap="flat" cmpd="sng" algn="ctr">
              <a:solidFill>
                <a:srgbClr val="1F1A1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075689" y="3323590"/>
              <a:ext cx="81281" cy="81281"/>
            </a:xfrm>
            <a:custGeom>
              <a:avLst/>
              <a:gdLst/>
              <a:ahLst/>
              <a:cxnLst/>
              <a:rect l="0" t="0" r="0" b="0"/>
              <a:pathLst>
                <a:path w="81281" h="81281">
                  <a:moveTo>
                    <a:pt x="0" y="40639"/>
                  </a:moveTo>
                  <a:lnTo>
                    <a:pt x="0" y="41910"/>
                  </a:lnTo>
                  <a:lnTo>
                    <a:pt x="0" y="43180"/>
                  </a:lnTo>
                  <a:lnTo>
                    <a:pt x="0" y="43180"/>
                  </a:lnTo>
                  <a:lnTo>
                    <a:pt x="0" y="44450"/>
                  </a:lnTo>
                  <a:lnTo>
                    <a:pt x="1271" y="45719"/>
                  </a:lnTo>
                  <a:lnTo>
                    <a:pt x="1271" y="46989"/>
                  </a:lnTo>
                  <a:lnTo>
                    <a:pt x="1271" y="48260"/>
                  </a:lnTo>
                  <a:lnTo>
                    <a:pt x="1271" y="48260"/>
                  </a:lnTo>
                  <a:lnTo>
                    <a:pt x="1271" y="49530"/>
                  </a:lnTo>
                  <a:lnTo>
                    <a:pt x="1271" y="50800"/>
                  </a:lnTo>
                  <a:lnTo>
                    <a:pt x="1271" y="52069"/>
                  </a:lnTo>
                  <a:lnTo>
                    <a:pt x="1271" y="52069"/>
                  </a:lnTo>
                  <a:lnTo>
                    <a:pt x="2541" y="53339"/>
                  </a:lnTo>
                  <a:lnTo>
                    <a:pt x="2541" y="54610"/>
                  </a:lnTo>
                  <a:lnTo>
                    <a:pt x="2541" y="55880"/>
                  </a:lnTo>
                  <a:lnTo>
                    <a:pt x="3811" y="57150"/>
                  </a:lnTo>
                  <a:lnTo>
                    <a:pt x="3811" y="57150"/>
                  </a:lnTo>
                  <a:lnTo>
                    <a:pt x="3811" y="57150"/>
                  </a:lnTo>
                  <a:lnTo>
                    <a:pt x="5080" y="58419"/>
                  </a:lnTo>
                  <a:lnTo>
                    <a:pt x="5080" y="59689"/>
                  </a:lnTo>
                  <a:lnTo>
                    <a:pt x="5080" y="60960"/>
                  </a:lnTo>
                  <a:lnTo>
                    <a:pt x="5080" y="62230"/>
                  </a:lnTo>
                  <a:lnTo>
                    <a:pt x="6350" y="62230"/>
                  </a:lnTo>
                  <a:lnTo>
                    <a:pt x="6350" y="63500"/>
                  </a:lnTo>
                  <a:lnTo>
                    <a:pt x="7621" y="63500"/>
                  </a:lnTo>
                  <a:lnTo>
                    <a:pt x="7621" y="64769"/>
                  </a:lnTo>
                  <a:lnTo>
                    <a:pt x="8891" y="66039"/>
                  </a:lnTo>
                  <a:lnTo>
                    <a:pt x="10161" y="67310"/>
                  </a:lnTo>
                  <a:lnTo>
                    <a:pt x="10161" y="67310"/>
                  </a:lnTo>
                  <a:lnTo>
                    <a:pt x="10161" y="67310"/>
                  </a:lnTo>
                  <a:lnTo>
                    <a:pt x="11430" y="68580"/>
                  </a:lnTo>
                  <a:lnTo>
                    <a:pt x="11430" y="69850"/>
                  </a:lnTo>
                  <a:lnTo>
                    <a:pt x="12700" y="69850"/>
                  </a:lnTo>
                  <a:lnTo>
                    <a:pt x="13971" y="71119"/>
                  </a:lnTo>
                  <a:lnTo>
                    <a:pt x="15241" y="71119"/>
                  </a:lnTo>
                  <a:lnTo>
                    <a:pt x="15241" y="71119"/>
                  </a:lnTo>
                  <a:lnTo>
                    <a:pt x="15241" y="72389"/>
                  </a:lnTo>
                  <a:lnTo>
                    <a:pt x="16511" y="73660"/>
                  </a:lnTo>
                  <a:lnTo>
                    <a:pt x="17780" y="73660"/>
                  </a:lnTo>
                  <a:lnTo>
                    <a:pt x="19050" y="74930"/>
                  </a:lnTo>
                  <a:lnTo>
                    <a:pt x="19050" y="74930"/>
                  </a:lnTo>
                  <a:lnTo>
                    <a:pt x="19050" y="76200"/>
                  </a:lnTo>
                  <a:lnTo>
                    <a:pt x="20321" y="76200"/>
                  </a:lnTo>
                  <a:lnTo>
                    <a:pt x="21591" y="76200"/>
                  </a:lnTo>
                  <a:lnTo>
                    <a:pt x="22861" y="77469"/>
                  </a:lnTo>
                  <a:lnTo>
                    <a:pt x="24130" y="77469"/>
                  </a:lnTo>
                  <a:lnTo>
                    <a:pt x="24130" y="77469"/>
                  </a:lnTo>
                  <a:lnTo>
                    <a:pt x="24130" y="78739"/>
                  </a:lnTo>
                  <a:lnTo>
                    <a:pt x="26671" y="78739"/>
                  </a:lnTo>
                  <a:lnTo>
                    <a:pt x="26671" y="80010"/>
                  </a:lnTo>
                  <a:lnTo>
                    <a:pt x="27941" y="80010"/>
                  </a:lnTo>
                  <a:lnTo>
                    <a:pt x="29211" y="80010"/>
                  </a:lnTo>
                  <a:lnTo>
                    <a:pt x="29211" y="80010"/>
                  </a:lnTo>
                  <a:lnTo>
                    <a:pt x="30480" y="81280"/>
                  </a:lnTo>
                  <a:lnTo>
                    <a:pt x="31750" y="81280"/>
                  </a:lnTo>
                  <a:lnTo>
                    <a:pt x="33021" y="81280"/>
                  </a:lnTo>
                  <a:lnTo>
                    <a:pt x="34291" y="81280"/>
                  </a:lnTo>
                  <a:lnTo>
                    <a:pt x="34291" y="81280"/>
                  </a:lnTo>
                  <a:lnTo>
                    <a:pt x="35561" y="81280"/>
                  </a:lnTo>
                  <a:lnTo>
                    <a:pt x="36830" y="81280"/>
                  </a:lnTo>
                  <a:lnTo>
                    <a:pt x="38100" y="81280"/>
                  </a:lnTo>
                  <a:lnTo>
                    <a:pt x="38100" y="81280"/>
                  </a:lnTo>
                  <a:lnTo>
                    <a:pt x="39371" y="81280"/>
                  </a:lnTo>
                  <a:lnTo>
                    <a:pt x="40641" y="81280"/>
                  </a:lnTo>
                  <a:lnTo>
                    <a:pt x="41911" y="81280"/>
                  </a:lnTo>
                  <a:lnTo>
                    <a:pt x="43180" y="81280"/>
                  </a:lnTo>
                  <a:lnTo>
                    <a:pt x="43180" y="81280"/>
                  </a:lnTo>
                  <a:lnTo>
                    <a:pt x="44450" y="81280"/>
                  </a:lnTo>
                  <a:lnTo>
                    <a:pt x="45721" y="81280"/>
                  </a:lnTo>
                  <a:lnTo>
                    <a:pt x="46991" y="81280"/>
                  </a:lnTo>
                  <a:lnTo>
                    <a:pt x="48261" y="81280"/>
                  </a:lnTo>
                  <a:lnTo>
                    <a:pt x="48261" y="81280"/>
                  </a:lnTo>
                  <a:lnTo>
                    <a:pt x="49530" y="81280"/>
                  </a:lnTo>
                  <a:lnTo>
                    <a:pt x="50800" y="81280"/>
                  </a:lnTo>
                  <a:lnTo>
                    <a:pt x="52071" y="80010"/>
                  </a:lnTo>
                  <a:lnTo>
                    <a:pt x="52071" y="80010"/>
                  </a:lnTo>
                  <a:lnTo>
                    <a:pt x="53341" y="80010"/>
                  </a:lnTo>
                  <a:lnTo>
                    <a:pt x="54611" y="80010"/>
                  </a:lnTo>
                  <a:lnTo>
                    <a:pt x="55880" y="78739"/>
                  </a:lnTo>
                  <a:lnTo>
                    <a:pt x="57150" y="78739"/>
                  </a:lnTo>
                  <a:lnTo>
                    <a:pt x="57150" y="77469"/>
                  </a:lnTo>
                  <a:lnTo>
                    <a:pt x="57150" y="77469"/>
                  </a:lnTo>
                  <a:lnTo>
                    <a:pt x="58421" y="77469"/>
                  </a:lnTo>
                  <a:lnTo>
                    <a:pt x="59691" y="76200"/>
                  </a:lnTo>
                  <a:lnTo>
                    <a:pt x="60961" y="76200"/>
                  </a:lnTo>
                  <a:lnTo>
                    <a:pt x="62230" y="76200"/>
                  </a:lnTo>
                  <a:lnTo>
                    <a:pt x="62230" y="74930"/>
                  </a:lnTo>
                  <a:lnTo>
                    <a:pt x="63500" y="74930"/>
                  </a:lnTo>
                  <a:lnTo>
                    <a:pt x="63500" y="73660"/>
                  </a:lnTo>
                  <a:lnTo>
                    <a:pt x="64771" y="73660"/>
                  </a:lnTo>
                  <a:lnTo>
                    <a:pt x="66041" y="72389"/>
                  </a:lnTo>
                  <a:lnTo>
                    <a:pt x="67311" y="71119"/>
                  </a:lnTo>
                  <a:lnTo>
                    <a:pt x="67311" y="71119"/>
                  </a:lnTo>
                  <a:lnTo>
                    <a:pt x="67311" y="71119"/>
                  </a:lnTo>
                  <a:lnTo>
                    <a:pt x="68580" y="69850"/>
                  </a:lnTo>
                  <a:lnTo>
                    <a:pt x="69850" y="69850"/>
                  </a:lnTo>
                  <a:lnTo>
                    <a:pt x="69850" y="68580"/>
                  </a:lnTo>
                  <a:lnTo>
                    <a:pt x="71121" y="67310"/>
                  </a:lnTo>
                  <a:lnTo>
                    <a:pt x="71121" y="67310"/>
                  </a:lnTo>
                  <a:lnTo>
                    <a:pt x="71121" y="67310"/>
                  </a:lnTo>
                  <a:lnTo>
                    <a:pt x="72391" y="66039"/>
                  </a:lnTo>
                  <a:lnTo>
                    <a:pt x="73661" y="64769"/>
                  </a:lnTo>
                  <a:lnTo>
                    <a:pt x="73661" y="63500"/>
                  </a:lnTo>
                  <a:lnTo>
                    <a:pt x="74930" y="63500"/>
                  </a:lnTo>
                  <a:lnTo>
                    <a:pt x="74930" y="62230"/>
                  </a:lnTo>
                  <a:lnTo>
                    <a:pt x="76200" y="62230"/>
                  </a:lnTo>
                  <a:lnTo>
                    <a:pt x="76200" y="60960"/>
                  </a:lnTo>
                  <a:lnTo>
                    <a:pt x="76200" y="59689"/>
                  </a:lnTo>
                  <a:lnTo>
                    <a:pt x="77471" y="58419"/>
                  </a:lnTo>
                  <a:lnTo>
                    <a:pt x="77471" y="57150"/>
                  </a:lnTo>
                  <a:lnTo>
                    <a:pt x="77471" y="57150"/>
                  </a:lnTo>
                  <a:lnTo>
                    <a:pt x="78741" y="57150"/>
                  </a:lnTo>
                  <a:lnTo>
                    <a:pt x="78741" y="55880"/>
                  </a:lnTo>
                  <a:lnTo>
                    <a:pt x="78741" y="54610"/>
                  </a:lnTo>
                  <a:lnTo>
                    <a:pt x="80011" y="53339"/>
                  </a:lnTo>
                  <a:lnTo>
                    <a:pt x="80011" y="52069"/>
                  </a:lnTo>
                  <a:lnTo>
                    <a:pt x="80011" y="52069"/>
                  </a:lnTo>
                  <a:lnTo>
                    <a:pt x="81280" y="50800"/>
                  </a:lnTo>
                  <a:lnTo>
                    <a:pt x="81280" y="49530"/>
                  </a:lnTo>
                  <a:lnTo>
                    <a:pt x="81280" y="48260"/>
                  </a:lnTo>
                  <a:lnTo>
                    <a:pt x="81280" y="48260"/>
                  </a:lnTo>
                  <a:lnTo>
                    <a:pt x="81280" y="46989"/>
                  </a:lnTo>
                  <a:lnTo>
                    <a:pt x="81280" y="45719"/>
                  </a:lnTo>
                  <a:lnTo>
                    <a:pt x="81280" y="44450"/>
                  </a:lnTo>
                  <a:lnTo>
                    <a:pt x="81280" y="43180"/>
                  </a:lnTo>
                  <a:lnTo>
                    <a:pt x="81280" y="43180"/>
                  </a:lnTo>
                  <a:lnTo>
                    <a:pt x="81280" y="41910"/>
                  </a:lnTo>
                  <a:lnTo>
                    <a:pt x="81280" y="40639"/>
                  </a:lnTo>
                  <a:lnTo>
                    <a:pt x="81280" y="39369"/>
                  </a:lnTo>
                  <a:lnTo>
                    <a:pt x="81280" y="38100"/>
                  </a:lnTo>
                  <a:lnTo>
                    <a:pt x="81280" y="38100"/>
                  </a:lnTo>
                  <a:lnTo>
                    <a:pt x="81280" y="36830"/>
                  </a:lnTo>
                  <a:lnTo>
                    <a:pt x="81280" y="35560"/>
                  </a:lnTo>
                  <a:lnTo>
                    <a:pt x="81280" y="34289"/>
                  </a:lnTo>
                  <a:lnTo>
                    <a:pt x="81280" y="34289"/>
                  </a:lnTo>
                  <a:lnTo>
                    <a:pt x="81280" y="33019"/>
                  </a:lnTo>
                  <a:lnTo>
                    <a:pt x="81280" y="31750"/>
                  </a:lnTo>
                  <a:lnTo>
                    <a:pt x="81280" y="30480"/>
                  </a:lnTo>
                  <a:lnTo>
                    <a:pt x="80011" y="29210"/>
                  </a:lnTo>
                  <a:lnTo>
                    <a:pt x="80011" y="29210"/>
                  </a:lnTo>
                  <a:lnTo>
                    <a:pt x="80011" y="27939"/>
                  </a:lnTo>
                  <a:lnTo>
                    <a:pt x="78741" y="26669"/>
                  </a:lnTo>
                  <a:lnTo>
                    <a:pt x="78741" y="26669"/>
                  </a:lnTo>
                  <a:lnTo>
                    <a:pt x="78741" y="24130"/>
                  </a:lnTo>
                  <a:lnTo>
                    <a:pt x="77471" y="24130"/>
                  </a:lnTo>
                  <a:lnTo>
                    <a:pt x="77471" y="24130"/>
                  </a:lnTo>
                  <a:lnTo>
                    <a:pt x="77471" y="22860"/>
                  </a:lnTo>
                  <a:lnTo>
                    <a:pt x="76200" y="21589"/>
                  </a:lnTo>
                  <a:lnTo>
                    <a:pt x="76200" y="20319"/>
                  </a:lnTo>
                  <a:lnTo>
                    <a:pt x="76200" y="19050"/>
                  </a:lnTo>
                  <a:lnTo>
                    <a:pt x="74930" y="19050"/>
                  </a:lnTo>
                  <a:lnTo>
                    <a:pt x="74930" y="19050"/>
                  </a:lnTo>
                  <a:lnTo>
                    <a:pt x="73661" y="17780"/>
                  </a:lnTo>
                  <a:lnTo>
                    <a:pt x="73661" y="16510"/>
                  </a:lnTo>
                  <a:lnTo>
                    <a:pt x="72391" y="15239"/>
                  </a:lnTo>
                  <a:lnTo>
                    <a:pt x="71121" y="15239"/>
                  </a:lnTo>
                  <a:lnTo>
                    <a:pt x="71121" y="15239"/>
                  </a:lnTo>
                  <a:lnTo>
                    <a:pt x="71121" y="13969"/>
                  </a:lnTo>
                  <a:lnTo>
                    <a:pt x="69850" y="12700"/>
                  </a:lnTo>
                  <a:lnTo>
                    <a:pt x="69850" y="11430"/>
                  </a:lnTo>
                  <a:lnTo>
                    <a:pt x="68580" y="11430"/>
                  </a:lnTo>
                  <a:lnTo>
                    <a:pt x="67311" y="10160"/>
                  </a:lnTo>
                  <a:lnTo>
                    <a:pt x="67311" y="10160"/>
                  </a:lnTo>
                  <a:lnTo>
                    <a:pt x="67311" y="8889"/>
                  </a:lnTo>
                  <a:lnTo>
                    <a:pt x="66041" y="8889"/>
                  </a:lnTo>
                  <a:lnTo>
                    <a:pt x="64771" y="7619"/>
                  </a:lnTo>
                  <a:lnTo>
                    <a:pt x="63500" y="7619"/>
                  </a:lnTo>
                  <a:lnTo>
                    <a:pt x="63500" y="6350"/>
                  </a:lnTo>
                  <a:lnTo>
                    <a:pt x="62230" y="6350"/>
                  </a:lnTo>
                  <a:lnTo>
                    <a:pt x="62230" y="5080"/>
                  </a:lnTo>
                  <a:lnTo>
                    <a:pt x="60961" y="5080"/>
                  </a:lnTo>
                  <a:lnTo>
                    <a:pt x="59691" y="5080"/>
                  </a:lnTo>
                  <a:lnTo>
                    <a:pt x="58421" y="5080"/>
                  </a:lnTo>
                  <a:lnTo>
                    <a:pt x="57150" y="3810"/>
                  </a:lnTo>
                  <a:lnTo>
                    <a:pt x="57150" y="3810"/>
                  </a:lnTo>
                  <a:lnTo>
                    <a:pt x="57150" y="3810"/>
                  </a:lnTo>
                  <a:lnTo>
                    <a:pt x="55880" y="2539"/>
                  </a:lnTo>
                  <a:lnTo>
                    <a:pt x="54611" y="2539"/>
                  </a:lnTo>
                  <a:lnTo>
                    <a:pt x="53341" y="2539"/>
                  </a:lnTo>
                  <a:lnTo>
                    <a:pt x="52071" y="1269"/>
                  </a:lnTo>
                  <a:lnTo>
                    <a:pt x="52071" y="1269"/>
                  </a:lnTo>
                  <a:lnTo>
                    <a:pt x="50800" y="1269"/>
                  </a:lnTo>
                  <a:lnTo>
                    <a:pt x="49530" y="1269"/>
                  </a:lnTo>
                  <a:lnTo>
                    <a:pt x="48261" y="1269"/>
                  </a:lnTo>
                  <a:lnTo>
                    <a:pt x="48261" y="1269"/>
                  </a:lnTo>
                  <a:lnTo>
                    <a:pt x="46991" y="1269"/>
                  </a:lnTo>
                  <a:lnTo>
                    <a:pt x="45721" y="1269"/>
                  </a:lnTo>
                  <a:lnTo>
                    <a:pt x="44450" y="0"/>
                  </a:lnTo>
                  <a:lnTo>
                    <a:pt x="43180" y="0"/>
                  </a:lnTo>
                  <a:lnTo>
                    <a:pt x="43180" y="0"/>
                  </a:lnTo>
                  <a:lnTo>
                    <a:pt x="41911" y="0"/>
                  </a:lnTo>
                  <a:lnTo>
                    <a:pt x="40641" y="0"/>
                  </a:lnTo>
                  <a:lnTo>
                    <a:pt x="39371" y="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36830" y="0"/>
                  </a:lnTo>
                  <a:lnTo>
                    <a:pt x="35561" y="1269"/>
                  </a:lnTo>
                  <a:lnTo>
                    <a:pt x="34291" y="1269"/>
                  </a:lnTo>
                  <a:lnTo>
                    <a:pt x="34291" y="1269"/>
                  </a:lnTo>
                  <a:lnTo>
                    <a:pt x="33021" y="1269"/>
                  </a:lnTo>
                  <a:lnTo>
                    <a:pt x="31750" y="1269"/>
                  </a:lnTo>
                  <a:lnTo>
                    <a:pt x="30480" y="1269"/>
                  </a:lnTo>
                  <a:lnTo>
                    <a:pt x="29211" y="1269"/>
                  </a:lnTo>
                  <a:lnTo>
                    <a:pt x="29211" y="1269"/>
                  </a:lnTo>
                  <a:lnTo>
                    <a:pt x="27941" y="2539"/>
                  </a:lnTo>
                  <a:lnTo>
                    <a:pt x="26671" y="2539"/>
                  </a:lnTo>
                  <a:lnTo>
                    <a:pt x="26671" y="2539"/>
                  </a:lnTo>
                  <a:lnTo>
                    <a:pt x="24130" y="3810"/>
                  </a:lnTo>
                  <a:lnTo>
                    <a:pt x="24130" y="3810"/>
                  </a:lnTo>
                  <a:lnTo>
                    <a:pt x="24130" y="3810"/>
                  </a:lnTo>
                  <a:lnTo>
                    <a:pt x="22861" y="5080"/>
                  </a:lnTo>
                  <a:lnTo>
                    <a:pt x="21591" y="5080"/>
                  </a:lnTo>
                  <a:lnTo>
                    <a:pt x="20321" y="508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19050" y="6350"/>
                  </a:lnTo>
                  <a:lnTo>
                    <a:pt x="17780" y="7619"/>
                  </a:lnTo>
                  <a:lnTo>
                    <a:pt x="16511" y="7619"/>
                  </a:lnTo>
                  <a:lnTo>
                    <a:pt x="15241" y="8889"/>
                  </a:lnTo>
                  <a:lnTo>
                    <a:pt x="15241" y="8889"/>
                  </a:lnTo>
                  <a:lnTo>
                    <a:pt x="15241" y="10160"/>
                  </a:lnTo>
                  <a:lnTo>
                    <a:pt x="13971" y="10160"/>
                  </a:lnTo>
                  <a:lnTo>
                    <a:pt x="12700" y="11430"/>
                  </a:lnTo>
                  <a:lnTo>
                    <a:pt x="11430" y="11430"/>
                  </a:lnTo>
                  <a:lnTo>
                    <a:pt x="11430" y="12700"/>
                  </a:lnTo>
                  <a:lnTo>
                    <a:pt x="10161" y="13969"/>
                  </a:lnTo>
                  <a:lnTo>
                    <a:pt x="10161" y="15239"/>
                  </a:lnTo>
                  <a:lnTo>
                    <a:pt x="10161" y="15239"/>
                  </a:lnTo>
                  <a:lnTo>
                    <a:pt x="8891" y="15239"/>
                  </a:lnTo>
                  <a:lnTo>
                    <a:pt x="7621" y="16510"/>
                  </a:lnTo>
                  <a:lnTo>
                    <a:pt x="7621" y="17780"/>
                  </a:lnTo>
                  <a:lnTo>
                    <a:pt x="6350" y="19050"/>
                  </a:lnTo>
                  <a:lnTo>
                    <a:pt x="6350" y="19050"/>
                  </a:lnTo>
                  <a:lnTo>
                    <a:pt x="5080" y="19050"/>
                  </a:lnTo>
                  <a:lnTo>
                    <a:pt x="5080" y="20319"/>
                  </a:lnTo>
                  <a:lnTo>
                    <a:pt x="5080" y="21589"/>
                  </a:lnTo>
                  <a:lnTo>
                    <a:pt x="5080" y="22860"/>
                  </a:lnTo>
                  <a:lnTo>
                    <a:pt x="3811" y="24130"/>
                  </a:lnTo>
                  <a:lnTo>
                    <a:pt x="3811" y="24130"/>
                  </a:lnTo>
                  <a:lnTo>
                    <a:pt x="3811" y="24130"/>
                  </a:lnTo>
                  <a:lnTo>
                    <a:pt x="2541" y="26669"/>
                  </a:lnTo>
                  <a:lnTo>
                    <a:pt x="2541" y="26669"/>
                  </a:lnTo>
                  <a:lnTo>
                    <a:pt x="2541" y="27939"/>
                  </a:lnTo>
                  <a:lnTo>
                    <a:pt x="1271" y="29210"/>
                  </a:lnTo>
                  <a:lnTo>
                    <a:pt x="1271" y="29210"/>
                  </a:lnTo>
                  <a:lnTo>
                    <a:pt x="1271" y="30480"/>
                  </a:lnTo>
                  <a:lnTo>
                    <a:pt x="1271" y="31750"/>
                  </a:lnTo>
                  <a:lnTo>
                    <a:pt x="1271" y="33019"/>
                  </a:lnTo>
                  <a:lnTo>
                    <a:pt x="1271" y="34289"/>
                  </a:lnTo>
                  <a:lnTo>
                    <a:pt x="1271" y="34289"/>
                  </a:lnTo>
                  <a:lnTo>
                    <a:pt x="1271" y="35560"/>
                  </a:lnTo>
                  <a:lnTo>
                    <a:pt x="0" y="36830"/>
                  </a:lnTo>
                  <a:lnTo>
                    <a:pt x="0" y="38100"/>
                  </a:lnTo>
                  <a:lnTo>
                    <a:pt x="0" y="38100"/>
                  </a:lnTo>
                  <a:lnTo>
                    <a:pt x="0" y="39369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24003" cap="flat" cmpd="sng" algn="ctr">
              <a:solidFill>
                <a:srgbClr val="1F1A1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38860" y="4848859"/>
            <a:ext cx="96521" cy="96521"/>
            <a:chOff x="1038860" y="4848859"/>
            <a:chExt cx="96521" cy="96521"/>
          </a:xfrm>
        </p:grpSpPr>
        <p:sp>
          <p:nvSpPr>
            <p:cNvPr id="18" name="Freeform 17"/>
            <p:cNvSpPr/>
            <p:nvPr/>
          </p:nvSpPr>
          <p:spPr>
            <a:xfrm>
              <a:off x="1038986" y="4848986"/>
              <a:ext cx="96395" cy="96394"/>
            </a:xfrm>
            <a:custGeom>
              <a:avLst/>
              <a:gdLst/>
              <a:ahLst/>
              <a:cxnLst/>
              <a:rect l="0" t="0" r="0" b="0"/>
              <a:pathLst>
                <a:path w="96395" h="96394">
                  <a:moveTo>
                    <a:pt x="0" y="46864"/>
                  </a:moveTo>
                  <a:lnTo>
                    <a:pt x="0" y="45593"/>
                  </a:lnTo>
                  <a:lnTo>
                    <a:pt x="127" y="44450"/>
                  </a:lnTo>
                  <a:lnTo>
                    <a:pt x="127" y="43180"/>
                  </a:lnTo>
                  <a:lnTo>
                    <a:pt x="255" y="41910"/>
                  </a:lnTo>
                  <a:lnTo>
                    <a:pt x="508" y="40767"/>
                  </a:lnTo>
                  <a:lnTo>
                    <a:pt x="636" y="39624"/>
                  </a:lnTo>
                  <a:lnTo>
                    <a:pt x="763" y="38481"/>
                  </a:lnTo>
                  <a:lnTo>
                    <a:pt x="1016" y="37339"/>
                  </a:lnTo>
                  <a:lnTo>
                    <a:pt x="1397" y="36068"/>
                  </a:lnTo>
                  <a:lnTo>
                    <a:pt x="1652" y="35053"/>
                  </a:lnTo>
                  <a:lnTo>
                    <a:pt x="2033" y="34036"/>
                  </a:lnTo>
                  <a:lnTo>
                    <a:pt x="2286" y="32893"/>
                  </a:lnTo>
                  <a:lnTo>
                    <a:pt x="2541" y="31878"/>
                  </a:lnTo>
                  <a:lnTo>
                    <a:pt x="3049" y="30735"/>
                  </a:lnTo>
                  <a:lnTo>
                    <a:pt x="3556" y="29718"/>
                  </a:lnTo>
                  <a:lnTo>
                    <a:pt x="3938" y="28575"/>
                  </a:lnTo>
                  <a:lnTo>
                    <a:pt x="4319" y="27433"/>
                  </a:lnTo>
                  <a:lnTo>
                    <a:pt x="4827" y="26543"/>
                  </a:lnTo>
                  <a:lnTo>
                    <a:pt x="5589" y="25528"/>
                  </a:lnTo>
                  <a:lnTo>
                    <a:pt x="6224" y="24511"/>
                  </a:lnTo>
                  <a:lnTo>
                    <a:pt x="6731" y="23242"/>
                  </a:lnTo>
                  <a:lnTo>
                    <a:pt x="7366" y="22479"/>
                  </a:lnTo>
                  <a:lnTo>
                    <a:pt x="8002" y="21464"/>
                  </a:lnTo>
                  <a:lnTo>
                    <a:pt x="8510" y="20448"/>
                  </a:lnTo>
                  <a:lnTo>
                    <a:pt x="9399" y="19431"/>
                  </a:lnTo>
                  <a:lnTo>
                    <a:pt x="10033" y="18542"/>
                  </a:lnTo>
                  <a:lnTo>
                    <a:pt x="10922" y="17654"/>
                  </a:lnTo>
                  <a:lnTo>
                    <a:pt x="11685" y="16765"/>
                  </a:lnTo>
                  <a:lnTo>
                    <a:pt x="12447" y="15748"/>
                  </a:lnTo>
                  <a:lnTo>
                    <a:pt x="13336" y="14860"/>
                  </a:lnTo>
                  <a:lnTo>
                    <a:pt x="14097" y="13971"/>
                  </a:lnTo>
                  <a:lnTo>
                    <a:pt x="15114" y="13209"/>
                  </a:lnTo>
                  <a:lnTo>
                    <a:pt x="16002" y="12192"/>
                  </a:lnTo>
                  <a:lnTo>
                    <a:pt x="16891" y="11558"/>
                  </a:lnTo>
                  <a:lnTo>
                    <a:pt x="17780" y="10668"/>
                  </a:lnTo>
                  <a:lnTo>
                    <a:pt x="18797" y="9906"/>
                  </a:lnTo>
                  <a:lnTo>
                    <a:pt x="19558" y="9144"/>
                  </a:lnTo>
                  <a:lnTo>
                    <a:pt x="20575" y="8510"/>
                  </a:lnTo>
                  <a:lnTo>
                    <a:pt x="21464" y="7874"/>
                  </a:lnTo>
                  <a:lnTo>
                    <a:pt x="22606" y="7240"/>
                  </a:lnTo>
                  <a:lnTo>
                    <a:pt x="23496" y="6478"/>
                  </a:lnTo>
                  <a:lnTo>
                    <a:pt x="24639" y="5969"/>
                  </a:lnTo>
                  <a:lnTo>
                    <a:pt x="25527" y="5589"/>
                  </a:lnTo>
                  <a:lnTo>
                    <a:pt x="26544" y="4827"/>
                  </a:lnTo>
                  <a:lnTo>
                    <a:pt x="27686" y="4318"/>
                  </a:lnTo>
                  <a:lnTo>
                    <a:pt x="28575" y="3937"/>
                  </a:lnTo>
                  <a:lnTo>
                    <a:pt x="29719" y="3556"/>
                  </a:lnTo>
                  <a:lnTo>
                    <a:pt x="30735" y="3048"/>
                  </a:lnTo>
                  <a:lnTo>
                    <a:pt x="31877" y="2541"/>
                  </a:lnTo>
                  <a:lnTo>
                    <a:pt x="32894" y="2286"/>
                  </a:lnTo>
                  <a:lnTo>
                    <a:pt x="34036" y="2033"/>
                  </a:lnTo>
                  <a:lnTo>
                    <a:pt x="35180" y="1652"/>
                  </a:lnTo>
                  <a:lnTo>
                    <a:pt x="36196" y="1398"/>
                  </a:lnTo>
                  <a:lnTo>
                    <a:pt x="37339" y="1017"/>
                  </a:lnTo>
                  <a:lnTo>
                    <a:pt x="38608" y="762"/>
                  </a:lnTo>
                  <a:lnTo>
                    <a:pt x="39625" y="635"/>
                  </a:lnTo>
                  <a:lnTo>
                    <a:pt x="40894" y="509"/>
                  </a:lnTo>
                  <a:lnTo>
                    <a:pt x="42038" y="254"/>
                  </a:lnTo>
                  <a:lnTo>
                    <a:pt x="43180" y="128"/>
                  </a:lnTo>
                  <a:lnTo>
                    <a:pt x="44450" y="128"/>
                  </a:lnTo>
                  <a:lnTo>
                    <a:pt x="45594" y="0"/>
                  </a:lnTo>
                  <a:lnTo>
                    <a:pt x="46864" y="0"/>
                  </a:lnTo>
                  <a:lnTo>
                    <a:pt x="48133" y="0"/>
                  </a:lnTo>
                  <a:lnTo>
                    <a:pt x="49277" y="0"/>
                  </a:lnTo>
                  <a:lnTo>
                    <a:pt x="50674" y="0"/>
                  </a:lnTo>
                  <a:lnTo>
                    <a:pt x="51816" y="128"/>
                  </a:lnTo>
                  <a:lnTo>
                    <a:pt x="52960" y="128"/>
                  </a:lnTo>
                  <a:lnTo>
                    <a:pt x="54356" y="254"/>
                  </a:lnTo>
                  <a:lnTo>
                    <a:pt x="55372" y="509"/>
                  </a:lnTo>
                  <a:lnTo>
                    <a:pt x="56516" y="635"/>
                  </a:lnTo>
                  <a:lnTo>
                    <a:pt x="57913" y="762"/>
                  </a:lnTo>
                  <a:lnTo>
                    <a:pt x="58802" y="1017"/>
                  </a:lnTo>
                  <a:lnTo>
                    <a:pt x="59944" y="1398"/>
                  </a:lnTo>
                  <a:lnTo>
                    <a:pt x="61214" y="1652"/>
                  </a:lnTo>
                  <a:lnTo>
                    <a:pt x="62230" y="2033"/>
                  </a:lnTo>
                  <a:lnTo>
                    <a:pt x="63374" y="2286"/>
                  </a:lnTo>
                  <a:lnTo>
                    <a:pt x="64389" y="2541"/>
                  </a:lnTo>
                  <a:lnTo>
                    <a:pt x="65405" y="3048"/>
                  </a:lnTo>
                  <a:lnTo>
                    <a:pt x="66549" y="3556"/>
                  </a:lnTo>
                  <a:lnTo>
                    <a:pt x="67564" y="3937"/>
                  </a:lnTo>
                  <a:lnTo>
                    <a:pt x="68708" y="4318"/>
                  </a:lnTo>
                  <a:lnTo>
                    <a:pt x="69850" y="4827"/>
                  </a:lnTo>
                  <a:lnTo>
                    <a:pt x="70866" y="5589"/>
                  </a:lnTo>
                  <a:lnTo>
                    <a:pt x="71755" y="5969"/>
                  </a:lnTo>
                  <a:lnTo>
                    <a:pt x="72899" y="6478"/>
                  </a:lnTo>
                  <a:lnTo>
                    <a:pt x="73788" y="7240"/>
                  </a:lnTo>
                  <a:lnTo>
                    <a:pt x="74677" y="7874"/>
                  </a:lnTo>
                  <a:lnTo>
                    <a:pt x="75819" y="8510"/>
                  </a:lnTo>
                  <a:lnTo>
                    <a:pt x="76708" y="9144"/>
                  </a:lnTo>
                  <a:lnTo>
                    <a:pt x="77597" y="9906"/>
                  </a:lnTo>
                  <a:lnTo>
                    <a:pt x="78486" y="10668"/>
                  </a:lnTo>
                  <a:lnTo>
                    <a:pt x="79502" y="11558"/>
                  </a:lnTo>
                  <a:lnTo>
                    <a:pt x="80391" y="12192"/>
                  </a:lnTo>
                  <a:lnTo>
                    <a:pt x="81280" y="13209"/>
                  </a:lnTo>
                  <a:lnTo>
                    <a:pt x="82169" y="13971"/>
                  </a:lnTo>
                  <a:lnTo>
                    <a:pt x="83058" y="14860"/>
                  </a:lnTo>
                  <a:lnTo>
                    <a:pt x="83947" y="15748"/>
                  </a:lnTo>
                  <a:lnTo>
                    <a:pt x="84710" y="16765"/>
                  </a:lnTo>
                  <a:lnTo>
                    <a:pt x="85472" y="17654"/>
                  </a:lnTo>
                  <a:lnTo>
                    <a:pt x="86233" y="18542"/>
                  </a:lnTo>
                  <a:lnTo>
                    <a:pt x="86996" y="19431"/>
                  </a:lnTo>
                  <a:lnTo>
                    <a:pt x="87758" y="20448"/>
                  </a:lnTo>
                  <a:lnTo>
                    <a:pt x="88392" y="21464"/>
                  </a:lnTo>
                  <a:lnTo>
                    <a:pt x="89027" y="22479"/>
                  </a:lnTo>
                  <a:lnTo>
                    <a:pt x="89536" y="23242"/>
                  </a:lnTo>
                  <a:lnTo>
                    <a:pt x="90171" y="24511"/>
                  </a:lnTo>
                  <a:lnTo>
                    <a:pt x="90933" y="25528"/>
                  </a:lnTo>
                  <a:lnTo>
                    <a:pt x="91441" y="26543"/>
                  </a:lnTo>
                  <a:lnTo>
                    <a:pt x="91949" y="27433"/>
                  </a:lnTo>
                  <a:lnTo>
                    <a:pt x="92456" y="28575"/>
                  </a:lnTo>
                  <a:lnTo>
                    <a:pt x="92964" y="29718"/>
                  </a:lnTo>
                  <a:lnTo>
                    <a:pt x="93219" y="30735"/>
                  </a:lnTo>
                  <a:lnTo>
                    <a:pt x="93600" y="31878"/>
                  </a:lnTo>
                  <a:lnTo>
                    <a:pt x="94108" y="32893"/>
                  </a:lnTo>
                  <a:lnTo>
                    <a:pt x="94361" y="34036"/>
                  </a:lnTo>
                  <a:lnTo>
                    <a:pt x="94742" y="35053"/>
                  </a:lnTo>
                  <a:lnTo>
                    <a:pt x="95124" y="36068"/>
                  </a:lnTo>
                  <a:lnTo>
                    <a:pt x="95250" y="37339"/>
                  </a:lnTo>
                  <a:lnTo>
                    <a:pt x="95505" y="38481"/>
                  </a:lnTo>
                  <a:lnTo>
                    <a:pt x="95758" y="39624"/>
                  </a:lnTo>
                  <a:lnTo>
                    <a:pt x="95886" y="40767"/>
                  </a:lnTo>
                  <a:lnTo>
                    <a:pt x="96139" y="41910"/>
                  </a:lnTo>
                  <a:lnTo>
                    <a:pt x="96266" y="43180"/>
                  </a:lnTo>
                  <a:lnTo>
                    <a:pt x="96266" y="44450"/>
                  </a:lnTo>
                  <a:lnTo>
                    <a:pt x="96394" y="45593"/>
                  </a:lnTo>
                  <a:lnTo>
                    <a:pt x="96394" y="46864"/>
                  </a:lnTo>
                  <a:lnTo>
                    <a:pt x="96394" y="48134"/>
                  </a:lnTo>
                  <a:lnTo>
                    <a:pt x="96394" y="49277"/>
                  </a:lnTo>
                  <a:lnTo>
                    <a:pt x="96394" y="50673"/>
                  </a:lnTo>
                  <a:lnTo>
                    <a:pt x="96266" y="51817"/>
                  </a:lnTo>
                  <a:lnTo>
                    <a:pt x="96266" y="52960"/>
                  </a:lnTo>
                  <a:lnTo>
                    <a:pt x="96139" y="54103"/>
                  </a:lnTo>
                  <a:lnTo>
                    <a:pt x="95886" y="55373"/>
                  </a:lnTo>
                  <a:lnTo>
                    <a:pt x="95758" y="56516"/>
                  </a:lnTo>
                  <a:lnTo>
                    <a:pt x="95505" y="57659"/>
                  </a:lnTo>
                  <a:lnTo>
                    <a:pt x="95250" y="58802"/>
                  </a:lnTo>
                  <a:lnTo>
                    <a:pt x="95124" y="59944"/>
                  </a:lnTo>
                  <a:lnTo>
                    <a:pt x="94742" y="61215"/>
                  </a:lnTo>
                  <a:lnTo>
                    <a:pt x="94361" y="62230"/>
                  </a:lnTo>
                  <a:lnTo>
                    <a:pt x="94108" y="63373"/>
                  </a:lnTo>
                  <a:lnTo>
                    <a:pt x="93600" y="64390"/>
                  </a:lnTo>
                  <a:lnTo>
                    <a:pt x="93219" y="65405"/>
                  </a:lnTo>
                  <a:lnTo>
                    <a:pt x="92964" y="66548"/>
                  </a:lnTo>
                  <a:lnTo>
                    <a:pt x="92456" y="67565"/>
                  </a:lnTo>
                  <a:lnTo>
                    <a:pt x="91949" y="68708"/>
                  </a:lnTo>
                  <a:lnTo>
                    <a:pt x="91441" y="69850"/>
                  </a:lnTo>
                  <a:lnTo>
                    <a:pt x="90933" y="70867"/>
                  </a:lnTo>
                  <a:lnTo>
                    <a:pt x="90171" y="71755"/>
                  </a:lnTo>
                  <a:lnTo>
                    <a:pt x="89536" y="72898"/>
                  </a:lnTo>
                  <a:lnTo>
                    <a:pt x="89027" y="73787"/>
                  </a:lnTo>
                  <a:lnTo>
                    <a:pt x="88392" y="74677"/>
                  </a:lnTo>
                  <a:lnTo>
                    <a:pt x="87758" y="75819"/>
                  </a:lnTo>
                  <a:lnTo>
                    <a:pt x="86996" y="76709"/>
                  </a:lnTo>
                  <a:lnTo>
                    <a:pt x="86233" y="77598"/>
                  </a:lnTo>
                  <a:lnTo>
                    <a:pt x="85472" y="78486"/>
                  </a:lnTo>
                  <a:lnTo>
                    <a:pt x="84710" y="79503"/>
                  </a:lnTo>
                  <a:lnTo>
                    <a:pt x="83947" y="80392"/>
                  </a:lnTo>
                  <a:lnTo>
                    <a:pt x="83058" y="81280"/>
                  </a:lnTo>
                  <a:lnTo>
                    <a:pt x="82169" y="82169"/>
                  </a:lnTo>
                  <a:lnTo>
                    <a:pt x="81280" y="83059"/>
                  </a:lnTo>
                  <a:lnTo>
                    <a:pt x="80391" y="83948"/>
                  </a:lnTo>
                  <a:lnTo>
                    <a:pt x="79502" y="84710"/>
                  </a:lnTo>
                  <a:lnTo>
                    <a:pt x="78486" y="85472"/>
                  </a:lnTo>
                  <a:lnTo>
                    <a:pt x="77597" y="86234"/>
                  </a:lnTo>
                  <a:lnTo>
                    <a:pt x="76708" y="86996"/>
                  </a:lnTo>
                  <a:lnTo>
                    <a:pt x="75819" y="87758"/>
                  </a:lnTo>
                  <a:lnTo>
                    <a:pt x="74677" y="88392"/>
                  </a:lnTo>
                  <a:lnTo>
                    <a:pt x="73788" y="89028"/>
                  </a:lnTo>
                  <a:lnTo>
                    <a:pt x="72899" y="89790"/>
                  </a:lnTo>
                  <a:lnTo>
                    <a:pt x="71755" y="90171"/>
                  </a:lnTo>
                  <a:lnTo>
                    <a:pt x="70866" y="90933"/>
                  </a:lnTo>
                  <a:lnTo>
                    <a:pt x="69850" y="91441"/>
                  </a:lnTo>
                  <a:lnTo>
                    <a:pt x="68708" y="91948"/>
                  </a:lnTo>
                  <a:lnTo>
                    <a:pt x="67564" y="92456"/>
                  </a:lnTo>
                  <a:lnTo>
                    <a:pt x="66549" y="92965"/>
                  </a:lnTo>
                  <a:lnTo>
                    <a:pt x="65405" y="93346"/>
                  </a:lnTo>
                  <a:lnTo>
                    <a:pt x="64389" y="93727"/>
                  </a:lnTo>
                  <a:lnTo>
                    <a:pt x="63374" y="94108"/>
                  </a:lnTo>
                  <a:lnTo>
                    <a:pt x="62230" y="94361"/>
                  </a:lnTo>
                  <a:lnTo>
                    <a:pt x="61214" y="94742"/>
                  </a:lnTo>
                  <a:lnTo>
                    <a:pt x="59944" y="95123"/>
                  </a:lnTo>
                  <a:lnTo>
                    <a:pt x="58802" y="95250"/>
                  </a:lnTo>
                  <a:lnTo>
                    <a:pt x="57913" y="95504"/>
                  </a:lnTo>
                  <a:lnTo>
                    <a:pt x="56516" y="95759"/>
                  </a:lnTo>
                  <a:lnTo>
                    <a:pt x="55372" y="95885"/>
                  </a:lnTo>
                  <a:lnTo>
                    <a:pt x="54356" y="96140"/>
                  </a:lnTo>
                  <a:lnTo>
                    <a:pt x="52960" y="96267"/>
                  </a:lnTo>
                  <a:lnTo>
                    <a:pt x="51816" y="96267"/>
                  </a:lnTo>
                  <a:lnTo>
                    <a:pt x="50674" y="96393"/>
                  </a:lnTo>
                  <a:lnTo>
                    <a:pt x="49277" y="96393"/>
                  </a:lnTo>
                  <a:lnTo>
                    <a:pt x="48133" y="96393"/>
                  </a:lnTo>
                  <a:lnTo>
                    <a:pt x="46864" y="96393"/>
                  </a:lnTo>
                  <a:lnTo>
                    <a:pt x="45594" y="96393"/>
                  </a:lnTo>
                  <a:lnTo>
                    <a:pt x="44450" y="96267"/>
                  </a:lnTo>
                  <a:lnTo>
                    <a:pt x="43180" y="96267"/>
                  </a:lnTo>
                  <a:lnTo>
                    <a:pt x="42038" y="96140"/>
                  </a:lnTo>
                  <a:lnTo>
                    <a:pt x="40894" y="95885"/>
                  </a:lnTo>
                  <a:lnTo>
                    <a:pt x="39625" y="95759"/>
                  </a:lnTo>
                  <a:lnTo>
                    <a:pt x="38608" y="95504"/>
                  </a:lnTo>
                  <a:lnTo>
                    <a:pt x="37339" y="95250"/>
                  </a:lnTo>
                  <a:lnTo>
                    <a:pt x="36196" y="95123"/>
                  </a:lnTo>
                  <a:lnTo>
                    <a:pt x="35180" y="94742"/>
                  </a:lnTo>
                  <a:lnTo>
                    <a:pt x="34036" y="94361"/>
                  </a:lnTo>
                  <a:lnTo>
                    <a:pt x="32894" y="94108"/>
                  </a:lnTo>
                  <a:lnTo>
                    <a:pt x="31877" y="93727"/>
                  </a:lnTo>
                  <a:lnTo>
                    <a:pt x="30735" y="93346"/>
                  </a:lnTo>
                  <a:lnTo>
                    <a:pt x="29719" y="92965"/>
                  </a:lnTo>
                  <a:lnTo>
                    <a:pt x="28575" y="92456"/>
                  </a:lnTo>
                  <a:lnTo>
                    <a:pt x="27686" y="91948"/>
                  </a:lnTo>
                  <a:lnTo>
                    <a:pt x="26544" y="91441"/>
                  </a:lnTo>
                  <a:lnTo>
                    <a:pt x="25527" y="90933"/>
                  </a:lnTo>
                  <a:lnTo>
                    <a:pt x="24639" y="90171"/>
                  </a:lnTo>
                  <a:lnTo>
                    <a:pt x="23496" y="89790"/>
                  </a:lnTo>
                  <a:lnTo>
                    <a:pt x="22606" y="89028"/>
                  </a:lnTo>
                  <a:lnTo>
                    <a:pt x="21464" y="88392"/>
                  </a:lnTo>
                  <a:lnTo>
                    <a:pt x="20575" y="87758"/>
                  </a:lnTo>
                  <a:lnTo>
                    <a:pt x="19558" y="86996"/>
                  </a:lnTo>
                  <a:lnTo>
                    <a:pt x="18797" y="86234"/>
                  </a:lnTo>
                  <a:lnTo>
                    <a:pt x="17780" y="85472"/>
                  </a:lnTo>
                  <a:lnTo>
                    <a:pt x="16891" y="84710"/>
                  </a:lnTo>
                  <a:lnTo>
                    <a:pt x="16002" y="83948"/>
                  </a:lnTo>
                  <a:lnTo>
                    <a:pt x="15114" y="83059"/>
                  </a:lnTo>
                  <a:lnTo>
                    <a:pt x="14097" y="82169"/>
                  </a:lnTo>
                  <a:lnTo>
                    <a:pt x="13336" y="81280"/>
                  </a:lnTo>
                  <a:lnTo>
                    <a:pt x="12447" y="80392"/>
                  </a:lnTo>
                  <a:lnTo>
                    <a:pt x="11685" y="79503"/>
                  </a:lnTo>
                  <a:lnTo>
                    <a:pt x="10922" y="78486"/>
                  </a:lnTo>
                  <a:lnTo>
                    <a:pt x="10033" y="77598"/>
                  </a:lnTo>
                  <a:lnTo>
                    <a:pt x="9399" y="76709"/>
                  </a:lnTo>
                  <a:lnTo>
                    <a:pt x="8510" y="75819"/>
                  </a:lnTo>
                  <a:lnTo>
                    <a:pt x="8002" y="74677"/>
                  </a:lnTo>
                  <a:lnTo>
                    <a:pt x="7366" y="73787"/>
                  </a:lnTo>
                  <a:lnTo>
                    <a:pt x="6731" y="72898"/>
                  </a:lnTo>
                  <a:lnTo>
                    <a:pt x="6224" y="71755"/>
                  </a:lnTo>
                  <a:lnTo>
                    <a:pt x="5589" y="70867"/>
                  </a:lnTo>
                  <a:lnTo>
                    <a:pt x="4827" y="69850"/>
                  </a:lnTo>
                  <a:lnTo>
                    <a:pt x="4319" y="68708"/>
                  </a:lnTo>
                  <a:lnTo>
                    <a:pt x="3938" y="67565"/>
                  </a:lnTo>
                  <a:lnTo>
                    <a:pt x="3556" y="66548"/>
                  </a:lnTo>
                  <a:lnTo>
                    <a:pt x="3049" y="65405"/>
                  </a:lnTo>
                  <a:lnTo>
                    <a:pt x="2541" y="64390"/>
                  </a:lnTo>
                  <a:lnTo>
                    <a:pt x="2286" y="63373"/>
                  </a:lnTo>
                  <a:lnTo>
                    <a:pt x="2033" y="62230"/>
                  </a:lnTo>
                  <a:lnTo>
                    <a:pt x="1652" y="61215"/>
                  </a:lnTo>
                  <a:lnTo>
                    <a:pt x="1397" y="59944"/>
                  </a:lnTo>
                  <a:lnTo>
                    <a:pt x="1016" y="58802"/>
                  </a:lnTo>
                  <a:lnTo>
                    <a:pt x="763" y="57659"/>
                  </a:lnTo>
                  <a:lnTo>
                    <a:pt x="636" y="56516"/>
                  </a:lnTo>
                  <a:lnTo>
                    <a:pt x="508" y="55373"/>
                  </a:lnTo>
                  <a:lnTo>
                    <a:pt x="255" y="54103"/>
                  </a:lnTo>
                  <a:lnTo>
                    <a:pt x="127" y="52960"/>
                  </a:lnTo>
                  <a:lnTo>
                    <a:pt x="127" y="51817"/>
                  </a:lnTo>
                  <a:lnTo>
                    <a:pt x="0" y="50673"/>
                  </a:lnTo>
                  <a:lnTo>
                    <a:pt x="0" y="49277"/>
                  </a:lnTo>
                  <a:lnTo>
                    <a:pt x="0" y="48134"/>
                  </a:lnTo>
                  <a:close/>
                </a:path>
              </a:pathLst>
            </a:custGeom>
            <a:solidFill>
              <a:srgbClr val="1F1A17"/>
            </a:solidFill>
            <a:ln w="0" cap="flat" cmpd="sng" algn="ctr">
              <a:solidFill>
                <a:srgbClr val="1F1A1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38860" y="4848859"/>
              <a:ext cx="96521" cy="96521"/>
            </a:xfrm>
            <a:custGeom>
              <a:avLst/>
              <a:gdLst/>
              <a:ahLst/>
              <a:cxnLst/>
              <a:rect l="0" t="0" r="0" b="0"/>
              <a:pathLst>
                <a:path w="96521" h="96521">
                  <a:moveTo>
                    <a:pt x="0" y="48261"/>
                  </a:moveTo>
                  <a:lnTo>
                    <a:pt x="0" y="49531"/>
                  </a:lnTo>
                  <a:lnTo>
                    <a:pt x="0" y="50800"/>
                  </a:lnTo>
                  <a:lnTo>
                    <a:pt x="0" y="52070"/>
                  </a:lnTo>
                  <a:lnTo>
                    <a:pt x="0" y="53341"/>
                  </a:lnTo>
                  <a:lnTo>
                    <a:pt x="1270" y="54611"/>
                  </a:lnTo>
                  <a:lnTo>
                    <a:pt x="1270" y="55881"/>
                  </a:lnTo>
                  <a:lnTo>
                    <a:pt x="1270" y="57150"/>
                  </a:lnTo>
                  <a:lnTo>
                    <a:pt x="1270" y="57150"/>
                  </a:lnTo>
                  <a:lnTo>
                    <a:pt x="1270" y="58420"/>
                  </a:lnTo>
                  <a:lnTo>
                    <a:pt x="1270" y="59691"/>
                  </a:lnTo>
                  <a:lnTo>
                    <a:pt x="1270" y="60961"/>
                  </a:lnTo>
                  <a:lnTo>
                    <a:pt x="1270" y="62231"/>
                  </a:lnTo>
                  <a:lnTo>
                    <a:pt x="2540" y="63500"/>
                  </a:lnTo>
                  <a:lnTo>
                    <a:pt x="2540" y="64770"/>
                  </a:lnTo>
                  <a:lnTo>
                    <a:pt x="2540" y="66041"/>
                  </a:lnTo>
                  <a:lnTo>
                    <a:pt x="3809" y="67311"/>
                  </a:lnTo>
                  <a:lnTo>
                    <a:pt x="3809" y="67311"/>
                  </a:lnTo>
                  <a:lnTo>
                    <a:pt x="3809" y="68581"/>
                  </a:lnTo>
                  <a:lnTo>
                    <a:pt x="5079" y="69850"/>
                  </a:lnTo>
                  <a:lnTo>
                    <a:pt x="5079" y="71120"/>
                  </a:lnTo>
                  <a:lnTo>
                    <a:pt x="6350" y="72391"/>
                  </a:lnTo>
                  <a:lnTo>
                    <a:pt x="6350" y="73661"/>
                  </a:lnTo>
                  <a:lnTo>
                    <a:pt x="7620" y="73661"/>
                  </a:lnTo>
                  <a:lnTo>
                    <a:pt x="7620" y="76200"/>
                  </a:lnTo>
                  <a:lnTo>
                    <a:pt x="8890" y="76200"/>
                  </a:lnTo>
                  <a:lnTo>
                    <a:pt x="8890" y="76200"/>
                  </a:lnTo>
                  <a:lnTo>
                    <a:pt x="10159" y="77470"/>
                  </a:lnTo>
                  <a:lnTo>
                    <a:pt x="11429" y="78741"/>
                  </a:lnTo>
                  <a:lnTo>
                    <a:pt x="11429" y="78741"/>
                  </a:lnTo>
                  <a:lnTo>
                    <a:pt x="12700" y="80011"/>
                  </a:lnTo>
                  <a:lnTo>
                    <a:pt x="13970" y="81281"/>
                  </a:lnTo>
                  <a:lnTo>
                    <a:pt x="13970" y="82550"/>
                  </a:lnTo>
                  <a:lnTo>
                    <a:pt x="15240" y="82550"/>
                  </a:lnTo>
                  <a:lnTo>
                    <a:pt x="16509" y="83820"/>
                  </a:lnTo>
                  <a:lnTo>
                    <a:pt x="17779" y="85091"/>
                  </a:lnTo>
                  <a:lnTo>
                    <a:pt x="19050" y="85091"/>
                  </a:lnTo>
                  <a:lnTo>
                    <a:pt x="19050" y="86361"/>
                  </a:lnTo>
                  <a:lnTo>
                    <a:pt x="20320" y="87631"/>
                  </a:lnTo>
                  <a:lnTo>
                    <a:pt x="20320" y="87631"/>
                  </a:lnTo>
                  <a:lnTo>
                    <a:pt x="21590" y="88900"/>
                  </a:lnTo>
                  <a:lnTo>
                    <a:pt x="22859" y="88900"/>
                  </a:lnTo>
                  <a:lnTo>
                    <a:pt x="22859" y="90170"/>
                  </a:lnTo>
                  <a:lnTo>
                    <a:pt x="24129" y="91441"/>
                  </a:lnTo>
                  <a:lnTo>
                    <a:pt x="25400" y="91441"/>
                  </a:lnTo>
                  <a:lnTo>
                    <a:pt x="26670" y="92711"/>
                  </a:lnTo>
                  <a:lnTo>
                    <a:pt x="27940" y="92711"/>
                  </a:lnTo>
                  <a:lnTo>
                    <a:pt x="27940" y="92711"/>
                  </a:lnTo>
                  <a:lnTo>
                    <a:pt x="29209" y="93981"/>
                  </a:lnTo>
                  <a:lnTo>
                    <a:pt x="31750" y="93981"/>
                  </a:lnTo>
                  <a:lnTo>
                    <a:pt x="31750" y="93981"/>
                  </a:lnTo>
                  <a:lnTo>
                    <a:pt x="33020" y="93981"/>
                  </a:lnTo>
                  <a:lnTo>
                    <a:pt x="34290" y="93981"/>
                  </a:lnTo>
                  <a:lnTo>
                    <a:pt x="35559" y="93981"/>
                  </a:lnTo>
                  <a:lnTo>
                    <a:pt x="36829" y="95250"/>
                  </a:lnTo>
                  <a:lnTo>
                    <a:pt x="38100" y="95250"/>
                  </a:lnTo>
                  <a:lnTo>
                    <a:pt x="39370" y="95250"/>
                  </a:lnTo>
                  <a:lnTo>
                    <a:pt x="39370" y="95250"/>
                  </a:lnTo>
                  <a:lnTo>
                    <a:pt x="40640" y="95250"/>
                  </a:lnTo>
                  <a:lnTo>
                    <a:pt x="41909" y="95250"/>
                  </a:lnTo>
                  <a:lnTo>
                    <a:pt x="43179" y="96520"/>
                  </a:lnTo>
                  <a:lnTo>
                    <a:pt x="44450" y="96520"/>
                  </a:lnTo>
                  <a:lnTo>
                    <a:pt x="45720" y="96520"/>
                  </a:lnTo>
                  <a:lnTo>
                    <a:pt x="46990" y="96520"/>
                  </a:lnTo>
                  <a:lnTo>
                    <a:pt x="48259" y="96520"/>
                  </a:lnTo>
                  <a:lnTo>
                    <a:pt x="49529" y="96520"/>
                  </a:lnTo>
                  <a:lnTo>
                    <a:pt x="50800" y="96520"/>
                  </a:lnTo>
                  <a:lnTo>
                    <a:pt x="52070" y="96520"/>
                  </a:lnTo>
                  <a:lnTo>
                    <a:pt x="53340" y="96520"/>
                  </a:lnTo>
                  <a:lnTo>
                    <a:pt x="54609" y="95250"/>
                  </a:lnTo>
                  <a:lnTo>
                    <a:pt x="55879" y="95250"/>
                  </a:lnTo>
                  <a:lnTo>
                    <a:pt x="57150" y="95250"/>
                  </a:lnTo>
                  <a:lnTo>
                    <a:pt x="57150" y="95250"/>
                  </a:lnTo>
                  <a:lnTo>
                    <a:pt x="58420" y="95250"/>
                  </a:lnTo>
                  <a:lnTo>
                    <a:pt x="59690" y="95250"/>
                  </a:lnTo>
                  <a:lnTo>
                    <a:pt x="60959" y="93981"/>
                  </a:lnTo>
                  <a:lnTo>
                    <a:pt x="62229" y="93981"/>
                  </a:lnTo>
                  <a:lnTo>
                    <a:pt x="63500" y="93981"/>
                  </a:lnTo>
                  <a:lnTo>
                    <a:pt x="64770" y="93981"/>
                  </a:lnTo>
                  <a:lnTo>
                    <a:pt x="66040" y="93981"/>
                  </a:lnTo>
                  <a:lnTo>
                    <a:pt x="67309" y="93981"/>
                  </a:lnTo>
                  <a:lnTo>
                    <a:pt x="67309" y="92711"/>
                  </a:lnTo>
                  <a:lnTo>
                    <a:pt x="68579" y="92711"/>
                  </a:lnTo>
                  <a:lnTo>
                    <a:pt x="69850" y="92711"/>
                  </a:lnTo>
                  <a:lnTo>
                    <a:pt x="71120" y="91441"/>
                  </a:lnTo>
                  <a:lnTo>
                    <a:pt x="72390" y="91441"/>
                  </a:lnTo>
                  <a:lnTo>
                    <a:pt x="73659" y="90170"/>
                  </a:lnTo>
                  <a:lnTo>
                    <a:pt x="73659" y="88900"/>
                  </a:lnTo>
                  <a:lnTo>
                    <a:pt x="76200" y="88900"/>
                  </a:lnTo>
                  <a:lnTo>
                    <a:pt x="76200" y="87631"/>
                  </a:lnTo>
                  <a:lnTo>
                    <a:pt x="76200" y="87631"/>
                  </a:lnTo>
                  <a:lnTo>
                    <a:pt x="77470" y="86361"/>
                  </a:lnTo>
                  <a:lnTo>
                    <a:pt x="78740" y="85091"/>
                  </a:lnTo>
                  <a:lnTo>
                    <a:pt x="78740" y="85091"/>
                  </a:lnTo>
                  <a:lnTo>
                    <a:pt x="80009" y="83820"/>
                  </a:lnTo>
                  <a:lnTo>
                    <a:pt x="81279" y="82550"/>
                  </a:lnTo>
                  <a:lnTo>
                    <a:pt x="82550" y="82550"/>
                  </a:lnTo>
                  <a:lnTo>
                    <a:pt x="82550" y="81281"/>
                  </a:lnTo>
                  <a:lnTo>
                    <a:pt x="83820" y="80011"/>
                  </a:lnTo>
                  <a:lnTo>
                    <a:pt x="85090" y="78741"/>
                  </a:lnTo>
                  <a:lnTo>
                    <a:pt x="85090" y="78741"/>
                  </a:lnTo>
                  <a:lnTo>
                    <a:pt x="86359" y="77470"/>
                  </a:lnTo>
                  <a:lnTo>
                    <a:pt x="87629" y="76200"/>
                  </a:lnTo>
                  <a:lnTo>
                    <a:pt x="87629" y="76200"/>
                  </a:lnTo>
                  <a:lnTo>
                    <a:pt x="88900" y="76200"/>
                  </a:lnTo>
                  <a:lnTo>
                    <a:pt x="88900" y="73661"/>
                  </a:lnTo>
                  <a:lnTo>
                    <a:pt x="90170" y="73661"/>
                  </a:lnTo>
                  <a:lnTo>
                    <a:pt x="91440" y="72391"/>
                  </a:lnTo>
                  <a:lnTo>
                    <a:pt x="91440" y="71120"/>
                  </a:lnTo>
                  <a:lnTo>
                    <a:pt x="92709" y="69850"/>
                  </a:lnTo>
                  <a:lnTo>
                    <a:pt x="92709" y="68581"/>
                  </a:lnTo>
                  <a:lnTo>
                    <a:pt x="92709" y="67311"/>
                  </a:lnTo>
                  <a:lnTo>
                    <a:pt x="93979" y="67311"/>
                  </a:lnTo>
                  <a:lnTo>
                    <a:pt x="93979" y="66041"/>
                  </a:lnTo>
                  <a:lnTo>
                    <a:pt x="93979" y="64770"/>
                  </a:lnTo>
                  <a:lnTo>
                    <a:pt x="93979" y="63500"/>
                  </a:lnTo>
                  <a:lnTo>
                    <a:pt x="93979" y="62231"/>
                  </a:lnTo>
                  <a:lnTo>
                    <a:pt x="93979" y="60961"/>
                  </a:lnTo>
                  <a:lnTo>
                    <a:pt x="95250" y="59691"/>
                  </a:lnTo>
                  <a:lnTo>
                    <a:pt x="95250" y="58420"/>
                  </a:lnTo>
                  <a:lnTo>
                    <a:pt x="95250" y="57150"/>
                  </a:lnTo>
                  <a:lnTo>
                    <a:pt x="95250" y="57150"/>
                  </a:lnTo>
                  <a:lnTo>
                    <a:pt x="95250" y="55881"/>
                  </a:lnTo>
                  <a:lnTo>
                    <a:pt x="95250" y="54611"/>
                  </a:lnTo>
                  <a:lnTo>
                    <a:pt x="96520" y="53341"/>
                  </a:lnTo>
                  <a:lnTo>
                    <a:pt x="96520" y="52070"/>
                  </a:lnTo>
                  <a:lnTo>
                    <a:pt x="96520" y="50800"/>
                  </a:lnTo>
                  <a:lnTo>
                    <a:pt x="96520" y="49531"/>
                  </a:lnTo>
                  <a:lnTo>
                    <a:pt x="96520" y="48261"/>
                  </a:lnTo>
                  <a:lnTo>
                    <a:pt x="96520" y="46991"/>
                  </a:lnTo>
                  <a:lnTo>
                    <a:pt x="96520" y="45720"/>
                  </a:lnTo>
                  <a:lnTo>
                    <a:pt x="96520" y="44450"/>
                  </a:lnTo>
                  <a:lnTo>
                    <a:pt x="96520" y="43181"/>
                  </a:lnTo>
                  <a:lnTo>
                    <a:pt x="95250" y="41911"/>
                  </a:lnTo>
                  <a:lnTo>
                    <a:pt x="95250" y="40641"/>
                  </a:lnTo>
                  <a:lnTo>
                    <a:pt x="95250" y="39370"/>
                  </a:lnTo>
                  <a:lnTo>
                    <a:pt x="95250" y="39370"/>
                  </a:lnTo>
                  <a:lnTo>
                    <a:pt x="95250" y="38100"/>
                  </a:lnTo>
                  <a:lnTo>
                    <a:pt x="95250" y="36831"/>
                  </a:lnTo>
                  <a:lnTo>
                    <a:pt x="93979" y="35561"/>
                  </a:lnTo>
                  <a:lnTo>
                    <a:pt x="93979" y="34291"/>
                  </a:lnTo>
                  <a:lnTo>
                    <a:pt x="93979" y="33020"/>
                  </a:lnTo>
                  <a:lnTo>
                    <a:pt x="93979" y="31750"/>
                  </a:lnTo>
                  <a:lnTo>
                    <a:pt x="93979" y="31750"/>
                  </a:lnTo>
                  <a:lnTo>
                    <a:pt x="93979" y="29211"/>
                  </a:lnTo>
                  <a:lnTo>
                    <a:pt x="92709" y="27941"/>
                  </a:lnTo>
                  <a:lnTo>
                    <a:pt x="92709" y="27941"/>
                  </a:lnTo>
                  <a:lnTo>
                    <a:pt x="92709" y="26670"/>
                  </a:lnTo>
                  <a:lnTo>
                    <a:pt x="91440" y="25400"/>
                  </a:lnTo>
                  <a:lnTo>
                    <a:pt x="91440" y="24131"/>
                  </a:lnTo>
                  <a:lnTo>
                    <a:pt x="90170" y="22861"/>
                  </a:lnTo>
                  <a:lnTo>
                    <a:pt x="88900" y="21591"/>
                  </a:lnTo>
                  <a:lnTo>
                    <a:pt x="88900" y="21591"/>
                  </a:lnTo>
                  <a:lnTo>
                    <a:pt x="87629" y="20320"/>
                  </a:lnTo>
                  <a:lnTo>
                    <a:pt x="87629" y="20320"/>
                  </a:lnTo>
                  <a:lnTo>
                    <a:pt x="86359" y="19050"/>
                  </a:lnTo>
                  <a:lnTo>
                    <a:pt x="85090" y="17781"/>
                  </a:lnTo>
                  <a:lnTo>
                    <a:pt x="85090" y="17781"/>
                  </a:lnTo>
                  <a:lnTo>
                    <a:pt x="83820" y="16511"/>
                  </a:lnTo>
                  <a:lnTo>
                    <a:pt x="82550" y="15241"/>
                  </a:lnTo>
                  <a:lnTo>
                    <a:pt x="82550" y="13970"/>
                  </a:lnTo>
                  <a:lnTo>
                    <a:pt x="81279" y="13970"/>
                  </a:lnTo>
                  <a:lnTo>
                    <a:pt x="80009" y="12700"/>
                  </a:lnTo>
                  <a:lnTo>
                    <a:pt x="78740" y="11431"/>
                  </a:lnTo>
                  <a:lnTo>
                    <a:pt x="78740" y="10161"/>
                  </a:lnTo>
                  <a:lnTo>
                    <a:pt x="77470" y="10161"/>
                  </a:lnTo>
                  <a:lnTo>
                    <a:pt x="76200" y="8891"/>
                  </a:lnTo>
                  <a:lnTo>
                    <a:pt x="76200" y="8891"/>
                  </a:lnTo>
                  <a:lnTo>
                    <a:pt x="76200" y="7620"/>
                  </a:lnTo>
                  <a:lnTo>
                    <a:pt x="73659" y="7620"/>
                  </a:lnTo>
                  <a:lnTo>
                    <a:pt x="73659" y="6350"/>
                  </a:lnTo>
                  <a:lnTo>
                    <a:pt x="72390" y="6350"/>
                  </a:lnTo>
                  <a:lnTo>
                    <a:pt x="71120" y="5081"/>
                  </a:lnTo>
                  <a:lnTo>
                    <a:pt x="69850" y="5081"/>
                  </a:lnTo>
                  <a:lnTo>
                    <a:pt x="68579" y="3811"/>
                  </a:lnTo>
                  <a:lnTo>
                    <a:pt x="67309" y="3811"/>
                  </a:lnTo>
                  <a:lnTo>
                    <a:pt x="67309" y="3811"/>
                  </a:lnTo>
                  <a:lnTo>
                    <a:pt x="66040" y="2541"/>
                  </a:lnTo>
                  <a:lnTo>
                    <a:pt x="64770" y="2541"/>
                  </a:lnTo>
                  <a:lnTo>
                    <a:pt x="63500" y="2541"/>
                  </a:lnTo>
                  <a:lnTo>
                    <a:pt x="62229" y="1270"/>
                  </a:lnTo>
                  <a:lnTo>
                    <a:pt x="60959" y="1270"/>
                  </a:lnTo>
                  <a:lnTo>
                    <a:pt x="59690" y="1270"/>
                  </a:lnTo>
                  <a:lnTo>
                    <a:pt x="58420" y="1270"/>
                  </a:lnTo>
                  <a:lnTo>
                    <a:pt x="57150" y="1270"/>
                  </a:lnTo>
                  <a:lnTo>
                    <a:pt x="57150" y="1270"/>
                  </a:lnTo>
                  <a:lnTo>
                    <a:pt x="55879" y="1270"/>
                  </a:lnTo>
                  <a:lnTo>
                    <a:pt x="54609" y="1270"/>
                  </a:lnTo>
                  <a:lnTo>
                    <a:pt x="53340" y="0"/>
                  </a:lnTo>
                  <a:lnTo>
                    <a:pt x="52070" y="0"/>
                  </a:lnTo>
                  <a:lnTo>
                    <a:pt x="50800" y="0"/>
                  </a:lnTo>
                  <a:lnTo>
                    <a:pt x="49529" y="0"/>
                  </a:lnTo>
                  <a:lnTo>
                    <a:pt x="48259" y="0"/>
                  </a:lnTo>
                  <a:lnTo>
                    <a:pt x="46990" y="0"/>
                  </a:lnTo>
                  <a:lnTo>
                    <a:pt x="45720" y="0"/>
                  </a:lnTo>
                  <a:lnTo>
                    <a:pt x="44450" y="0"/>
                  </a:lnTo>
                  <a:lnTo>
                    <a:pt x="43179" y="0"/>
                  </a:lnTo>
                  <a:lnTo>
                    <a:pt x="41909" y="1270"/>
                  </a:lnTo>
                  <a:lnTo>
                    <a:pt x="40640" y="1270"/>
                  </a:lnTo>
                  <a:lnTo>
                    <a:pt x="39370" y="1270"/>
                  </a:lnTo>
                  <a:lnTo>
                    <a:pt x="39370" y="1270"/>
                  </a:lnTo>
                  <a:lnTo>
                    <a:pt x="38100" y="1270"/>
                  </a:lnTo>
                  <a:lnTo>
                    <a:pt x="36829" y="1270"/>
                  </a:lnTo>
                  <a:lnTo>
                    <a:pt x="35559" y="1270"/>
                  </a:lnTo>
                  <a:lnTo>
                    <a:pt x="34290" y="1270"/>
                  </a:lnTo>
                  <a:lnTo>
                    <a:pt x="33020" y="2541"/>
                  </a:lnTo>
                  <a:lnTo>
                    <a:pt x="31750" y="2541"/>
                  </a:lnTo>
                  <a:lnTo>
                    <a:pt x="31750" y="2541"/>
                  </a:lnTo>
                  <a:lnTo>
                    <a:pt x="29209" y="3811"/>
                  </a:lnTo>
                  <a:lnTo>
                    <a:pt x="27940" y="3811"/>
                  </a:lnTo>
                  <a:lnTo>
                    <a:pt x="27940" y="3811"/>
                  </a:lnTo>
                  <a:lnTo>
                    <a:pt x="26670" y="5081"/>
                  </a:lnTo>
                  <a:lnTo>
                    <a:pt x="25400" y="5081"/>
                  </a:lnTo>
                  <a:lnTo>
                    <a:pt x="24129" y="6350"/>
                  </a:lnTo>
                  <a:lnTo>
                    <a:pt x="22859" y="6350"/>
                  </a:lnTo>
                  <a:lnTo>
                    <a:pt x="22859" y="7620"/>
                  </a:lnTo>
                  <a:lnTo>
                    <a:pt x="21590" y="7620"/>
                  </a:lnTo>
                  <a:lnTo>
                    <a:pt x="20320" y="8891"/>
                  </a:lnTo>
                  <a:lnTo>
                    <a:pt x="20320" y="8891"/>
                  </a:lnTo>
                  <a:lnTo>
                    <a:pt x="19050" y="10161"/>
                  </a:lnTo>
                  <a:lnTo>
                    <a:pt x="19050" y="10161"/>
                  </a:lnTo>
                  <a:lnTo>
                    <a:pt x="17779" y="11431"/>
                  </a:lnTo>
                  <a:lnTo>
                    <a:pt x="16509" y="12700"/>
                  </a:lnTo>
                  <a:lnTo>
                    <a:pt x="15240" y="13970"/>
                  </a:lnTo>
                  <a:lnTo>
                    <a:pt x="13970" y="13970"/>
                  </a:lnTo>
                  <a:lnTo>
                    <a:pt x="13970" y="15241"/>
                  </a:lnTo>
                  <a:lnTo>
                    <a:pt x="12700" y="16511"/>
                  </a:lnTo>
                  <a:lnTo>
                    <a:pt x="11429" y="17781"/>
                  </a:lnTo>
                  <a:lnTo>
                    <a:pt x="11429" y="17781"/>
                  </a:lnTo>
                  <a:lnTo>
                    <a:pt x="10159" y="19050"/>
                  </a:lnTo>
                  <a:lnTo>
                    <a:pt x="8890" y="20320"/>
                  </a:lnTo>
                  <a:lnTo>
                    <a:pt x="8890" y="20320"/>
                  </a:lnTo>
                  <a:lnTo>
                    <a:pt x="7620" y="21591"/>
                  </a:lnTo>
                  <a:lnTo>
                    <a:pt x="7620" y="21591"/>
                  </a:lnTo>
                  <a:lnTo>
                    <a:pt x="6350" y="22861"/>
                  </a:lnTo>
                  <a:lnTo>
                    <a:pt x="6350" y="24131"/>
                  </a:lnTo>
                  <a:lnTo>
                    <a:pt x="5079" y="25400"/>
                  </a:lnTo>
                  <a:lnTo>
                    <a:pt x="5079" y="26670"/>
                  </a:lnTo>
                  <a:lnTo>
                    <a:pt x="3809" y="27941"/>
                  </a:lnTo>
                  <a:lnTo>
                    <a:pt x="3809" y="27941"/>
                  </a:lnTo>
                  <a:lnTo>
                    <a:pt x="3809" y="29211"/>
                  </a:lnTo>
                  <a:lnTo>
                    <a:pt x="2540" y="31750"/>
                  </a:lnTo>
                  <a:lnTo>
                    <a:pt x="2540" y="31750"/>
                  </a:lnTo>
                  <a:lnTo>
                    <a:pt x="2540" y="33020"/>
                  </a:lnTo>
                  <a:lnTo>
                    <a:pt x="1270" y="34291"/>
                  </a:lnTo>
                  <a:lnTo>
                    <a:pt x="1270" y="35561"/>
                  </a:lnTo>
                  <a:lnTo>
                    <a:pt x="1270" y="36831"/>
                  </a:lnTo>
                  <a:lnTo>
                    <a:pt x="1270" y="38100"/>
                  </a:lnTo>
                  <a:lnTo>
                    <a:pt x="1270" y="39370"/>
                  </a:lnTo>
                  <a:lnTo>
                    <a:pt x="1270" y="39370"/>
                  </a:lnTo>
                  <a:lnTo>
                    <a:pt x="1270" y="40641"/>
                  </a:lnTo>
                  <a:lnTo>
                    <a:pt x="1270" y="41911"/>
                  </a:lnTo>
                  <a:lnTo>
                    <a:pt x="0" y="43181"/>
                  </a:lnTo>
                  <a:lnTo>
                    <a:pt x="0" y="44450"/>
                  </a:lnTo>
                  <a:lnTo>
                    <a:pt x="0" y="45720"/>
                  </a:lnTo>
                  <a:lnTo>
                    <a:pt x="0" y="46991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28448" cap="flat" cmpd="sng" algn="ctr">
              <a:solidFill>
                <a:srgbClr val="1F1A1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9600" y="0"/>
            <a:ext cx="6375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Put in slope intercept form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NBK-896-15f90da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35000" y="1270000"/>
            <a:ext cx="5181600" cy="6223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1130300" y="4572000"/>
            <a:ext cx="38101" cy="12701"/>
          </a:xfrm>
          <a:custGeom>
            <a:avLst/>
            <a:gdLst/>
            <a:ahLst/>
            <a:cxnLst/>
            <a:rect l="0" t="0" r="0" b="0"/>
            <a:pathLst>
              <a:path w="38101" h="12701">
                <a:moveTo>
                  <a:pt x="0" y="0"/>
                </a:moveTo>
                <a:lnTo>
                  <a:pt x="381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40190" y="2413000"/>
            <a:ext cx="227347" cy="673101"/>
            <a:chOff x="140190" y="2413000"/>
            <a:chExt cx="227347" cy="673101"/>
          </a:xfrm>
        </p:grpSpPr>
        <p:sp>
          <p:nvSpPr>
            <p:cNvPr id="5" name="Freeform 4"/>
            <p:cNvSpPr/>
            <p:nvPr/>
          </p:nvSpPr>
          <p:spPr>
            <a:xfrm>
              <a:off x="140190" y="2552700"/>
              <a:ext cx="12211" cy="368301"/>
            </a:xfrm>
            <a:custGeom>
              <a:avLst/>
              <a:gdLst/>
              <a:ahLst/>
              <a:cxnLst/>
              <a:rect l="0" t="0" r="0" b="0"/>
              <a:pathLst>
                <a:path w="12211" h="368301">
                  <a:moveTo>
                    <a:pt x="12210" y="0"/>
                  </a:moveTo>
                  <a:lnTo>
                    <a:pt x="5468" y="20225"/>
                  </a:lnTo>
                  <a:lnTo>
                    <a:pt x="4893" y="31828"/>
                  </a:lnTo>
                  <a:lnTo>
                    <a:pt x="5920" y="45207"/>
                  </a:lnTo>
                  <a:lnTo>
                    <a:pt x="8017" y="59771"/>
                  </a:lnTo>
                  <a:lnTo>
                    <a:pt x="9414" y="75125"/>
                  </a:lnTo>
                  <a:lnTo>
                    <a:pt x="10346" y="91006"/>
                  </a:lnTo>
                  <a:lnTo>
                    <a:pt x="10967" y="107237"/>
                  </a:lnTo>
                  <a:lnTo>
                    <a:pt x="9970" y="125113"/>
                  </a:lnTo>
                  <a:lnTo>
                    <a:pt x="7894" y="144086"/>
                  </a:lnTo>
                  <a:lnTo>
                    <a:pt x="5099" y="163791"/>
                  </a:lnTo>
                  <a:lnTo>
                    <a:pt x="3236" y="182571"/>
                  </a:lnTo>
                  <a:lnTo>
                    <a:pt x="1994" y="200736"/>
                  </a:lnTo>
                  <a:lnTo>
                    <a:pt x="1166" y="218491"/>
                  </a:lnTo>
                  <a:lnTo>
                    <a:pt x="246" y="253270"/>
                  </a:lnTo>
                  <a:lnTo>
                    <a:pt x="0" y="270446"/>
                  </a:lnTo>
                  <a:lnTo>
                    <a:pt x="1248" y="286131"/>
                  </a:lnTo>
                  <a:lnTo>
                    <a:pt x="3491" y="300820"/>
                  </a:lnTo>
                  <a:lnTo>
                    <a:pt x="1221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5100" y="2413000"/>
              <a:ext cx="202437" cy="673101"/>
            </a:xfrm>
            <a:custGeom>
              <a:avLst/>
              <a:gdLst/>
              <a:ahLst/>
              <a:cxnLst/>
              <a:rect l="0" t="0" r="0" b="0"/>
              <a:pathLst>
                <a:path w="202437" h="673101">
                  <a:moveTo>
                    <a:pt x="0" y="0"/>
                  </a:moveTo>
                  <a:lnTo>
                    <a:pt x="35353" y="35353"/>
                  </a:lnTo>
                  <a:lnTo>
                    <a:pt x="43324" y="44735"/>
                  </a:lnTo>
                  <a:lnTo>
                    <a:pt x="51460" y="55223"/>
                  </a:lnTo>
                  <a:lnTo>
                    <a:pt x="59707" y="66449"/>
                  </a:lnTo>
                  <a:lnTo>
                    <a:pt x="69438" y="78166"/>
                  </a:lnTo>
                  <a:lnTo>
                    <a:pt x="80158" y="90210"/>
                  </a:lnTo>
                  <a:lnTo>
                    <a:pt x="101948" y="113471"/>
                  </a:lnTo>
                  <a:lnTo>
                    <a:pt x="121039" y="133216"/>
                  </a:lnTo>
                  <a:lnTo>
                    <a:pt x="130082" y="145255"/>
                  </a:lnTo>
                  <a:lnTo>
                    <a:pt x="138932" y="158925"/>
                  </a:lnTo>
                  <a:lnTo>
                    <a:pt x="147655" y="173683"/>
                  </a:lnTo>
                  <a:lnTo>
                    <a:pt x="154881" y="189167"/>
                  </a:lnTo>
                  <a:lnTo>
                    <a:pt x="161109" y="205133"/>
                  </a:lnTo>
                  <a:lnTo>
                    <a:pt x="181245" y="264573"/>
                  </a:lnTo>
                  <a:lnTo>
                    <a:pt x="185741" y="280804"/>
                  </a:lnTo>
                  <a:lnTo>
                    <a:pt x="190149" y="298680"/>
                  </a:lnTo>
                  <a:lnTo>
                    <a:pt x="194499" y="317653"/>
                  </a:lnTo>
                  <a:lnTo>
                    <a:pt x="197399" y="337358"/>
                  </a:lnTo>
                  <a:lnTo>
                    <a:pt x="199333" y="357549"/>
                  </a:lnTo>
                  <a:lnTo>
                    <a:pt x="200622" y="378066"/>
                  </a:lnTo>
                  <a:lnTo>
                    <a:pt x="202054" y="419677"/>
                  </a:lnTo>
                  <a:lnTo>
                    <a:pt x="202436" y="440651"/>
                  </a:lnTo>
                  <a:lnTo>
                    <a:pt x="199868" y="460279"/>
                  </a:lnTo>
                  <a:lnTo>
                    <a:pt x="195334" y="479008"/>
                  </a:lnTo>
                  <a:lnTo>
                    <a:pt x="189489" y="497138"/>
                  </a:lnTo>
                  <a:lnTo>
                    <a:pt x="182770" y="514870"/>
                  </a:lnTo>
                  <a:lnTo>
                    <a:pt x="175469" y="532335"/>
                  </a:lnTo>
                  <a:lnTo>
                    <a:pt x="167779" y="549623"/>
                  </a:lnTo>
                  <a:lnTo>
                    <a:pt x="159830" y="563971"/>
                  </a:lnTo>
                  <a:lnTo>
                    <a:pt x="151709" y="576358"/>
                  </a:lnTo>
                  <a:lnTo>
                    <a:pt x="143473" y="587439"/>
                  </a:lnTo>
                  <a:lnTo>
                    <a:pt x="126795" y="611039"/>
                  </a:lnTo>
                  <a:lnTo>
                    <a:pt x="88900" y="673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4089400"/>
            <a:ext cx="302072" cy="660401"/>
            <a:chOff x="76200" y="4089400"/>
            <a:chExt cx="302072" cy="660401"/>
          </a:xfrm>
        </p:grpSpPr>
        <p:sp>
          <p:nvSpPr>
            <p:cNvPr id="8" name="Freeform 7"/>
            <p:cNvSpPr/>
            <p:nvPr/>
          </p:nvSpPr>
          <p:spPr>
            <a:xfrm>
              <a:off x="76200" y="4191000"/>
              <a:ext cx="215901" cy="342901"/>
            </a:xfrm>
            <a:custGeom>
              <a:avLst/>
              <a:gdLst/>
              <a:ahLst/>
              <a:cxnLst/>
              <a:rect l="0" t="0" r="0" b="0"/>
              <a:pathLst>
                <a:path w="215901" h="342901">
                  <a:moveTo>
                    <a:pt x="0" y="0"/>
                  </a:moveTo>
                  <a:lnTo>
                    <a:pt x="33709" y="0"/>
                  </a:lnTo>
                  <a:lnTo>
                    <a:pt x="49284" y="1411"/>
                  </a:lnTo>
                  <a:lnTo>
                    <a:pt x="65311" y="3762"/>
                  </a:lnTo>
                  <a:lnTo>
                    <a:pt x="81641" y="6742"/>
                  </a:lnTo>
                  <a:lnTo>
                    <a:pt x="96760" y="11550"/>
                  </a:lnTo>
                  <a:lnTo>
                    <a:pt x="111073" y="17577"/>
                  </a:lnTo>
                  <a:lnTo>
                    <a:pt x="124849" y="24418"/>
                  </a:lnTo>
                  <a:lnTo>
                    <a:pt x="136855" y="31801"/>
                  </a:lnTo>
                  <a:lnTo>
                    <a:pt x="147681" y="39545"/>
                  </a:lnTo>
                  <a:lnTo>
                    <a:pt x="157720" y="47530"/>
                  </a:lnTo>
                  <a:lnTo>
                    <a:pt x="167236" y="58497"/>
                  </a:lnTo>
                  <a:lnTo>
                    <a:pt x="176401" y="71454"/>
                  </a:lnTo>
                  <a:lnTo>
                    <a:pt x="185334" y="85735"/>
                  </a:lnTo>
                  <a:lnTo>
                    <a:pt x="189878" y="102312"/>
                  </a:lnTo>
                  <a:lnTo>
                    <a:pt x="191496" y="120419"/>
                  </a:lnTo>
                  <a:lnTo>
                    <a:pt x="191164" y="139546"/>
                  </a:lnTo>
                  <a:lnTo>
                    <a:pt x="189531" y="156531"/>
                  </a:lnTo>
                  <a:lnTo>
                    <a:pt x="187032" y="172087"/>
                  </a:lnTo>
                  <a:lnTo>
                    <a:pt x="183954" y="186691"/>
                  </a:lnTo>
                  <a:lnTo>
                    <a:pt x="179081" y="199249"/>
                  </a:lnTo>
                  <a:lnTo>
                    <a:pt x="173009" y="210444"/>
                  </a:lnTo>
                  <a:lnTo>
                    <a:pt x="166139" y="220729"/>
                  </a:lnTo>
                  <a:lnTo>
                    <a:pt x="158737" y="230408"/>
                  </a:lnTo>
                  <a:lnTo>
                    <a:pt x="150980" y="239683"/>
                  </a:lnTo>
                  <a:lnTo>
                    <a:pt x="142987" y="248689"/>
                  </a:lnTo>
                  <a:lnTo>
                    <a:pt x="133424" y="256103"/>
                  </a:lnTo>
                  <a:lnTo>
                    <a:pt x="122816" y="262458"/>
                  </a:lnTo>
                  <a:lnTo>
                    <a:pt x="111510" y="268105"/>
                  </a:lnTo>
                  <a:lnTo>
                    <a:pt x="98329" y="271870"/>
                  </a:lnTo>
                  <a:lnTo>
                    <a:pt x="83897" y="274380"/>
                  </a:lnTo>
                  <a:lnTo>
                    <a:pt x="68631" y="276053"/>
                  </a:lnTo>
                  <a:lnTo>
                    <a:pt x="55632" y="274346"/>
                  </a:lnTo>
                  <a:lnTo>
                    <a:pt x="44143" y="270386"/>
                  </a:lnTo>
                  <a:lnTo>
                    <a:pt x="33662" y="264924"/>
                  </a:lnTo>
                  <a:lnTo>
                    <a:pt x="28086" y="257049"/>
                  </a:lnTo>
                  <a:lnTo>
                    <a:pt x="25779" y="247566"/>
                  </a:lnTo>
                  <a:lnTo>
                    <a:pt x="25653" y="237010"/>
                  </a:lnTo>
                  <a:lnTo>
                    <a:pt x="31213" y="228562"/>
                  </a:lnTo>
                  <a:lnTo>
                    <a:pt x="40564" y="221519"/>
                  </a:lnTo>
                  <a:lnTo>
                    <a:pt x="52442" y="215413"/>
                  </a:lnTo>
                  <a:lnTo>
                    <a:pt x="66006" y="212753"/>
                  </a:lnTo>
                  <a:lnTo>
                    <a:pt x="80693" y="212391"/>
                  </a:lnTo>
                  <a:lnTo>
                    <a:pt x="96128" y="213560"/>
                  </a:lnTo>
                  <a:lnTo>
                    <a:pt x="110652" y="215751"/>
                  </a:lnTo>
                  <a:lnTo>
                    <a:pt x="124568" y="218623"/>
                  </a:lnTo>
                  <a:lnTo>
                    <a:pt x="138078" y="221948"/>
                  </a:lnTo>
                  <a:lnTo>
                    <a:pt x="149908" y="228399"/>
                  </a:lnTo>
                  <a:lnTo>
                    <a:pt x="160616" y="236932"/>
                  </a:lnTo>
                  <a:lnTo>
                    <a:pt x="170577" y="246855"/>
                  </a:lnTo>
                  <a:lnTo>
                    <a:pt x="178629" y="257703"/>
                  </a:lnTo>
                  <a:lnTo>
                    <a:pt x="185408" y="269169"/>
                  </a:lnTo>
                  <a:lnTo>
                    <a:pt x="191339" y="281046"/>
                  </a:lnTo>
                  <a:lnTo>
                    <a:pt x="196703" y="293197"/>
                  </a:lnTo>
                  <a:lnTo>
                    <a:pt x="201691" y="305531"/>
                  </a:lnTo>
                  <a:lnTo>
                    <a:pt x="21590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7800" y="4089400"/>
              <a:ext cx="200472" cy="660401"/>
            </a:xfrm>
            <a:custGeom>
              <a:avLst/>
              <a:gdLst/>
              <a:ahLst/>
              <a:cxnLst/>
              <a:rect l="0" t="0" r="0" b="0"/>
              <a:pathLst>
                <a:path w="200472" h="660401">
                  <a:moveTo>
                    <a:pt x="0" y="0"/>
                  </a:moveTo>
                  <a:lnTo>
                    <a:pt x="13483" y="20225"/>
                  </a:lnTo>
                  <a:lnTo>
                    <a:pt x="20278" y="29005"/>
                  </a:lnTo>
                  <a:lnTo>
                    <a:pt x="27629" y="37681"/>
                  </a:lnTo>
                  <a:lnTo>
                    <a:pt x="35353" y="46287"/>
                  </a:lnTo>
                  <a:lnTo>
                    <a:pt x="43324" y="57669"/>
                  </a:lnTo>
                  <a:lnTo>
                    <a:pt x="51460" y="70902"/>
                  </a:lnTo>
                  <a:lnTo>
                    <a:pt x="59707" y="85368"/>
                  </a:lnTo>
                  <a:lnTo>
                    <a:pt x="76395" y="116493"/>
                  </a:lnTo>
                  <a:lnTo>
                    <a:pt x="110105" y="182466"/>
                  </a:lnTo>
                  <a:lnTo>
                    <a:pt x="118559" y="200666"/>
                  </a:lnTo>
                  <a:lnTo>
                    <a:pt x="135478" y="239703"/>
                  </a:lnTo>
                  <a:lnTo>
                    <a:pt x="160870" y="301347"/>
                  </a:lnTo>
                  <a:lnTo>
                    <a:pt x="174038" y="335721"/>
                  </a:lnTo>
                  <a:lnTo>
                    <a:pt x="179525" y="350814"/>
                  </a:lnTo>
                  <a:lnTo>
                    <a:pt x="184594" y="367931"/>
                  </a:lnTo>
                  <a:lnTo>
                    <a:pt x="189385" y="386398"/>
                  </a:lnTo>
                  <a:lnTo>
                    <a:pt x="193990" y="405765"/>
                  </a:lnTo>
                  <a:lnTo>
                    <a:pt x="197060" y="424321"/>
                  </a:lnTo>
                  <a:lnTo>
                    <a:pt x="199106" y="442336"/>
                  </a:lnTo>
                  <a:lnTo>
                    <a:pt x="200471" y="459991"/>
                  </a:lnTo>
                  <a:lnTo>
                    <a:pt x="199969" y="477405"/>
                  </a:lnTo>
                  <a:lnTo>
                    <a:pt x="198224" y="494659"/>
                  </a:lnTo>
                  <a:lnTo>
                    <a:pt x="195649" y="511805"/>
                  </a:lnTo>
                  <a:lnTo>
                    <a:pt x="191110" y="527470"/>
                  </a:lnTo>
                  <a:lnTo>
                    <a:pt x="185262" y="542147"/>
                  </a:lnTo>
                  <a:lnTo>
                    <a:pt x="178541" y="556164"/>
                  </a:lnTo>
                  <a:lnTo>
                    <a:pt x="169827" y="568331"/>
                  </a:lnTo>
                  <a:lnTo>
                    <a:pt x="159785" y="579265"/>
                  </a:lnTo>
                  <a:lnTo>
                    <a:pt x="148856" y="589377"/>
                  </a:lnTo>
                  <a:lnTo>
                    <a:pt x="138748" y="600351"/>
                  </a:lnTo>
                  <a:lnTo>
                    <a:pt x="88900" y="660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500" y="5461000"/>
            <a:ext cx="301752" cy="673101"/>
            <a:chOff x="63500" y="5461000"/>
            <a:chExt cx="301752" cy="673101"/>
          </a:xfrm>
        </p:grpSpPr>
        <p:sp>
          <p:nvSpPr>
            <p:cNvPr id="11" name="Freeform 10"/>
            <p:cNvSpPr/>
            <p:nvPr/>
          </p:nvSpPr>
          <p:spPr>
            <a:xfrm>
              <a:off x="63500" y="5580683"/>
              <a:ext cx="198257" cy="337518"/>
            </a:xfrm>
            <a:custGeom>
              <a:avLst/>
              <a:gdLst/>
              <a:ahLst/>
              <a:cxnLst/>
              <a:rect l="0" t="0" r="0" b="0"/>
              <a:pathLst>
                <a:path w="198257" h="3375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7"/>
                  </a:lnTo>
                  <a:lnTo>
                    <a:pt x="53029" y="3124"/>
                  </a:lnTo>
                  <a:lnTo>
                    <a:pt x="66397" y="5932"/>
                  </a:lnTo>
                  <a:lnTo>
                    <a:pt x="96302" y="12816"/>
                  </a:lnTo>
                  <a:lnTo>
                    <a:pt x="109357" y="19449"/>
                  </a:lnTo>
                  <a:lnTo>
                    <a:pt x="120882" y="28105"/>
                  </a:lnTo>
                  <a:lnTo>
                    <a:pt x="131388" y="38109"/>
                  </a:lnTo>
                  <a:lnTo>
                    <a:pt x="139803" y="49012"/>
                  </a:lnTo>
                  <a:lnTo>
                    <a:pt x="146824" y="60513"/>
                  </a:lnTo>
                  <a:lnTo>
                    <a:pt x="152916" y="72414"/>
                  </a:lnTo>
                  <a:lnTo>
                    <a:pt x="154155" y="83171"/>
                  </a:lnTo>
                  <a:lnTo>
                    <a:pt x="152159" y="93164"/>
                  </a:lnTo>
                  <a:lnTo>
                    <a:pt x="148006" y="102648"/>
                  </a:lnTo>
                  <a:lnTo>
                    <a:pt x="142415" y="111793"/>
                  </a:lnTo>
                  <a:lnTo>
                    <a:pt x="135865" y="120712"/>
                  </a:lnTo>
                  <a:lnTo>
                    <a:pt x="128677" y="129480"/>
                  </a:lnTo>
                  <a:lnTo>
                    <a:pt x="126706" y="138148"/>
                  </a:lnTo>
                  <a:lnTo>
                    <a:pt x="128215" y="146748"/>
                  </a:lnTo>
                  <a:lnTo>
                    <a:pt x="132043" y="155304"/>
                  </a:lnTo>
                  <a:lnTo>
                    <a:pt x="138829" y="163831"/>
                  </a:lnTo>
                  <a:lnTo>
                    <a:pt x="147586" y="172337"/>
                  </a:lnTo>
                  <a:lnTo>
                    <a:pt x="157657" y="180830"/>
                  </a:lnTo>
                  <a:lnTo>
                    <a:pt x="167193" y="190725"/>
                  </a:lnTo>
                  <a:lnTo>
                    <a:pt x="176373" y="201556"/>
                  </a:lnTo>
                  <a:lnTo>
                    <a:pt x="185315" y="213009"/>
                  </a:lnTo>
                  <a:lnTo>
                    <a:pt x="191277" y="226290"/>
                  </a:lnTo>
                  <a:lnTo>
                    <a:pt x="195251" y="240787"/>
                  </a:lnTo>
                  <a:lnTo>
                    <a:pt x="197900" y="256097"/>
                  </a:lnTo>
                  <a:lnTo>
                    <a:pt x="198256" y="270537"/>
                  </a:lnTo>
                  <a:lnTo>
                    <a:pt x="197081" y="284396"/>
                  </a:lnTo>
                  <a:lnTo>
                    <a:pt x="194887" y="297870"/>
                  </a:lnTo>
                  <a:lnTo>
                    <a:pt x="189191" y="308263"/>
                  </a:lnTo>
                  <a:lnTo>
                    <a:pt x="181161" y="316603"/>
                  </a:lnTo>
                  <a:lnTo>
                    <a:pt x="171574" y="323574"/>
                  </a:lnTo>
                  <a:lnTo>
                    <a:pt x="160949" y="329633"/>
                  </a:lnTo>
                  <a:lnTo>
                    <a:pt x="149632" y="335083"/>
                  </a:lnTo>
                  <a:lnTo>
                    <a:pt x="88900" y="337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9700" y="5461000"/>
              <a:ext cx="225552" cy="673101"/>
            </a:xfrm>
            <a:custGeom>
              <a:avLst/>
              <a:gdLst/>
              <a:ahLst/>
              <a:cxnLst/>
              <a:rect l="0" t="0" r="0" b="0"/>
              <a:pathLst>
                <a:path w="225552" h="673101">
                  <a:moveTo>
                    <a:pt x="101600" y="0"/>
                  </a:moveTo>
                  <a:lnTo>
                    <a:pt x="108341" y="26968"/>
                  </a:lnTo>
                  <a:lnTo>
                    <a:pt x="113150" y="37734"/>
                  </a:lnTo>
                  <a:lnTo>
                    <a:pt x="119177" y="47733"/>
                  </a:lnTo>
                  <a:lnTo>
                    <a:pt x="126018" y="57222"/>
                  </a:lnTo>
                  <a:lnTo>
                    <a:pt x="133401" y="69192"/>
                  </a:lnTo>
                  <a:lnTo>
                    <a:pt x="141145" y="82817"/>
                  </a:lnTo>
                  <a:lnTo>
                    <a:pt x="149130" y="97544"/>
                  </a:lnTo>
                  <a:lnTo>
                    <a:pt x="155864" y="113007"/>
                  </a:lnTo>
                  <a:lnTo>
                    <a:pt x="161765" y="128960"/>
                  </a:lnTo>
                  <a:lnTo>
                    <a:pt x="181374" y="188378"/>
                  </a:lnTo>
                  <a:lnTo>
                    <a:pt x="193970" y="222483"/>
                  </a:lnTo>
                  <a:lnTo>
                    <a:pt x="201280" y="241455"/>
                  </a:lnTo>
                  <a:lnTo>
                    <a:pt x="207564" y="261159"/>
                  </a:lnTo>
                  <a:lnTo>
                    <a:pt x="213165" y="281350"/>
                  </a:lnTo>
                  <a:lnTo>
                    <a:pt x="218310" y="301867"/>
                  </a:lnTo>
                  <a:lnTo>
                    <a:pt x="221740" y="322600"/>
                  </a:lnTo>
                  <a:lnTo>
                    <a:pt x="224026" y="343478"/>
                  </a:lnTo>
                  <a:lnTo>
                    <a:pt x="225551" y="364452"/>
                  </a:lnTo>
                  <a:lnTo>
                    <a:pt x="225156" y="385490"/>
                  </a:lnTo>
                  <a:lnTo>
                    <a:pt x="223481" y="406571"/>
                  </a:lnTo>
                  <a:lnTo>
                    <a:pt x="220954" y="427680"/>
                  </a:lnTo>
                  <a:lnTo>
                    <a:pt x="217858" y="447398"/>
                  </a:lnTo>
                  <a:lnTo>
                    <a:pt x="214383" y="466187"/>
                  </a:lnTo>
                  <a:lnTo>
                    <a:pt x="210655" y="484358"/>
                  </a:lnTo>
                  <a:lnTo>
                    <a:pt x="203937" y="500705"/>
                  </a:lnTo>
                  <a:lnTo>
                    <a:pt x="195224" y="515836"/>
                  </a:lnTo>
                  <a:lnTo>
                    <a:pt x="166499" y="557359"/>
                  </a:lnTo>
                  <a:lnTo>
                    <a:pt x="157566" y="570539"/>
                  </a:lnTo>
                  <a:lnTo>
                    <a:pt x="147377" y="582148"/>
                  </a:lnTo>
                  <a:lnTo>
                    <a:pt x="136351" y="592709"/>
                  </a:lnTo>
                  <a:lnTo>
                    <a:pt x="124767" y="602573"/>
                  </a:lnTo>
                  <a:lnTo>
                    <a:pt x="112811" y="610560"/>
                  </a:lnTo>
                  <a:lnTo>
                    <a:pt x="100607" y="617295"/>
                  </a:lnTo>
                  <a:lnTo>
                    <a:pt x="88238" y="623197"/>
                  </a:lnTo>
                  <a:lnTo>
                    <a:pt x="77170" y="629953"/>
                  </a:lnTo>
                  <a:lnTo>
                    <a:pt x="66969" y="637280"/>
                  </a:lnTo>
                  <a:lnTo>
                    <a:pt x="57346" y="644986"/>
                  </a:lnTo>
                  <a:lnTo>
                    <a:pt x="46697" y="651535"/>
                  </a:lnTo>
                  <a:lnTo>
                    <a:pt x="35364" y="657312"/>
                  </a:lnTo>
                  <a:lnTo>
                    <a:pt x="0" y="673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86200" y="1371600"/>
            <a:ext cx="3187701" cy="1117601"/>
            <a:chOff x="3886200" y="1371600"/>
            <a:chExt cx="3187701" cy="1117601"/>
          </a:xfrm>
        </p:grpSpPr>
        <p:sp>
          <p:nvSpPr>
            <p:cNvPr id="14" name="Freeform 13"/>
            <p:cNvSpPr/>
            <p:nvPr/>
          </p:nvSpPr>
          <p:spPr>
            <a:xfrm>
              <a:off x="4008928" y="1371600"/>
              <a:ext cx="334473" cy="266857"/>
            </a:xfrm>
            <a:custGeom>
              <a:avLst/>
              <a:gdLst/>
              <a:ahLst/>
              <a:cxnLst/>
              <a:rect l="0" t="0" r="0" b="0"/>
              <a:pathLst>
                <a:path w="334473" h="266857">
                  <a:moveTo>
                    <a:pt x="67772" y="0"/>
                  </a:moveTo>
                  <a:lnTo>
                    <a:pt x="54287" y="13483"/>
                  </a:lnTo>
                  <a:lnTo>
                    <a:pt x="50316" y="23100"/>
                  </a:lnTo>
                  <a:lnTo>
                    <a:pt x="47668" y="35155"/>
                  </a:lnTo>
                  <a:lnTo>
                    <a:pt x="45902" y="48837"/>
                  </a:lnTo>
                  <a:lnTo>
                    <a:pt x="43314" y="62191"/>
                  </a:lnTo>
                  <a:lnTo>
                    <a:pt x="40178" y="75327"/>
                  </a:lnTo>
                  <a:lnTo>
                    <a:pt x="36676" y="88318"/>
                  </a:lnTo>
                  <a:lnTo>
                    <a:pt x="32930" y="104034"/>
                  </a:lnTo>
                  <a:lnTo>
                    <a:pt x="25005" y="140311"/>
                  </a:lnTo>
                  <a:lnTo>
                    <a:pt x="20916" y="157041"/>
                  </a:lnTo>
                  <a:lnTo>
                    <a:pt x="16779" y="172427"/>
                  </a:lnTo>
                  <a:lnTo>
                    <a:pt x="8419" y="200812"/>
                  </a:lnTo>
                  <a:lnTo>
                    <a:pt x="0" y="227538"/>
                  </a:lnTo>
                  <a:lnTo>
                    <a:pt x="13" y="239181"/>
                  </a:lnTo>
                  <a:lnTo>
                    <a:pt x="2844" y="249765"/>
                  </a:lnTo>
                  <a:lnTo>
                    <a:pt x="7553" y="259643"/>
                  </a:lnTo>
                  <a:lnTo>
                    <a:pt x="14926" y="264817"/>
                  </a:lnTo>
                  <a:lnTo>
                    <a:pt x="24074" y="266856"/>
                  </a:lnTo>
                  <a:lnTo>
                    <a:pt x="34406" y="266804"/>
                  </a:lnTo>
                  <a:lnTo>
                    <a:pt x="45528" y="265358"/>
                  </a:lnTo>
                  <a:lnTo>
                    <a:pt x="57176" y="262983"/>
                  </a:lnTo>
                  <a:lnTo>
                    <a:pt x="211962" y="224302"/>
                  </a:lnTo>
                  <a:lnTo>
                    <a:pt x="227398" y="220090"/>
                  </a:lnTo>
                  <a:lnTo>
                    <a:pt x="270761" y="207420"/>
                  </a:lnTo>
                  <a:lnTo>
                    <a:pt x="334472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30700" y="1409700"/>
              <a:ext cx="38101" cy="304801"/>
            </a:xfrm>
            <a:custGeom>
              <a:avLst/>
              <a:gdLst/>
              <a:ahLst/>
              <a:cxnLst/>
              <a:rect l="0" t="0" r="0" b="0"/>
              <a:pathLst>
                <a:path w="38101" h="304801">
                  <a:moveTo>
                    <a:pt x="38100" y="0"/>
                  </a:moveTo>
                  <a:lnTo>
                    <a:pt x="31357" y="20225"/>
                  </a:lnTo>
                  <a:lnTo>
                    <a:pt x="27960" y="33239"/>
                  </a:lnTo>
                  <a:lnTo>
                    <a:pt x="20423" y="66513"/>
                  </a:lnTo>
                  <a:lnTo>
                    <a:pt x="17848" y="83853"/>
                  </a:lnTo>
                  <a:lnTo>
                    <a:pt x="16132" y="101058"/>
                  </a:lnTo>
                  <a:lnTo>
                    <a:pt x="14988" y="118172"/>
                  </a:lnTo>
                  <a:lnTo>
                    <a:pt x="12814" y="135225"/>
                  </a:lnTo>
                  <a:lnTo>
                    <a:pt x="9954" y="152239"/>
                  </a:lnTo>
                  <a:lnTo>
                    <a:pt x="6636" y="169226"/>
                  </a:lnTo>
                  <a:lnTo>
                    <a:pt x="4424" y="186195"/>
                  </a:lnTo>
                  <a:lnTo>
                    <a:pt x="2949" y="203152"/>
                  </a:lnTo>
                  <a:lnTo>
                    <a:pt x="1966" y="220101"/>
                  </a:lnTo>
                  <a:lnTo>
                    <a:pt x="873" y="253985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84700" y="16383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101600" y="0"/>
                  </a:moveTo>
                  <a:lnTo>
                    <a:pt x="88115" y="33709"/>
                  </a:lnTo>
                  <a:lnTo>
                    <a:pt x="81321" y="46462"/>
                  </a:lnTo>
                  <a:lnTo>
                    <a:pt x="73969" y="57786"/>
                  </a:lnTo>
                  <a:lnTo>
                    <a:pt x="66246" y="68157"/>
                  </a:lnTo>
                  <a:lnTo>
                    <a:pt x="58275" y="77893"/>
                  </a:lnTo>
                  <a:lnTo>
                    <a:pt x="50139" y="87206"/>
                  </a:lnTo>
                  <a:lnTo>
                    <a:pt x="41892" y="96237"/>
                  </a:lnTo>
                  <a:lnTo>
                    <a:pt x="25204" y="113798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572000" y="16256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0"/>
                  </a:moveTo>
                  <a:lnTo>
                    <a:pt x="6742" y="20225"/>
                  </a:lnTo>
                  <a:lnTo>
                    <a:pt x="11550" y="29006"/>
                  </a:lnTo>
                  <a:lnTo>
                    <a:pt x="17577" y="37682"/>
                  </a:lnTo>
                  <a:lnTo>
                    <a:pt x="24418" y="46287"/>
                  </a:lnTo>
                  <a:lnTo>
                    <a:pt x="31801" y="54847"/>
                  </a:lnTo>
                  <a:lnTo>
                    <a:pt x="39545" y="63376"/>
                  </a:lnTo>
                  <a:lnTo>
                    <a:pt x="55675" y="80378"/>
                  </a:lnTo>
                  <a:lnTo>
                    <a:pt x="72252" y="97342"/>
                  </a:lnTo>
                  <a:lnTo>
                    <a:pt x="82034" y="104405"/>
                  </a:lnTo>
                  <a:lnTo>
                    <a:pt x="92789" y="110526"/>
                  </a:lnTo>
                  <a:lnTo>
                    <a:pt x="1524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53000" y="15367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77448"/>
                  </a:lnTo>
                  <a:lnTo>
                    <a:pt x="1411" y="95376"/>
                  </a:lnTo>
                  <a:lnTo>
                    <a:pt x="3762" y="112973"/>
                  </a:lnTo>
                  <a:lnTo>
                    <a:pt x="6742" y="130349"/>
                  </a:lnTo>
                  <a:lnTo>
                    <a:pt x="10139" y="147577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889500" y="16002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13484" y="24616"/>
                  </a:lnTo>
                  <a:lnTo>
                    <a:pt x="21689" y="19232"/>
                  </a:lnTo>
                  <a:lnTo>
                    <a:pt x="31392" y="14233"/>
                  </a:lnTo>
                  <a:lnTo>
                    <a:pt x="42095" y="9488"/>
                  </a:lnTo>
                  <a:lnTo>
                    <a:pt x="54874" y="6325"/>
                  </a:lnTo>
                  <a:lnTo>
                    <a:pt x="69038" y="4217"/>
                  </a:lnTo>
                  <a:lnTo>
                    <a:pt x="84125" y="2811"/>
                  </a:lnTo>
                  <a:lnTo>
                    <a:pt x="99828" y="1874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054600" y="1461177"/>
              <a:ext cx="287733" cy="304124"/>
            </a:xfrm>
            <a:custGeom>
              <a:avLst/>
              <a:gdLst/>
              <a:ahLst/>
              <a:cxnLst/>
              <a:rect l="0" t="0" r="0" b="0"/>
              <a:pathLst>
                <a:path w="287733" h="304124">
                  <a:moveTo>
                    <a:pt x="0" y="24723"/>
                  </a:moveTo>
                  <a:lnTo>
                    <a:pt x="53029" y="7046"/>
                  </a:lnTo>
                  <a:lnTo>
                    <a:pt x="66397" y="4471"/>
                  </a:lnTo>
                  <a:lnTo>
                    <a:pt x="80953" y="2755"/>
                  </a:lnTo>
                  <a:lnTo>
                    <a:pt x="96302" y="1611"/>
                  </a:lnTo>
                  <a:lnTo>
                    <a:pt x="113590" y="848"/>
                  </a:lnTo>
                  <a:lnTo>
                    <a:pt x="151614" y="0"/>
                  </a:lnTo>
                  <a:lnTo>
                    <a:pt x="168809" y="1186"/>
                  </a:lnTo>
                  <a:lnTo>
                    <a:pt x="184506" y="3387"/>
                  </a:lnTo>
                  <a:lnTo>
                    <a:pt x="199204" y="6265"/>
                  </a:lnTo>
                  <a:lnTo>
                    <a:pt x="211825" y="11007"/>
                  </a:lnTo>
                  <a:lnTo>
                    <a:pt x="223060" y="16990"/>
                  </a:lnTo>
                  <a:lnTo>
                    <a:pt x="233374" y="23801"/>
                  </a:lnTo>
                  <a:lnTo>
                    <a:pt x="236015" y="31163"/>
                  </a:lnTo>
                  <a:lnTo>
                    <a:pt x="233543" y="38894"/>
                  </a:lnTo>
                  <a:lnTo>
                    <a:pt x="227662" y="46870"/>
                  </a:lnTo>
                  <a:lnTo>
                    <a:pt x="219508" y="53599"/>
                  </a:lnTo>
                  <a:lnTo>
                    <a:pt x="209839" y="59496"/>
                  </a:lnTo>
                  <a:lnTo>
                    <a:pt x="199159" y="64838"/>
                  </a:lnTo>
                  <a:lnTo>
                    <a:pt x="189217" y="71222"/>
                  </a:lnTo>
                  <a:lnTo>
                    <a:pt x="179767" y="78300"/>
                  </a:lnTo>
                  <a:lnTo>
                    <a:pt x="170644" y="85841"/>
                  </a:lnTo>
                  <a:lnTo>
                    <a:pt x="165974" y="95101"/>
                  </a:lnTo>
                  <a:lnTo>
                    <a:pt x="164271" y="105508"/>
                  </a:lnTo>
                  <a:lnTo>
                    <a:pt x="164547" y="116680"/>
                  </a:lnTo>
                  <a:lnTo>
                    <a:pt x="168965" y="126950"/>
                  </a:lnTo>
                  <a:lnTo>
                    <a:pt x="176143" y="136618"/>
                  </a:lnTo>
                  <a:lnTo>
                    <a:pt x="185162" y="145886"/>
                  </a:lnTo>
                  <a:lnTo>
                    <a:pt x="195408" y="154887"/>
                  </a:lnTo>
                  <a:lnTo>
                    <a:pt x="206472" y="163710"/>
                  </a:lnTo>
                  <a:lnTo>
                    <a:pt x="218081" y="172414"/>
                  </a:lnTo>
                  <a:lnTo>
                    <a:pt x="230054" y="179628"/>
                  </a:lnTo>
                  <a:lnTo>
                    <a:pt x="242269" y="185848"/>
                  </a:lnTo>
                  <a:lnTo>
                    <a:pt x="254646" y="191407"/>
                  </a:lnTo>
                  <a:lnTo>
                    <a:pt x="265719" y="197934"/>
                  </a:lnTo>
                  <a:lnTo>
                    <a:pt x="275924" y="205108"/>
                  </a:lnTo>
                  <a:lnTo>
                    <a:pt x="285549" y="212713"/>
                  </a:lnTo>
                  <a:lnTo>
                    <a:pt x="287732" y="222016"/>
                  </a:lnTo>
                  <a:lnTo>
                    <a:pt x="284955" y="232451"/>
                  </a:lnTo>
                  <a:lnTo>
                    <a:pt x="278870" y="243642"/>
                  </a:lnTo>
                  <a:lnTo>
                    <a:pt x="269168" y="252513"/>
                  </a:lnTo>
                  <a:lnTo>
                    <a:pt x="257057" y="259839"/>
                  </a:lnTo>
                  <a:lnTo>
                    <a:pt x="243338" y="266133"/>
                  </a:lnTo>
                  <a:lnTo>
                    <a:pt x="228547" y="271741"/>
                  </a:lnTo>
                  <a:lnTo>
                    <a:pt x="213042" y="276890"/>
                  </a:lnTo>
                  <a:lnTo>
                    <a:pt x="168016" y="290880"/>
                  </a:lnTo>
                  <a:lnTo>
                    <a:pt x="154344" y="295294"/>
                  </a:lnTo>
                  <a:lnTo>
                    <a:pt x="139584" y="298237"/>
                  </a:lnTo>
                  <a:lnTo>
                    <a:pt x="124100" y="300199"/>
                  </a:lnTo>
                  <a:lnTo>
                    <a:pt x="108134" y="301507"/>
                  </a:lnTo>
                  <a:lnTo>
                    <a:pt x="91844" y="302379"/>
                  </a:lnTo>
                  <a:lnTo>
                    <a:pt x="25400" y="3041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11800" y="16637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139700" y="0"/>
                  </a:moveTo>
                  <a:lnTo>
                    <a:pt x="132957" y="20225"/>
                  </a:lnTo>
                  <a:lnTo>
                    <a:pt x="128149" y="30417"/>
                  </a:lnTo>
                  <a:lnTo>
                    <a:pt x="122122" y="41444"/>
                  </a:lnTo>
                  <a:lnTo>
                    <a:pt x="115281" y="53029"/>
                  </a:lnTo>
                  <a:lnTo>
                    <a:pt x="106487" y="63575"/>
                  </a:lnTo>
                  <a:lnTo>
                    <a:pt x="96391" y="73428"/>
                  </a:lnTo>
                  <a:lnTo>
                    <a:pt x="85427" y="82818"/>
                  </a:lnTo>
                  <a:lnTo>
                    <a:pt x="75296" y="91901"/>
                  </a:lnTo>
                  <a:lnTo>
                    <a:pt x="56513" y="109519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10200" y="15494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101600" y="190500"/>
                  </a:moveTo>
                  <a:lnTo>
                    <a:pt x="94857" y="163532"/>
                  </a:lnTo>
                  <a:lnTo>
                    <a:pt x="91460" y="151354"/>
                  </a:lnTo>
                  <a:lnTo>
                    <a:pt x="83923" y="126535"/>
                  </a:lnTo>
                  <a:lnTo>
                    <a:pt x="78526" y="113990"/>
                  </a:lnTo>
                  <a:lnTo>
                    <a:pt x="72106" y="101393"/>
                  </a:lnTo>
                  <a:lnTo>
                    <a:pt x="65004" y="88762"/>
                  </a:lnTo>
                  <a:lnTo>
                    <a:pt x="57447" y="77519"/>
                  </a:lnTo>
                  <a:lnTo>
                    <a:pt x="49587" y="67201"/>
                  </a:lnTo>
                  <a:lnTo>
                    <a:pt x="41524" y="57501"/>
                  </a:lnTo>
                  <a:lnTo>
                    <a:pt x="33327" y="46800"/>
                  </a:lnTo>
                  <a:lnTo>
                    <a:pt x="25040" y="3543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32161" y="1384300"/>
              <a:ext cx="251140" cy="270642"/>
            </a:xfrm>
            <a:custGeom>
              <a:avLst/>
              <a:gdLst/>
              <a:ahLst/>
              <a:cxnLst/>
              <a:rect l="0" t="0" r="0" b="0"/>
              <a:pathLst>
                <a:path w="251140" h="270642">
                  <a:moveTo>
                    <a:pt x="213039" y="0"/>
                  </a:moveTo>
                  <a:lnTo>
                    <a:pt x="110565" y="102473"/>
                  </a:lnTo>
                  <a:lnTo>
                    <a:pt x="99567" y="116293"/>
                  </a:lnTo>
                  <a:lnTo>
                    <a:pt x="89413" y="131151"/>
                  </a:lnTo>
                  <a:lnTo>
                    <a:pt x="70605" y="161300"/>
                  </a:lnTo>
                  <a:lnTo>
                    <a:pt x="52838" y="188811"/>
                  </a:lnTo>
                  <a:lnTo>
                    <a:pt x="44150" y="200663"/>
                  </a:lnTo>
                  <a:lnTo>
                    <a:pt x="35535" y="211386"/>
                  </a:lnTo>
                  <a:lnTo>
                    <a:pt x="26969" y="221357"/>
                  </a:lnTo>
                  <a:lnTo>
                    <a:pt x="18437" y="230827"/>
                  </a:lnTo>
                  <a:lnTo>
                    <a:pt x="1430" y="248875"/>
                  </a:lnTo>
                  <a:lnTo>
                    <a:pt x="0" y="256227"/>
                  </a:lnTo>
                  <a:lnTo>
                    <a:pt x="3279" y="262540"/>
                  </a:lnTo>
                  <a:lnTo>
                    <a:pt x="9699" y="268160"/>
                  </a:lnTo>
                  <a:lnTo>
                    <a:pt x="18212" y="270495"/>
                  </a:lnTo>
                  <a:lnTo>
                    <a:pt x="28121" y="270641"/>
                  </a:lnTo>
                  <a:lnTo>
                    <a:pt x="38960" y="269327"/>
                  </a:lnTo>
                  <a:lnTo>
                    <a:pt x="53242" y="268451"/>
                  </a:lnTo>
                  <a:lnTo>
                    <a:pt x="87925" y="267478"/>
                  </a:lnTo>
                  <a:lnTo>
                    <a:pt x="107052" y="265808"/>
                  </a:lnTo>
                  <a:lnTo>
                    <a:pt x="126859" y="263283"/>
                  </a:lnTo>
                  <a:lnTo>
                    <a:pt x="147118" y="260188"/>
                  </a:lnTo>
                  <a:lnTo>
                    <a:pt x="166270" y="258125"/>
                  </a:lnTo>
                  <a:lnTo>
                    <a:pt x="184681" y="256750"/>
                  </a:lnTo>
                  <a:lnTo>
                    <a:pt x="251139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816600" y="1727200"/>
              <a:ext cx="342901" cy="50801"/>
            </a:xfrm>
            <a:custGeom>
              <a:avLst/>
              <a:gdLst/>
              <a:ahLst/>
              <a:cxnLst/>
              <a:rect l="0" t="0" r="0" b="0"/>
              <a:pathLst>
                <a:path w="342901" h="50801">
                  <a:moveTo>
                    <a:pt x="0" y="50800"/>
                  </a:moveTo>
                  <a:lnTo>
                    <a:pt x="53030" y="33123"/>
                  </a:lnTo>
                  <a:lnTo>
                    <a:pt x="66397" y="30548"/>
                  </a:lnTo>
                  <a:lnTo>
                    <a:pt x="80954" y="28832"/>
                  </a:lnTo>
                  <a:lnTo>
                    <a:pt x="96302" y="27688"/>
                  </a:lnTo>
                  <a:lnTo>
                    <a:pt x="110768" y="25514"/>
                  </a:lnTo>
                  <a:lnTo>
                    <a:pt x="124645" y="22654"/>
                  </a:lnTo>
                  <a:lnTo>
                    <a:pt x="138130" y="19336"/>
                  </a:lnTo>
                  <a:lnTo>
                    <a:pt x="154175" y="17123"/>
                  </a:lnTo>
                  <a:lnTo>
                    <a:pt x="171928" y="15649"/>
                  </a:lnTo>
                  <a:lnTo>
                    <a:pt x="190818" y="14666"/>
                  </a:lnTo>
                  <a:lnTo>
                    <a:pt x="207645" y="12599"/>
                  </a:lnTo>
                  <a:lnTo>
                    <a:pt x="223097" y="9811"/>
                  </a:lnTo>
                  <a:lnTo>
                    <a:pt x="237631" y="6540"/>
                  </a:lnTo>
                  <a:lnTo>
                    <a:pt x="255787" y="4360"/>
                  </a:lnTo>
                  <a:lnTo>
                    <a:pt x="276358" y="2906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324600" y="1443864"/>
              <a:ext cx="228601" cy="289953"/>
            </a:xfrm>
            <a:custGeom>
              <a:avLst/>
              <a:gdLst/>
              <a:ahLst/>
              <a:cxnLst/>
              <a:rect l="0" t="0" r="0" b="0"/>
              <a:pathLst>
                <a:path w="228601" h="289953">
                  <a:moveTo>
                    <a:pt x="0" y="42036"/>
                  </a:moveTo>
                  <a:lnTo>
                    <a:pt x="6741" y="21810"/>
                  </a:lnTo>
                  <a:lnTo>
                    <a:pt x="14372" y="14440"/>
                  </a:lnTo>
                  <a:lnTo>
                    <a:pt x="25103" y="8117"/>
                  </a:lnTo>
                  <a:lnTo>
                    <a:pt x="37902" y="2490"/>
                  </a:lnTo>
                  <a:lnTo>
                    <a:pt x="50668" y="149"/>
                  </a:lnTo>
                  <a:lnTo>
                    <a:pt x="63412" y="0"/>
                  </a:lnTo>
                  <a:lnTo>
                    <a:pt x="76141" y="1312"/>
                  </a:lnTo>
                  <a:lnTo>
                    <a:pt x="90272" y="5009"/>
                  </a:lnTo>
                  <a:lnTo>
                    <a:pt x="105337" y="10295"/>
                  </a:lnTo>
                  <a:lnTo>
                    <a:pt x="121024" y="16642"/>
                  </a:lnTo>
                  <a:lnTo>
                    <a:pt x="134305" y="23696"/>
                  </a:lnTo>
                  <a:lnTo>
                    <a:pt x="145981" y="31220"/>
                  </a:lnTo>
                  <a:lnTo>
                    <a:pt x="156587" y="39058"/>
                  </a:lnTo>
                  <a:lnTo>
                    <a:pt x="162247" y="51340"/>
                  </a:lnTo>
                  <a:lnTo>
                    <a:pt x="164609" y="66583"/>
                  </a:lnTo>
                  <a:lnTo>
                    <a:pt x="164772" y="83800"/>
                  </a:lnTo>
                  <a:lnTo>
                    <a:pt x="160648" y="99512"/>
                  </a:lnTo>
                  <a:lnTo>
                    <a:pt x="153665" y="114220"/>
                  </a:lnTo>
                  <a:lnTo>
                    <a:pt x="127374" y="155146"/>
                  </a:lnTo>
                  <a:lnTo>
                    <a:pt x="118783" y="168242"/>
                  </a:lnTo>
                  <a:lnTo>
                    <a:pt x="108822" y="181207"/>
                  </a:lnTo>
                  <a:lnTo>
                    <a:pt x="97948" y="194083"/>
                  </a:lnTo>
                  <a:lnTo>
                    <a:pt x="86465" y="206900"/>
                  </a:lnTo>
                  <a:lnTo>
                    <a:pt x="66180" y="228668"/>
                  </a:lnTo>
                  <a:lnTo>
                    <a:pt x="56820" y="238424"/>
                  </a:lnTo>
                  <a:lnTo>
                    <a:pt x="51991" y="249161"/>
                  </a:lnTo>
                  <a:lnTo>
                    <a:pt x="50183" y="260553"/>
                  </a:lnTo>
                  <a:lnTo>
                    <a:pt x="50388" y="272380"/>
                  </a:lnTo>
                  <a:lnTo>
                    <a:pt x="58992" y="280265"/>
                  </a:lnTo>
                  <a:lnTo>
                    <a:pt x="73195" y="285522"/>
                  </a:lnTo>
                  <a:lnTo>
                    <a:pt x="91130" y="289027"/>
                  </a:lnTo>
                  <a:lnTo>
                    <a:pt x="107320" y="289952"/>
                  </a:lnTo>
                  <a:lnTo>
                    <a:pt x="122347" y="289158"/>
                  </a:lnTo>
                  <a:lnTo>
                    <a:pt x="136597" y="287217"/>
                  </a:lnTo>
                  <a:lnTo>
                    <a:pt x="151743" y="285923"/>
                  </a:lnTo>
                  <a:lnTo>
                    <a:pt x="167483" y="285061"/>
                  </a:lnTo>
                  <a:lnTo>
                    <a:pt x="228600" y="270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772630" y="1447800"/>
              <a:ext cx="136171" cy="203201"/>
            </a:xfrm>
            <a:custGeom>
              <a:avLst/>
              <a:gdLst/>
              <a:ahLst/>
              <a:cxnLst/>
              <a:rect l="0" t="0" r="0" b="0"/>
              <a:pathLst>
                <a:path w="136171" h="203201">
                  <a:moveTo>
                    <a:pt x="21870" y="0"/>
                  </a:moveTo>
                  <a:lnTo>
                    <a:pt x="8385" y="20225"/>
                  </a:lnTo>
                  <a:lnTo>
                    <a:pt x="4413" y="33239"/>
                  </a:lnTo>
                  <a:lnTo>
                    <a:pt x="1765" y="48970"/>
                  </a:lnTo>
                  <a:lnTo>
                    <a:pt x="0" y="66513"/>
                  </a:lnTo>
                  <a:lnTo>
                    <a:pt x="234" y="82442"/>
                  </a:lnTo>
                  <a:lnTo>
                    <a:pt x="1802" y="97295"/>
                  </a:lnTo>
                  <a:lnTo>
                    <a:pt x="4257" y="111430"/>
                  </a:lnTo>
                  <a:lnTo>
                    <a:pt x="8717" y="123675"/>
                  </a:lnTo>
                  <a:lnTo>
                    <a:pt x="14512" y="134661"/>
                  </a:lnTo>
                  <a:lnTo>
                    <a:pt x="21198" y="144807"/>
                  </a:lnTo>
                  <a:lnTo>
                    <a:pt x="29888" y="154394"/>
                  </a:lnTo>
                  <a:lnTo>
                    <a:pt x="39916" y="163607"/>
                  </a:lnTo>
                  <a:lnTo>
                    <a:pt x="50834" y="172571"/>
                  </a:lnTo>
                  <a:lnTo>
                    <a:pt x="62345" y="179958"/>
                  </a:lnTo>
                  <a:lnTo>
                    <a:pt x="74254" y="186294"/>
                  </a:lnTo>
                  <a:lnTo>
                    <a:pt x="13617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048500" y="1409700"/>
              <a:ext cx="25401" cy="355601"/>
            </a:xfrm>
            <a:custGeom>
              <a:avLst/>
              <a:gdLst/>
              <a:ahLst/>
              <a:cxnLst/>
              <a:rect l="0" t="0" r="0" b="0"/>
              <a:pathLst>
                <a:path w="25401" h="355601">
                  <a:moveTo>
                    <a:pt x="25400" y="0"/>
                  </a:moveTo>
                  <a:lnTo>
                    <a:pt x="18658" y="26967"/>
                  </a:lnTo>
                  <a:lnTo>
                    <a:pt x="16671" y="40556"/>
                  </a:lnTo>
                  <a:lnTo>
                    <a:pt x="15347" y="55259"/>
                  </a:lnTo>
                  <a:lnTo>
                    <a:pt x="14465" y="70706"/>
                  </a:lnTo>
                  <a:lnTo>
                    <a:pt x="12465" y="86648"/>
                  </a:lnTo>
                  <a:lnTo>
                    <a:pt x="9721" y="102921"/>
                  </a:lnTo>
                  <a:lnTo>
                    <a:pt x="6480" y="119414"/>
                  </a:lnTo>
                  <a:lnTo>
                    <a:pt x="4320" y="136053"/>
                  </a:lnTo>
                  <a:lnTo>
                    <a:pt x="2880" y="152791"/>
                  </a:lnTo>
                  <a:lnTo>
                    <a:pt x="1920" y="169594"/>
                  </a:lnTo>
                  <a:lnTo>
                    <a:pt x="853" y="203315"/>
                  </a:lnTo>
                  <a:lnTo>
                    <a:pt x="112" y="287881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11600" y="20066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33709" y="0"/>
                  </a:lnTo>
                  <a:lnTo>
                    <a:pt x="47873" y="1411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97908" y="1892300"/>
              <a:ext cx="107393" cy="190501"/>
            </a:xfrm>
            <a:custGeom>
              <a:avLst/>
              <a:gdLst/>
              <a:ahLst/>
              <a:cxnLst/>
              <a:rect l="0" t="0" r="0" b="0"/>
              <a:pathLst>
                <a:path w="107393" h="190501">
                  <a:moveTo>
                    <a:pt x="31192" y="0"/>
                  </a:moveTo>
                  <a:lnTo>
                    <a:pt x="24449" y="20225"/>
                  </a:lnTo>
                  <a:lnTo>
                    <a:pt x="21052" y="31828"/>
                  </a:lnTo>
                  <a:lnTo>
                    <a:pt x="9529" y="75125"/>
                  </a:lnTo>
                  <a:lnTo>
                    <a:pt x="1338" y="107237"/>
                  </a:lnTo>
                  <a:lnTo>
                    <a:pt x="0" y="122291"/>
                  </a:lnTo>
                  <a:lnTo>
                    <a:pt x="519" y="136561"/>
                  </a:lnTo>
                  <a:lnTo>
                    <a:pt x="2277" y="150307"/>
                  </a:lnTo>
                  <a:lnTo>
                    <a:pt x="7682" y="160882"/>
                  </a:lnTo>
                  <a:lnTo>
                    <a:pt x="15518" y="169343"/>
                  </a:lnTo>
                  <a:lnTo>
                    <a:pt x="24976" y="176396"/>
                  </a:lnTo>
                  <a:lnTo>
                    <a:pt x="36926" y="181097"/>
                  </a:lnTo>
                  <a:lnTo>
                    <a:pt x="50536" y="184231"/>
                  </a:lnTo>
                  <a:lnTo>
                    <a:pt x="107392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368800" y="19685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25400" y="0"/>
                  </a:moveTo>
                  <a:lnTo>
                    <a:pt x="18657" y="20225"/>
                  </a:lnTo>
                  <a:lnTo>
                    <a:pt x="16671" y="31828"/>
                  </a:lnTo>
                  <a:lnTo>
                    <a:pt x="15347" y="45207"/>
                  </a:lnTo>
                  <a:lnTo>
                    <a:pt x="14465" y="59771"/>
                  </a:lnTo>
                  <a:lnTo>
                    <a:pt x="12465" y="73714"/>
                  </a:lnTo>
                  <a:lnTo>
                    <a:pt x="9721" y="87243"/>
                  </a:lnTo>
                  <a:lnTo>
                    <a:pt x="6480" y="100495"/>
                  </a:lnTo>
                  <a:lnTo>
                    <a:pt x="4320" y="114974"/>
                  </a:lnTo>
                  <a:lnTo>
                    <a:pt x="2880" y="130271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584700" y="2032000"/>
              <a:ext cx="127001" cy="114301"/>
            </a:xfrm>
            <a:custGeom>
              <a:avLst/>
              <a:gdLst/>
              <a:ahLst/>
              <a:cxnLst/>
              <a:rect l="0" t="0" r="0" b="0"/>
              <a:pathLst>
                <a:path w="127001" h="114301">
                  <a:moveTo>
                    <a:pt x="127000" y="0"/>
                  </a:moveTo>
                  <a:lnTo>
                    <a:pt x="113515" y="13484"/>
                  </a:lnTo>
                  <a:lnTo>
                    <a:pt x="106721" y="21689"/>
                  </a:lnTo>
                  <a:lnTo>
                    <a:pt x="99369" y="31392"/>
                  </a:lnTo>
                  <a:lnTo>
                    <a:pt x="91646" y="42095"/>
                  </a:lnTo>
                  <a:lnTo>
                    <a:pt x="82264" y="52052"/>
                  </a:lnTo>
                  <a:lnTo>
                    <a:pt x="71776" y="61512"/>
                  </a:lnTo>
                  <a:lnTo>
                    <a:pt x="60550" y="70641"/>
                  </a:lnTo>
                  <a:lnTo>
                    <a:pt x="50244" y="79550"/>
                  </a:lnTo>
                  <a:lnTo>
                    <a:pt x="40552" y="88311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59300" y="2019300"/>
              <a:ext cx="203201" cy="127001"/>
            </a:xfrm>
            <a:custGeom>
              <a:avLst/>
              <a:gdLst/>
              <a:ahLst/>
              <a:cxnLst/>
              <a:rect l="0" t="0" r="0" b="0"/>
              <a:pathLst>
                <a:path w="203201" h="127001">
                  <a:moveTo>
                    <a:pt x="0" y="0"/>
                  </a:moveTo>
                  <a:lnTo>
                    <a:pt x="20225" y="6742"/>
                  </a:lnTo>
                  <a:lnTo>
                    <a:pt x="31828" y="11550"/>
                  </a:lnTo>
                  <a:lnTo>
                    <a:pt x="45208" y="17577"/>
                  </a:lnTo>
                  <a:lnTo>
                    <a:pt x="59771" y="24418"/>
                  </a:lnTo>
                  <a:lnTo>
                    <a:pt x="72303" y="31801"/>
                  </a:lnTo>
                  <a:lnTo>
                    <a:pt x="83480" y="39545"/>
                  </a:lnTo>
                  <a:lnTo>
                    <a:pt x="93753" y="47530"/>
                  </a:lnTo>
                  <a:lnTo>
                    <a:pt x="106246" y="55675"/>
                  </a:lnTo>
                  <a:lnTo>
                    <a:pt x="120220" y="63928"/>
                  </a:lnTo>
                  <a:lnTo>
                    <a:pt x="135180" y="72252"/>
                  </a:lnTo>
                  <a:lnTo>
                    <a:pt x="149386" y="80623"/>
                  </a:lnTo>
                  <a:lnTo>
                    <a:pt x="163091" y="89026"/>
                  </a:lnTo>
                  <a:lnTo>
                    <a:pt x="2032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172200" y="20066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59022" y="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483560" y="1917700"/>
              <a:ext cx="158541" cy="123063"/>
            </a:xfrm>
            <a:custGeom>
              <a:avLst/>
              <a:gdLst/>
              <a:ahLst/>
              <a:cxnLst/>
              <a:rect l="0" t="0" r="0" b="0"/>
              <a:pathLst>
                <a:path w="158541" h="123063">
                  <a:moveTo>
                    <a:pt x="18840" y="0"/>
                  </a:moveTo>
                  <a:lnTo>
                    <a:pt x="1163" y="53029"/>
                  </a:lnTo>
                  <a:lnTo>
                    <a:pt x="0" y="64986"/>
                  </a:lnTo>
                  <a:lnTo>
                    <a:pt x="635" y="77191"/>
                  </a:lnTo>
                  <a:lnTo>
                    <a:pt x="2470" y="89560"/>
                  </a:lnTo>
                  <a:lnTo>
                    <a:pt x="7926" y="99218"/>
                  </a:lnTo>
                  <a:lnTo>
                    <a:pt x="15797" y="107067"/>
                  </a:lnTo>
                  <a:lnTo>
                    <a:pt x="25278" y="113711"/>
                  </a:lnTo>
                  <a:lnTo>
                    <a:pt x="38654" y="118141"/>
                  </a:lnTo>
                  <a:lnTo>
                    <a:pt x="54627" y="121094"/>
                  </a:lnTo>
                  <a:lnTo>
                    <a:pt x="72332" y="123062"/>
                  </a:lnTo>
                  <a:lnTo>
                    <a:pt x="88367" y="122964"/>
                  </a:lnTo>
                  <a:lnTo>
                    <a:pt x="103291" y="121487"/>
                  </a:lnTo>
                  <a:lnTo>
                    <a:pt x="15854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680200" y="19304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25400" y="0"/>
                  </a:moveTo>
                  <a:lnTo>
                    <a:pt x="11915" y="26967"/>
                  </a:lnTo>
                  <a:lnTo>
                    <a:pt x="7943" y="41967"/>
                  </a:lnTo>
                  <a:lnTo>
                    <a:pt x="5295" y="59022"/>
                  </a:lnTo>
                  <a:lnTo>
                    <a:pt x="3530" y="77448"/>
                  </a:lnTo>
                  <a:lnTo>
                    <a:pt x="2353" y="96787"/>
                  </a:lnTo>
                  <a:lnTo>
                    <a:pt x="1045" y="13709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858000" y="2095500"/>
              <a:ext cx="88901" cy="114301"/>
            </a:xfrm>
            <a:custGeom>
              <a:avLst/>
              <a:gdLst/>
              <a:ahLst/>
              <a:cxnLst/>
              <a:rect l="0" t="0" r="0" b="0"/>
              <a:pathLst>
                <a:path w="88901" h="114301">
                  <a:moveTo>
                    <a:pt x="88900" y="0"/>
                  </a:moveTo>
                  <a:lnTo>
                    <a:pt x="75415" y="20225"/>
                  </a:lnTo>
                  <a:lnTo>
                    <a:pt x="68621" y="29006"/>
                  </a:lnTo>
                  <a:lnTo>
                    <a:pt x="61270" y="37682"/>
                  </a:lnTo>
                  <a:lnTo>
                    <a:pt x="53547" y="46287"/>
                  </a:lnTo>
                  <a:lnTo>
                    <a:pt x="45575" y="56258"/>
                  </a:lnTo>
                  <a:lnTo>
                    <a:pt x="37439" y="67139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819900" y="2070100"/>
              <a:ext cx="190501" cy="165101"/>
            </a:xfrm>
            <a:custGeom>
              <a:avLst/>
              <a:gdLst/>
              <a:ahLst/>
              <a:cxnLst/>
              <a:rect l="0" t="0" r="0" b="0"/>
              <a:pathLst>
                <a:path w="190501" h="1651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3463" y="36007"/>
                  </a:lnTo>
                  <a:lnTo>
                    <a:pt x="65275" y="45171"/>
                  </a:lnTo>
                  <a:lnTo>
                    <a:pt x="77383" y="55514"/>
                  </a:lnTo>
                  <a:lnTo>
                    <a:pt x="88278" y="65231"/>
                  </a:lnTo>
                  <a:lnTo>
                    <a:pt x="107908" y="83554"/>
                  </a:lnTo>
                  <a:lnTo>
                    <a:pt x="117094" y="93803"/>
                  </a:lnTo>
                  <a:lnTo>
                    <a:pt x="126041" y="104868"/>
                  </a:lnTo>
                  <a:lnTo>
                    <a:pt x="134827" y="116479"/>
                  </a:lnTo>
                  <a:lnTo>
                    <a:pt x="144918" y="127041"/>
                  </a:lnTo>
                  <a:lnTo>
                    <a:pt x="155878" y="136905"/>
                  </a:lnTo>
                  <a:lnTo>
                    <a:pt x="1905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886200" y="2298749"/>
              <a:ext cx="3048001" cy="190452"/>
            </a:xfrm>
            <a:custGeom>
              <a:avLst/>
              <a:gdLst/>
              <a:ahLst/>
              <a:cxnLst/>
              <a:rect l="0" t="0" r="0" b="0"/>
              <a:pathLst>
                <a:path w="3048001" h="190452">
                  <a:moveTo>
                    <a:pt x="0" y="63451"/>
                  </a:moveTo>
                  <a:lnTo>
                    <a:pt x="26968" y="56708"/>
                  </a:lnTo>
                  <a:lnTo>
                    <a:pt x="59022" y="49635"/>
                  </a:lnTo>
                  <a:lnTo>
                    <a:pt x="77448" y="45774"/>
                  </a:lnTo>
                  <a:lnTo>
                    <a:pt x="150574" y="40339"/>
                  </a:lnTo>
                  <a:lnTo>
                    <a:pt x="194862" y="35305"/>
                  </a:lnTo>
                  <a:lnTo>
                    <a:pt x="234772" y="29774"/>
                  </a:lnTo>
                  <a:lnTo>
                    <a:pt x="321645" y="26224"/>
                  </a:lnTo>
                  <a:lnTo>
                    <a:pt x="394928" y="21846"/>
                  </a:lnTo>
                  <a:lnTo>
                    <a:pt x="446457" y="16738"/>
                  </a:lnTo>
                  <a:lnTo>
                    <a:pt x="531000" y="12450"/>
                  </a:lnTo>
                  <a:lnTo>
                    <a:pt x="560022" y="9695"/>
                  </a:lnTo>
                  <a:lnTo>
                    <a:pt x="620021" y="4281"/>
                  </a:lnTo>
                  <a:lnTo>
                    <a:pt x="684316" y="1875"/>
                  </a:lnTo>
                  <a:lnTo>
                    <a:pt x="818987" y="331"/>
                  </a:lnTo>
                  <a:lnTo>
                    <a:pt x="1010856" y="0"/>
                  </a:lnTo>
                  <a:lnTo>
                    <a:pt x="1093677" y="3736"/>
                  </a:lnTo>
                  <a:lnTo>
                    <a:pt x="1177523" y="8688"/>
                  </a:lnTo>
                  <a:lnTo>
                    <a:pt x="1261825" y="10890"/>
                  </a:lnTo>
                  <a:lnTo>
                    <a:pt x="1395361" y="12129"/>
                  </a:lnTo>
                  <a:lnTo>
                    <a:pt x="1441063" y="15125"/>
                  </a:lnTo>
                  <a:lnTo>
                    <a:pt x="1487053" y="19945"/>
                  </a:lnTo>
                  <a:lnTo>
                    <a:pt x="1533235" y="25980"/>
                  </a:lnTo>
                  <a:lnTo>
                    <a:pt x="1580956" y="30004"/>
                  </a:lnTo>
                  <a:lnTo>
                    <a:pt x="1629704" y="32686"/>
                  </a:lnTo>
                  <a:lnTo>
                    <a:pt x="1679136" y="34474"/>
                  </a:lnTo>
                  <a:lnTo>
                    <a:pt x="1779216" y="40224"/>
                  </a:lnTo>
                  <a:lnTo>
                    <a:pt x="1981440" y="55413"/>
                  </a:lnTo>
                  <a:lnTo>
                    <a:pt x="2033571" y="60914"/>
                  </a:lnTo>
                  <a:lnTo>
                    <a:pt x="2194586" y="80730"/>
                  </a:lnTo>
                  <a:lnTo>
                    <a:pt x="2303697" y="91356"/>
                  </a:lnTo>
                  <a:lnTo>
                    <a:pt x="2357065" y="97577"/>
                  </a:lnTo>
                  <a:lnTo>
                    <a:pt x="2513078" y="118404"/>
                  </a:lnTo>
                  <a:lnTo>
                    <a:pt x="2666548" y="135550"/>
                  </a:lnTo>
                  <a:lnTo>
                    <a:pt x="2935699" y="172228"/>
                  </a:lnTo>
                  <a:lnTo>
                    <a:pt x="3048000" y="190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394200" y="1384300"/>
              <a:ext cx="469901" cy="774701"/>
            </a:xfrm>
            <a:custGeom>
              <a:avLst/>
              <a:gdLst/>
              <a:ahLst/>
              <a:cxnLst/>
              <a:rect l="0" t="0" r="0" b="0"/>
              <a:pathLst>
                <a:path w="469901" h="774701">
                  <a:moveTo>
                    <a:pt x="469900" y="0"/>
                  </a:moveTo>
                  <a:lnTo>
                    <a:pt x="456415" y="13483"/>
                  </a:lnTo>
                  <a:lnTo>
                    <a:pt x="448210" y="23100"/>
                  </a:lnTo>
                  <a:lnTo>
                    <a:pt x="427804" y="48837"/>
                  </a:lnTo>
                  <a:lnTo>
                    <a:pt x="417847" y="65013"/>
                  </a:lnTo>
                  <a:lnTo>
                    <a:pt x="408387" y="82853"/>
                  </a:lnTo>
                  <a:lnTo>
                    <a:pt x="399258" y="101802"/>
                  </a:lnTo>
                  <a:lnTo>
                    <a:pt x="390349" y="118668"/>
                  </a:lnTo>
                  <a:lnTo>
                    <a:pt x="381588" y="134145"/>
                  </a:lnTo>
                  <a:lnTo>
                    <a:pt x="372925" y="148697"/>
                  </a:lnTo>
                  <a:lnTo>
                    <a:pt x="365739" y="162631"/>
                  </a:lnTo>
                  <a:lnTo>
                    <a:pt x="359537" y="176154"/>
                  </a:lnTo>
                  <a:lnTo>
                    <a:pt x="353991" y="189402"/>
                  </a:lnTo>
                  <a:lnTo>
                    <a:pt x="347472" y="203879"/>
                  </a:lnTo>
                  <a:lnTo>
                    <a:pt x="332702" y="235016"/>
                  </a:lnTo>
                  <a:lnTo>
                    <a:pt x="258188" y="385290"/>
                  </a:lnTo>
                  <a:lnTo>
                    <a:pt x="248325" y="402204"/>
                  </a:lnTo>
                  <a:lnTo>
                    <a:pt x="237516" y="419125"/>
                  </a:lnTo>
                  <a:lnTo>
                    <a:pt x="226078" y="436050"/>
                  </a:lnTo>
                  <a:lnTo>
                    <a:pt x="202079" y="469907"/>
                  </a:lnTo>
                  <a:lnTo>
                    <a:pt x="152178" y="537634"/>
                  </a:lnTo>
                  <a:lnTo>
                    <a:pt x="140963" y="554567"/>
                  </a:lnTo>
                  <a:lnTo>
                    <a:pt x="130664" y="571500"/>
                  </a:lnTo>
                  <a:lnTo>
                    <a:pt x="120976" y="588433"/>
                  </a:lnTo>
                  <a:lnTo>
                    <a:pt x="110284" y="605366"/>
                  </a:lnTo>
                  <a:lnTo>
                    <a:pt x="98922" y="622300"/>
                  </a:lnTo>
                  <a:lnTo>
                    <a:pt x="57013" y="683291"/>
                  </a:lnTo>
                  <a:lnTo>
                    <a:pt x="35216" y="717611"/>
                  </a:lnTo>
                  <a:lnTo>
                    <a:pt x="0" y="774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26000" y="2552700"/>
            <a:ext cx="2882901" cy="914401"/>
            <a:chOff x="4826000" y="2552700"/>
            <a:chExt cx="2882901" cy="914401"/>
          </a:xfrm>
        </p:grpSpPr>
        <p:sp>
          <p:nvSpPr>
            <p:cNvPr id="41" name="Freeform 40"/>
            <p:cNvSpPr/>
            <p:nvPr/>
          </p:nvSpPr>
          <p:spPr>
            <a:xfrm>
              <a:off x="6108700" y="2743200"/>
              <a:ext cx="279401" cy="25401"/>
            </a:xfrm>
            <a:custGeom>
              <a:avLst/>
              <a:gdLst/>
              <a:ahLst/>
              <a:cxnLst/>
              <a:rect l="0" t="0" r="0" b="0"/>
              <a:pathLst>
                <a:path w="2794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10139"/>
                  </a:lnTo>
                  <a:lnTo>
                    <a:pt x="59771" y="17676"/>
                  </a:lnTo>
                  <a:lnTo>
                    <a:pt x="75125" y="20251"/>
                  </a:lnTo>
                  <a:lnTo>
                    <a:pt x="91006" y="21967"/>
                  </a:lnTo>
                  <a:lnTo>
                    <a:pt x="107237" y="23111"/>
                  </a:lnTo>
                  <a:lnTo>
                    <a:pt x="123702" y="23874"/>
                  </a:lnTo>
                  <a:lnTo>
                    <a:pt x="157049" y="24721"/>
                  </a:lnTo>
                  <a:lnTo>
                    <a:pt x="279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540500" y="2651038"/>
              <a:ext cx="177801" cy="219163"/>
            </a:xfrm>
            <a:custGeom>
              <a:avLst/>
              <a:gdLst/>
              <a:ahLst/>
              <a:cxnLst/>
              <a:rect l="0" t="0" r="0" b="0"/>
              <a:pathLst>
                <a:path w="177801" h="219163">
                  <a:moveTo>
                    <a:pt x="0" y="142962"/>
                  </a:moveTo>
                  <a:lnTo>
                    <a:pt x="26968" y="136219"/>
                  </a:lnTo>
                  <a:lnTo>
                    <a:pt x="39144" y="132822"/>
                  </a:lnTo>
                  <a:lnTo>
                    <a:pt x="63964" y="125285"/>
                  </a:lnTo>
                  <a:lnTo>
                    <a:pt x="75098" y="118477"/>
                  </a:lnTo>
                  <a:lnTo>
                    <a:pt x="85343" y="109705"/>
                  </a:lnTo>
                  <a:lnTo>
                    <a:pt x="113246" y="80897"/>
                  </a:lnTo>
                  <a:lnTo>
                    <a:pt x="122064" y="71952"/>
                  </a:lnTo>
                  <a:lnTo>
                    <a:pt x="130764" y="61755"/>
                  </a:lnTo>
                  <a:lnTo>
                    <a:pt x="139387" y="50724"/>
                  </a:lnTo>
                  <a:lnTo>
                    <a:pt x="147958" y="39136"/>
                  </a:lnTo>
                  <a:lnTo>
                    <a:pt x="155083" y="27178"/>
                  </a:lnTo>
                  <a:lnTo>
                    <a:pt x="161244" y="14973"/>
                  </a:lnTo>
                  <a:lnTo>
                    <a:pt x="166762" y="2602"/>
                  </a:lnTo>
                  <a:lnTo>
                    <a:pt x="169030" y="0"/>
                  </a:lnTo>
                  <a:lnTo>
                    <a:pt x="169131" y="3909"/>
                  </a:lnTo>
                  <a:lnTo>
                    <a:pt x="167787" y="12160"/>
                  </a:lnTo>
                  <a:lnTo>
                    <a:pt x="165480" y="21894"/>
                  </a:lnTo>
                  <a:lnTo>
                    <a:pt x="162531" y="32616"/>
                  </a:lnTo>
                  <a:lnTo>
                    <a:pt x="159153" y="43998"/>
                  </a:lnTo>
                  <a:lnTo>
                    <a:pt x="158313" y="58641"/>
                  </a:lnTo>
                  <a:lnTo>
                    <a:pt x="159164" y="75459"/>
                  </a:lnTo>
                  <a:lnTo>
                    <a:pt x="161142" y="93727"/>
                  </a:lnTo>
                  <a:lnTo>
                    <a:pt x="162462" y="111549"/>
                  </a:lnTo>
                  <a:lnTo>
                    <a:pt x="163341" y="129076"/>
                  </a:lnTo>
                  <a:lnTo>
                    <a:pt x="163927" y="146404"/>
                  </a:lnTo>
                  <a:lnTo>
                    <a:pt x="165729" y="162190"/>
                  </a:lnTo>
                  <a:lnTo>
                    <a:pt x="168341" y="176947"/>
                  </a:lnTo>
                  <a:lnTo>
                    <a:pt x="177800" y="219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503029" y="2552700"/>
              <a:ext cx="100972" cy="233564"/>
            </a:xfrm>
            <a:custGeom>
              <a:avLst/>
              <a:gdLst/>
              <a:ahLst/>
              <a:cxnLst/>
              <a:rect l="0" t="0" r="0" b="0"/>
              <a:pathLst>
                <a:path w="100972" h="233564">
                  <a:moveTo>
                    <a:pt x="100971" y="203200"/>
                  </a:moveTo>
                  <a:lnTo>
                    <a:pt x="87486" y="216684"/>
                  </a:lnTo>
                  <a:lnTo>
                    <a:pt x="79281" y="222067"/>
                  </a:lnTo>
                  <a:lnTo>
                    <a:pt x="69577" y="227066"/>
                  </a:lnTo>
                  <a:lnTo>
                    <a:pt x="58875" y="231811"/>
                  </a:lnTo>
                  <a:lnTo>
                    <a:pt x="47507" y="233563"/>
                  </a:lnTo>
                  <a:lnTo>
                    <a:pt x="35695" y="233319"/>
                  </a:lnTo>
                  <a:lnTo>
                    <a:pt x="23587" y="231746"/>
                  </a:lnTo>
                  <a:lnTo>
                    <a:pt x="15514" y="225053"/>
                  </a:lnTo>
                  <a:lnTo>
                    <a:pt x="10133" y="214946"/>
                  </a:lnTo>
                  <a:lnTo>
                    <a:pt x="6545" y="202564"/>
                  </a:lnTo>
                  <a:lnTo>
                    <a:pt x="4154" y="188665"/>
                  </a:lnTo>
                  <a:lnTo>
                    <a:pt x="2559" y="173754"/>
                  </a:lnTo>
                  <a:lnTo>
                    <a:pt x="1497" y="158169"/>
                  </a:lnTo>
                  <a:lnTo>
                    <a:pt x="787" y="142135"/>
                  </a:lnTo>
                  <a:lnTo>
                    <a:pt x="0" y="109267"/>
                  </a:lnTo>
                  <a:lnTo>
                    <a:pt x="1201" y="94011"/>
                  </a:lnTo>
                  <a:lnTo>
                    <a:pt x="3414" y="79607"/>
                  </a:lnTo>
                  <a:lnTo>
                    <a:pt x="120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718300" y="26416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12700" y="0"/>
                  </a:moveTo>
                  <a:lnTo>
                    <a:pt x="12700" y="70706"/>
                  </a:lnTo>
                  <a:lnTo>
                    <a:pt x="11289" y="86648"/>
                  </a:lnTo>
                  <a:lnTo>
                    <a:pt x="8937" y="102921"/>
                  </a:lnTo>
                  <a:lnTo>
                    <a:pt x="5958" y="119414"/>
                  </a:lnTo>
                  <a:lnTo>
                    <a:pt x="3971" y="136053"/>
                  </a:lnTo>
                  <a:lnTo>
                    <a:pt x="2647" y="152791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845300" y="2768600"/>
              <a:ext cx="76201" cy="127001"/>
            </a:xfrm>
            <a:custGeom>
              <a:avLst/>
              <a:gdLst/>
              <a:ahLst/>
              <a:cxnLst/>
              <a:rect l="0" t="0" r="0" b="0"/>
              <a:pathLst>
                <a:path w="76201" h="127001">
                  <a:moveTo>
                    <a:pt x="76200" y="0"/>
                  </a:moveTo>
                  <a:lnTo>
                    <a:pt x="69458" y="20225"/>
                  </a:lnTo>
                  <a:lnTo>
                    <a:pt x="64649" y="30417"/>
                  </a:lnTo>
                  <a:lnTo>
                    <a:pt x="58622" y="41444"/>
                  </a:lnTo>
                  <a:lnTo>
                    <a:pt x="51781" y="53029"/>
                  </a:lnTo>
                  <a:lnTo>
                    <a:pt x="44398" y="63575"/>
                  </a:lnTo>
                  <a:lnTo>
                    <a:pt x="36655" y="73428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832600" y="2743200"/>
              <a:ext cx="88901" cy="101601"/>
            </a:xfrm>
            <a:custGeom>
              <a:avLst/>
              <a:gdLst/>
              <a:ahLst/>
              <a:cxnLst/>
              <a:rect l="0" t="0" r="0" b="0"/>
              <a:pathLst>
                <a:path w="88901" h="101601">
                  <a:moveTo>
                    <a:pt x="0" y="0"/>
                  </a:moveTo>
                  <a:lnTo>
                    <a:pt x="6741" y="20225"/>
                  </a:lnTo>
                  <a:lnTo>
                    <a:pt x="11550" y="29006"/>
                  </a:lnTo>
                  <a:lnTo>
                    <a:pt x="17577" y="37682"/>
                  </a:lnTo>
                  <a:lnTo>
                    <a:pt x="24418" y="46287"/>
                  </a:lnTo>
                  <a:lnTo>
                    <a:pt x="33211" y="54847"/>
                  </a:lnTo>
                  <a:lnTo>
                    <a:pt x="889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099300" y="26670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997700" y="27432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26968" y="0"/>
                  </a:lnTo>
                  <a:lnTo>
                    <a:pt x="40556" y="1411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239000" y="2621299"/>
              <a:ext cx="203201" cy="287002"/>
            </a:xfrm>
            <a:custGeom>
              <a:avLst/>
              <a:gdLst/>
              <a:ahLst/>
              <a:cxnLst/>
              <a:rect l="0" t="0" r="0" b="0"/>
              <a:pathLst>
                <a:path w="203201" h="287002">
                  <a:moveTo>
                    <a:pt x="0" y="58401"/>
                  </a:moveTo>
                  <a:lnTo>
                    <a:pt x="6741" y="38175"/>
                  </a:lnTo>
                  <a:lnTo>
                    <a:pt x="11550" y="29394"/>
                  </a:lnTo>
                  <a:lnTo>
                    <a:pt x="17577" y="20718"/>
                  </a:lnTo>
                  <a:lnTo>
                    <a:pt x="24418" y="12113"/>
                  </a:lnTo>
                  <a:lnTo>
                    <a:pt x="34623" y="6375"/>
                  </a:lnTo>
                  <a:lnTo>
                    <a:pt x="47070" y="2550"/>
                  </a:lnTo>
                  <a:lnTo>
                    <a:pt x="61014" y="0"/>
                  </a:lnTo>
                  <a:lnTo>
                    <a:pt x="74542" y="1123"/>
                  </a:lnTo>
                  <a:lnTo>
                    <a:pt x="87794" y="4693"/>
                  </a:lnTo>
                  <a:lnTo>
                    <a:pt x="100862" y="9896"/>
                  </a:lnTo>
                  <a:lnTo>
                    <a:pt x="108164" y="19008"/>
                  </a:lnTo>
                  <a:lnTo>
                    <a:pt x="111620" y="30728"/>
                  </a:lnTo>
                  <a:lnTo>
                    <a:pt x="112513" y="44185"/>
                  </a:lnTo>
                  <a:lnTo>
                    <a:pt x="110287" y="57390"/>
                  </a:lnTo>
                  <a:lnTo>
                    <a:pt x="105980" y="70427"/>
                  </a:lnTo>
                  <a:lnTo>
                    <a:pt x="100286" y="83352"/>
                  </a:lnTo>
                  <a:lnTo>
                    <a:pt x="86435" y="112764"/>
                  </a:lnTo>
                  <a:lnTo>
                    <a:pt x="78789" y="128509"/>
                  </a:lnTo>
                  <a:lnTo>
                    <a:pt x="70870" y="143240"/>
                  </a:lnTo>
                  <a:lnTo>
                    <a:pt x="62769" y="157293"/>
                  </a:lnTo>
                  <a:lnTo>
                    <a:pt x="54546" y="170896"/>
                  </a:lnTo>
                  <a:lnTo>
                    <a:pt x="46242" y="182786"/>
                  </a:lnTo>
                  <a:lnTo>
                    <a:pt x="37883" y="193535"/>
                  </a:lnTo>
                  <a:lnTo>
                    <a:pt x="29488" y="203524"/>
                  </a:lnTo>
                  <a:lnTo>
                    <a:pt x="21070" y="213005"/>
                  </a:lnTo>
                  <a:lnTo>
                    <a:pt x="4190" y="231066"/>
                  </a:lnTo>
                  <a:lnTo>
                    <a:pt x="1382" y="239833"/>
                  </a:lnTo>
                  <a:lnTo>
                    <a:pt x="2333" y="248500"/>
                  </a:lnTo>
                  <a:lnTo>
                    <a:pt x="5788" y="257100"/>
                  </a:lnTo>
                  <a:lnTo>
                    <a:pt x="13737" y="262833"/>
                  </a:lnTo>
                  <a:lnTo>
                    <a:pt x="24679" y="266656"/>
                  </a:lnTo>
                  <a:lnTo>
                    <a:pt x="37620" y="269204"/>
                  </a:lnTo>
                  <a:lnTo>
                    <a:pt x="53302" y="270903"/>
                  </a:lnTo>
                  <a:lnTo>
                    <a:pt x="70812" y="272035"/>
                  </a:lnTo>
                  <a:lnTo>
                    <a:pt x="89541" y="272790"/>
                  </a:lnTo>
                  <a:lnTo>
                    <a:pt x="107672" y="274705"/>
                  </a:lnTo>
                  <a:lnTo>
                    <a:pt x="125403" y="277393"/>
                  </a:lnTo>
                  <a:lnTo>
                    <a:pt x="203200" y="2870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547330" y="2641600"/>
              <a:ext cx="161571" cy="172105"/>
            </a:xfrm>
            <a:custGeom>
              <a:avLst/>
              <a:gdLst/>
              <a:ahLst/>
              <a:cxnLst/>
              <a:rect l="0" t="0" r="0" b="0"/>
              <a:pathLst>
                <a:path w="161571" h="172105">
                  <a:moveTo>
                    <a:pt x="21870" y="0"/>
                  </a:moveTo>
                  <a:lnTo>
                    <a:pt x="8385" y="26967"/>
                  </a:lnTo>
                  <a:lnTo>
                    <a:pt x="4413" y="40556"/>
                  </a:lnTo>
                  <a:lnTo>
                    <a:pt x="1765" y="55259"/>
                  </a:lnTo>
                  <a:lnTo>
                    <a:pt x="0" y="70706"/>
                  </a:lnTo>
                  <a:lnTo>
                    <a:pt x="234" y="86648"/>
                  </a:lnTo>
                  <a:lnTo>
                    <a:pt x="1802" y="102921"/>
                  </a:lnTo>
                  <a:lnTo>
                    <a:pt x="4257" y="119414"/>
                  </a:lnTo>
                  <a:lnTo>
                    <a:pt x="8717" y="133231"/>
                  </a:lnTo>
                  <a:lnTo>
                    <a:pt x="14512" y="145265"/>
                  </a:lnTo>
                  <a:lnTo>
                    <a:pt x="21198" y="156110"/>
                  </a:lnTo>
                  <a:lnTo>
                    <a:pt x="31300" y="163340"/>
                  </a:lnTo>
                  <a:lnTo>
                    <a:pt x="43678" y="168160"/>
                  </a:lnTo>
                  <a:lnTo>
                    <a:pt x="57575" y="171373"/>
                  </a:lnTo>
                  <a:lnTo>
                    <a:pt x="72484" y="172104"/>
                  </a:lnTo>
                  <a:lnTo>
                    <a:pt x="88069" y="171180"/>
                  </a:lnTo>
                  <a:lnTo>
                    <a:pt x="16157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683500" y="26797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25400" y="0"/>
                  </a:moveTo>
                  <a:lnTo>
                    <a:pt x="25400" y="26967"/>
                  </a:lnTo>
                  <a:lnTo>
                    <a:pt x="23989" y="40556"/>
                  </a:lnTo>
                  <a:lnTo>
                    <a:pt x="21637" y="55259"/>
                  </a:lnTo>
                  <a:lnTo>
                    <a:pt x="18658" y="70706"/>
                  </a:lnTo>
                  <a:lnTo>
                    <a:pt x="16671" y="86648"/>
                  </a:lnTo>
                  <a:lnTo>
                    <a:pt x="15347" y="102921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656718" y="2616200"/>
              <a:ext cx="286883" cy="292101"/>
            </a:xfrm>
            <a:custGeom>
              <a:avLst/>
              <a:gdLst/>
              <a:ahLst/>
              <a:cxnLst/>
              <a:rect l="0" t="0" r="0" b="0"/>
              <a:pathLst>
                <a:path w="286883" h="292101">
                  <a:moveTo>
                    <a:pt x="185282" y="0"/>
                  </a:moveTo>
                  <a:lnTo>
                    <a:pt x="70263" y="115018"/>
                  </a:lnTo>
                  <a:lnTo>
                    <a:pt x="59213" y="127479"/>
                  </a:lnTo>
                  <a:lnTo>
                    <a:pt x="49025" y="140019"/>
                  </a:lnTo>
                  <a:lnTo>
                    <a:pt x="39411" y="152612"/>
                  </a:lnTo>
                  <a:lnTo>
                    <a:pt x="30179" y="163830"/>
                  </a:lnTo>
                  <a:lnTo>
                    <a:pt x="21202" y="174131"/>
                  </a:lnTo>
                  <a:lnTo>
                    <a:pt x="12395" y="183821"/>
                  </a:lnTo>
                  <a:lnTo>
                    <a:pt x="6524" y="195925"/>
                  </a:lnTo>
                  <a:lnTo>
                    <a:pt x="2610" y="209639"/>
                  </a:lnTo>
                  <a:lnTo>
                    <a:pt x="0" y="224426"/>
                  </a:lnTo>
                  <a:lnTo>
                    <a:pt x="3905" y="234283"/>
                  </a:lnTo>
                  <a:lnTo>
                    <a:pt x="12153" y="240856"/>
                  </a:lnTo>
                  <a:lnTo>
                    <a:pt x="23296" y="245237"/>
                  </a:lnTo>
                  <a:lnTo>
                    <a:pt x="36369" y="249569"/>
                  </a:lnTo>
                  <a:lnTo>
                    <a:pt x="50728" y="253868"/>
                  </a:lnTo>
                  <a:lnTo>
                    <a:pt x="81736" y="262408"/>
                  </a:lnTo>
                  <a:lnTo>
                    <a:pt x="114332" y="270907"/>
                  </a:lnTo>
                  <a:lnTo>
                    <a:pt x="132337" y="273738"/>
                  </a:lnTo>
                  <a:lnTo>
                    <a:pt x="151396" y="275625"/>
                  </a:lnTo>
                  <a:lnTo>
                    <a:pt x="171158" y="276883"/>
                  </a:lnTo>
                  <a:lnTo>
                    <a:pt x="189977" y="279133"/>
                  </a:lnTo>
                  <a:lnTo>
                    <a:pt x="208167" y="282044"/>
                  </a:lnTo>
                  <a:lnTo>
                    <a:pt x="286882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638800" y="2989883"/>
              <a:ext cx="317501" cy="7318"/>
            </a:xfrm>
            <a:custGeom>
              <a:avLst/>
              <a:gdLst/>
              <a:ahLst/>
              <a:cxnLst/>
              <a:rect l="0" t="0" r="0" b="0"/>
              <a:pathLst>
                <a:path w="317501" h="7318">
                  <a:moveTo>
                    <a:pt x="0" y="7317"/>
                  </a:moveTo>
                  <a:lnTo>
                    <a:pt x="33709" y="7317"/>
                  </a:lnTo>
                  <a:lnTo>
                    <a:pt x="50695" y="5905"/>
                  </a:lnTo>
                  <a:lnTo>
                    <a:pt x="69074" y="3553"/>
                  </a:lnTo>
                  <a:lnTo>
                    <a:pt x="88383" y="574"/>
                  </a:lnTo>
                  <a:lnTo>
                    <a:pt x="108311" y="0"/>
                  </a:lnTo>
                  <a:lnTo>
                    <a:pt x="128651" y="1028"/>
                  </a:lnTo>
                  <a:lnTo>
                    <a:pt x="149268" y="3124"/>
                  </a:lnTo>
                  <a:lnTo>
                    <a:pt x="170067" y="4521"/>
                  </a:lnTo>
                  <a:lnTo>
                    <a:pt x="190989" y="5453"/>
                  </a:lnTo>
                  <a:lnTo>
                    <a:pt x="231639" y="6488"/>
                  </a:lnTo>
                  <a:lnTo>
                    <a:pt x="317500" y="7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76800" y="2564407"/>
              <a:ext cx="280972" cy="407394"/>
            </a:xfrm>
            <a:custGeom>
              <a:avLst/>
              <a:gdLst/>
              <a:ahLst/>
              <a:cxnLst/>
              <a:rect l="0" t="0" r="0" b="0"/>
              <a:pathLst>
                <a:path w="280972" h="407394">
                  <a:moveTo>
                    <a:pt x="88900" y="26393"/>
                  </a:moveTo>
                  <a:lnTo>
                    <a:pt x="95642" y="6167"/>
                  </a:lnTo>
                  <a:lnTo>
                    <a:pt x="101861" y="1620"/>
                  </a:lnTo>
                  <a:lnTo>
                    <a:pt x="110240" y="0"/>
                  </a:lnTo>
                  <a:lnTo>
                    <a:pt x="120060" y="331"/>
                  </a:lnTo>
                  <a:lnTo>
                    <a:pt x="130840" y="1962"/>
                  </a:lnTo>
                  <a:lnTo>
                    <a:pt x="142260" y="4461"/>
                  </a:lnTo>
                  <a:lnTo>
                    <a:pt x="154106" y="7538"/>
                  </a:lnTo>
                  <a:lnTo>
                    <a:pt x="166237" y="12412"/>
                  </a:lnTo>
                  <a:lnTo>
                    <a:pt x="178558" y="18483"/>
                  </a:lnTo>
                  <a:lnTo>
                    <a:pt x="191005" y="25353"/>
                  </a:lnTo>
                  <a:lnTo>
                    <a:pt x="202126" y="32755"/>
                  </a:lnTo>
                  <a:lnTo>
                    <a:pt x="212361" y="40512"/>
                  </a:lnTo>
                  <a:lnTo>
                    <a:pt x="222007" y="48505"/>
                  </a:lnTo>
                  <a:lnTo>
                    <a:pt x="229849" y="58068"/>
                  </a:lnTo>
                  <a:lnTo>
                    <a:pt x="236488" y="68676"/>
                  </a:lnTo>
                  <a:lnTo>
                    <a:pt x="242325" y="79981"/>
                  </a:lnTo>
                  <a:lnTo>
                    <a:pt x="244805" y="91752"/>
                  </a:lnTo>
                  <a:lnTo>
                    <a:pt x="245048" y="103832"/>
                  </a:lnTo>
                  <a:lnTo>
                    <a:pt x="243799" y="116119"/>
                  </a:lnTo>
                  <a:lnTo>
                    <a:pt x="240143" y="127132"/>
                  </a:lnTo>
                  <a:lnTo>
                    <a:pt x="234884" y="137297"/>
                  </a:lnTo>
                  <a:lnTo>
                    <a:pt x="228556" y="146895"/>
                  </a:lnTo>
                  <a:lnTo>
                    <a:pt x="222926" y="157528"/>
                  </a:lnTo>
                  <a:lnTo>
                    <a:pt x="217761" y="168849"/>
                  </a:lnTo>
                  <a:lnTo>
                    <a:pt x="212907" y="180630"/>
                  </a:lnTo>
                  <a:lnTo>
                    <a:pt x="211083" y="192718"/>
                  </a:lnTo>
                  <a:lnTo>
                    <a:pt x="211277" y="205009"/>
                  </a:lnTo>
                  <a:lnTo>
                    <a:pt x="212818" y="217437"/>
                  </a:lnTo>
                  <a:lnTo>
                    <a:pt x="216667" y="228545"/>
                  </a:lnTo>
                  <a:lnTo>
                    <a:pt x="222056" y="238772"/>
                  </a:lnTo>
                  <a:lnTo>
                    <a:pt x="228470" y="248412"/>
                  </a:lnTo>
                  <a:lnTo>
                    <a:pt x="235569" y="257661"/>
                  </a:lnTo>
                  <a:lnTo>
                    <a:pt x="243124" y="266649"/>
                  </a:lnTo>
                  <a:lnTo>
                    <a:pt x="250982" y="275464"/>
                  </a:lnTo>
                  <a:lnTo>
                    <a:pt x="267240" y="292783"/>
                  </a:lnTo>
                  <a:lnTo>
                    <a:pt x="275526" y="301353"/>
                  </a:lnTo>
                  <a:lnTo>
                    <a:pt x="279640" y="311300"/>
                  </a:lnTo>
                  <a:lnTo>
                    <a:pt x="280971" y="322164"/>
                  </a:lnTo>
                  <a:lnTo>
                    <a:pt x="280447" y="333640"/>
                  </a:lnTo>
                  <a:lnTo>
                    <a:pt x="275864" y="342702"/>
                  </a:lnTo>
                  <a:lnTo>
                    <a:pt x="268576" y="350154"/>
                  </a:lnTo>
                  <a:lnTo>
                    <a:pt x="259484" y="356534"/>
                  </a:lnTo>
                  <a:lnTo>
                    <a:pt x="247778" y="362198"/>
                  </a:lnTo>
                  <a:lnTo>
                    <a:pt x="234330" y="367385"/>
                  </a:lnTo>
                  <a:lnTo>
                    <a:pt x="219720" y="372254"/>
                  </a:lnTo>
                  <a:lnTo>
                    <a:pt x="204335" y="376911"/>
                  </a:lnTo>
                  <a:lnTo>
                    <a:pt x="172189" y="385849"/>
                  </a:lnTo>
                  <a:lnTo>
                    <a:pt x="122358" y="398814"/>
                  </a:lnTo>
                  <a:lnTo>
                    <a:pt x="105561" y="401674"/>
                  </a:lnTo>
                  <a:lnTo>
                    <a:pt x="88718" y="403580"/>
                  </a:lnTo>
                  <a:lnTo>
                    <a:pt x="0" y="407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283200" y="29337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165100" y="0"/>
                  </a:moveTo>
                  <a:lnTo>
                    <a:pt x="80302" y="84797"/>
                  </a:lnTo>
                  <a:lnTo>
                    <a:pt x="73290" y="94631"/>
                  </a:lnTo>
                  <a:lnTo>
                    <a:pt x="67204" y="105420"/>
                  </a:lnTo>
                  <a:lnTo>
                    <a:pt x="61736" y="116847"/>
                  </a:lnTo>
                  <a:lnTo>
                    <a:pt x="53857" y="127286"/>
                  </a:lnTo>
                  <a:lnTo>
                    <a:pt x="44371" y="13706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95900" y="2819400"/>
              <a:ext cx="63501" cy="177801"/>
            </a:xfrm>
            <a:custGeom>
              <a:avLst/>
              <a:gdLst/>
              <a:ahLst/>
              <a:cxnLst/>
              <a:rect l="0" t="0" r="0" b="0"/>
              <a:pathLst>
                <a:path w="63501" h="177801">
                  <a:moveTo>
                    <a:pt x="63500" y="177800"/>
                  </a:moveTo>
                  <a:lnTo>
                    <a:pt x="25302" y="6320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826000" y="3086100"/>
              <a:ext cx="508001" cy="50801"/>
            </a:xfrm>
            <a:custGeom>
              <a:avLst/>
              <a:gdLst/>
              <a:ahLst/>
              <a:cxnLst/>
              <a:rect l="0" t="0" r="0" b="0"/>
              <a:pathLst>
                <a:path w="508001" h="50801">
                  <a:moveTo>
                    <a:pt x="0" y="0"/>
                  </a:moveTo>
                  <a:lnTo>
                    <a:pt x="26968" y="6742"/>
                  </a:lnTo>
                  <a:lnTo>
                    <a:pt x="43378" y="8727"/>
                  </a:lnTo>
                  <a:lnTo>
                    <a:pt x="62785" y="10052"/>
                  </a:lnTo>
                  <a:lnTo>
                    <a:pt x="105516" y="11523"/>
                  </a:lnTo>
                  <a:lnTo>
                    <a:pt x="148025" y="12176"/>
                  </a:lnTo>
                  <a:lnTo>
                    <a:pt x="167828" y="13762"/>
                  </a:lnTo>
                  <a:lnTo>
                    <a:pt x="186674" y="16230"/>
                  </a:lnTo>
                  <a:lnTo>
                    <a:pt x="204882" y="19287"/>
                  </a:lnTo>
                  <a:lnTo>
                    <a:pt x="222666" y="21324"/>
                  </a:lnTo>
                  <a:lnTo>
                    <a:pt x="240166" y="22683"/>
                  </a:lnTo>
                  <a:lnTo>
                    <a:pt x="257477" y="23588"/>
                  </a:lnTo>
                  <a:lnTo>
                    <a:pt x="303052" y="24594"/>
                  </a:lnTo>
                  <a:lnTo>
                    <a:pt x="329035" y="24863"/>
                  </a:lnTo>
                  <a:lnTo>
                    <a:pt x="352001" y="26453"/>
                  </a:lnTo>
                  <a:lnTo>
                    <a:pt x="372956" y="28924"/>
                  </a:lnTo>
                  <a:lnTo>
                    <a:pt x="392570" y="31982"/>
                  </a:lnTo>
                  <a:lnTo>
                    <a:pt x="433179" y="39144"/>
                  </a:lnTo>
                  <a:lnTo>
                    <a:pt x="5080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41900" y="3193083"/>
              <a:ext cx="241185" cy="248476"/>
            </a:xfrm>
            <a:custGeom>
              <a:avLst/>
              <a:gdLst/>
              <a:ahLst/>
              <a:cxnLst/>
              <a:rect l="0" t="0" r="0" b="0"/>
              <a:pathLst>
                <a:path w="241185" h="248476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8"/>
                  </a:lnTo>
                  <a:lnTo>
                    <a:pt x="84716" y="9216"/>
                  </a:lnTo>
                  <a:lnTo>
                    <a:pt x="103044" y="12816"/>
                  </a:lnTo>
                  <a:lnTo>
                    <a:pt x="119496" y="18039"/>
                  </a:lnTo>
                  <a:lnTo>
                    <a:pt x="134697" y="24342"/>
                  </a:lnTo>
                  <a:lnTo>
                    <a:pt x="149065" y="31367"/>
                  </a:lnTo>
                  <a:lnTo>
                    <a:pt x="161465" y="38872"/>
                  </a:lnTo>
                  <a:lnTo>
                    <a:pt x="172554" y="46698"/>
                  </a:lnTo>
                  <a:lnTo>
                    <a:pt x="182769" y="54738"/>
                  </a:lnTo>
                  <a:lnTo>
                    <a:pt x="186757" y="62919"/>
                  </a:lnTo>
                  <a:lnTo>
                    <a:pt x="186594" y="71196"/>
                  </a:lnTo>
                  <a:lnTo>
                    <a:pt x="183662" y="79536"/>
                  </a:lnTo>
                  <a:lnTo>
                    <a:pt x="178886" y="87919"/>
                  </a:lnTo>
                  <a:lnTo>
                    <a:pt x="172879" y="96329"/>
                  </a:lnTo>
                  <a:lnTo>
                    <a:pt x="166053" y="104758"/>
                  </a:lnTo>
                  <a:lnTo>
                    <a:pt x="162913" y="114611"/>
                  </a:lnTo>
                  <a:lnTo>
                    <a:pt x="162230" y="125413"/>
                  </a:lnTo>
                  <a:lnTo>
                    <a:pt x="163187" y="136847"/>
                  </a:lnTo>
                  <a:lnTo>
                    <a:pt x="168058" y="147293"/>
                  </a:lnTo>
                  <a:lnTo>
                    <a:pt x="175538" y="157079"/>
                  </a:lnTo>
                  <a:lnTo>
                    <a:pt x="184759" y="166425"/>
                  </a:lnTo>
                  <a:lnTo>
                    <a:pt x="195139" y="174066"/>
                  </a:lnTo>
                  <a:lnTo>
                    <a:pt x="206292" y="180572"/>
                  </a:lnTo>
                  <a:lnTo>
                    <a:pt x="217961" y="186320"/>
                  </a:lnTo>
                  <a:lnTo>
                    <a:pt x="227152" y="194386"/>
                  </a:lnTo>
                  <a:lnTo>
                    <a:pt x="234690" y="203996"/>
                  </a:lnTo>
                  <a:lnTo>
                    <a:pt x="241127" y="214636"/>
                  </a:lnTo>
                  <a:lnTo>
                    <a:pt x="241184" y="223141"/>
                  </a:lnTo>
                  <a:lnTo>
                    <a:pt x="236989" y="230221"/>
                  </a:lnTo>
                  <a:lnTo>
                    <a:pt x="229959" y="236353"/>
                  </a:lnTo>
                  <a:lnTo>
                    <a:pt x="219628" y="240441"/>
                  </a:lnTo>
                  <a:lnTo>
                    <a:pt x="207097" y="243166"/>
                  </a:lnTo>
                  <a:lnTo>
                    <a:pt x="193097" y="244983"/>
                  </a:lnTo>
                  <a:lnTo>
                    <a:pt x="178120" y="246194"/>
                  </a:lnTo>
                  <a:lnTo>
                    <a:pt x="162491" y="247001"/>
                  </a:lnTo>
                  <a:lnTo>
                    <a:pt x="130074" y="247899"/>
                  </a:lnTo>
                  <a:lnTo>
                    <a:pt x="63270" y="248475"/>
                  </a:lnTo>
                  <a:lnTo>
                    <a:pt x="0" y="235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337300" y="2997200"/>
              <a:ext cx="1219201" cy="101601"/>
            </a:xfrm>
            <a:custGeom>
              <a:avLst/>
              <a:gdLst/>
              <a:ahLst/>
              <a:cxnLst/>
              <a:rect l="0" t="0" r="0" b="0"/>
              <a:pathLst>
                <a:path w="1219201" h="101601">
                  <a:moveTo>
                    <a:pt x="0" y="0"/>
                  </a:moveTo>
                  <a:lnTo>
                    <a:pt x="70706" y="0"/>
                  </a:lnTo>
                  <a:lnTo>
                    <a:pt x="89471" y="1411"/>
                  </a:lnTo>
                  <a:lnTo>
                    <a:pt x="110447" y="3763"/>
                  </a:lnTo>
                  <a:lnTo>
                    <a:pt x="132898" y="6742"/>
                  </a:lnTo>
                  <a:lnTo>
                    <a:pt x="157743" y="8727"/>
                  </a:lnTo>
                  <a:lnTo>
                    <a:pt x="184184" y="10052"/>
                  </a:lnTo>
                  <a:lnTo>
                    <a:pt x="257302" y="11915"/>
                  </a:lnTo>
                  <a:lnTo>
                    <a:pt x="546860" y="12696"/>
                  </a:lnTo>
                  <a:lnTo>
                    <a:pt x="573417" y="14108"/>
                  </a:lnTo>
                  <a:lnTo>
                    <a:pt x="601001" y="16461"/>
                  </a:lnTo>
                  <a:lnTo>
                    <a:pt x="629267" y="19440"/>
                  </a:lnTo>
                  <a:lnTo>
                    <a:pt x="656578" y="21427"/>
                  </a:lnTo>
                  <a:lnTo>
                    <a:pt x="683252" y="22751"/>
                  </a:lnTo>
                  <a:lnTo>
                    <a:pt x="709501" y="23634"/>
                  </a:lnTo>
                  <a:lnTo>
                    <a:pt x="736879" y="25633"/>
                  </a:lnTo>
                  <a:lnTo>
                    <a:pt x="765008" y="28378"/>
                  </a:lnTo>
                  <a:lnTo>
                    <a:pt x="822604" y="35190"/>
                  </a:lnTo>
                  <a:lnTo>
                    <a:pt x="969609" y="55207"/>
                  </a:lnTo>
                  <a:lnTo>
                    <a:pt x="999183" y="60793"/>
                  </a:lnTo>
                  <a:lnTo>
                    <a:pt x="1028777" y="67340"/>
                  </a:lnTo>
                  <a:lnTo>
                    <a:pt x="1085178" y="80729"/>
                  </a:lnTo>
                  <a:lnTo>
                    <a:pt x="1110097" y="86274"/>
                  </a:lnTo>
                  <a:lnTo>
                    <a:pt x="12192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81800" y="3100565"/>
              <a:ext cx="343343" cy="366536"/>
            </a:xfrm>
            <a:custGeom>
              <a:avLst/>
              <a:gdLst/>
              <a:ahLst/>
              <a:cxnLst/>
              <a:rect l="0" t="0" r="0" b="0"/>
              <a:pathLst>
                <a:path w="343343" h="366536">
                  <a:moveTo>
                    <a:pt x="0" y="10935"/>
                  </a:moveTo>
                  <a:lnTo>
                    <a:pt x="26968" y="4192"/>
                  </a:lnTo>
                  <a:lnTo>
                    <a:pt x="43378" y="2207"/>
                  </a:lnTo>
                  <a:lnTo>
                    <a:pt x="62785" y="882"/>
                  </a:lnTo>
                  <a:lnTo>
                    <a:pt x="84190" y="0"/>
                  </a:lnTo>
                  <a:lnTo>
                    <a:pt x="105516" y="823"/>
                  </a:lnTo>
                  <a:lnTo>
                    <a:pt x="126788" y="2782"/>
                  </a:lnTo>
                  <a:lnTo>
                    <a:pt x="148025" y="5500"/>
                  </a:lnTo>
                  <a:lnTo>
                    <a:pt x="169239" y="8722"/>
                  </a:lnTo>
                  <a:lnTo>
                    <a:pt x="211625" y="16066"/>
                  </a:lnTo>
                  <a:lnTo>
                    <a:pt x="231394" y="20000"/>
                  </a:lnTo>
                  <a:lnTo>
                    <a:pt x="268412" y="28134"/>
                  </a:lnTo>
                  <a:lnTo>
                    <a:pt x="277719" y="36512"/>
                  </a:lnTo>
                  <a:lnTo>
                    <a:pt x="281102" y="47742"/>
                  </a:lnTo>
                  <a:lnTo>
                    <a:pt x="280534" y="60873"/>
                  </a:lnTo>
                  <a:lnTo>
                    <a:pt x="275922" y="72449"/>
                  </a:lnTo>
                  <a:lnTo>
                    <a:pt x="268615" y="82988"/>
                  </a:lnTo>
                  <a:lnTo>
                    <a:pt x="250618" y="102225"/>
                  </a:lnTo>
                  <a:lnTo>
                    <a:pt x="233212" y="120182"/>
                  </a:lnTo>
                  <a:lnTo>
                    <a:pt x="231674" y="130333"/>
                  </a:lnTo>
                  <a:lnTo>
                    <a:pt x="234883" y="141334"/>
                  </a:lnTo>
                  <a:lnTo>
                    <a:pt x="241255" y="152901"/>
                  </a:lnTo>
                  <a:lnTo>
                    <a:pt x="249736" y="163434"/>
                  </a:lnTo>
                  <a:lnTo>
                    <a:pt x="259624" y="173279"/>
                  </a:lnTo>
                  <a:lnTo>
                    <a:pt x="270449" y="182664"/>
                  </a:lnTo>
                  <a:lnTo>
                    <a:pt x="281899" y="193154"/>
                  </a:lnTo>
                  <a:lnTo>
                    <a:pt x="305910" y="216099"/>
                  </a:lnTo>
                  <a:lnTo>
                    <a:pt x="336487" y="246075"/>
                  </a:lnTo>
                  <a:lnTo>
                    <a:pt x="341446" y="258006"/>
                  </a:lnTo>
                  <a:lnTo>
                    <a:pt x="343342" y="271604"/>
                  </a:lnTo>
                  <a:lnTo>
                    <a:pt x="343194" y="286314"/>
                  </a:lnTo>
                  <a:lnTo>
                    <a:pt x="336040" y="298943"/>
                  </a:lnTo>
                  <a:lnTo>
                    <a:pt x="324216" y="310185"/>
                  </a:lnTo>
                  <a:lnTo>
                    <a:pt x="309278" y="320501"/>
                  </a:lnTo>
                  <a:lnTo>
                    <a:pt x="292262" y="327379"/>
                  </a:lnTo>
                  <a:lnTo>
                    <a:pt x="273864" y="331965"/>
                  </a:lnTo>
                  <a:lnTo>
                    <a:pt x="254542" y="335021"/>
                  </a:lnTo>
                  <a:lnTo>
                    <a:pt x="237428" y="338470"/>
                  </a:lnTo>
                  <a:lnTo>
                    <a:pt x="221785" y="342181"/>
                  </a:lnTo>
                  <a:lnTo>
                    <a:pt x="207123" y="346065"/>
                  </a:lnTo>
                  <a:lnTo>
                    <a:pt x="190293" y="348655"/>
                  </a:lnTo>
                  <a:lnTo>
                    <a:pt x="172017" y="350382"/>
                  </a:lnTo>
                  <a:lnTo>
                    <a:pt x="152778" y="351532"/>
                  </a:lnTo>
                  <a:lnTo>
                    <a:pt x="135718" y="353711"/>
                  </a:lnTo>
                  <a:lnTo>
                    <a:pt x="120112" y="356574"/>
                  </a:lnTo>
                  <a:lnTo>
                    <a:pt x="76200" y="366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965700" y="2717800"/>
              <a:ext cx="355601" cy="723901"/>
            </a:xfrm>
            <a:custGeom>
              <a:avLst/>
              <a:gdLst/>
              <a:ahLst/>
              <a:cxnLst/>
              <a:rect l="0" t="0" r="0" b="0"/>
              <a:pathLst>
                <a:path w="355601" h="723901">
                  <a:moveTo>
                    <a:pt x="0" y="0"/>
                  </a:moveTo>
                  <a:lnTo>
                    <a:pt x="6742" y="26967"/>
                  </a:lnTo>
                  <a:lnTo>
                    <a:pt x="11550" y="39145"/>
                  </a:lnTo>
                  <a:lnTo>
                    <a:pt x="17577" y="51496"/>
                  </a:lnTo>
                  <a:lnTo>
                    <a:pt x="24418" y="63964"/>
                  </a:lnTo>
                  <a:lnTo>
                    <a:pt x="31801" y="79331"/>
                  </a:lnTo>
                  <a:lnTo>
                    <a:pt x="39545" y="96632"/>
                  </a:lnTo>
                  <a:lnTo>
                    <a:pt x="47530" y="115221"/>
                  </a:lnTo>
                  <a:lnTo>
                    <a:pt x="55675" y="130436"/>
                  </a:lnTo>
                  <a:lnTo>
                    <a:pt x="63928" y="143402"/>
                  </a:lnTo>
                  <a:lnTo>
                    <a:pt x="72252" y="154868"/>
                  </a:lnTo>
                  <a:lnTo>
                    <a:pt x="79212" y="166745"/>
                  </a:lnTo>
                  <a:lnTo>
                    <a:pt x="85264" y="178896"/>
                  </a:lnTo>
                  <a:lnTo>
                    <a:pt x="90709" y="191231"/>
                  </a:lnTo>
                  <a:lnTo>
                    <a:pt x="95750" y="203687"/>
                  </a:lnTo>
                  <a:lnTo>
                    <a:pt x="105115" y="228816"/>
                  </a:lnTo>
                  <a:lnTo>
                    <a:pt x="110999" y="241444"/>
                  </a:lnTo>
                  <a:lnTo>
                    <a:pt x="117743" y="254096"/>
                  </a:lnTo>
                  <a:lnTo>
                    <a:pt x="125062" y="266764"/>
                  </a:lnTo>
                  <a:lnTo>
                    <a:pt x="131352" y="279442"/>
                  </a:lnTo>
                  <a:lnTo>
                    <a:pt x="136957" y="292128"/>
                  </a:lnTo>
                  <a:lnTo>
                    <a:pt x="142104" y="304818"/>
                  </a:lnTo>
                  <a:lnTo>
                    <a:pt x="148358" y="318923"/>
                  </a:lnTo>
                  <a:lnTo>
                    <a:pt x="162833" y="349647"/>
                  </a:lnTo>
                  <a:lnTo>
                    <a:pt x="169233" y="364331"/>
                  </a:lnTo>
                  <a:lnTo>
                    <a:pt x="174911" y="378354"/>
                  </a:lnTo>
                  <a:lnTo>
                    <a:pt x="180107" y="391936"/>
                  </a:lnTo>
                  <a:lnTo>
                    <a:pt x="186394" y="406635"/>
                  </a:lnTo>
                  <a:lnTo>
                    <a:pt x="200904" y="438019"/>
                  </a:lnTo>
                  <a:lnTo>
                    <a:pt x="208725" y="452879"/>
                  </a:lnTo>
                  <a:lnTo>
                    <a:pt x="216761" y="467019"/>
                  </a:lnTo>
                  <a:lnTo>
                    <a:pt x="224940" y="480679"/>
                  </a:lnTo>
                  <a:lnTo>
                    <a:pt x="233215" y="495430"/>
                  </a:lnTo>
                  <a:lnTo>
                    <a:pt x="249936" y="526872"/>
                  </a:lnTo>
                  <a:lnTo>
                    <a:pt x="258346" y="541748"/>
                  </a:lnTo>
                  <a:lnTo>
                    <a:pt x="266775" y="555899"/>
                  </a:lnTo>
                  <a:lnTo>
                    <a:pt x="275217" y="569566"/>
                  </a:lnTo>
                  <a:lnTo>
                    <a:pt x="282256" y="582910"/>
                  </a:lnTo>
                  <a:lnTo>
                    <a:pt x="288359" y="596040"/>
                  </a:lnTo>
                  <a:lnTo>
                    <a:pt x="293839" y="609026"/>
                  </a:lnTo>
                  <a:lnTo>
                    <a:pt x="300315" y="621917"/>
                  </a:lnTo>
                  <a:lnTo>
                    <a:pt x="307454" y="634745"/>
                  </a:lnTo>
                  <a:lnTo>
                    <a:pt x="315036" y="647530"/>
                  </a:lnTo>
                  <a:lnTo>
                    <a:pt x="322913" y="661697"/>
                  </a:lnTo>
                  <a:lnTo>
                    <a:pt x="355600" y="723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359400" y="3517900"/>
            <a:ext cx="2425701" cy="469901"/>
            <a:chOff x="5359400" y="3517900"/>
            <a:chExt cx="2425701" cy="469901"/>
          </a:xfrm>
        </p:grpSpPr>
        <p:sp>
          <p:nvSpPr>
            <p:cNvPr id="63" name="Freeform 62"/>
            <p:cNvSpPr/>
            <p:nvPr/>
          </p:nvSpPr>
          <p:spPr>
            <a:xfrm>
              <a:off x="5461000" y="37465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152400" y="0"/>
                  </a:moveTo>
                  <a:lnTo>
                    <a:pt x="138915" y="13484"/>
                  </a:lnTo>
                  <a:lnTo>
                    <a:pt x="132121" y="21689"/>
                  </a:lnTo>
                  <a:lnTo>
                    <a:pt x="124769" y="31392"/>
                  </a:lnTo>
                  <a:lnTo>
                    <a:pt x="117046" y="42095"/>
                  </a:lnTo>
                  <a:lnTo>
                    <a:pt x="109075" y="52052"/>
                  </a:lnTo>
                  <a:lnTo>
                    <a:pt x="100939" y="61512"/>
                  </a:lnTo>
                  <a:lnTo>
                    <a:pt x="92692" y="70641"/>
                  </a:lnTo>
                  <a:lnTo>
                    <a:pt x="84373" y="80960"/>
                  </a:lnTo>
                  <a:lnTo>
                    <a:pt x="76004" y="92073"/>
                  </a:lnTo>
                  <a:lnTo>
                    <a:pt x="59179" y="115710"/>
                  </a:lnTo>
                  <a:lnTo>
                    <a:pt x="42294" y="140327"/>
                  </a:lnTo>
                  <a:lnTo>
                    <a:pt x="35252" y="152818"/>
                  </a:lnTo>
                  <a:lnTo>
                    <a:pt x="29145" y="165378"/>
                  </a:lnTo>
                  <a:lnTo>
                    <a:pt x="23664" y="177985"/>
                  </a:lnTo>
                  <a:lnTo>
                    <a:pt x="18598" y="190624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359400" y="37211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127000" y="152400"/>
                  </a:moveTo>
                  <a:lnTo>
                    <a:pt x="113515" y="132174"/>
                  </a:lnTo>
                  <a:lnTo>
                    <a:pt x="106721" y="123394"/>
                  </a:lnTo>
                  <a:lnTo>
                    <a:pt x="99369" y="114718"/>
                  </a:lnTo>
                  <a:lnTo>
                    <a:pt x="91646" y="106112"/>
                  </a:lnTo>
                  <a:lnTo>
                    <a:pt x="75539" y="89024"/>
                  </a:lnTo>
                  <a:lnTo>
                    <a:pt x="67292" y="80516"/>
                  </a:lnTo>
                  <a:lnTo>
                    <a:pt x="58973" y="70610"/>
                  </a:lnTo>
                  <a:lnTo>
                    <a:pt x="50604" y="59773"/>
                  </a:lnTo>
                  <a:lnTo>
                    <a:pt x="42202" y="48316"/>
                  </a:lnTo>
                  <a:lnTo>
                    <a:pt x="33779" y="37855"/>
                  </a:lnTo>
                  <a:lnTo>
                    <a:pt x="25342" y="2805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768614" y="3619500"/>
              <a:ext cx="213087" cy="203201"/>
            </a:xfrm>
            <a:custGeom>
              <a:avLst/>
              <a:gdLst/>
              <a:ahLst/>
              <a:cxnLst/>
              <a:rect l="0" t="0" r="0" b="0"/>
              <a:pathLst>
                <a:path w="213087" h="203201">
                  <a:moveTo>
                    <a:pt x="136886" y="0"/>
                  </a:moveTo>
                  <a:lnTo>
                    <a:pt x="123401" y="13484"/>
                  </a:lnTo>
                  <a:lnTo>
                    <a:pt x="116607" y="21689"/>
                  </a:lnTo>
                  <a:lnTo>
                    <a:pt x="109256" y="31392"/>
                  </a:lnTo>
                  <a:lnTo>
                    <a:pt x="101532" y="42095"/>
                  </a:lnTo>
                  <a:lnTo>
                    <a:pt x="93561" y="52052"/>
                  </a:lnTo>
                  <a:lnTo>
                    <a:pt x="85425" y="61512"/>
                  </a:lnTo>
                  <a:lnTo>
                    <a:pt x="77178" y="70641"/>
                  </a:lnTo>
                  <a:lnTo>
                    <a:pt x="68859" y="80960"/>
                  </a:lnTo>
                  <a:lnTo>
                    <a:pt x="60490" y="92073"/>
                  </a:lnTo>
                  <a:lnTo>
                    <a:pt x="43665" y="115710"/>
                  </a:lnTo>
                  <a:lnTo>
                    <a:pt x="26780" y="140327"/>
                  </a:lnTo>
                  <a:lnTo>
                    <a:pt x="18326" y="151407"/>
                  </a:lnTo>
                  <a:lnTo>
                    <a:pt x="9868" y="161615"/>
                  </a:lnTo>
                  <a:lnTo>
                    <a:pt x="1407" y="171243"/>
                  </a:lnTo>
                  <a:lnTo>
                    <a:pt x="0" y="179073"/>
                  </a:lnTo>
                  <a:lnTo>
                    <a:pt x="3295" y="185704"/>
                  </a:lnTo>
                  <a:lnTo>
                    <a:pt x="9725" y="191536"/>
                  </a:lnTo>
                  <a:lnTo>
                    <a:pt x="21068" y="195424"/>
                  </a:lnTo>
                  <a:lnTo>
                    <a:pt x="35684" y="198016"/>
                  </a:lnTo>
                  <a:lnTo>
                    <a:pt x="52485" y="199744"/>
                  </a:lnTo>
                  <a:lnTo>
                    <a:pt x="70741" y="200896"/>
                  </a:lnTo>
                  <a:lnTo>
                    <a:pt x="89967" y="201664"/>
                  </a:lnTo>
                  <a:lnTo>
                    <a:pt x="146973" y="202744"/>
                  </a:lnTo>
                  <a:lnTo>
                    <a:pt x="213086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778500" y="3911755"/>
              <a:ext cx="342901" cy="12546"/>
            </a:xfrm>
            <a:custGeom>
              <a:avLst/>
              <a:gdLst/>
              <a:ahLst/>
              <a:cxnLst/>
              <a:rect l="0" t="0" r="0" b="0"/>
              <a:pathLst>
                <a:path w="342901" h="12546">
                  <a:moveTo>
                    <a:pt x="0" y="12545"/>
                  </a:moveTo>
                  <a:lnTo>
                    <a:pt x="26967" y="5802"/>
                  </a:lnTo>
                  <a:lnTo>
                    <a:pt x="40556" y="3816"/>
                  </a:lnTo>
                  <a:lnTo>
                    <a:pt x="55260" y="2492"/>
                  </a:lnTo>
                  <a:lnTo>
                    <a:pt x="70706" y="1610"/>
                  </a:lnTo>
                  <a:lnTo>
                    <a:pt x="102921" y="629"/>
                  </a:lnTo>
                  <a:lnTo>
                    <a:pt x="176336" y="0"/>
                  </a:lnTo>
                  <a:lnTo>
                    <a:pt x="193757" y="1359"/>
                  </a:lnTo>
                  <a:lnTo>
                    <a:pt x="209605" y="3676"/>
                  </a:lnTo>
                  <a:lnTo>
                    <a:pt x="224403" y="6632"/>
                  </a:lnTo>
                  <a:lnTo>
                    <a:pt x="239913" y="8603"/>
                  </a:lnTo>
                  <a:lnTo>
                    <a:pt x="255897" y="9917"/>
                  </a:lnTo>
                  <a:lnTo>
                    <a:pt x="342900" y="125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48400" y="36322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7960"/>
                  </a:lnTo>
                  <a:lnTo>
                    <a:pt x="75125" y="16437"/>
                  </a:lnTo>
                  <a:lnTo>
                    <a:pt x="91006" y="12369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468353" y="3517900"/>
              <a:ext cx="110248" cy="146175"/>
            </a:xfrm>
            <a:custGeom>
              <a:avLst/>
              <a:gdLst/>
              <a:ahLst/>
              <a:cxnLst/>
              <a:rect l="0" t="0" r="0" b="0"/>
              <a:pathLst>
                <a:path w="110248" h="146175">
                  <a:moveTo>
                    <a:pt x="34047" y="0"/>
                  </a:moveTo>
                  <a:lnTo>
                    <a:pt x="27305" y="20225"/>
                  </a:lnTo>
                  <a:lnTo>
                    <a:pt x="22496" y="30417"/>
                  </a:lnTo>
                  <a:lnTo>
                    <a:pt x="16469" y="41444"/>
                  </a:lnTo>
                  <a:lnTo>
                    <a:pt x="9628" y="53029"/>
                  </a:lnTo>
                  <a:lnTo>
                    <a:pt x="5068" y="66397"/>
                  </a:lnTo>
                  <a:lnTo>
                    <a:pt x="2027" y="80953"/>
                  </a:lnTo>
                  <a:lnTo>
                    <a:pt x="0" y="96302"/>
                  </a:lnTo>
                  <a:lnTo>
                    <a:pt x="1471" y="109357"/>
                  </a:lnTo>
                  <a:lnTo>
                    <a:pt x="5274" y="120882"/>
                  </a:lnTo>
                  <a:lnTo>
                    <a:pt x="10631" y="131388"/>
                  </a:lnTo>
                  <a:lnTo>
                    <a:pt x="19847" y="138392"/>
                  </a:lnTo>
                  <a:lnTo>
                    <a:pt x="31636" y="143061"/>
                  </a:lnTo>
                  <a:lnTo>
                    <a:pt x="45140" y="146174"/>
                  </a:lnTo>
                  <a:lnTo>
                    <a:pt x="58375" y="145427"/>
                  </a:lnTo>
                  <a:lnTo>
                    <a:pt x="71433" y="142107"/>
                  </a:lnTo>
                  <a:lnTo>
                    <a:pt x="110247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605765" y="3568700"/>
              <a:ext cx="10936" cy="177801"/>
            </a:xfrm>
            <a:custGeom>
              <a:avLst/>
              <a:gdLst/>
              <a:ahLst/>
              <a:cxnLst/>
              <a:rect l="0" t="0" r="0" b="0"/>
              <a:pathLst>
                <a:path w="10936" h="177801">
                  <a:moveTo>
                    <a:pt x="10935" y="0"/>
                  </a:moveTo>
                  <a:lnTo>
                    <a:pt x="10935" y="26968"/>
                  </a:lnTo>
                  <a:lnTo>
                    <a:pt x="9524" y="39145"/>
                  </a:lnTo>
                  <a:lnTo>
                    <a:pt x="7172" y="51496"/>
                  </a:lnTo>
                  <a:lnTo>
                    <a:pt x="4193" y="63964"/>
                  </a:lnTo>
                  <a:lnTo>
                    <a:pt x="2206" y="77920"/>
                  </a:lnTo>
                  <a:lnTo>
                    <a:pt x="882" y="92869"/>
                  </a:lnTo>
                  <a:lnTo>
                    <a:pt x="0" y="108479"/>
                  </a:lnTo>
                  <a:lnTo>
                    <a:pt x="823" y="123119"/>
                  </a:lnTo>
                  <a:lnTo>
                    <a:pt x="2782" y="137112"/>
                  </a:lnTo>
                  <a:lnTo>
                    <a:pt x="10935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642100" y="3619500"/>
              <a:ext cx="101601" cy="342901"/>
            </a:xfrm>
            <a:custGeom>
              <a:avLst/>
              <a:gdLst/>
              <a:ahLst/>
              <a:cxnLst/>
              <a:rect l="0" t="0" r="0" b="0"/>
              <a:pathLst>
                <a:path w="101601" h="342901">
                  <a:moveTo>
                    <a:pt x="0" y="342900"/>
                  </a:moveTo>
                  <a:lnTo>
                    <a:pt x="0" y="315931"/>
                  </a:lnTo>
                  <a:lnTo>
                    <a:pt x="2822" y="303754"/>
                  </a:lnTo>
                  <a:lnTo>
                    <a:pt x="7525" y="291403"/>
                  </a:lnTo>
                  <a:lnTo>
                    <a:pt x="13484" y="278935"/>
                  </a:lnTo>
                  <a:lnTo>
                    <a:pt x="18867" y="263568"/>
                  </a:lnTo>
                  <a:lnTo>
                    <a:pt x="23866" y="246267"/>
                  </a:lnTo>
                  <a:lnTo>
                    <a:pt x="28611" y="227678"/>
                  </a:lnTo>
                  <a:lnTo>
                    <a:pt x="33185" y="211052"/>
                  </a:lnTo>
                  <a:lnTo>
                    <a:pt x="42030" y="181289"/>
                  </a:lnTo>
                  <a:lnTo>
                    <a:pt x="59207" y="127689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756400" y="3784600"/>
              <a:ext cx="125570" cy="177801"/>
            </a:xfrm>
            <a:custGeom>
              <a:avLst/>
              <a:gdLst/>
              <a:ahLst/>
              <a:cxnLst/>
              <a:rect l="0" t="0" r="0" b="0"/>
              <a:pathLst>
                <a:path w="125570" h="177801">
                  <a:moveTo>
                    <a:pt x="50800" y="0"/>
                  </a:moveTo>
                  <a:lnTo>
                    <a:pt x="77768" y="6742"/>
                  </a:lnTo>
                  <a:lnTo>
                    <a:pt x="89944" y="10139"/>
                  </a:lnTo>
                  <a:lnTo>
                    <a:pt x="114764" y="17676"/>
                  </a:lnTo>
                  <a:lnTo>
                    <a:pt x="121665" y="25895"/>
                  </a:lnTo>
                  <a:lnTo>
                    <a:pt x="124854" y="37019"/>
                  </a:lnTo>
                  <a:lnTo>
                    <a:pt x="125569" y="50079"/>
                  </a:lnTo>
                  <a:lnTo>
                    <a:pt x="123224" y="61608"/>
                  </a:lnTo>
                  <a:lnTo>
                    <a:pt x="118838" y="72116"/>
                  </a:lnTo>
                  <a:lnTo>
                    <a:pt x="113092" y="81944"/>
                  </a:lnTo>
                  <a:lnTo>
                    <a:pt x="106439" y="91318"/>
                  </a:lnTo>
                  <a:lnTo>
                    <a:pt x="99181" y="100389"/>
                  </a:lnTo>
                  <a:lnTo>
                    <a:pt x="91520" y="109259"/>
                  </a:lnTo>
                  <a:lnTo>
                    <a:pt x="90647" y="116584"/>
                  </a:lnTo>
                  <a:lnTo>
                    <a:pt x="94298" y="122878"/>
                  </a:lnTo>
                  <a:lnTo>
                    <a:pt x="100965" y="128485"/>
                  </a:lnTo>
                  <a:lnTo>
                    <a:pt x="108232" y="135046"/>
                  </a:lnTo>
                  <a:lnTo>
                    <a:pt x="123832" y="149861"/>
                  </a:lnTo>
                  <a:lnTo>
                    <a:pt x="124888" y="156352"/>
                  </a:lnTo>
                  <a:lnTo>
                    <a:pt x="121359" y="162090"/>
                  </a:lnTo>
                  <a:lnTo>
                    <a:pt x="114772" y="167326"/>
                  </a:lnTo>
                  <a:lnTo>
                    <a:pt x="104737" y="170817"/>
                  </a:lnTo>
                  <a:lnTo>
                    <a:pt x="92402" y="173145"/>
                  </a:lnTo>
                  <a:lnTo>
                    <a:pt x="78535" y="174696"/>
                  </a:lnTo>
                  <a:lnTo>
                    <a:pt x="63645" y="175731"/>
                  </a:lnTo>
                  <a:lnTo>
                    <a:pt x="48074" y="176421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985000" y="3810000"/>
              <a:ext cx="139701" cy="88901"/>
            </a:xfrm>
            <a:custGeom>
              <a:avLst/>
              <a:gdLst/>
              <a:ahLst/>
              <a:cxnLst/>
              <a:rect l="0" t="0" r="0" b="0"/>
              <a:pathLst>
                <a:path w="139701" h="88901">
                  <a:moveTo>
                    <a:pt x="139700" y="0"/>
                  </a:moveTo>
                  <a:lnTo>
                    <a:pt x="86669" y="17676"/>
                  </a:lnTo>
                  <a:lnTo>
                    <a:pt x="76124" y="24484"/>
                  </a:lnTo>
                  <a:lnTo>
                    <a:pt x="66271" y="33256"/>
                  </a:lnTo>
                  <a:lnTo>
                    <a:pt x="56881" y="43337"/>
                  </a:lnTo>
                  <a:lnTo>
                    <a:pt x="46387" y="52880"/>
                  </a:lnTo>
                  <a:lnTo>
                    <a:pt x="35158" y="62064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997700" y="3771900"/>
              <a:ext cx="101601" cy="114301"/>
            </a:xfrm>
            <a:custGeom>
              <a:avLst/>
              <a:gdLst/>
              <a:ahLst/>
              <a:cxnLst/>
              <a:rect l="0" t="0" r="0" b="0"/>
              <a:pathLst>
                <a:path w="101601" h="114301">
                  <a:moveTo>
                    <a:pt x="0" y="0"/>
                  </a:moveTo>
                  <a:lnTo>
                    <a:pt x="6741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3211" y="54847"/>
                  </a:lnTo>
                  <a:lnTo>
                    <a:pt x="43308" y="63375"/>
                  </a:lnTo>
                  <a:lnTo>
                    <a:pt x="54271" y="71883"/>
                  </a:lnTo>
                  <a:lnTo>
                    <a:pt x="64403" y="80378"/>
                  </a:lnTo>
                  <a:lnTo>
                    <a:pt x="73979" y="88863"/>
                  </a:lnTo>
                  <a:lnTo>
                    <a:pt x="1016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302500" y="3721100"/>
              <a:ext cx="25401" cy="127001"/>
            </a:xfrm>
            <a:custGeom>
              <a:avLst/>
              <a:gdLst/>
              <a:ahLst/>
              <a:cxnLst/>
              <a:rect l="0" t="0" r="0" b="0"/>
              <a:pathLst>
                <a:path w="25401" h="127001">
                  <a:moveTo>
                    <a:pt x="0" y="0"/>
                  </a:moveTo>
                  <a:lnTo>
                    <a:pt x="0" y="26968"/>
                  </a:lnTo>
                  <a:lnTo>
                    <a:pt x="1410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10138" y="76509"/>
                  </a:lnTo>
                  <a:lnTo>
                    <a:pt x="254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239000" y="37846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0"/>
                  </a:moveTo>
                  <a:lnTo>
                    <a:pt x="26968" y="6742"/>
                  </a:lnTo>
                  <a:lnTo>
                    <a:pt x="39144" y="10139"/>
                  </a:lnTo>
                  <a:lnTo>
                    <a:pt x="51496" y="13814"/>
                  </a:lnTo>
                  <a:lnTo>
                    <a:pt x="1016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490992" y="3670300"/>
              <a:ext cx="294109" cy="308323"/>
            </a:xfrm>
            <a:custGeom>
              <a:avLst/>
              <a:gdLst/>
              <a:ahLst/>
              <a:cxnLst/>
              <a:rect l="0" t="0" r="0" b="0"/>
              <a:pathLst>
                <a:path w="294109" h="308323">
                  <a:moveTo>
                    <a:pt x="217908" y="25400"/>
                  </a:moveTo>
                  <a:lnTo>
                    <a:pt x="197682" y="18657"/>
                  </a:lnTo>
                  <a:lnTo>
                    <a:pt x="184668" y="16671"/>
                  </a:lnTo>
                  <a:lnTo>
                    <a:pt x="168937" y="15347"/>
                  </a:lnTo>
                  <a:lnTo>
                    <a:pt x="151394" y="14465"/>
                  </a:lnTo>
                  <a:lnTo>
                    <a:pt x="116850" y="13484"/>
                  </a:lnTo>
                  <a:lnTo>
                    <a:pt x="99736" y="13222"/>
                  </a:lnTo>
                  <a:lnTo>
                    <a:pt x="84093" y="14459"/>
                  </a:lnTo>
                  <a:lnTo>
                    <a:pt x="69431" y="16695"/>
                  </a:lnTo>
                  <a:lnTo>
                    <a:pt x="55424" y="19596"/>
                  </a:lnTo>
                  <a:lnTo>
                    <a:pt x="43262" y="24353"/>
                  </a:lnTo>
                  <a:lnTo>
                    <a:pt x="32334" y="30346"/>
                  </a:lnTo>
                  <a:lnTo>
                    <a:pt x="22225" y="37164"/>
                  </a:lnTo>
                  <a:lnTo>
                    <a:pt x="18308" y="47354"/>
                  </a:lnTo>
                  <a:lnTo>
                    <a:pt x="18519" y="59791"/>
                  </a:lnTo>
                  <a:lnTo>
                    <a:pt x="21482" y="73727"/>
                  </a:lnTo>
                  <a:lnTo>
                    <a:pt x="26280" y="87252"/>
                  </a:lnTo>
                  <a:lnTo>
                    <a:pt x="32299" y="100501"/>
                  </a:lnTo>
                  <a:lnTo>
                    <a:pt x="39135" y="113567"/>
                  </a:lnTo>
                  <a:lnTo>
                    <a:pt x="49337" y="125100"/>
                  </a:lnTo>
                  <a:lnTo>
                    <a:pt x="61783" y="135611"/>
                  </a:lnTo>
                  <a:lnTo>
                    <a:pt x="102504" y="163888"/>
                  </a:lnTo>
                  <a:lnTo>
                    <a:pt x="115572" y="172759"/>
                  </a:lnTo>
                  <a:lnTo>
                    <a:pt x="125695" y="182906"/>
                  </a:lnTo>
                  <a:lnTo>
                    <a:pt x="133854" y="193904"/>
                  </a:lnTo>
                  <a:lnTo>
                    <a:pt x="140706" y="205469"/>
                  </a:lnTo>
                  <a:lnTo>
                    <a:pt x="143862" y="218823"/>
                  </a:lnTo>
                  <a:lnTo>
                    <a:pt x="144555" y="233371"/>
                  </a:lnTo>
                  <a:lnTo>
                    <a:pt x="143606" y="248714"/>
                  </a:lnTo>
                  <a:lnTo>
                    <a:pt x="138739" y="261765"/>
                  </a:lnTo>
                  <a:lnTo>
                    <a:pt x="131262" y="273287"/>
                  </a:lnTo>
                  <a:lnTo>
                    <a:pt x="122044" y="283791"/>
                  </a:lnTo>
                  <a:lnTo>
                    <a:pt x="110254" y="292205"/>
                  </a:lnTo>
                  <a:lnTo>
                    <a:pt x="96750" y="299225"/>
                  </a:lnTo>
                  <a:lnTo>
                    <a:pt x="82103" y="305317"/>
                  </a:lnTo>
                  <a:lnTo>
                    <a:pt x="66693" y="307966"/>
                  </a:lnTo>
                  <a:lnTo>
                    <a:pt x="50776" y="308322"/>
                  </a:lnTo>
                  <a:lnTo>
                    <a:pt x="34519" y="307148"/>
                  </a:lnTo>
                  <a:lnTo>
                    <a:pt x="22271" y="302132"/>
                  </a:lnTo>
                  <a:lnTo>
                    <a:pt x="12694" y="294554"/>
                  </a:lnTo>
                  <a:lnTo>
                    <a:pt x="4899" y="285269"/>
                  </a:lnTo>
                  <a:lnTo>
                    <a:pt x="1113" y="273435"/>
                  </a:lnTo>
                  <a:lnTo>
                    <a:pt x="0" y="259901"/>
                  </a:lnTo>
                  <a:lnTo>
                    <a:pt x="669" y="245234"/>
                  </a:lnTo>
                  <a:lnTo>
                    <a:pt x="3938" y="231222"/>
                  </a:lnTo>
                  <a:lnTo>
                    <a:pt x="8938" y="217648"/>
                  </a:lnTo>
                  <a:lnTo>
                    <a:pt x="15095" y="204365"/>
                  </a:lnTo>
                  <a:lnTo>
                    <a:pt x="22021" y="191277"/>
                  </a:lnTo>
                  <a:lnTo>
                    <a:pt x="29461" y="178318"/>
                  </a:lnTo>
                  <a:lnTo>
                    <a:pt x="37243" y="165445"/>
                  </a:lnTo>
                  <a:lnTo>
                    <a:pt x="46664" y="154041"/>
                  </a:lnTo>
                  <a:lnTo>
                    <a:pt x="57179" y="143616"/>
                  </a:lnTo>
                  <a:lnTo>
                    <a:pt x="68421" y="133844"/>
                  </a:lnTo>
                  <a:lnTo>
                    <a:pt x="80150" y="125918"/>
                  </a:lnTo>
                  <a:lnTo>
                    <a:pt x="92203" y="119223"/>
                  </a:lnTo>
                  <a:lnTo>
                    <a:pt x="104471" y="113348"/>
                  </a:lnTo>
                  <a:lnTo>
                    <a:pt x="116883" y="105199"/>
                  </a:lnTo>
                  <a:lnTo>
                    <a:pt x="129391" y="95532"/>
                  </a:lnTo>
                  <a:lnTo>
                    <a:pt x="141963" y="84855"/>
                  </a:lnTo>
                  <a:lnTo>
                    <a:pt x="154578" y="76325"/>
                  </a:lnTo>
                  <a:lnTo>
                    <a:pt x="167221" y="69228"/>
                  </a:lnTo>
                  <a:lnTo>
                    <a:pt x="179883" y="63085"/>
                  </a:lnTo>
                  <a:lnTo>
                    <a:pt x="192558" y="56167"/>
                  </a:lnTo>
                  <a:lnTo>
                    <a:pt x="205242" y="48734"/>
                  </a:lnTo>
                  <a:lnTo>
                    <a:pt x="217930" y="40956"/>
                  </a:lnTo>
                  <a:lnTo>
                    <a:pt x="232034" y="32948"/>
                  </a:lnTo>
                  <a:lnTo>
                    <a:pt x="2941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340100" y="4114800"/>
            <a:ext cx="1816101" cy="635001"/>
            <a:chOff x="3340100" y="4114800"/>
            <a:chExt cx="1816101" cy="635001"/>
          </a:xfrm>
        </p:grpSpPr>
        <p:sp>
          <p:nvSpPr>
            <p:cNvPr id="78" name="Freeform 77"/>
            <p:cNvSpPr/>
            <p:nvPr/>
          </p:nvSpPr>
          <p:spPr>
            <a:xfrm>
              <a:off x="3340100" y="4178300"/>
              <a:ext cx="203201" cy="304801"/>
            </a:xfrm>
            <a:custGeom>
              <a:avLst/>
              <a:gdLst/>
              <a:ahLst/>
              <a:cxnLst/>
              <a:rect l="0" t="0" r="0" b="0"/>
              <a:pathLst>
                <a:path w="203201" h="304801">
                  <a:moveTo>
                    <a:pt x="203200" y="0"/>
                  </a:moveTo>
                  <a:lnTo>
                    <a:pt x="196457" y="20225"/>
                  </a:lnTo>
                  <a:lnTo>
                    <a:pt x="191649" y="31828"/>
                  </a:lnTo>
                  <a:lnTo>
                    <a:pt x="185622" y="45208"/>
                  </a:lnTo>
                  <a:lnTo>
                    <a:pt x="178781" y="59771"/>
                  </a:lnTo>
                  <a:lnTo>
                    <a:pt x="171398" y="73714"/>
                  </a:lnTo>
                  <a:lnTo>
                    <a:pt x="163654" y="87243"/>
                  </a:lnTo>
                  <a:lnTo>
                    <a:pt x="155669" y="100495"/>
                  </a:lnTo>
                  <a:lnTo>
                    <a:pt x="147524" y="112152"/>
                  </a:lnTo>
                  <a:lnTo>
                    <a:pt x="139271" y="122745"/>
                  </a:lnTo>
                  <a:lnTo>
                    <a:pt x="130947" y="132630"/>
                  </a:lnTo>
                  <a:lnTo>
                    <a:pt x="122576" y="142042"/>
                  </a:lnTo>
                  <a:lnTo>
                    <a:pt x="105748" y="160026"/>
                  </a:lnTo>
                  <a:lnTo>
                    <a:pt x="95899" y="171595"/>
                  </a:lnTo>
                  <a:lnTo>
                    <a:pt x="73666" y="199501"/>
                  </a:lnTo>
                  <a:lnTo>
                    <a:pt x="63222" y="214845"/>
                  </a:lnTo>
                  <a:lnTo>
                    <a:pt x="53437" y="230719"/>
                  </a:lnTo>
                  <a:lnTo>
                    <a:pt x="44091" y="246946"/>
                  </a:lnTo>
                  <a:lnTo>
                    <a:pt x="35038" y="260586"/>
                  </a:lnTo>
                  <a:lnTo>
                    <a:pt x="26181" y="272501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340100" y="4203700"/>
              <a:ext cx="279401" cy="266701"/>
            </a:xfrm>
            <a:custGeom>
              <a:avLst/>
              <a:gdLst/>
              <a:ahLst/>
              <a:cxnLst/>
              <a:rect l="0" t="0" r="0" b="0"/>
              <a:pathLst>
                <a:path w="279401" h="266701">
                  <a:moveTo>
                    <a:pt x="0" y="0"/>
                  </a:moveTo>
                  <a:lnTo>
                    <a:pt x="6742" y="20225"/>
                  </a:lnTo>
                  <a:lnTo>
                    <a:pt x="12961" y="29005"/>
                  </a:lnTo>
                  <a:lnTo>
                    <a:pt x="21340" y="37681"/>
                  </a:lnTo>
                  <a:lnTo>
                    <a:pt x="31160" y="46287"/>
                  </a:lnTo>
                  <a:lnTo>
                    <a:pt x="40529" y="54847"/>
                  </a:lnTo>
                  <a:lnTo>
                    <a:pt x="58465" y="71883"/>
                  </a:lnTo>
                  <a:lnTo>
                    <a:pt x="186264" y="198966"/>
                  </a:lnTo>
                  <a:lnTo>
                    <a:pt x="196143" y="207433"/>
                  </a:lnTo>
                  <a:lnTo>
                    <a:pt x="206962" y="215900"/>
                  </a:lnTo>
                  <a:lnTo>
                    <a:pt x="218407" y="224366"/>
                  </a:lnTo>
                  <a:lnTo>
                    <a:pt x="242414" y="241300"/>
                  </a:lnTo>
                  <a:lnTo>
                    <a:pt x="2794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721100" y="43307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26968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7920" y="8728"/>
                  </a:lnTo>
                  <a:lnTo>
                    <a:pt x="92869" y="10052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975100" y="4267200"/>
              <a:ext cx="317501" cy="177801"/>
            </a:xfrm>
            <a:custGeom>
              <a:avLst/>
              <a:gdLst/>
              <a:ahLst/>
              <a:cxnLst/>
              <a:rect l="0" t="0" r="0" b="0"/>
              <a:pathLst>
                <a:path w="317501" h="177801">
                  <a:moveTo>
                    <a:pt x="0" y="0"/>
                  </a:moveTo>
                  <a:lnTo>
                    <a:pt x="35353" y="35353"/>
                  </a:lnTo>
                  <a:lnTo>
                    <a:pt x="44735" y="43324"/>
                  </a:lnTo>
                  <a:lnTo>
                    <a:pt x="55223" y="51460"/>
                  </a:lnTo>
                  <a:lnTo>
                    <a:pt x="66449" y="59707"/>
                  </a:lnTo>
                  <a:lnTo>
                    <a:pt x="90210" y="76395"/>
                  </a:lnTo>
                  <a:lnTo>
                    <a:pt x="102473" y="84797"/>
                  </a:lnTo>
                  <a:lnTo>
                    <a:pt x="116293" y="93220"/>
                  </a:lnTo>
                  <a:lnTo>
                    <a:pt x="131151" y="101657"/>
                  </a:lnTo>
                  <a:lnTo>
                    <a:pt x="146700" y="110105"/>
                  </a:lnTo>
                  <a:lnTo>
                    <a:pt x="161300" y="117147"/>
                  </a:lnTo>
                  <a:lnTo>
                    <a:pt x="175267" y="123254"/>
                  </a:lnTo>
                  <a:lnTo>
                    <a:pt x="188811" y="128735"/>
                  </a:lnTo>
                  <a:lnTo>
                    <a:pt x="215149" y="138589"/>
                  </a:lnTo>
                  <a:lnTo>
                    <a:pt x="253777" y="152070"/>
                  </a:lnTo>
                  <a:lnTo>
                    <a:pt x="3175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064000" y="4305300"/>
              <a:ext cx="254001" cy="444501"/>
            </a:xfrm>
            <a:custGeom>
              <a:avLst/>
              <a:gdLst/>
              <a:ahLst/>
              <a:cxnLst/>
              <a:rect l="0" t="0" r="0" b="0"/>
              <a:pathLst>
                <a:path w="254001" h="444501">
                  <a:moveTo>
                    <a:pt x="254000" y="0"/>
                  </a:moveTo>
                  <a:lnTo>
                    <a:pt x="240515" y="13484"/>
                  </a:lnTo>
                  <a:lnTo>
                    <a:pt x="233721" y="21689"/>
                  </a:lnTo>
                  <a:lnTo>
                    <a:pt x="226369" y="31392"/>
                  </a:lnTo>
                  <a:lnTo>
                    <a:pt x="210675" y="53463"/>
                  </a:lnTo>
                  <a:lnTo>
                    <a:pt x="184561" y="91100"/>
                  </a:lnTo>
                  <a:lnTo>
                    <a:pt x="162461" y="121392"/>
                  </a:lnTo>
                  <a:lnTo>
                    <a:pt x="153462" y="135961"/>
                  </a:lnTo>
                  <a:lnTo>
                    <a:pt x="146053" y="149907"/>
                  </a:lnTo>
                  <a:lnTo>
                    <a:pt x="139701" y="163438"/>
                  </a:lnTo>
                  <a:lnTo>
                    <a:pt x="132645" y="176692"/>
                  </a:lnTo>
                  <a:lnTo>
                    <a:pt x="125119" y="189761"/>
                  </a:lnTo>
                  <a:lnTo>
                    <a:pt x="117279" y="202707"/>
                  </a:lnTo>
                  <a:lnTo>
                    <a:pt x="110642" y="215571"/>
                  </a:lnTo>
                  <a:lnTo>
                    <a:pt x="104805" y="228381"/>
                  </a:lnTo>
                  <a:lnTo>
                    <a:pt x="99503" y="241154"/>
                  </a:lnTo>
                  <a:lnTo>
                    <a:pt x="93147" y="252491"/>
                  </a:lnTo>
                  <a:lnTo>
                    <a:pt x="86086" y="262872"/>
                  </a:lnTo>
                  <a:lnTo>
                    <a:pt x="78557" y="272614"/>
                  </a:lnTo>
                  <a:lnTo>
                    <a:pt x="72127" y="283343"/>
                  </a:lnTo>
                  <a:lnTo>
                    <a:pt x="66429" y="294728"/>
                  </a:lnTo>
                  <a:lnTo>
                    <a:pt x="61219" y="306552"/>
                  </a:lnTo>
                  <a:lnTo>
                    <a:pt x="40403" y="356903"/>
                  </a:lnTo>
                  <a:lnTo>
                    <a:pt x="32580" y="373402"/>
                  </a:lnTo>
                  <a:lnTo>
                    <a:pt x="24542" y="388634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544495" y="4267200"/>
              <a:ext cx="218006" cy="215901"/>
            </a:xfrm>
            <a:custGeom>
              <a:avLst/>
              <a:gdLst/>
              <a:ahLst/>
              <a:cxnLst/>
              <a:rect l="0" t="0" r="0" b="0"/>
              <a:pathLst>
                <a:path w="218006" h="215901">
                  <a:moveTo>
                    <a:pt x="141805" y="0"/>
                  </a:moveTo>
                  <a:lnTo>
                    <a:pt x="88775" y="35353"/>
                  </a:lnTo>
                  <a:lnTo>
                    <a:pt x="76818" y="44735"/>
                  </a:lnTo>
                  <a:lnTo>
                    <a:pt x="64613" y="55223"/>
                  </a:lnTo>
                  <a:lnTo>
                    <a:pt x="41175" y="76755"/>
                  </a:lnTo>
                  <a:lnTo>
                    <a:pt x="21351" y="95731"/>
                  </a:lnTo>
                  <a:lnTo>
                    <a:pt x="13524" y="106154"/>
                  </a:lnTo>
                  <a:lnTo>
                    <a:pt x="6895" y="117336"/>
                  </a:lnTo>
                  <a:lnTo>
                    <a:pt x="1065" y="129024"/>
                  </a:lnTo>
                  <a:lnTo>
                    <a:pt x="0" y="139638"/>
                  </a:lnTo>
                  <a:lnTo>
                    <a:pt x="2113" y="149536"/>
                  </a:lnTo>
                  <a:lnTo>
                    <a:pt x="6343" y="158957"/>
                  </a:lnTo>
                  <a:lnTo>
                    <a:pt x="14808" y="165238"/>
                  </a:lnTo>
                  <a:lnTo>
                    <a:pt x="26096" y="169425"/>
                  </a:lnTo>
                  <a:lnTo>
                    <a:pt x="39265" y="172217"/>
                  </a:lnTo>
                  <a:lnTo>
                    <a:pt x="52279" y="175489"/>
                  </a:lnTo>
                  <a:lnTo>
                    <a:pt x="65187" y="179081"/>
                  </a:lnTo>
                  <a:lnTo>
                    <a:pt x="78026" y="182887"/>
                  </a:lnTo>
                  <a:lnTo>
                    <a:pt x="92230" y="185425"/>
                  </a:lnTo>
                  <a:lnTo>
                    <a:pt x="107344" y="187116"/>
                  </a:lnTo>
                  <a:lnTo>
                    <a:pt x="123064" y="188244"/>
                  </a:lnTo>
                  <a:lnTo>
                    <a:pt x="137778" y="190407"/>
                  </a:lnTo>
                  <a:lnTo>
                    <a:pt x="151820" y="193260"/>
                  </a:lnTo>
                  <a:lnTo>
                    <a:pt x="218005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953000" y="4165600"/>
              <a:ext cx="203201" cy="144608"/>
            </a:xfrm>
            <a:custGeom>
              <a:avLst/>
              <a:gdLst/>
              <a:ahLst/>
              <a:cxnLst/>
              <a:rect l="0" t="0" r="0" b="0"/>
              <a:pathLst>
                <a:path w="203201" h="144608">
                  <a:moveTo>
                    <a:pt x="0" y="0"/>
                  </a:moveTo>
                  <a:lnTo>
                    <a:pt x="0" y="70706"/>
                  </a:lnTo>
                  <a:lnTo>
                    <a:pt x="2822" y="83826"/>
                  </a:lnTo>
                  <a:lnTo>
                    <a:pt x="7525" y="95395"/>
                  </a:lnTo>
                  <a:lnTo>
                    <a:pt x="13484" y="105930"/>
                  </a:lnTo>
                  <a:lnTo>
                    <a:pt x="21689" y="114364"/>
                  </a:lnTo>
                  <a:lnTo>
                    <a:pt x="31392" y="121398"/>
                  </a:lnTo>
                  <a:lnTo>
                    <a:pt x="42095" y="127499"/>
                  </a:lnTo>
                  <a:lnTo>
                    <a:pt x="53463" y="132977"/>
                  </a:lnTo>
                  <a:lnTo>
                    <a:pt x="65275" y="138040"/>
                  </a:lnTo>
                  <a:lnTo>
                    <a:pt x="77383" y="142826"/>
                  </a:lnTo>
                  <a:lnTo>
                    <a:pt x="89689" y="144607"/>
                  </a:lnTo>
                  <a:lnTo>
                    <a:pt x="102125" y="144382"/>
                  </a:lnTo>
                  <a:lnTo>
                    <a:pt x="114650" y="142821"/>
                  </a:lnTo>
                  <a:lnTo>
                    <a:pt x="128644" y="140369"/>
                  </a:lnTo>
                  <a:lnTo>
                    <a:pt x="143618" y="137324"/>
                  </a:lnTo>
                  <a:lnTo>
                    <a:pt x="20320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118100" y="4114800"/>
              <a:ext cx="25401" cy="457201"/>
            </a:xfrm>
            <a:custGeom>
              <a:avLst/>
              <a:gdLst/>
              <a:ahLst/>
              <a:cxnLst/>
              <a:rect l="0" t="0" r="0" b="0"/>
              <a:pathLst>
                <a:path w="25401" h="457201">
                  <a:moveTo>
                    <a:pt x="25400" y="0"/>
                  </a:moveTo>
                  <a:lnTo>
                    <a:pt x="18657" y="20225"/>
                  </a:lnTo>
                  <a:lnTo>
                    <a:pt x="15260" y="31828"/>
                  </a:lnTo>
                  <a:lnTo>
                    <a:pt x="7723" y="59771"/>
                  </a:lnTo>
                  <a:lnTo>
                    <a:pt x="5148" y="75125"/>
                  </a:lnTo>
                  <a:lnTo>
                    <a:pt x="3432" y="91006"/>
                  </a:lnTo>
                  <a:lnTo>
                    <a:pt x="2288" y="107237"/>
                  </a:lnTo>
                  <a:lnTo>
                    <a:pt x="1525" y="123702"/>
                  </a:lnTo>
                  <a:lnTo>
                    <a:pt x="677" y="157049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22700" y="4914900"/>
            <a:ext cx="2273301" cy="635001"/>
            <a:chOff x="3822700" y="4914900"/>
            <a:chExt cx="2273301" cy="635001"/>
          </a:xfrm>
        </p:grpSpPr>
        <p:sp>
          <p:nvSpPr>
            <p:cNvPr id="87" name="Freeform 86"/>
            <p:cNvSpPr/>
            <p:nvPr/>
          </p:nvSpPr>
          <p:spPr>
            <a:xfrm>
              <a:off x="3822700" y="51435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5260"/>
                  </a:lnTo>
                  <a:lnTo>
                    <a:pt x="45208" y="11585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013200" y="50292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0" y="0"/>
                  </a:moveTo>
                  <a:lnTo>
                    <a:pt x="6742" y="20225"/>
                  </a:lnTo>
                  <a:lnTo>
                    <a:pt x="12961" y="29005"/>
                  </a:lnTo>
                  <a:lnTo>
                    <a:pt x="21340" y="37681"/>
                  </a:lnTo>
                  <a:lnTo>
                    <a:pt x="31160" y="46287"/>
                  </a:lnTo>
                  <a:lnTo>
                    <a:pt x="40529" y="54847"/>
                  </a:lnTo>
                  <a:lnTo>
                    <a:pt x="58465" y="71883"/>
                  </a:lnTo>
                  <a:lnTo>
                    <a:pt x="109996" y="122759"/>
                  </a:lnTo>
                  <a:lnTo>
                    <a:pt x="119897" y="131228"/>
                  </a:lnTo>
                  <a:lnTo>
                    <a:pt x="130731" y="139696"/>
                  </a:lnTo>
                  <a:lnTo>
                    <a:pt x="16510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191000" y="5194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064000" y="5029200"/>
              <a:ext cx="266701" cy="520701"/>
            </a:xfrm>
            <a:custGeom>
              <a:avLst/>
              <a:gdLst/>
              <a:ahLst/>
              <a:cxnLst/>
              <a:rect l="0" t="0" r="0" b="0"/>
              <a:pathLst>
                <a:path w="266701" h="520701">
                  <a:moveTo>
                    <a:pt x="266700" y="0"/>
                  </a:moveTo>
                  <a:lnTo>
                    <a:pt x="253215" y="13484"/>
                  </a:lnTo>
                  <a:lnTo>
                    <a:pt x="246421" y="23100"/>
                  </a:lnTo>
                  <a:lnTo>
                    <a:pt x="239069" y="35155"/>
                  </a:lnTo>
                  <a:lnTo>
                    <a:pt x="231346" y="48837"/>
                  </a:lnTo>
                  <a:lnTo>
                    <a:pt x="215239" y="79090"/>
                  </a:lnTo>
                  <a:lnTo>
                    <a:pt x="206992" y="95060"/>
                  </a:lnTo>
                  <a:lnTo>
                    <a:pt x="200083" y="109940"/>
                  </a:lnTo>
                  <a:lnTo>
                    <a:pt x="194067" y="124093"/>
                  </a:lnTo>
                  <a:lnTo>
                    <a:pt x="188644" y="137762"/>
                  </a:lnTo>
                  <a:lnTo>
                    <a:pt x="180796" y="155341"/>
                  </a:lnTo>
                  <a:lnTo>
                    <a:pt x="160787" y="197451"/>
                  </a:lnTo>
                  <a:lnTo>
                    <a:pt x="152347" y="216301"/>
                  </a:lnTo>
                  <a:lnTo>
                    <a:pt x="145309" y="233100"/>
                  </a:lnTo>
                  <a:lnTo>
                    <a:pt x="139206" y="248533"/>
                  </a:lnTo>
                  <a:lnTo>
                    <a:pt x="132315" y="263056"/>
                  </a:lnTo>
                  <a:lnTo>
                    <a:pt x="124899" y="276970"/>
                  </a:lnTo>
                  <a:lnTo>
                    <a:pt x="117132" y="290480"/>
                  </a:lnTo>
                  <a:lnTo>
                    <a:pt x="110544" y="305131"/>
                  </a:lnTo>
                  <a:lnTo>
                    <a:pt x="104740" y="320543"/>
                  </a:lnTo>
                  <a:lnTo>
                    <a:pt x="99460" y="336462"/>
                  </a:lnTo>
                  <a:lnTo>
                    <a:pt x="93117" y="351308"/>
                  </a:lnTo>
                  <a:lnTo>
                    <a:pt x="86067" y="365438"/>
                  </a:lnTo>
                  <a:lnTo>
                    <a:pt x="78544" y="379092"/>
                  </a:lnTo>
                  <a:lnTo>
                    <a:pt x="72118" y="392428"/>
                  </a:lnTo>
                  <a:lnTo>
                    <a:pt x="66423" y="405551"/>
                  </a:lnTo>
                  <a:lnTo>
                    <a:pt x="61216" y="418534"/>
                  </a:lnTo>
                  <a:lnTo>
                    <a:pt x="54921" y="431423"/>
                  </a:lnTo>
                  <a:lnTo>
                    <a:pt x="47903" y="444248"/>
                  </a:lnTo>
                  <a:lnTo>
                    <a:pt x="40402" y="457032"/>
                  </a:lnTo>
                  <a:lnTo>
                    <a:pt x="24541" y="482525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446403" y="5029200"/>
              <a:ext cx="252598" cy="266701"/>
            </a:xfrm>
            <a:custGeom>
              <a:avLst/>
              <a:gdLst/>
              <a:ahLst/>
              <a:cxnLst/>
              <a:rect l="0" t="0" r="0" b="0"/>
              <a:pathLst>
                <a:path w="252598" h="266701">
                  <a:moveTo>
                    <a:pt x="138297" y="0"/>
                  </a:moveTo>
                  <a:lnTo>
                    <a:pt x="124812" y="13484"/>
                  </a:lnTo>
                  <a:lnTo>
                    <a:pt x="118018" y="21689"/>
                  </a:lnTo>
                  <a:lnTo>
                    <a:pt x="110666" y="31392"/>
                  </a:lnTo>
                  <a:lnTo>
                    <a:pt x="94972" y="53463"/>
                  </a:lnTo>
                  <a:lnTo>
                    <a:pt x="78589" y="77383"/>
                  </a:lnTo>
                  <a:lnTo>
                    <a:pt x="70270" y="88277"/>
                  </a:lnTo>
                  <a:lnTo>
                    <a:pt x="61901" y="98362"/>
                  </a:lnTo>
                  <a:lnTo>
                    <a:pt x="53499" y="107908"/>
                  </a:lnTo>
                  <a:lnTo>
                    <a:pt x="45076" y="118505"/>
                  </a:lnTo>
                  <a:lnTo>
                    <a:pt x="36639" y="129804"/>
                  </a:lnTo>
                  <a:lnTo>
                    <a:pt x="19737" y="153646"/>
                  </a:lnTo>
                  <a:lnTo>
                    <a:pt x="2818" y="178353"/>
                  </a:lnTo>
                  <a:lnTo>
                    <a:pt x="0" y="189458"/>
                  </a:lnTo>
                  <a:lnTo>
                    <a:pt x="943" y="199683"/>
                  </a:lnTo>
                  <a:lnTo>
                    <a:pt x="4394" y="209322"/>
                  </a:lnTo>
                  <a:lnTo>
                    <a:pt x="10928" y="217159"/>
                  </a:lnTo>
                  <a:lnTo>
                    <a:pt x="19518" y="223795"/>
                  </a:lnTo>
                  <a:lnTo>
                    <a:pt x="29478" y="229630"/>
                  </a:lnTo>
                  <a:lnTo>
                    <a:pt x="41762" y="233520"/>
                  </a:lnTo>
                  <a:lnTo>
                    <a:pt x="55595" y="236113"/>
                  </a:lnTo>
                  <a:lnTo>
                    <a:pt x="70462" y="237842"/>
                  </a:lnTo>
                  <a:lnTo>
                    <a:pt x="84607" y="240405"/>
                  </a:lnTo>
                  <a:lnTo>
                    <a:pt x="98270" y="243526"/>
                  </a:lnTo>
                  <a:lnTo>
                    <a:pt x="111612" y="247017"/>
                  </a:lnTo>
                  <a:lnTo>
                    <a:pt x="124740" y="250756"/>
                  </a:lnTo>
                  <a:lnTo>
                    <a:pt x="150616" y="258672"/>
                  </a:lnTo>
                  <a:lnTo>
                    <a:pt x="164854" y="261348"/>
                  </a:lnTo>
                  <a:lnTo>
                    <a:pt x="179990" y="263132"/>
                  </a:lnTo>
                  <a:lnTo>
                    <a:pt x="252597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800600" y="5194455"/>
              <a:ext cx="241301" cy="12546"/>
            </a:xfrm>
            <a:custGeom>
              <a:avLst/>
              <a:gdLst/>
              <a:ahLst/>
              <a:cxnLst/>
              <a:rect l="0" t="0" r="0" b="0"/>
              <a:pathLst>
                <a:path w="241301" h="12546">
                  <a:moveTo>
                    <a:pt x="0" y="12545"/>
                  </a:moveTo>
                  <a:lnTo>
                    <a:pt x="20225" y="5802"/>
                  </a:lnTo>
                  <a:lnTo>
                    <a:pt x="31828" y="3816"/>
                  </a:lnTo>
                  <a:lnTo>
                    <a:pt x="45208" y="2492"/>
                  </a:lnTo>
                  <a:lnTo>
                    <a:pt x="59771" y="1610"/>
                  </a:lnTo>
                  <a:lnTo>
                    <a:pt x="91006" y="629"/>
                  </a:lnTo>
                  <a:lnTo>
                    <a:pt x="157049" y="0"/>
                  </a:lnTo>
                  <a:lnTo>
                    <a:pt x="172432" y="1359"/>
                  </a:lnTo>
                  <a:lnTo>
                    <a:pt x="241300" y="125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207000" y="5092700"/>
              <a:ext cx="215901" cy="317501"/>
            </a:xfrm>
            <a:custGeom>
              <a:avLst/>
              <a:gdLst/>
              <a:ahLst/>
              <a:cxnLst/>
              <a:rect l="0" t="0" r="0" b="0"/>
              <a:pathLst>
                <a:path w="215901" h="317501">
                  <a:moveTo>
                    <a:pt x="215900" y="0"/>
                  </a:moveTo>
                  <a:lnTo>
                    <a:pt x="202415" y="13484"/>
                  </a:lnTo>
                  <a:lnTo>
                    <a:pt x="195621" y="23100"/>
                  </a:lnTo>
                  <a:lnTo>
                    <a:pt x="188269" y="35155"/>
                  </a:lnTo>
                  <a:lnTo>
                    <a:pt x="180546" y="48837"/>
                  </a:lnTo>
                  <a:lnTo>
                    <a:pt x="172575" y="62191"/>
                  </a:lnTo>
                  <a:lnTo>
                    <a:pt x="156192" y="88318"/>
                  </a:lnTo>
                  <a:lnTo>
                    <a:pt x="147873" y="102623"/>
                  </a:lnTo>
                  <a:lnTo>
                    <a:pt x="139504" y="117804"/>
                  </a:lnTo>
                  <a:lnTo>
                    <a:pt x="131102" y="133569"/>
                  </a:lnTo>
                  <a:lnTo>
                    <a:pt x="122679" y="146901"/>
                  </a:lnTo>
                  <a:lnTo>
                    <a:pt x="114242" y="158612"/>
                  </a:lnTo>
                  <a:lnTo>
                    <a:pt x="105794" y="169241"/>
                  </a:lnTo>
                  <a:lnTo>
                    <a:pt x="97340" y="181972"/>
                  </a:lnTo>
                  <a:lnTo>
                    <a:pt x="88882" y="196103"/>
                  </a:lnTo>
                  <a:lnTo>
                    <a:pt x="80421" y="211169"/>
                  </a:lnTo>
                  <a:lnTo>
                    <a:pt x="71959" y="224035"/>
                  </a:lnTo>
                  <a:lnTo>
                    <a:pt x="63494" y="235434"/>
                  </a:lnTo>
                  <a:lnTo>
                    <a:pt x="55029" y="245856"/>
                  </a:lnTo>
                  <a:lnTo>
                    <a:pt x="46564" y="257037"/>
                  </a:lnTo>
                  <a:lnTo>
                    <a:pt x="38098" y="268725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219700" y="5130800"/>
              <a:ext cx="254001" cy="241301"/>
            </a:xfrm>
            <a:custGeom>
              <a:avLst/>
              <a:gdLst/>
              <a:ahLst/>
              <a:cxnLst/>
              <a:rect l="0" t="0" r="0" b="0"/>
              <a:pathLst>
                <a:path w="254001" h="241301">
                  <a:moveTo>
                    <a:pt x="0" y="0"/>
                  </a:moveTo>
                  <a:lnTo>
                    <a:pt x="13484" y="20225"/>
                  </a:lnTo>
                  <a:lnTo>
                    <a:pt x="20278" y="29005"/>
                  </a:lnTo>
                  <a:lnTo>
                    <a:pt x="27630" y="37681"/>
                  </a:lnTo>
                  <a:lnTo>
                    <a:pt x="35353" y="46287"/>
                  </a:lnTo>
                  <a:lnTo>
                    <a:pt x="51460" y="63375"/>
                  </a:lnTo>
                  <a:lnTo>
                    <a:pt x="84797" y="97342"/>
                  </a:lnTo>
                  <a:lnTo>
                    <a:pt x="93220" y="108639"/>
                  </a:lnTo>
                  <a:lnTo>
                    <a:pt x="101657" y="121815"/>
                  </a:lnTo>
                  <a:lnTo>
                    <a:pt x="110105" y="136243"/>
                  </a:lnTo>
                  <a:lnTo>
                    <a:pt x="119970" y="150095"/>
                  </a:lnTo>
                  <a:lnTo>
                    <a:pt x="130780" y="163563"/>
                  </a:lnTo>
                  <a:lnTo>
                    <a:pt x="142220" y="176776"/>
                  </a:lnTo>
                  <a:lnTo>
                    <a:pt x="152668" y="188406"/>
                  </a:lnTo>
                  <a:lnTo>
                    <a:pt x="171804" y="208854"/>
                  </a:lnTo>
                  <a:lnTo>
                    <a:pt x="183681" y="216847"/>
                  </a:lnTo>
                  <a:lnTo>
                    <a:pt x="197242" y="223587"/>
                  </a:lnTo>
                  <a:lnTo>
                    <a:pt x="2540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694983" y="5168900"/>
              <a:ext cx="20018" cy="241301"/>
            </a:xfrm>
            <a:custGeom>
              <a:avLst/>
              <a:gdLst/>
              <a:ahLst/>
              <a:cxnLst/>
              <a:rect l="0" t="0" r="0" b="0"/>
              <a:pathLst>
                <a:path w="20018" h="241301">
                  <a:moveTo>
                    <a:pt x="7317" y="0"/>
                  </a:moveTo>
                  <a:lnTo>
                    <a:pt x="7317" y="26968"/>
                  </a:lnTo>
                  <a:lnTo>
                    <a:pt x="5905" y="39145"/>
                  </a:lnTo>
                  <a:lnTo>
                    <a:pt x="3554" y="51496"/>
                  </a:lnTo>
                  <a:lnTo>
                    <a:pt x="574" y="63964"/>
                  </a:lnTo>
                  <a:lnTo>
                    <a:pt x="0" y="77920"/>
                  </a:lnTo>
                  <a:lnTo>
                    <a:pt x="1027" y="92869"/>
                  </a:lnTo>
                  <a:lnTo>
                    <a:pt x="3124" y="108479"/>
                  </a:lnTo>
                  <a:lnTo>
                    <a:pt x="5932" y="125941"/>
                  </a:lnTo>
                  <a:lnTo>
                    <a:pt x="9216" y="144639"/>
                  </a:lnTo>
                  <a:lnTo>
                    <a:pt x="20017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638800" y="52578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73714" y="12934"/>
                  </a:lnTo>
                  <a:lnTo>
                    <a:pt x="87243" y="15678"/>
                  </a:lnTo>
                  <a:lnTo>
                    <a:pt x="100495" y="18919"/>
                  </a:lnTo>
                  <a:lnTo>
                    <a:pt x="116385" y="21079"/>
                  </a:lnTo>
                  <a:lnTo>
                    <a:pt x="134034" y="22519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895858" y="4940300"/>
              <a:ext cx="149343" cy="198783"/>
            </a:xfrm>
            <a:custGeom>
              <a:avLst/>
              <a:gdLst/>
              <a:ahLst/>
              <a:cxnLst/>
              <a:rect l="0" t="0" r="0" b="0"/>
              <a:pathLst>
                <a:path w="149343" h="198783">
                  <a:moveTo>
                    <a:pt x="73142" y="0"/>
                  </a:moveTo>
                  <a:lnTo>
                    <a:pt x="59657" y="13484"/>
                  </a:lnTo>
                  <a:lnTo>
                    <a:pt x="54274" y="21689"/>
                  </a:lnTo>
                  <a:lnTo>
                    <a:pt x="49275" y="31392"/>
                  </a:lnTo>
                  <a:lnTo>
                    <a:pt x="44530" y="42095"/>
                  </a:lnTo>
                  <a:lnTo>
                    <a:pt x="38545" y="53463"/>
                  </a:lnTo>
                  <a:lnTo>
                    <a:pt x="31733" y="65275"/>
                  </a:lnTo>
                  <a:lnTo>
                    <a:pt x="24369" y="77383"/>
                  </a:lnTo>
                  <a:lnTo>
                    <a:pt x="18049" y="89689"/>
                  </a:lnTo>
                  <a:lnTo>
                    <a:pt x="12424" y="102125"/>
                  </a:lnTo>
                  <a:lnTo>
                    <a:pt x="7263" y="114650"/>
                  </a:lnTo>
                  <a:lnTo>
                    <a:pt x="3823" y="128644"/>
                  </a:lnTo>
                  <a:lnTo>
                    <a:pt x="1529" y="143618"/>
                  </a:lnTo>
                  <a:lnTo>
                    <a:pt x="0" y="159245"/>
                  </a:lnTo>
                  <a:lnTo>
                    <a:pt x="3214" y="171074"/>
                  </a:lnTo>
                  <a:lnTo>
                    <a:pt x="9590" y="180371"/>
                  </a:lnTo>
                  <a:lnTo>
                    <a:pt x="18074" y="187981"/>
                  </a:lnTo>
                  <a:lnTo>
                    <a:pt x="29374" y="193054"/>
                  </a:lnTo>
                  <a:lnTo>
                    <a:pt x="42552" y="196436"/>
                  </a:lnTo>
                  <a:lnTo>
                    <a:pt x="56982" y="198690"/>
                  </a:lnTo>
                  <a:lnTo>
                    <a:pt x="70835" y="198782"/>
                  </a:lnTo>
                  <a:lnTo>
                    <a:pt x="84304" y="197432"/>
                  </a:lnTo>
                  <a:lnTo>
                    <a:pt x="97516" y="195121"/>
                  </a:lnTo>
                  <a:lnTo>
                    <a:pt x="109147" y="190758"/>
                  </a:lnTo>
                  <a:lnTo>
                    <a:pt x="119723" y="185028"/>
                  </a:lnTo>
                  <a:lnTo>
                    <a:pt x="149342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057900" y="4914900"/>
              <a:ext cx="38101" cy="571501"/>
            </a:xfrm>
            <a:custGeom>
              <a:avLst/>
              <a:gdLst/>
              <a:ahLst/>
              <a:cxnLst/>
              <a:rect l="0" t="0" r="0" b="0"/>
              <a:pathLst>
                <a:path w="38101" h="571501">
                  <a:moveTo>
                    <a:pt x="38100" y="0"/>
                  </a:moveTo>
                  <a:lnTo>
                    <a:pt x="31358" y="33709"/>
                  </a:lnTo>
                  <a:lnTo>
                    <a:pt x="29372" y="49284"/>
                  </a:lnTo>
                  <a:lnTo>
                    <a:pt x="28047" y="65311"/>
                  </a:lnTo>
                  <a:lnTo>
                    <a:pt x="27165" y="81641"/>
                  </a:lnTo>
                  <a:lnTo>
                    <a:pt x="25165" y="99583"/>
                  </a:lnTo>
                  <a:lnTo>
                    <a:pt x="22421" y="118599"/>
                  </a:lnTo>
                  <a:lnTo>
                    <a:pt x="19180" y="138333"/>
                  </a:lnTo>
                  <a:lnTo>
                    <a:pt x="17020" y="159955"/>
                  </a:lnTo>
                  <a:lnTo>
                    <a:pt x="15580" y="182836"/>
                  </a:lnTo>
                  <a:lnTo>
                    <a:pt x="14620" y="206557"/>
                  </a:lnTo>
                  <a:lnTo>
                    <a:pt x="12569" y="226605"/>
                  </a:lnTo>
                  <a:lnTo>
                    <a:pt x="9790" y="244203"/>
                  </a:lnTo>
                  <a:lnTo>
                    <a:pt x="6526" y="260169"/>
                  </a:lnTo>
                  <a:lnTo>
                    <a:pt x="4351" y="279279"/>
                  </a:lnTo>
                  <a:lnTo>
                    <a:pt x="2900" y="300486"/>
                  </a:lnTo>
                  <a:lnTo>
                    <a:pt x="1289" y="343804"/>
                  </a:lnTo>
                  <a:lnTo>
                    <a:pt x="381" y="402748"/>
                  </a:lnTo>
                  <a:lnTo>
                    <a:pt x="0" y="571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807200" y="5067300"/>
            <a:ext cx="2095501" cy="635001"/>
            <a:chOff x="6807200" y="5067300"/>
            <a:chExt cx="2095501" cy="635001"/>
          </a:xfrm>
        </p:grpSpPr>
        <p:sp>
          <p:nvSpPr>
            <p:cNvPr id="100" name="Freeform 99"/>
            <p:cNvSpPr/>
            <p:nvPr/>
          </p:nvSpPr>
          <p:spPr>
            <a:xfrm>
              <a:off x="6807200" y="51308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0" y="0"/>
                  </a:moveTo>
                  <a:lnTo>
                    <a:pt x="29853" y="89560"/>
                  </a:lnTo>
                  <a:lnTo>
                    <a:pt x="35424" y="103451"/>
                  </a:lnTo>
                  <a:lnTo>
                    <a:pt x="41960" y="118356"/>
                  </a:lnTo>
                  <a:lnTo>
                    <a:pt x="49140" y="133937"/>
                  </a:lnTo>
                  <a:lnTo>
                    <a:pt x="56749" y="148558"/>
                  </a:lnTo>
                  <a:lnTo>
                    <a:pt x="64644" y="162538"/>
                  </a:lnTo>
                  <a:lnTo>
                    <a:pt x="72728" y="176092"/>
                  </a:lnTo>
                  <a:lnTo>
                    <a:pt x="80941" y="187950"/>
                  </a:lnTo>
                  <a:lnTo>
                    <a:pt x="89238" y="198678"/>
                  </a:lnTo>
                  <a:lnTo>
                    <a:pt x="97592" y="208652"/>
                  </a:lnTo>
                  <a:lnTo>
                    <a:pt x="105984" y="218123"/>
                  </a:lnTo>
                  <a:lnTo>
                    <a:pt x="122833" y="236173"/>
                  </a:lnTo>
                  <a:lnTo>
                    <a:pt x="139729" y="253603"/>
                  </a:lnTo>
                  <a:lnTo>
                    <a:pt x="1778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921500" y="5181600"/>
              <a:ext cx="266701" cy="520701"/>
            </a:xfrm>
            <a:custGeom>
              <a:avLst/>
              <a:gdLst/>
              <a:ahLst/>
              <a:cxnLst/>
              <a:rect l="0" t="0" r="0" b="0"/>
              <a:pathLst>
                <a:path w="266701" h="520701">
                  <a:moveTo>
                    <a:pt x="266700" y="0"/>
                  </a:moveTo>
                  <a:lnTo>
                    <a:pt x="231347" y="53029"/>
                  </a:lnTo>
                  <a:lnTo>
                    <a:pt x="211476" y="80953"/>
                  </a:lnTo>
                  <a:lnTo>
                    <a:pt x="200251" y="96302"/>
                  </a:lnTo>
                  <a:lnTo>
                    <a:pt x="191356" y="110768"/>
                  </a:lnTo>
                  <a:lnTo>
                    <a:pt x="184015" y="124645"/>
                  </a:lnTo>
                  <a:lnTo>
                    <a:pt x="177710" y="138130"/>
                  </a:lnTo>
                  <a:lnTo>
                    <a:pt x="170684" y="149942"/>
                  </a:lnTo>
                  <a:lnTo>
                    <a:pt x="163178" y="160639"/>
                  </a:lnTo>
                  <a:lnTo>
                    <a:pt x="155352" y="170592"/>
                  </a:lnTo>
                  <a:lnTo>
                    <a:pt x="148723" y="181461"/>
                  </a:lnTo>
                  <a:lnTo>
                    <a:pt x="142893" y="192941"/>
                  </a:lnTo>
                  <a:lnTo>
                    <a:pt x="137595" y="204827"/>
                  </a:lnTo>
                  <a:lnTo>
                    <a:pt x="132652" y="216984"/>
                  </a:lnTo>
                  <a:lnTo>
                    <a:pt x="127945" y="229323"/>
                  </a:lnTo>
                  <a:lnTo>
                    <a:pt x="123397" y="241782"/>
                  </a:lnTo>
                  <a:lnTo>
                    <a:pt x="117542" y="254321"/>
                  </a:lnTo>
                  <a:lnTo>
                    <a:pt x="110817" y="266914"/>
                  </a:lnTo>
                  <a:lnTo>
                    <a:pt x="103511" y="279543"/>
                  </a:lnTo>
                  <a:lnTo>
                    <a:pt x="97229" y="292195"/>
                  </a:lnTo>
                  <a:lnTo>
                    <a:pt x="91631" y="304863"/>
                  </a:lnTo>
                  <a:lnTo>
                    <a:pt x="86487" y="317542"/>
                  </a:lnTo>
                  <a:lnTo>
                    <a:pt x="80236" y="330228"/>
                  </a:lnTo>
                  <a:lnTo>
                    <a:pt x="73245" y="342918"/>
                  </a:lnTo>
                  <a:lnTo>
                    <a:pt x="65764" y="355612"/>
                  </a:lnTo>
                  <a:lnTo>
                    <a:pt x="57953" y="371130"/>
                  </a:lnTo>
                  <a:lnTo>
                    <a:pt x="49924" y="388531"/>
                  </a:lnTo>
                  <a:lnTo>
                    <a:pt x="41750" y="407187"/>
                  </a:lnTo>
                  <a:lnTo>
                    <a:pt x="25141" y="442968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340600" y="5283200"/>
              <a:ext cx="232432" cy="52425"/>
            </a:xfrm>
            <a:custGeom>
              <a:avLst/>
              <a:gdLst/>
              <a:ahLst/>
              <a:cxnLst/>
              <a:rect l="0" t="0" r="0" b="0"/>
              <a:pathLst>
                <a:path w="232432" h="52425">
                  <a:moveTo>
                    <a:pt x="0" y="0"/>
                  </a:moveTo>
                  <a:lnTo>
                    <a:pt x="70706" y="17676"/>
                  </a:lnTo>
                  <a:lnTo>
                    <a:pt x="86648" y="20251"/>
                  </a:lnTo>
                  <a:lnTo>
                    <a:pt x="102921" y="21967"/>
                  </a:lnTo>
                  <a:lnTo>
                    <a:pt x="119414" y="23111"/>
                  </a:lnTo>
                  <a:lnTo>
                    <a:pt x="134642" y="25285"/>
                  </a:lnTo>
                  <a:lnTo>
                    <a:pt x="149028" y="28145"/>
                  </a:lnTo>
                  <a:lnTo>
                    <a:pt x="162852" y="31463"/>
                  </a:lnTo>
                  <a:lnTo>
                    <a:pt x="176301" y="35087"/>
                  </a:lnTo>
                  <a:lnTo>
                    <a:pt x="202534" y="42875"/>
                  </a:lnTo>
                  <a:lnTo>
                    <a:pt x="232431" y="524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42200" y="5381876"/>
              <a:ext cx="127014" cy="168025"/>
            </a:xfrm>
            <a:custGeom>
              <a:avLst/>
              <a:gdLst/>
              <a:ahLst/>
              <a:cxnLst/>
              <a:rect l="0" t="0" r="0" b="0"/>
              <a:pathLst>
                <a:path w="127014" h="168025">
                  <a:moveTo>
                    <a:pt x="127013" y="0"/>
                  </a:moveTo>
                  <a:lnTo>
                    <a:pt x="120277" y="7662"/>
                  </a:lnTo>
                  <a:lnTo>
                    <a:pt x="112640" y="15960"/>
                  </a:lnTo>
                  <a:lnTo>
                    <a:pt x="104726" y="24314"/>
                  </a:lnTo>
                  <a:lnTo>
                    <a:pt x="96628" y="34118"/>
                  </a:lnTo>
                  <a:lnTo>
                    <a:pt x="88407" y="44886"/>
                  </a:lnTo>
                  <a:lnTo>
                    <a:pt x="80105" y="56299"/>
                  </a:lnTo>
                  <a:lnTo>
                    <a:pt x="63354" y="80268"/>
                  </a:lnTo>
                  <a:lnTo>
                    <a:pt x="38056" y="117563"/>
                  </a:lnTo>
                  <a:lnTo>
                    <a:pt x="0" y="168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570554" y="5092700"/>
              <a:ext cx="14647" cy="15254"/>
            </a:xfrm>
            <a:custGeom>
              <a:avLst/>
              <a:gdLst/>
              <a:ahLst/>
              <a:cxnLst/>
              <a:rect l="0" t="0" r="0" b="0"/>
              <a:pathLst>
                <a:path w="14647" h="15254">
                  <a:moveTo>
                    <a:pt x="14646" y="0"/>
                  </a:moveTo>
                  <a:lnTo>
                    <a:pt x="1161" y="13484"/>
                  </a:lnTo>
                  <a:lnTo>
                    <a:pt x="0" y="152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639634" y="5283200"/>
              <a:ext cx="148767" cy="9036"/>
            </a:xfrm>
            <a:custGeom>
              <a:avLst/>
              <a:gdLst/>
              <a:ahLst/>
              <a:cxnLst/>
              <a:rect l="0" t="0" r="0" b="0"/>
              <a:pathLst>
                <a:path w="148767" h="9036">
                  <a:moveTo>
                    <a:pt x="0" y="8533"/>
                  </a:moveTo>
                  <a:lnTo>
                    <a:pt x="4158" y="9035"/>
                  </a:lnTo>
                  <a:lnTo>
                    <a:pt x="19905" y="8846"/>
                  </a:lnTo>
                  <a:lnTo>
                    <a:pt x="36048" y="7308"/>
                  </a:lnTo>
                  <a:lnTo>
                    <a:pt x="52454" y="4872"/>
                  </a:lnTo>
                  <a:lnTo>
                    <a:pt x="69035" y="3248"/>
                  </a:lnTo>
                  <a:lnTo>
                    <a:pt x="85734" y="2165"/>
                  </a:lnTo>
                  <a:lnTo>
                    <a:pt x="1487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819183" y="5067300"/>
              <a:ext cx="83518" cy="533401"/>
            </a:xfrm>
            <a:custGeom>
              <a:avLst/>
              <a:gdLst/>
              <a:ahLst/>
              <a:cxnLst/>
              <a:rect l="0" t="0" r="0" b="0"/>
              <a:pathLst>
                <a:path w="83518" h="533401">
                  <a:moveTo>
                    <a:pt x="7317" y="0"/>
                  </a:moveTo>
                  <a:lnTo>
                    <a:pt x="575" y="20225"/>
                  </a:lnTo>
                  <a:lnTo>
                    <a:pt x="0" y="31828"/>
                  </a:lnTo>
                  <a:lnTo>
                    <a:pt x="1028" y="45208"/>
                  </a:lnTo>
                  <a:lnTo>
                    <a:pt x="3124" y="59771"/>
                  </a:lnTo>
                  <a:lnTo>
                    <a:pt x="4521" y="75125"/>
                  </a:lnTo>
                  <a:lnTo>
                    <a:pt x="5453" y="91006"/>
                  </a:lnTo>
                  <a:lnTo>
                    <a:pt x="6075" y="107237"/>
                  </a:lnTo>
                  <a:lnTo>
                    <a:pt x="7899" y="123702"/>
                  </a:lnTo>
                  <a:lnTo>
                    <a:pt x="10527" y="140323"/>
                  </a:lnTo>
                  <a:lnTo>
                    <a:pt x="13691" y="157049"/>
                  </a:lnTo>
                  <a:lnTo>
                    <a:pt x="15799" y="175255"/>
                  </a:lnTo>
                  <a:lnTo>
                    <a:pt x="17204" y="194447"/>
                  </a:lnTo>
                  <a:lnTo>
                    <a:pt x="18142" y="214298"/>
                  </a:lnTo>
                  <a:lnTo>
                    <a:pt x="20178" y="234588"/>
                  </a:lnTo>
                  <a:lnTo>
                    <a:pt x="22947" y="255169"/>
                  </a:lnTo>
                  <a:lnTo>
                    <a:pt x="26203" y="275946"/>
                  </a:lnTo>
                  <a:lnTo>
                    <a:pt x="33585" y="317846"/>
                  </a:lnTo>
                  <a:lnTo>
                    <a:pt x="58193" y="444530"/>
                  </a:lnTo>
                  <a:lnTo>
                    <a:pt x="83517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857500" y="5718334"/>
            <a:ext cx="647701" cy="428467"/>
            <a:chOff x="2857500" y="5718334"/>
            <a:chExt cx="647701" cy="428467"/>
          </a:xfrm>
        </p:grpSpPr>
        <p:sp>
          <p:nvSpPr>
            <p:cNvPr id="108" name="Freeform 107"/>
            <p:cNvSpPr/>
            <p:nvPr/>
          </p:nvSpPr>
          <p:spPr>
            <a:xfrm>
              <a:off x="2857500" y="5718334"/>
              <a:ext cx="324542" cy="377373"/>
            </a:xfrm>
            <a:custGeom>
              <a:avLst/>
              <a:gdLst/>
              <a:ahLst/>
              <a:cxnLst/>
              <a:rect l="0" t="0" r="0" b="0"/>
              <a:pathLst>
                <a:path w="324542" h="377373">
                  <a:moveTo>
                    <a:pt x="0" y="47466"/>
                  </a:moveTo>
                  <a:lnTo>
                    <a:pt x="6742" y="27240"/>
                  </a:lnTo>
                  <a:lnTo>
                    <a:pt x="12961" y="19870"/>
                  </a:lnTo>
                  <a:lnTo>
                    <a:pt x="21340" y="13547"/>
                  </a:lnTo>
                  <a:lnTo>
                    <a:pt x="31160" y="7919"/>
                  </a:lnTo>
                  <a:lnTo>
                    <a:pt x="43351" y="4168"/>
                  </a:lnTo>
                  <a:lnTo>
                    <a:pt x="57123" y="1668"/>
                  </a:lnTo>
                  <a:lnTo>
                    <a:pt x="71948" y="0"/>
                  </a:lnTo>
                  <a:lnTo>
                    <a:pt x="86065" y="300"/>
                  </a:lnTo>
                  <a:lnTo>
                    <a:pt x="99710" y="1911"/>
                  </a:lnTo>
                  <a:lnTo>
                    <a:pt x="113040" y="4396"/>
                  </a:lnTo>
                  <a:lnTo>
                    <a:pt x="126160" y="8874"/>
                  </a:lnTo>
                  <a:lnTo>
                    <a:pt x="139140" y="14683"/>
                  </a:lnTo>
                  <a:lnTo>
                    <a:pt x="152026" y="21377"/>
                  </a:lnTo>
                  <a:lnTo>
                    <a:pt x="164851" y="30073"/>
                  </a:lnTo>
                  <a:lnTo>
                    <a:pt x="177634" y="40104"/>
                  </a:lnTo>
                  <a:lnTo>
                    <a:pt x="190389" y="51025"/>
                  </a:lnTo>
                  <a:lnTo>
                    <a:pt x="201715" y="61127"/>
                  </a:lnTo>
                  <a:lnTo>
                    <a:pt x="221825" y="79878"/>
                  </a:lnTo>
                  <a:lnTo>
                    <a:pt x="228316" y="91652"/>
                  </a:lnTo>
                  <a:lnTo>
                    <a:pt x="232644" y="105145"/>
                  </a:lnTo>
                  <a:lnTo>
                    <a:pt x="235529" y="119786"/>
                  </a:lnTo>
                  <a:lnTo>
                    <a:pt x="236041" y="133779"/>
                  </a:lnTo>
                  <a:lnTo>
                    <a:pt x="234972" y="147341"/>
                  </a:lnTo>
                  <a:lnTo>
                    <a:pt x="232848" y="160616"/>
                  </a:lnTo>
                  <a:lnTo>
                    <a:pt x="227198" y="172288"/>
                  </a:lnTo>
                  <a:lnTo>
                    <a:pt x="219199" y="182891"/>
                  </a:lnTo>
                  <a:lnTo>
                    <a:pt x="209632" y="192783"/>
                  </a:lnTo>
                  <a:lnTo>
                    <a:pt x="207488" y="197966"/>
                  </a:lnTo>
                  <a:lnTo>
                    <a:pt x="210292" y="200010"/>
                  </a:lnTo>
                  <a:lnTo>
                    <a:pt x="216394" y="199962"/>
                  </a:lnTo>
                  <a:lnTo>
                    <a:pt x="224696" y="201341"/>
                  </a:lnTo>
                  <a:lnTo>
                    <a:pt x="234464" y="203671"/>
                  </a:lnTo>
                  <a:lnTo>
                    <a:pt x="245209" y="206636"/>
                  </a:lnTo>
                  <a:lnTo>
                    <a:pt x="256606" y="211435"/>
                  </a:lnTo>
                  <a:lnTo>
                    <a:pt x="268437" y="217456"/>
                  </a:lnTo>
                  <a:lnTo>
                    <a:pt x="280558" y="224293"/>
                  </a:lnTo>
                  <a:lnTo>
                    <a:pt x="291461" y="231672"/>
                  </a:lnTo>
                  <a:lnTo>
                    <a:pt x="301551" y="239415"/>
                  </a:lnTo>
                  <a:lnTo>
                    <a:pt x="311101" y="247398"/>
                  </a:lnTo>
                  <a:lnTo>
                    <a:pt x="317467" y="258365"/>
                  </a:lnTo>
                  <a:lnTo>
                    <a:pt x="321711" y="271321"/>
                  </a:lnTo>
                  <a:lnTo>
                    <a:pt x="324541" y="285603"/>
                  </a:lnTo>
                  <a:lnTo>
                    <a:pt x="323605" y="297946"/>
                  </a:lnTo>
                  <a:lnTo>
                    <a:pt x="320158" y="308996"/>
                  </a:lnTo>
                  <a:lnTo>
                    <a:pt x="315039" y="319186"/>
                  </a:lnTo>
                  <a:lnTo>
                    <a:pt x="307392" y="328801"/>
                  </a:lnTo>
                  <a:lnTo>
                    <a:pt x="298061" y="338034"/>
                  </a:lnTo>
                  <a:lnTo>
                    <a:pt x="287607" y="347011"/>
                  </a:lnTo>
                  <a:lnTo>
                    <a:pt x="276405" y="354407"/>
                  </a:lnTo>
                  <a:lnTo>
                    <a:pt x="264703" y="360749"/>
                  </a:lnTo>
                  <a:lnTo>
                    <a:pt x="252669" y="366388"/>
                  </a:lnTo>
                  <a:lnTo>
                    <a:pt x="239001" y="370147"/>
                  </a:lnTo>
                  <a:lnTo>
                    <a:pt x="224245" y="372653"/>
                  </a:lnTo>
                  <a:lnTo>
                    <a:pt x="208763" y="374324"/>
                  </a:lnTo>
                  <a:lnTo>
                    <a:pt x="192797" y="375438"/>
                  </a:lnTo>
                  <a:lnTo>
                    <a:pt x="176509" y="376180"/>
                  </a:lnTo>
                  <a:lnTo>
                    <a:pt x="143359" y="377005"/>
                  </a:lnTo>
                  <a:lnTo>
                    <a:pt x="109811" y="377372"/>
                  </a:lnTo>
                  <a:lnTo>
                    <a:pt x="94374" y="376059"/>
                  </a:lnTo>
                  <a:lnTo>
                    <a:pt x="79849" y="373772"/>
                  </a:lnTo>
                  <a:lnTo>
                    <a:pt x="38100" y="3649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263900" y="5803900"/>
              <a:ext cx="241301" cy="342901"/>
            </a:xfrm>
            <a:custGeom>
              <a:avLst/>
              <a:gdLst/>
              <a:ahLst/>
              <a:cxnLst/>
              <a:rect l="0" t="0" r="0" b="0"/>
              <a:pathLst>
                <a:path w="241301" h="3429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5"/>
                  </a:lnTo>
                  <a:lnTo>
                    <a:pt x="24418" y="53030"/>
                  </a:lnTo>
                  <a:lnTo>
                    <a:pt x="31801" y="66397"/>
                  </a:lnTo>
                  <a:lnTo>
                    <a:pt x="47530" y="96302"/>
                  </a:lnTo>
                  <a:lnTo>
                    <a:pt x="57086" y="110768"/>
                  </a:lnTo>
                  <a:lnTo>
                    <a:pt x="67691" y="124645"/>
                  </a:lnTo>
                  <a:lnTo>
                    <a:pt x="78994" y="138130"/>
                  </a:lnTo>
                  <a:lnTo>
                    <a:pt x="89351" y="149942"/>
                  </a:lnTo>
                  <a:lnTo>
                    <a:pt x="108386" y="170592"/>
                  </a:lnTo>
                  <a:lnTo>
                    <a:pt x="117412" y="181461"/>
                  </a:lnTo>
                  <a:lnTo>
                    <a:pt x="126253" y="192941"/>
                  </a:lnTo>
                  <a:lnTo>
                    <a:pt x="134968" y="204827"/>
                  </a:lnTo>
                  <a:lnTo>
                    <a:pt x="143601" y="215574"/>
                  </a:lnTo>
                  <a:lnTo>
                    <a:pt x="152178" y="225559"/>
                  </a:lnTo>
                  <a:lnTo>
                    <a:pt x="160719" y="235039"/>
                  </a:lnTo>
                  <a:lnTo>
                    <a:pt x="169235" y="245593"/>
                  </a:lnTo>
                  <a:lnTo>
                    <a:pt x="177734" y="256862"/>
                  </a:lnTo>
                  <a:lnTo>
                    <a:pt x="186223" y="268608"/>
                  </a:lnTo>
                  <a:lnTo>
                    <a:pt x="194704" y="279260"/>
                  </a:lnTo>
                  <a:lnTo>
                    <a:pt x="203180" y="289184"/>
                  </a:lnTo>
                  <a:lnTo>
                    <a:pt x="24130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476500" y="5682857"/>
            <a:ext cx="3870765" cy="1746644"/>
            <a:chOff x="2476500" y="5682857"/>
            <a:chExt cx="3870765" cy="1746644"/>
          </a:xfrm>
        </p:grpSpPr>
        <p:sp>
          <p:nvSpPr>
            <p:cNvPr id="111" name="Freeform 110"/>
            <p:cNvSpPr/>
            <p:nvPr/>
          </p:nvSpPr>
          <p:spPr>
            <a:xfrm>
              <a:off x="3251200" y="5753100"/>
              <a:ext cx="266701" cy="431801"/>
            </a:xfrm>
            <a:custGeom>
              <a:avLst/>
              <a:gdLst/>
              <a:ahLst/>
              <a:cxnLst/>
              <a:rect l="0" t="0" r="0" b="0"/>
              <a:pathLst>
                <a:path w="266701" h="431801">
                  <a:moveTo>
                    <a:pt x="266700" y="0"/>
                  </a:moveTo>
                  <a:lnTo>
                    <a:pt x="259957" y="20225"/>
                  </a:lnTo>
                  <a:lnTo>
                    <a:pt x="255149" y="29005"/>
                  </a:lnTo>
                  <a:lnTo>
                    <a:pt x="249122" y="37681"/>
                  </a:lnTo>
                  <a:lnTo>
                    <a:pt x="242281" y="46287"/>
                  </a:lnTo>
                  <a:lnTo>
                    <a:pt x="234898" y="56258"/>
                  </a:lnTo>
                  <a:lnTo>
                    <a:pt x="219169" y="78625"/>
                  </a:lnTo>
                  <a:lnTo>
                    <a:pt x="211024" y="89106"/>
                  </a:lnTo>
                  <a:lnTo>
                    <a:pt x="202771" y="98914"/>
                  </a:lnTo>
                  <a:lnTo>
                    <a:pt x="194447" y="108276"/>
                  </a:lnTo>
                  <a:lnTo>
                    <a:pt x="186076" y="118750"/>
                  </a:lnTo>
                  <a:lnTo>
                    <a:pt x="177673" y="129967"/>
                  </a:lnTo>
                  <a:lnTo>
                    <a:pt x="160810" y="153718"/>
                  </a:lnTo>
                  <a:lnTo>
                    <a:pt x="118526" y="216073"/>
                  </a:lnTo>
                  <a:lnTo>
                    <a:pt x="110061" y="230127"/>
                  </a:lnTo>
                  <a:lnTo>
                    <a:pt x="101596" y="245140"/>
                  </a:lnTo>
                  <a:lnTo>
                    <a:pt x="84665" y="276873"/>
                  </a:lnTo>
                  <a:lnTo>
                    <a:pt x="67732" y="309791"/>
                  </a:lnTo>
                  <a:lnTo>
                    <a:pt x="59266" y="325061"/>
                  </a:lnTo>
                  <a:lnTo>
                    <a:pt x="50799" y="339474"/>
                  </a:lnTo>
                  <a:lnTo>
                    <a:pt x="42333" y="353316"/>
                  </a:lnTo>
                  <a:lnTo>
                    <a:pt x="35277" y="366777"/>
                  </a:lnTo>
                  <a:lnTo>
                    <a:pt x="29162" y="379984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632200" y="58801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001022" y="5791200"/>
              <a:ext cx="494191" cy="626782"/>
            </a:xfrm>
            <a:custGeom>
              <a:avLst/>
              <a:gdLst/>
              <a:ahLst/>
              <a:cxnLst/>
              <a:rect l="0" t="0" r="0" b="0"/>
              <a:pathLst>
                <a:path w="494191" h="626782">
                  <a:moveTo>
                    <a:pt x="12178" y="0"/>
                  </a:moveTo>
                  <a:lnTo>
                    <a:pt x="5435" y="20225"/>
                  </a:lnTo>
                  <a:lnTo>
                    <a:pt x="3449" y="33239"/>
                  </a:lnTo>
                  <a:lnTo>
                    <a:pt x="2125" y="48970"/>
                  </a:lnTo>
                  <a:lnTo>
                    <a:pt x="1243" y="66513"/>
                  </a:lnTo>
                  <a:lnTo>
                    <a:pt x="262" y="101057"/>
                  </a:lnTo>
                  <a:lnTo>
                    <a:pt x="0" y="118171"/>
                  </a:lnTo>
                  <a:lnTo>
                    <a:pt x="1237" y="135225"/>
                  </a:lnTo>
                  <a:lnTo>
                    <a:pt x="3473" y="152239"/>
                  </a:lnTo>
                  <a:lnTo>
                    <a:pt x="6374" y="169226"/>
                  </a:lnTo>
                  <a:lnTo>
                    <a:pt x="12542" y="184784"/>
                  </a:lnTo>
                  <a:lnTo>
                    <a:pt x="20887" y="199389"/>
                  </a:lnTo>
                  <a:lnTo>
                    <a:pt x="30684" y="213359"/>
                  </a:lnTo>
                  <a:lnTo>
                    <a:pt x="40037" y="225495"/>
                  </a:lnTo>
                  <a:lnTo>
                    <a:pt x="49095" y="236408"/>
                  </a:lnTo>
                  <a:lnTo>
                    <a:pt x="57956" y="246505"/>
                  </a:lnTo>
                  <a:lnTo>
                    <a:pt x="68097" y="256059"/>
                  </a:lnTo>
                  <a:lnTo>
                    <a:pt x="79090" y="265250"/>
                  </a:lnTo>
                  <a:lnTo>
                    <a:pt x="90653" y="274200"/>
                  </a:lnTo>
                  <a:lnTo>
                    <a:pt x="102594" y="281577"/>
                  </a:lnTo>
                  <a:lnTo>
                    <a:pt x="114789" y="287907"/>
                  </a:lnTo>
                  <a:lnTo>
                    <a:pt x="127151" y="293538"/>
                  </a:lnTo>
                  <a:lnTo>
                    <a:pt x="142449" y="297292"/>
                  </a:lnTo>
                  <a:lnTo>
                    <a:pt x="159703" y="299794"/>
                  </a:lnTo>
                  <a:lnTo>
                    <a:pt x="178261" y="301463"/>
                  </a:lnTo>
                  <a:lnTo>
                    <a:pt x="196278" y="302575"/>
                  </a:lnTo>
                  <a:lnTo>
                    <a:pt x="231348" y="303811"/>
                  </a:lnTo>
                  <a:lnTo>
                    <a:pt x="247191" y="301318"/>
                  </a:lnTo>
                  <a:lnTo>
                    <a:pt x="261987" y="296834"/>
                  </a:lnTo>
                  <a:lnTo>
                    <a:pt x="276083" y="291023"/>
                  </a:lnTo>
                  <a:lnTo>
                    <a:pt x="289715" y="284326"/>
                  </a:lnTo>
                  <a:lnTo>
                    <a:pt x="303036" y="277040"/>
                  </a:lnTo>
                  <a:lnTo>
                    <a:pt x="316150" y="269359"/>
                  </a:lnTo>
                  <a:lnTo>
                    <a:pt x="327714" y="260006"/>
                  </a:lnTo>
                  <a:lnTo>
                    <a:pt x="338246" y="249537"/>
                  </a:lnTo>
                  <a:lnTo>
                    <a:pt x="348090" y="238325"/>
                  </a:lnTo>
                  <a:lnTo>
                    <a:pt x="357475" y="225205"/>
                  </a:lnTo>
                  <a:lnTo>
                    <a:pt x="366554" y="210815"/>
                  </a:lnTo>
                  <a:lnTo>
                    <a:pt x="375428" y="195576"/>
                  </a:lnTo>
                  <a:lnTo>
                    <a:pt x="382756" y="181184"/>
                  </a:lnTo>
                  <a:lnTo>
                    <a:pt x="389052" y="167356"/>
                  </a:lnTo>
                  <a:lnTo>
                    <a:pt x="394660" y="153904"/>
                  </a:lnTo>
                  <a:lnTo>
                    <a:pt x="401222" y="140703"/>
                  </a:lnTo>
                  <a:lnTo>
                    <a:pt x="408418" y="127668"/>
                  </a:lnTo>
                  <a:lnTo>
                    <a:pt x="416038" y="114745"/>
                  </a:lnTo>
                  <a:lnTo>
                    <a:pt x="421118" y="100486"/>
                  </a:lnTo>
                  <a:lnTo>
                    <a:pt x="424504" y="85335"/>
                  </a:lnTo>
                  <a:lnTo>
                    <a:pt x="426762" y="69589"/>
                  </a:lnTo>
                  <a:lnTo>
                    <a:pt x="428267" y="53449"/>
                  </a:lnTo>
                  <a:lnTo>
                    <a:pt x="429271" y="37043"/>
                  </a:lnTo>
                  <a:lnTo>
                    <a:pt x="429940" y="20462"/>
                  </a:lnTo>
                  <a:lnTo>
                    <a:pt x="431797" y="15052"/>
                  </a:lnTo>
                  <a:lnTo>
                    <a:pt x="434446" y="17090"/>
                  </a:lnTo>
                  <a:lnTo>
                    <a:pt x="441152" y="35817"/>
                  </a:lnTo>
                  <a:lnTo>
                    <a:pt x="444916" y="50689"/>
                  </a:lnTo>
                  <a:lnTo>
                    <a:pt x="452861" y="86028"/>
                  </a:lnTo>
                  <a:lnTo>
                    <a:pt x="473666" y="187003"/>
                  </a:lnTo>
                  <a:lnTo>
                    <a:pt x="476470" y="209335"/>
                  </a:lnTo>
                  <a:lnTo>
                    <a:pt x="478339" y="232690"/>
                  </a:lnTo>
                  <a:lnTo>
                    <a:pt x="479585" y="256726"/>
                  </a:lnTo>
                  <a:lnTo>
                    <a:pt x="481827" y="276984"/>
                  </a:lnTo>
                  <a:lnTo>
                    <a:pt x="484733" y="294723"/>
                  </a:lnTo>
                  <a:lnTo>
                    <a:pt x="488081" y="310782"/>
                  </a:lnTo>
                  <a:lnTo>
                    <a:pt x="490313" y="329954"/>
                  </a:lnTo>
                  <a:lnTo>
                    <a:pt x="491801" y="351203"/>
                  </a:lnTo>
                  <a:lnTo>
                    <a:pt x="493455" y="395979"/>
                  </a:lnTo>
                  <a:lnTo>
                    <a:pt x="494190" y="439397"/>
                  </a:lnTo>
                  <a:lnTo>
                    <a:pt x="492975" y="459443"/>
                  </a:lnTo>
                  <a:lnTo>
                    <a:pt x="490753" y="478450"/>
                  </a:lnTo>
                  <a:lnTo>
                    <a:pt x="487861" y="496766"/>
                  </a:lnTo>
                  <a:lnTo>
                    <a:pt x="483111" y="514622"/>
                  </a:lnTo>
                  <a:lnTo>
                    <a:pt x="477122" y="532170"/>
                  </a:lnTo>
                  <a:lnTo>
                    <a:pt x="470307" y="549513"/>
                  </a:lnTo>
                  <a:lnTo>
                    <a:pt x="461531" y="563898"/>
                  </a:lnTo>
                  <a:lnTo>
                    <a:pt x="451446" y="576310"/>
                  </a:lnTo>
                  <a:lnTo>
                    <a:pt x="440490" y="587406"/>
                  </a:lnTo>
                  <a:lnTo>
                    <a:pt x="428952" y="597626"/>
                  </a:lnTo>
                  <a:lnTo>
                    <a:pt x="417028" y="607262"/>
                  </a:lnTo>
                  <a:lnTo>
                    <a:pt x="404844" y="616508"/>
                  </a:lnTo>
                  <a:lnTo>
                    <a:pt x="389666" y="622672"/>
                  </a:lnTo>
                  <a:lnTo>
                    <a:pt x="372492" y="626781"/>
                  </a:lnTo>
                  <a:lnTo>
                    <a:pt x="304278" y="622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749800" y="5682857"/>
              <a:ext cx="251178" cy="387744"/>
            </a:xfrm>
            <a:custGeom>
              <a:avLst/>
              <a:gdLst/>
              <a:ahLst/>
              <a:cxnLst/>
              <a:rect l="0" t="0" r="0" b="0"/>
              <a:pathLst>
                <a:path w="251178" h="387744">
                  <a:moveTo>
                    <a:pt x="0" y="6743"/>
                  </a:moveTo>
                  <a:lnTo>
                    <a:pt x="20225" y="0"/>
                  </a:lnTo>
                  <a:lnTo>
                    <a:pt x="29005" y="837"/>
                  </a:lnTo>
                  <a:lnTo>
                    <a:pt x="37681" y="4217"/>
                  </a:lnTo>
                  <a:lnTo>
                    <a:pt x="46287" y="9292"/>
                  </a:lnTo>
                  <a:lnTo>
                    <a:pt x="54847" y="15498"/>
                  </a:lnTo>
                  <a:lnTo>
                    <a:pt x="63375" y="22457"/>
                  </a:lnTo>
                  <a:lnTo>
                    <a:pt x="71883" y="29919"/>
                  </a:lnTo>
                  <a:lnTo>
                    <a:pt x="80378" y="40538"/>
                  </a:lnTo>
                  <a:lnTo>
                    <a:pt x="88863" y="53262"/>
                  </a:lnTo>
                  <a:lnTo>
                    <a:pt x="97342" y="67388"/>
                  </a:lnTo>
                  <a:lnTo>
                    <a:pt x="105816" y="79629"/>
                  </a:lnTo>
                  <a:lnTo>
                    <a:pt x="114289" y="90611"/>
                  </a:lnTo>
                  <a:lnTo>
                    <a:pt x="122759" y="100755"/>
                  </a:lnTo>
                  <a:lnTo>
                    <a:pt x="131228" y="111751"/>
                  </a:lnTo>
                  <a:lnTo>
                    <a:pt x="139696" y="123315"/>
                  </a:lnTo>
                  <a:lnTo>
                    <a:pt x="156631" y="147453"/>
                  </a:lnTo>
                  <a:lnTo>
                    <a:pt x="173566" y="172291"/>
                  </a:lnTo>
                  <a:lnTo>
                    <a:pt x="182032" y="183431"/>
                  </a:lnTo>
                  <a:lnTo>
                    <a:pt x="190499" y="193679"/>
                  </a:lnTo>
                  <a:lnTo>
                    <a:pt x="198966" y="203334"/>
                  </a:lnTo>
                  <a:lnTo>
                    <a:pt x="207433" y="212592"/>
                  </a:lnTo>
                  <a:lnTo>
                    <a:pt x="224366" y="230406"/>
                  </a:lnTo>
                  <a:lnTo>
                    <a:pt x="232833" y="240518"/>
                  </a:lnTo>
                  <a:lnTo>
                    <a:pt x="241300" y="251492"/>
                  </a:lnTo>
                  <a:lnTo>
                    <a:pt x="249766" y="263042"/>
                  </a:lnTo>
                  <a:lnTo>
                    <a:pt x="251177" y="272153"/>
                  </a:lnTo>
                  <a:lnTo>
                    <a:pt x="247885" y="279639"/>
                  </a:lnTo>
                  <a:lnTo>
                    <a:pt x="241456" y="286040"/>
                  </a:lnTo>
                  <a:lnTo>
                    <a:pt x="231526" y="290307"/>
                  </a:lnTo>
                  <a:lnTo>
                    <a:pt x="219262" y="293153"/>
                  </a:lnTo>
                  <a:lnTo>
                    <a:pt x="205441" y="295049"/>
                  </a:lnTo>
                  <a:lnTo>
                    <a:pt x="191994" y="299136"/>
                  </a:lnTo>
                  <a:lnTo>
                    <a:pt x="178796" y="304682"/>
                  </a:lnTo>
                  <a:lnTo>
                    <a:pt x="165764" y="311203"/>
                  </a:lnTo>
                  <a:lnTo>
                    <a:pt x="152842" y="318372"/>
                  </a:lnTo>
                  <a:lnTo>
                    <a:pt x="139995" y="325973"/>
                  </a:lnTo>
                  <a:lnTo>
                    <a:pt x="127196" y="333862"/>
                  </a:lnTo>
                  <a:lnTo>
                    <a:pt x="115842" y="341945"/>
                  </a:lnTo>
                  <a:lnTo>
                    <a:pt x="105450" y="350155"/>
                  </a:lnTo>
                  <a:lnTo>
                    <a:pt x="50800" y="3877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635500" y="6161788"/>
              <a:ext cx="368301" cy="35813"/>
            </a:xfrm>
            <a:custGeom>
              <a:avLst/>
              <a:gdLst/>
              <a:ahLst/>
              <a:cxnLst/>
              <a:rect l="0" t="0" r="0" b="0"/>
              <a:pathLst>
                <a:path w="368301" h="35813">
                  <a:moveTo>
                    <a:pt x="0" y="23112"/>
                  </a:moveTo>
                  <a:lnTo>
                    <a:pt x="20225" y="16370"/>
                  </a:lnTo>
                  <a:lnTo>
                    <a:pt x="31828" y="12973"/>
                  </a:lnTo>
                  <a:lnTo>
                    <a:pt x="59771" y="5435"/>
                  </a:lnTo>
                  <a:lnTo>
                    <a:pt x="75125" y="2860"/>
                  </a:lnTo>
                  <a:lnTo>
                    <a:pt x="91006" y="1144"/>
                  </a:lnTo>
                  <a:lnTo>
                    <a:pt x="107237" y="0"/>
                  </a:lnTo>
                  <a:lnTo>
                    <a:pt x="122291" y="648"/>
                  </a:lnTo>
                  <a:lnTo>
                    <a:pt x="136561" y="2491"/>
                  </a:lnTo>
                  <a:lnTo>
                    <a:pt x="150307" y="5131"/>
                  </a:lnTo>
                  <a:lnTo>
                    <a:pt x="165115" y="6892"/>
                  </a:lnTo>
                  <a:lnTo>
                    <a:pt x="180632" y="8065"/>
                  </a:lnTo>
                  <a:lnTo>
                    <a:pt x="196622" y="8847"/>
                  </a:lnTo>
                  <a:lnTo>
                    <a:pt x="212925" y="10780"/>
                  </a:lnTo>
                  <a:lnTo>
                    <a:pt x="229439" y="13479"/>
                  </a:lnTo>
                  <a:lnTo>
                    <a:pt x="246092" y="16690"/>
                  </a:lnTo>
                  <a:lnTo>
                    <a:pt x="279648" y="24020"/>
                  </a:lnTo>
                  <a:lnTo>
                    <a:pt x="368300" y="358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258331" y="5721560"/>
              <a:ext cx="413468" cy="594136"/>
            </a:xfrm>
            <a:custGeom>
              <a:avLst/>
              <a:gdLst/>
              <a:ahLst/>
              <a:cxnLst/>
              <a:rect l="0" t="0" r="0" b="0"/>
              <a:pathLst>
                <a:path w="413468" h="594136">
                  <a:moveTo>
                    <a:pt x="215369" y="18840"/>
                  </a:moveTo>
                  <a:lnTo>
                    <a:pt x="235594" y="12097"/>
                  </a:lnTo>
                  <a:lnTo>
                    <a:pt x="237319" y="8700"/>
                  </a:lnTo>
                  <a:lnTo>
                    <a:pt x="234236" y="5025"/>
                  </a:lnTo>
                  <a:lnTo>
                    <a:pt x="227946" y="1163"/>
                  </a:lnTo>
                  <a:lnTo>
                    <a:pt x="218109" y="0"/>
                  </a:lnTo>
                  <a:lnTo>
                    <a:pt x="205907" y="635"/>
                  </a:lnTo>
                  <a:lnTo>
                    <a:pt x="192127" y="2470"/>
                  </a:lnTo>
                  <a:lnTo>
                    <a:pt x="177297" y="3693"/>
                  </a:lnTo>
                  <a:lnTo>
                    <a:pt x="161765" y="4509"/>
                  </a:lnTo>
                  <a:lnTo>
                    <a:pt x="129456" y="5415"/>
                  </a:lnTo>
                  <a:lnTo>
                    <a:pt x="45871" y="6044"/>
                  </a:lnTo>
                  <a:lnTo>
                    <a:pt x="31815" y="8898"/>
                  </a:lnTo>
                  <a:lnTo>
                    <a:pt x="19622" y="13623"/>
                  </a:lnTo>
                  <a:lnTo>
                    <a:pt x="8671" y="19595"/>
                  </a:lnTo>
                  <a:lnTo>
                    <a:pt x="2781" y="27810"/>
                  </a:lnTo>
                  <a:lnTo>
                    <a:pt x="266" y="37520"/>
                  </a:lnTo>
                  <a:lnTo>
                    <a:pt x="0" y="48226"/>
                  </a:lnTo>
                  <a:lnTo>
                    <a:pt x="1234" y="61009"/>
                  </a:lnTo>
                  <a:lnTo>
                    <a:pt x="3467" y="75174"/>
                  </a:lnTo>
                  <a:lnTo>
                    <a:pt x="6368" y="90263"/>
                  </a:lnTo>
                  <a:lnTo>
                    <a:pt x="9712" y="104555"/>
                  </a:lnTo>
                  <a:lnTo>
                    <a:pt x="13353" y="118317"/>
                  </a:lnTo>
                  <a:lnTo>
                    <a:pt x="21162" y="146307"/>
                  </a:lnTo>
                  <a:lnTo>
                    <a:pt x="29336" y="177562"/>
                  </a:lnTo>
                  <a:lnTo>
                    <a:pt x="32080" y="193799"/>
                  </a:lnTo>
                  <a:lnTo>
                    <a:pt x="33909" y="210268"/>
                  </a:lnTo>
                  <a:lnTo>
                    <a:pt x="35129" y="226892"/>
                  </a:lnTo>
                  <a:lnTo>
                    <a:pt x="38765" y="235152"/>
                  </a:lnTo>
                  <a:lnTo>
                    <a:pt x="44010" y="237837"/>
                  </a:lnTo>
                  <a:lnTo>
                    <a:pt x="50330" y="236804"/>
                  </a:lnTo>
                  <a:lnTo>
                    <a:pt x="58776" y="234705"/>
                  </a:lnTo>
                  <a:lnTo>
                    <a:pt x="68640" y="231895"/>
                  </a:lnTo>
                  <a:lnTo>
                    <a:pt x="79450" y="228610"/>
                  </a:lnTo>
                  <a:lnTo>
                    <a:pt x="92300" y="226419"/>
                  </a:lnTo>
                  <a:lnTo>
                    <a:pt x="106512" y="224959"/>
                  </a:lnTo>
                  <a:lnTo>
                    <a:pt x="121631" y="223986"/>
                  </a:lnTo>
                  <a:lnTo>
                    <a:pt x="137355" y="223337"/>
                  </a:lnTo>
                  <a:lnTo>
                    <a:pt x="169877" y="222617"/>
                  </a:lnTo>
                  <a:lnTo>
                    <a:pt x="186452" y="225246"/>
                  </a:lnTo>
                  <a:lnTo>
                    <a:pt x="203146" y="229822"/>
                  </a:lnTo>
                  <a:lnTo>
                    <a:pt x="219921" y="235694"/>
                  </a:lnTo>
                  <a:lnTo>
                    <a:pt x="236747" y="242432"/>
                  </a:lnTo>
                  <a:lnTo>
                    <a:pt x="253610" y="249746"/>
                  </a:lnTo>
                  <a:lnTo>
                    <a:pt x="270496" y="257444"/>
                  </a:lnTo>
                  <a:lnTo>
                    <a:pt x="285987" y="268220"/>
                  </a:lnTo>
                  <a:lnTo>
                    <a:pt x="300547" y="281048"/>
                  </a:lnTo>
                  <a:lnTo>
                    <a:pt x="314488" y="295245"/>
                  </a:lnTo>
                  <a:lnTo>
                    <a:pt x="326604" y="310355"/>
                  </a:lnTo>
                  <a:lnTo>
                    <a:pt x="337503" y="326072"/>
                  </a:lnTo>
                  <a:lnTo>
                    <a:pt x="347591" y="342194"/>
                  </a:lnTo>
                  <a:lnTo>
                    <a:pt x="357139" y="358587"/>
                  </a:lnTo>
                  <a:lnTo>
                    <a:pt x="366327" y="375160"/>
                  </a:lnTo>
                  <a:lnTo>
                    <a:pt x="384061" y="408627"/>
                  </a:lnTo>
                  <a:lnTo>
                    <a:pt x="401351" y="442315"/>
                  </a:lnTo>
                  <a:lnTo>
                    <a:pt x="407090" y="460612"/>
                  </a:lnTo>
                  <a:lnTo>
                    <a:pt x="410916" y="479866"/>
                  </a:lnTo>
                  <a:lnTo>
                    <a:pt x="413467" y="499757"/>
                  </a:lnTo>
                  <a:lnTo>
                    <a:pt x="412345" y="515840"/>
                  </a:lnTo>
                  <a:lnTo>
                    <a:pt x="408775" y="529384"/>
                  </a:lnTo>
                  <a:lnTo>
                    <a:pt x="403573" y="541236"/>
                  </a:lnTo>
                  <a:lnTo>
                    <a:pt x="397283" y="551959"/>
                  </a:lnTo>
                  <a:lnTo>
                    <a:pt x="390267" y="561930"/>
                  </a:lnTo>
                  <a:lnTo>
                    <a:pt x="382767" y="571400"/>
                  </a:lnTo>
                  <a:lnTo>
                    <a:pt x="373534" y="579124"/>
                  </a:lnTo>
                  <a:lnTo>
                    <a:pt x="363146" y="585685"/>
                  </a:lnTo>
                  <a:lnTo>
                    <a:pt x="351987" y="591470"/>
                  </a:lnTo>
                  <a:lnTo>
                    <a:pt x="336081" y="593915"/>
                  </a:lnTo>
                  <a:lnTo>
                    <a:pt x="317010" y="594135"/>
                  </a:lnTo>
                  <a:lnTo>
                    <a:pt x="295829" y="592870"/>
                  </a:lnTo>
                  <a:lnTo>
                    <a:pt x="277476" y="590615"/>
                  </a:lnTo>
                  <a:lnTo>
                    <a:pt x="261007" y="587701"/>
                  </a:lnTo>
                  <a:lnTo>
                    <a:pt x="215369" y="577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476500" y="6489700"/>
              <a:ext cx="50801" cy="3763"/>
            </a:xfrm>
            <a:custGeom>
              <a:avLst/>
              <a:gdLst/>
              <a:ahLst/>
              <a:cxnLst/>
              <a:rect l="0" t="0" r="0" b="0"/>
              <a:pathLst>
                <a:path w="50801" h="3763">
                  <a:moveTo>
                    <a:pt x="0" y="0"/>
                  </a:moveTo>
                  <a:lnTo>
                    <a:pt x="11288" y="3762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908300" y="6337300"/>
              <a:ext cx="172929" cy="482601"/>
            </a:xfrm>
            <a:custGeom>
              <a:avLst/>
              <a:gdLst/>
              <a:ahLst/>
              <a:cxnLst/>
              <a:rect l="0" t="0" r="0" b="0"/>
              <a:pathLst>
                <a:path w="172929" h="482601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1"/>
                  </a:lnTo>
                  <a:lnTo>
                    <a:pt x="76509" y="10138"/>
                  </a:lnTo>
                  <a:lnTo>
                    <a:pt x="101737" y="17676"/>
                  </a:lnTo>
                  <a:lnTo>
                    <a:pt x="112980" y="23073"/>
                  </a:lnTo>
                  <a:lnTo>
                    <a:pt x="123298" y="29493"/>
                  </a:lnTo>
                  <a:lnTo>
                    <a:pt x="132998" y="36595"/>
                  </a:lnTo>
                  <a:lnTo>
                    <a:pt x="140877" y="45563"/>
                  </a:lnTo>
                  <a:lnTo>
                    <a:pt x="147540" y="55776"/>
                  </a:lnTo>
                  <a:lnTo>
                    <a:pt x="153393" y="66817"/>
                  </a:lnTo>
                  <a:lnTo>
                    <a:pt x="154473" y="78411"/>
                  </a:lnTo>
                  <a:lnTo>
                    <a:pt x="152371" y="90374"/>
                  </a:lnTo>
                  <a:lnTo>
                    <a:pt x="148147" y="102582"/>
                  </a:lnTo>
                  <a:lnTo>
                    <a:pt x="142509" y="113544"/>
                  </a:lnTo>
                  <a:lnTo>
                    <a:pt x="135928" y="123674"/>
                  </a:lnTo>
                  <a:lnTo>
                    <a:pt x="128718" y="133249"/>
                  </a:lnTo>
                  <a:lnTo>
                    <a:pt x="121090" y="142455"/>
                  </a:lnTo>
                  <a:lnTo>
                    <a:pt x="113182" y="151414"/>
                  </a:lnTo>
                  <a:lnTo>
                    <a:pt x="96870" y="168895"/>
                  </a:lnTo>
                  <a:lnTo>
                    <a:pt x="80212" y="186071"/>
                  </a:lnTo>
                  <a:lnTo>
                    <a:pt x="70408" y="193192"/>
                  </a:lnTo>
                  <a:lnTo>
                    <a:pt x="59638" y="199350"/>
                  </a:lnTo>
                  <a:lnTo>
                    <a:pt x="48226" y="204867"/>
                  </a:lnTo>
                  <a:lnTo>
                    <a:pt x="43439" y="211366"/>
                  </a:lnTo>
                  <a:lnTo>
                    <a:pt x="43071" y="218522"/>
                  </a:lnTo>
                  <a:lnTo>
                    <a:pt x="45647" y="226114"/>
                  </a:lnTo>
                  <a:lnTo>
                    <a:pt x="51598" y="232587"/>
                  </a:lnTo>
                  <a:lnTo>
                    <a:pt x="59798" y="238314"/>
                  </a:lnTo>
                  <a:lnTo>
                    <a:pt x="69499" y="243542"/>
                  </a:lnTo>
                  <a:lnTo>
                    <a:pt x="80199" y="249850"/>
                  </a:lnTo>
                  <a:lnTo>
                    <a:pt x="103377" y="264385"/>
                  </a:lnTo>
                  <a:lnTo>
                    <a:pt x="114074" y="272212"/>
                  </a:lnTo>
                  <a:lnTo>
                    <a:pt x="124027" y="280252"/>
                  </a:lnTo>
                  <a:lnTo>
                    <a:pt x="133484" y="288435"/>
                  </a:lnTo>
                  <a:lnTo>
                    <a:pt x="142612" y="298123"/>
                  </a:lnTo>
                  <a:lnTo>
                    <a:pt x="151519" y="308815"/>
                  </a:lnTo>
                  <a:lnTo>
                    <a:pt x="160279" y="320177"/>
                  </a:lnTo>
                  <a:lnTo>
                    <a:pt x="166119" y="333395"/>
                  </a:lnTo>
                  <a:lnTo>
                    <a:pt x="170013" y="347852"/>
                  </a:lnTo>
                  <a:lnTo>
                    <a:pt x="172608" y="363135"/>
                  </a:lnTo>
                  <a:lnTo>
                    <a:pt x="172928" y="377556"/>
                  </a:lnTo>
                  <a:lnTo>
                    <a:pt x="171729" y="391404"/>
                  </a:lnTo>
                  <a:lnTo>
                    <a:pt x="169519" y="404869"/>
                  </a:lnTo>
                  <a:lnTo>
                    <a:pt x="163813" y="416668"/>
                  </a:lnTo>
                  <a:lnTo>
                    <a:pt x="155775" y="427356"/>
                  </a:lnTo>
                  <a:lnTo>
                    <a:pt x="146183" y="437304"/>
                  </a:lnTo>
                  <a:lnTo>
                    <a:pt x="135555" y="446758"/>
                  </a:lnTo>
                  <a:lnTo>
                    <a:pt x="124236" y="455883"/>
                  </a:lnTo>
                  <a:lnTo>
                    <a:pt x="112458" y="464788"/>
                  </a:lnTo>
                  <a:lnTo>
                    <a:pt x="98960" y="470725"/>
                  </a:lnTo>
                  <a:lnTo>
                    <a:pt x="84318" y="474684"/>
                  </a:lnTo>
                  <a:lnTo>
                    <a:pt x="25400" y="48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225800" y="6426200"/>
              <a:ext cx="304801" cy="266701"/>
            </a:xfrm>
            <a:custGeom>
              <a:avLst/>
              <a:gdLst/>
              <a:ahLst/>
              <a:cxnLst/>
              <a:rect l="0" t="0" r="0" b="0"/>
              <a:pathLst>
                <a:path w="304801" h="266701">
                  <a:moveTo>
                    <a:pt x="0" y="0"/>
                  </a:moveTo>
                  <a:lnTo>
                    <a:pt x="13483" y="13484"/>
                  </a:lnTo>
                  <a:lnTo>
                    <a:pt x="21689" y="20278"/>
                  </a:lnTo>
                  <a:lnTo>
                    <a:pt x="31392" y="27629"/>
                  </a:lnTo>
                  <a:lnTo>
                    <a:pt x="42095" y="35353"/>
                  </a:lnTo>
                  <a:lnTo>
                    <a:pt x="53463" y="44735"/>
                  </a:lnTo>
                  <a:lnTo>
                    <a:pt x="65275" y="55223"/>
                  </a:lnTo>
                  <a:lnTo>
                    <a:pt x="89689" y="78165"/>
                  </a:lnTo>
                  <a:lnTo>
                    <a:pt x="163758" y="151161"/>
                  </a:lnTo>
                  <a:lnTo>
                    <a:pt x="217674" y="204988"/>
                  </a:lnTo>
                  <a:lnTo>
                    <a:pt x="231194" y="215681"/>
                  </a:lnTo>
                  <a:lnTo>
                    <a:pt x="3048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263900" y="6464300"/>
              <a:ext cx="241301" cy="254001"/>
            </a:xfrm>
            <a:custGeom>
              <a:avLst/>
              <a:gdLst/>
              <a:ahLst/>
              <a:cxnLst/>
              <a:rect l="0" t="0" r="0" b="0"/>
              <a:pathLst>
                <a:path w="241301" h="254001">
                  <a:moveTo>
                    <a:pt x="241300" y="0"/>
                  </a:moveTo>
                  <a:lnTo>
                    <a:pt x="221074" y="6741"/>
                  </a:lnTo>
                  <a:lnTo>
                    <a:pt x="213704" y="12961"/>
                  </a:lnTo>
                  <a:lnTo>
                    <a:pt x="207381" y="21340"/>
                  </a:lnTo>
                  <a:lnTo>
                    <a:pt x="201753" y="31160"/>
                  </a:lnTo>
                  <a:lnTo>
                    <a:pt x="193769" y="41940"/>
                  </a:lnTo>
                  <a:lnTo>
                    <a:pt x="184213" y="53360"/>
                  </a:lnTo>
                  <a:lnTo>
                    <a:pt x="173608" y="65206"/>
                  </a:lnTo>
                  <a:lnTo>
                    <a:pt x="162305" y="75927"/>
                  </a:lnTo>
                  <a:lnTo>
                    <a:pt x="150537" y="85895"/>
                  </a:lnTo>
                  <a:lnTo>
                    <a:pt x="138458" y="95363"/>
                  </a:lnTo>
                  <a:lnTo>
                    <a:pt x="127583" y="105909"/>
                  </a:lnTo>
                  <a:lnTo>
                    <a:pt x="117511" y="117172"/>
                  </a:lnTo>
                  <a:lnTo>
                    <a:pt x="107974" y="128915"/>
                  </a:lnTo>
                  <a:lnTo>
                    <a:pt x="97382" y="140976"/>
                  </a:lnTo>
                  <a:lnTo>
                    <a:pt x="86088" y="153251"/>
                  </a:lnTo>
                  <a:lnTo>
                    <a:pt x="53730" y="186989"/>
                  </a:lnTo>
                  <a:lnTo>
                    <a:pt x="44286" y="196625"/>
                  </a:lnTo>
                  <a:lnTo>
                    <a:pt x="35168" y="207284"/>
                  </a:lnTo>
                  <a:lnTo>
                    <a:pt x="26268" y="218623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029200" y="65151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26968" y="0"/>
                  </a:lnTo>
                  <a:lnTo>
                    <a:pt x="39145" y="1410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549900" y="6451600"/>
              <a:ext cx="229740" cy="414964"/>
            </a:xfrm>
            <a:custGeom>
              <a:avLst/>
              <a:gdLst/>
              <a:ahLst/>
              <a:cxnLst/>
              <a:rect l="0" t="0" r="0" b="0"/>
              <a:pathLst>
                <a:path w="229740" h="414964">
                  <a:moveTo>
                    <a:pt x="50800" y="0"/>
                  </a:moveTo>
                  <a:lnTo>
                    <a:pt x="77768" y="6741"/>
                  </a:lnTo>
                  <a:lnTo>
                    <a:pt x="89945" y="11550"/>
                  </a:lnTo>
                  <a:lnTo>
                    <a:pt x="102296" y="17577"/>
                  </a:lnTo>
                  <a:lnTo>
                    <a:pt x="114764" y="24418"/>
                  </a:lnTo>
                  <a:lnTo>
                    <a:pt x="125898" y="31801"/>
                  </a:lnTo>
                  <a:lnTo>
                    <a:pt x="136143" y="39544"/>
                  </a:lnTo>
                  <a:lnTo>
                    <a:pt x="145795" y="47530"/>
                  </a:lnTo>
                  <a:lnTo>
                    <a:pt x="156463" y="55675"/>
                  </a:lnTo>
                  <a:lnTo>
                    <a:pt x="167809" y="63927"/>
                  </a:lnTo>
                  <a:lnTo>
                    <a:pt x="179606" y="72252"/>
                  </a:lnTo>
                  <a:lnTo>
                    <a:pt x="190293" y="80623"/>
                  </a:lnTo>
                  <a:lnTo>
                    <a:pt x="200239" y="89027"/>
                  </a:lnTo>
                  <a:lnTo>
                    <a:pt x="209693" y="97451"/>
                  </a:lnTo>
                  <a:lnTo>
                    <a:pt x="217406" y="107300"/>
                  </a:lnTo>
                  <a:lnTo>
                    <a:pt x="223959" y="118100"/>
                  </a:lnTo>
                  <a:lnTo>
                    <a:pt x="229739" y="129533"/>
                  </a:lnTo>
                  <a:lnTo>
                    <a:pt x="229360" y="138566"/>
                  </a:lnTo>
                  <a:lnTo>
                    <a:pt x="224873" y="146000"/>
                  </a:lnTo>
                  <a:lnTo>
                    <a:pt x="217649" y="152366"/>
                  </a:lnTo>
                  <a:lnTo>
                    <a:pt x="205776" y="156611"/>
                  </a:lnTo>
                  <a:lnTo>
                    <a:pt x="190806" y="159441"/>
                  </a:lnTo>
                  <a:lnTo>
                    <a:pt x="173771" y="161327"/>
                  </a:lnTo>
                  <a:lnTo>
                    <a:pt x="156769" y="162584"/>
                  </a:lnTo>
                  <a:lnTo>
                    <a:pt x="139791" y="163423"/>
                  </a:lnTo>
                  <a:lnTo>
                    <a:pt x="122827" y="163982"/>
                  </a:lnTo>
                  <a:lnTo>
                    <a:pt x="112929" y="169999"/>
                  </a:lnTo>
                  <a:lnTo>
                    <a:pt x="107741" y="179654"/>
                  </a:lnTo>
                  <a:lnTo>
                    <a:pt x="105694" y="191736"/>
                  </a:lnTo>
                  <a:lnTo>
                    <a:pt x="107151" y="204024"/>
                  </a:lnTo>
                  <a:lnTo>
                    <a:pt x="110945" y="216449"/>
                  </a:lnTo>
                  <a:lnTo>
                    <a:pt x="116297" y="228966"/>
                  </a:lnTo>
                  <a:lnTo>
                    <a:pt x="122687" y="240133"/>
                  </a:lnTo>
                  <a:lnTo>
                    <a:pt x="129769" y="250400"/>
                  </a:lnTo>
                  <a:lnTo>
                    <a:pt x="137312" y="260066"/>
                  </a:lnTo>
                  <a:lnTo>
                    <a:pt x="145164" y="270744"/>
                  </a:lnTo>
                  <a:lnTo>
                    <a:pt x="161413" y="293897"/>
                  </a:lnTo>
                  <a:lnTo>
                    <a:pt x="165464" y="307409"/>
                  </a:lnTo>
                  <a:lnTo>
                    <a:pt x="166754" y="322061"/>
                  </a:lnTo>
                  <a:lnTo>
                    <a:pt x="166203" y="337474"/>
                  </a:lnTo>
                  <a:lnTo>
                    <a:pt x="163012" y="351983"/>
                  </a:lnTo>
                  <a:lnTo>
                    <a:pt x="158063" y="365888"/>
                  </a:lnTo>
                  <a:lnTo>
                    <a:pt x="151942" y="379392"/>
                  </a:lnTo>
                  <a:lnTo>
                    <a:pt x="143628" y="389805"/>
                  </a:lnTo>
                  <a:lnTo>
                    <a:pt x="133852" y="398159"/>
                  </a:lnTo>
                  <a:lnTo>
                    <a:pt x="123101" y="405139"/>
                  </a:lnTo>
                  <a:lnTo>
                    <a:pt x="108878" y="409792"/>
                  </a:lnTo>
                  <a:lnTo>
                    <a:pt x="92341" y="412895"/>
                  </a:lnTo>
                  <a:lnTo>
                    <a:pt x="74260" y="414963"/>
                  </a:lnTo>
                  <a:lnTo>
                    <a:pt x="57973" y="414931"/>
                  </a:lnTo>
                  <a:lnTo>
                    <a:pt x="42882" y="413498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956300" y="6464300"/>
              <a:ext cx="228601" cy="444501"/>
            </a:xfrm>
            <a:custGeom>
              <a:avLst/>
              <a:gdLst/>
              <a:ahLst/>
              <a:cxnLst/>
              <a:rect l="0" t="0" r="0" b="0"/>
              <a:pathLst>
                <a:path w="228601" h="444501">
                  <a:moveTo>
                    <a:pt x="0" y="0"/>
                  </a:moveTo>
                  <a:lnTo>
                    <a:pt x="35353" y="70706"/>
                  </a:lnTo>
                  <a:lnTo>
                    <a:pt x="41913" y="85237"/>
                  </a:lnTo>
                  <a:lnTo>
                    <a:pt x="47697" y="99159"/>
                  </a:lnTo>
                  <a:lnTo>
                    <a:pt x="52964" y="112672"/>
                  </a:lnTo>
                  <a:lnTo>
                    <a:pt x="59298" y="124504"/>
                  </a:lnTo>
                  <a:lnTo>
                    <a:pt x="66343" y="135213"/>
                  </a:lnTo>
                  <a:lnTo>
                    <a:pt x="73862" y="145175"/>
                  </a:lnTo>
                  <a:lnTo>
                    <a:pt x="80286" y="156050"/>
                  </a:lnTo>
                  <a:lnTo>
                    <a:pt x="85979" y="167533"/>
                  </a:lnTo>
                  <a:lnTo>
                    <a:pt x="91186" y="179422"/>
                  </a:lnTo>
                  <a:lnTo>
                    <a:pt x="96068" y="191581"/>
                  </a:lnTo>
                  <a:lnTo>
                    <a:pt x="105256" y="216380"/>
                  </a:lnTo>
                  <a:lnTo>
                    <a:pt x="111093" y="228920"/>
                  </a:lnTo>
                  <a:lnTo>
                    <a:pt x="117806" y="241513"/>
                  </a:lnTo>
                  <a:lnTo>
                    <a:pt x="125104" y="254142"/>
                  </a:lnTo>
                  <a:lnTo>
                    <a:pt x="140739" y="283226"/>
                  </a:lnTo>
                  <a:lnTo>
                    <a:pt x="190591" y="381335"/>
                  </a:lnTo>
                  <a:lnTo>
                    <a:pt x="228600" y="444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930900" y="6553200"/>
              <a:ext cx="292101" cy="317501"/>
            </a:xfrm>
            <a:custGeom>
              <a:avLst/>
              <a:gdLst/>
              <a:ahLst/>
              <a:cxnLst/>
              <a:rect l="0" t="0" r="0" b="0"/>
              <a:pathLst>
                <a:path w="292101" h="317501">
                  <a:moveTo>
                    <a:pt x="292100" y="0"/>
                  </a:moveTo>
                  <a:lnTo>
                    <a:pt x="278615" y="26968"/>
                  </a:lnTo>
                  <a:lnTo>
                    <a:pt x="270410" y="39144"/>
                  </a:lnTo>
                  <a:lnTo>
                    <a:pt x="260706" y="51496"/>
                  </a:lnTo>
                  <a:lnTo>
                    <a:pt x="250004" y="63964"/>
                  </a:lnTo>
                  <a:lnTo>
                    <a:pt x="240047" y="75098"/>
                  </a:lnTo>
                  <a:lnTo>
                    <a:pt x="221458" y="94995"/>
                  </a:lnTo>
                  <a:lnTo>
                    <a:pt x="158514" y="158893"/>
                  </a:lnTo>
                  <a:lnTo>
                    <a:pt x="105998" y="211493"/>
                  </a:lnTo>
                  <a:lnTo>
                    <a:pt x="94654" y="221429"/>
                  </a:lnTo>
                  <a:lnTo>
                    <a:pt x="81447" y="232286"/>
                  </a:lnTo>
                  <a:lnTo>
                    <a:pt x="66998" y="243757"/>
                  </a:lnTo>
                  <a:lnTo>
                    <a:pt x="54543" y="255638"/>
                  </a:lnTo>
                  <a:lnTo>
                    <a:pt x="43417" y="267792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594100" y="69088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877553" y="6756400"/>
              <a:ext cx="344496" cy="576098"/>
            </a:xfrm>
            <a:custGeom>
              <a:avLst/>
              <a:gdLst/>
              <a:ahLst/>
              <a:cxnLst/>
              <a:rect l="0" t="0" r="0" b="0"/>
              <a:pathLst>
                <a:path w="344496" h="576098">
                  <a:moveTo>
                    <a:pt x="34047" y="0"/>
                  </a:moveTo>
                  <a:lnTo>
                    <a:pt x="27304" y="20225"/>
                  </a:lnTo>
                  <a:lnTo>
                    <a:pt x="22496" y="30417"/>
                  </a:lnTo>
                  <a:lnTo>
                    <a:pt x="16469" y="41445"/>
                  </a:lnTo>
                  <a:lnTo>
                    <a:pt x="9628" y="53030"/>
                  </a:lnTo>
                  <a:lnTo>
                    <a:pt x="5067" y="66397"/>
                  </a:lnTo>
                  <a:lnTo>
                    <a:pt x="2027" y="80953"/>
                  </a:lnTo>
                  <a:lnTo>
                    <a:pt x="0" y="96302"/>
                  </a:lnTo>
                  <a:lnTo>
                    <a:pt x="60" y="113590"/>
                  </a:lnTo>
                  <a:lnTo>
                    <a:pt x="1511" y="132171"/>
                  </a:lnTo>
                  <a:lnTo>
                    <a:pt x="3889" y="151614"/>
                  </a:lnTo>
                  <a:lnTo>
                    <a:pt x="6886" y="168809"/>
                  </a:lnTo>
                  <a:lnTo>
                    <a:pt x="10295" y="184506"/>
                  </a:lnTo>
                  <a:lnTo>
                    <a:pt x="13979" y="199204"/>
                  </a:lnTo>
                  <a:lnTo>
                    <a:pt x="19257" y="211825"/>
                  </a:lnTo>
                  <a:lnTo>
                    <a:pt x="25598" y="223060"/>
                  </a:lnTo>
                  <a:lnTo>
                    <a:pt x="32648" y="233374"/>
                  </a:lnTo>
                  <a:lnTo>
                    <a:pt x="41581" y="243071"/>
                  </a:lnTo>
                  <a:lnTo>
                    <a:pt x="51769" y="252359"/>
                  </a:lnTo>
                  <a:lnTo>
                    <a:pt x="62795" y="261372"/>
                  </a:lnTo>
                  <a:lnTo>
                    <a:pt x="75790" y="265970"/>
                  </a:lnTo>
                  <a:lnTo>
                    <a:pt x="90097" y="267624"/>
                  </a:lnTo>
                  <a:lnTo>
                    <a:pt x="105281" y="267316"/>
                  </a:lnTo>
                  <a:lnTo>
                    <a:pt x="119636" y="265700"/>
                  </a:lnTo>
                  <a:lnTo>
                    <a:pt x="133439" y="263211"/>
                  </a:lnTo>
                  <a:lnTo>
                    <a:pt x="146875" y="260140"/>
                  </a:lnTo>
                  <a:lnTo>
                    <a:pt x="158654" y="255271"/>
                  </a:lnTo>
                  <a:lnTo>
                    <a:pt x="169330" y="249203"/>
                  </a:lnTo>
                  <a:lnTo>
                    <a:pt x="179269" y="242335"/>
                  </a:lnTo>
                  <a:lnTo>
                    <a:pt x="188717" y="234934"/>
                  </a:lnTo>
                  <a:lnTo>
                    <a:pt x="197838" y="227178"/>
                  </a:lnTo>
                  <a:lnTo>
                    <a:pt x="206741" y="219185"/>
                  </a:lnTo>
                  <a:lnTo>
                    <a:pt x="215498" y="209623"/>
                  </a:lnTo>
                  <a:lnTo>
                    <a:pt x="224159" y="199015"/>
                  </a:lnTo>
                  <a:lnTo>
                    <a:pt x="232755" y="187710"/>
                  </a:lnTo>
                  <a:lnTo>
                    <a:pt x="249831" y="163860"/>
                  </a:lnTo>
                  <a:lnTo>
                    <a:pt x="258336" y="151573"/>
                  </a:lnTo>
                  <a:lnTo>
                    <a:pt x="264006" y="137738"/>
                  </a:lnTo>
                  <a:lnTo>
                    <a:pt x="267786" y="122870"/>
                  </a:lnTo>
                  <a:lnTo>
                    <a:pt x="270306" y="107313"/>
                  </a:lnTo>
                  <a:lnTo>
                    <a:pt x="271987" y="91297"/>
                  </a:lnTo>
                  <a:lnTo>
                    <a:pt x="273106" y="74976"/>
                  </a:lnTo>
                  <a:lnTo>
                    <a:pt x="273853" y="58450"/>
                  </a:lnTo>
                  <a:lnTo>
                    <a:pt x="274351" y="53078"/>
                  </a:lnTo>
                  <a:lnTo>
                    <a:pt x="276463" y="72484"/>
                  </a:lnTo>
                  <a:lnTo>
                    <a:pt x="278913" y="85011"/>
                  </a:lnTo>
                  <a:lnTo>
                    <a:pt x="285398" y="113982"/>
                  </a:lnTo>
                  <a:lnTo>
                    <a:pt x="296983" y="163438"/>
                  </a:lnTo>
                  <a:lnTo>
                    <a:pt x="326174" y="305198"/>
                  </a:lnTo>
                  <a:lnTo>
                    <a:pt x="343085" y="389545"/>
                  </a:lnTo>
                  <a:lnTo>
                    <a:pt x="344495" y="409274"/>
                  </a:lnTo>
                  <a:lnTo>
                    <a:pt x="344023" y="428071"/>
                  </a:lnTo>
                  <a:lnTo>
                    <a:pt x="342297" y="446247"/>
                  </a:lnTo>
                  <a:lnTo>
                    <a:pt x="339736" y="462598"/>
                  </a:lnTo>
                  <a:lnTo>
                    <a:pt x="336617" y="477732"/>
                  </a:lnTo>
                  <a:lnTo>
                    <a:pt x="333127" y="492054"/>
                  </a:lnTo>
                  <a:lnTo>
                    <a:pt x="327978" y="505836"/>
                  </a:lnTo>
                  <a:lnTo>
                    <a:pt x="321723" y="519258"/>
                  </a:lnTo>
                  <a:lnTo>
                    <a:pt x="314731" y="532438"/>
                  </a:lnTo>
                  <a:lnTo>
                    <a:pt x="305836" y="542636"/>
                  </a:lnTo>
                  <a:lnTo>
                    <a:pt x="295673" y="550846"/>
                  </a:lnTo>
                  <a:lnTo>
                    <a:pt x="284664" y="557731"/>
                  </a:lnTo>
                  <a:lnTo>
                    <a:pt x="273092" y="563731"/>
                  </a:lnTo>
                  <a:lnTo>
                    <a:pt x="261143" y="569143"/>
                  </a:lnTo>
                  <a:lnTo>
                    <a:pt x="248944" y="574162"/>
                  </a:lnTo>
                  <a:lnTo>
                    <a:pt x="233756" y="576097"/>
                  </a:lnTo>
                  <a:lnTo>
                    <a:pt x="216575" y="575975"/>
                  </a:lnTo>
                  <a:lnTo>
                    <a:pt x="198066" y="574483"/>
                  </a:lnTo>
                  <a:lnTo>
                    <a:pt x="181493" y="572078"/>
                  </a:lnTo>
                  <a:lnTo>
                    <a:pt x="110247" y="558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381500" y="68707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20225" y="11915"/>
                  </a:lnTo>
                  <a:lnTo>
                    <a:pt x="33239" y="7943"/>
                  </a:lnTo>
                  <a:lnTo>
                    <a:pt x="48970" y="5295"/>
                  </a:lnTo>
                  <a:lnTo>
                    <a:pt x="66513" y="3530"/>
                  </a:lnTo>
                  <a:lnTo>
                    <a:pt x="83853" y="2353"/>
                  </a:lnTo>
                  <a:lnTo>
                    <a:pt x="101058" y="1568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368800" y="6858000"/>
              <a:ext cx="381521" cy="368301"/>
            </a:xfrm>
            <a:custGeom>
              <a:avLst/>
              <a:gdLst/>
              <a:ahLst/>
              <a:cxnLst/>
              <a:rect l="0" t="0" r="0" b="0"/>
              <a:pathLst>
                <a:path w="381521" h="368301">
                  <a:moveTo>
                    <a:pt x="0" y="0"/>
                  </a:moveTo>
                  <a:lnTo>
                    <a:pt x="26968" y="0"/>
                  </a:lnTo>
                  <a:lnTo>
                    <a:pt x="39145" y="1410"/>
                  </a:lnTo>
                  <a:lnTo>
                    <a:pt x="51496" y="3762"/>
                  </a:lnTo>
                  <a:lnTo>
                    <a:pt x="63964" y="6741"/>
                  </a:lnTo>
                  <a:lnTo>
                    <a:pt x="76509" y="10138"/>
                  </a:lnTo>
                  <a:lnTo>
                    <a:pt x="115803" y="21662"/>
                  </a:lnTo>
                  <a:lnTo>
                    <a:pt x="162566" y="34013"/>
                  </a:lnTo>
                  <a:lnTo>
                    <a:pt x="195488" y="42398"/>
                  </a:lnTo>
                  <a:lnTo>
                    <a:pt x="210759" y="46610"/>
                  </a:lnTo>
                  <a:lnTo>
                    <a:pt x="239015" y="55052"/>
                  </a:lnTo>
                  <a:lnTo>
                    <a:pt x="278722" y="67738"/>
                  </a:lnTo>
                  <a:lnTo>
                    <a:pt x="290237" y="73381"/>
                  </a:lnTo>
                  <a:lnTo>
                    <a:pt x="300736" y="79965"/>
                  </a:lnTo>
                  <a:lnTo>
                    <a:pt x="310557" y="87176"/>
                  </a:lnTo>
                  <a:lnTo>
                    <a:pt x="321338" y="93395"/>
                  </a:lnTo>
                  <a:lnTo>
                    <a:pt x="332759" y="98952"/>
                  </a:lnTo>
                  <a:lnTo>
                    <a:pt x="344606" y="104068"/>
                  </a:lnTo>
                  <a:lnTo>
                    <a:pt x="355326" y="110301"/>
                  </a:lnTo>
                  <a:lnTo>
                    <a:pt x="365295" y="117278"/>
                  </a:lnTo>
                  <a:lnTo>
                    <a:pt x="374763" y="124752"/>
                  </a:lnTo>
                  <a:lnTo>
                    <a:pt x="379664" y="133968"/>
                  </a:lnTo>
                  <a:lnTo>
                    <a:pt x="381520" y="144345"/>
                  </a:lnTo>
                  <a:lnTo>
                    <a:pt x="381347" y="155496"/>
                  </a:lnTo>
                  <a:lnTo>
                    <a:pt x="378409" y="165753"/>
                  </a:lnTo>
                  <a:lnTo>
                    <a:pt x="373628" y="175413"/>
                  </a:lnTo>
                  <a:lnTo>
                    <a:pt x="367619" y="184675"/>
                  </a:lnTo>
                  <a:lnTo>
                    <a:pt x="359379" y="193672"/>
                  </a:lnTo>
                  <a:lnTo>
                    <a:pt x="349652" y="202493"/>
                  </a:lnTo>
                  <a:lnTo>
                    <a:pt x="338935" y="211195"/>
                  </a:lnTo>
                  <a:lnTo>
                    <a:pt x="328967" y="221229"/>
                  </a:lnTo>
                  <a:lnTo>
                    <a:pt x="319501" y="232153"/>
                  </a:lnTo>
                  <a:lnTo>
                    <a:pt x="310367" y="243668"/>
                  </a:lnTo>
                  <a:lnTo>
                    <a:pt x="301456" y="255578"/>
                  </a:lnTo>
                  <a:lnTo>
                    <a:pt x="284028" y="280101"/>
                  </a:lnTo>
                  <a:lnTo>
                    <a:pt x="275430" y="291156"/>
                  </a:lnTo>
                  <a:lnTo>
                    <a:pt x="266875" y="301349"/>
                  </a:lnTo>
                  <a:lnTo>
                    <a:pt x="258350" y="310965"/>
                  </a:lnTo>
                  <a:lnTo>
                    <a:pt x="241351" y="329177"/>
                  </a:lnTo>
                  <a:lnTo>
                    <a:pt x="21590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356100" y="7279066"/>
              <a:ext cx="381001" cy="36135"/>
            </a:xfrm>
            <a:custGeom>
              <a:avLst/>
              <a:gdLst/>
              <a:ahLst/>
              <a:cxnLst/>
              <a:rect l="0" t="0" r="0" b="0"/>
              <a:pathLst>
                <a:path w="381001" h="36135">
                  <a:moveTo>
                    <a:pt x="0" y="36134"/>
                  </a:moveTo>
                  <a:lnTo>
                    <a:pt x="53029" y="18457"/>
                  </a:lnTo>
                  <a:lnTo>
                    <a:pt x="66397" y="15883"/>
                  </a:lnTo>
                  <a:lnTo>
                    <a:pt x="80953" y="14166"/>
                  </a:lnTo>
                  <a:lnTo>
                    <a:pt x="96302" y="13022"/>
                  </a:lnTo>
                  <a:lnTo>
                    <a:pt x="112179" y="10848"/>
                  </a:lnTo>
                  <a:lnTo>
                    <a:pt x="128408" y="7988"/>
                  </a:lnTo>
                  <a:lnTo>
                    <a:pt x="144872" y="4670"/>
                  </a:lnTo>
                  <a:lnTo>
                    <a:pt x="161492" y="2457"/>
                  </a:lnTo>
                  <a:lnTo>
                    <a:pt x="178217" y="983"/>
                  </a:lnTo>
                  <a:lnTo>
                    <a:pt x="195011" y="0"/>
                  </a:lnTo>
                  <a:lnTo>
                    <a:pt x="210441" y="756"/>
                  </a:lnTo>
                  <a:lnTo>
                    <a:pt x="224960" y="2670"/>
                  </a:lnTo>
                  <a:lnTo>
                    <a:pt x="238873" y="5358"/>
                  </a:lnTo>
                  <a:lnTo>
                    <a:pt x="253793" y="7150"/>
                  </a:lnTo>
                  <a:lnTo>
                    <a:pt x="269384" y="8344"/>
                  </a:lnTo>
                  <a:lnTo>
                    <a:pt x="285423" y="9141"/>
                  </a:lnTo>
                  <a:lnTo>
                    <a:pt x="300348" y="12494"/>
                  </a:lnTo>
                  <a:lnTo>
                    <a:pt x="314532" y="17552"/>
                  </a:lnTo>
                  <a:lnTo>
                    <a:pt x="381000" y="36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902200" y="71120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168900" y="6975830"/>
              <a:ext cx="219633" cy="402871"/>
            </a:xfrm>
            <a:custGeom>
              <a:avLst/>
              <a:gdLst/>
              <a:ahLst/>
              <a:cxnLst/>
              <a:rect l="0" t="0" r="0" b="0"/>
              <a:pathLst>
                <a:path w="219633" h="402871">
                  <a:moveTo>
                    <a:pt x="0" y="21870"/>
                  </a:moveTo>
                  <a:lnTo>
                    <a:pt x="20225" y="8385"/>
                  </a:lnTo>
                  <a:lnTo>
                    <a:pt x="31828" y="4413"/>
                  </a:lnTo>
                  <a:lnTo>
                    <a:pt x="45208" y="1765"/>
                  </a:lnTo>
                  <a:lnTo>
                    <a:pt x="59771" y="0"/>
                  </a:lnTo>
                  <a:lnTo>
                    <a:pt x="73714" y="234"/>
                  </a:lnTo>
                  <a:lnTo>
                    <a:pt x="87243" y="1802"/>
                  </a:lnTo>
                  <a:lnTo>
                    <a:pt x="100495" y="4257"/>
                  </a:lnTo>
                  <a:lnTo>
                    <a:pt x="113563" y="7306"/>
                  </a:lnTo>
                  <a:lnTo>
                    <a:pt x="126508" y="10749"/>
                  </a:lnTo>
                  <a:lnTo>
                    <a:pt x="139372" y="14456"/>
                  </a:lnTo>
                  <a:lnTo>
                    <a:pt x="152181" y="21160"/>
                  </a:lnTo>
                  <a:lnTo>
                    <a:pt x="164954" y="29864"/>
                  </a:lnTo>
                  <a:lnTo>
                    <a:pt x="177703" y="39899"/>
                  </a:lnTo>
                  <a:lnTo>
                    <a:pt x="187613" y="50823"/>
                  </a:lnTo>
                  <a:lnTo>
                    <a:pt x="195631" y="62338"/>
                  </a:lnTo>
                  <a:lnTo>
                    <a:pt x="202387" y="74248"/>
                  </a:lnTo>
                  <a:lnTo>
                    <a:pt x="205480" y="87834"/>
                  </a:lnTo>
                  <a:lnTo>
                    <a:pt x="206131" y="102534"/>
                  </a:lnTo>
                  <a:lnTo>
                    <a:pt x="205154" y="117979"/>
                  </a:lnTo>
                  <a:lnTo>
                    <a:pt x="200269" y="131098"/>
                  </a:lnTo>
                  <a:lnTo>
                    <a:pt x="192779" y="142666"/>
                  </a:lnTo>
                  <a:lnTo>
                    <a:pt x="183553" y="153201"/>
                  </a:lnTo>
                  <a:lnTo>
                    <a:pt x="170346" y="160224"/>
                  </a:lnTo>
                  <a:lnTo>
                    <a:pt x="154486" y="164906"/>
                  </a:lnTo>
                  <a:lnTo>
                    <a:pt x="136857" y="168027"/>
                  </a:lnTo>
                  <a:lnTo>
                    <a:pt x="119460" y="170108"/>
                  </a:lnTo>
                  <a:lnTo>
                    <a:pt x="102218" y="171494"/>
                  </a:lnTo>
                  <a:lnTo>
                    <a:pt x="85078" y="172420"/>
                  </a:lnTo>
                  <a:lnTo>
                    <a:pt x="69419" y="171625"/>
                  </a:lnTo>
                  <a:lnTo>
                    <a:pt x="54746" y="169684"/>
                  </a:lnTo>
                  <a:lnTo>
                    <a:pt x="40730" y="166979"/>
                  </a:lnTo>
                  <a:lnTo>
                    <a:pt x="38443" y="166587"/>
                  </a:lnTo>
                  <a:lnTo>
                    <a:pt x="54715" y="169915"/>
                  </a:lnTo>
                  <a:lnTo>
                    <a:pt x="66110" y="172777"/>
                  </a:lnTo>
                  <a:lnTo>
                    <a:pt x="77940" y="176097"/>
                  </a:lnTo>
                  <a:lnTo>
                    <a:pt x="90060" y="179721"/>
                  </a:lnTo>
                  <a:lnTo>
                    <a:pt x="102373" y="186370"/>
                  </a:lnTo>
                  <a:lnTo>
                    <a:pt x="114815" y="195036"/>
                  </a:lnTo>
                  <a:lnTo>
                    <a:pt x="127343" y="205047"/>
                  </a:lnTo>
                  <a:lnTo>
                    <a:pt x="139929" y="214544"/>
                  </a:lnTo>
                  <a:lnTo>
                    <a:pt x="165201" y="232621"/>
                  </a:lnTo>
                  <a:lnTo>
                    <a:pt x="176457" y="242804"/>
                  </a:lnTo>
                  <a:lnTo>
                    <a:pt x="186782" y="253826"/>
                  </a:lnTo>
                  <a:lnTo>
                    <a:pt x="196488" y="265407"/>
                  </a:lnTo>
                  <a:lnTo>
                    <a:pt x="204370" y="277361"/>
                  </a:lnTo>
                  <a:lnTo>
                    <a:pt x="211035" y="289564"/>
                  </a:lnTo>
                  <a:lnTo>
                    <a:pt x="216890" y="301932"/>
                  </a:lnTo>
                  <a:lnTo>
                    <a:pt x="219382" y="314411"/>
                  </a:lnTo>
                  <a:lnTo>
                    <a:pt x="219632" y="326964"/>
                  </a:lnTo>
                  <a:lnTo>
                    <a:pt x="218388" y="339566"/>
                  </a:lnTo>
                  <a:lnTo>
                    <a:pt x="213325" y="349378"/>
                  </a:lnTo>
                  <a:lnTo>
                    <a:pt x="205716" y="357331"/>
                  </a:lnTo>
                  <a:lnTo>
                    <a:pt x="196411" y="364044"/>
                  </a:lnTo>
                  <a:lnTo>
                    <a:pt x="185974" y="369930"/>
                  </a:lnTo>
                  <a:lnTo>
                    <a:pt x="174782" y="375265"/>
                  </a:lnTo>
                  <a:lnTo>
                    <a:pt x="163088" y="380234"/>
                  </a:lnTo>
                  <a:lnTo>
                    <a:pt x="151058" y="384957"/>
                  </a:lnTo>
                  <a:lnTo>
                    <a:pt x="126403" y="393968"/>
                  </a:lnTo>
                  <a:lnTo>
                    <a:pt x="112491" y="396935"/>
                  </a:lnTo>
                  <a:lnTo>
                    <a:pt x="97571" y="398913"/>
                  </a:lnTo>
                  <a:lnTo>
                    <a:pt x="12700" y="402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435600" y="7023100"/>
              <a:ext cx="266701" cy="330201"/>
            </a:xfrm>
            <a:custGeom>
              <a:avLst/>
              <a:gdLst/>
              <a:ahLst/>
              <a:cxnLst/>
              <a:rect l="0" t="0" r="0" b="0"/>
              <a:pathLst>
                <a:path w="266701" h="330201">
                  <a:moveTo>
                    <a:pt x="0" y="0"/>
                  </a:moveTo>
                  <a:lnTo>
                    <a:pt x="6742" y="20225"/>
                  </a:lnTo>
                  <a:lnTo>
                    <a:pt x="12961" y="29005"/>
                  </a:lnTo>
                  <a:lnTo>
                    <a:pt x="21340" y="37681"/>
                  </a:lnTo>
                  <a:lnTo>
                    <a:pt x="31160" y="46287"/>
                  </a:lnTo>
                  <a:lnTo>
                    <a:pt x="40529" y="54847"/>
                  </a:lnTo>
                  <a:lnTo>
                    <a:pt x="58465" y="71883"/>
                  </a:lnTo>
                  <a:lnTo>
                    <a:pt x="116738" y="129501"/>
                  </a:lnTo>
                  <a:lnTo>
                    <a:pt x="128625" y="142778"/>
                  </a:lnTo>
                  <a:lnTo>
                    <a:pt x="140783" y="157274"/>
                  </a:lnTo>
                  <a:lnTo>
                    <a:pt x="153122" y="172583"/>
                  </a:lnTo>
                  <a:lnTo>
                    <a:pt x="164170" y="187021"/>
                  </a:lnTo>
                  <a:lnTo>
                    <a:pt x="183972" y="214354"/>
                  </a:lnTo>
                  <a:lnTo>
                    <a:pt x="210986" y="253541"/>
                  </a:lnTo>
                  <a:lnTo>
                    <a:pt x="219680" y="264983"/>
                  </a:lnTo>
                  <a:lnTo>
                    <a:pt x="228297" y="275433"/>
                  </a:lnTo>
                  <a:lnTo>
                    <a:pt x="26670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524500" y="7086600"/>
              <a:ext cx="88901" cy="342901"/>
            </a:xfrm>
            <a:custGeom>
              <a:avLst/>
              <a:gdLst/>
              <a:ahLst/>
              <a:cxnLst/>
              <a:rect l="0" t="0" r="0" b="0"/>
              <a:pathLst>
                <a:path w="88901" h="342901">
                  <a:moveTo>
                    <a:pt x="88900" y="0"/>
                  </a:moveTo>
                  <a:lnTo>
                    <a:pt x="59046" y="89561"/>
                  </a:lnTo>
                  <a:lnTo>
                    <a:pt x="54886" y="103451"/>
                  </a:lnTo>
                  <a:lnTo>
                    <a:pt x="42289" y="148558"/>
                  </a:lnTo>
                  <a:lnTo>
                    <a:pt x="29620" y="190772"/>
                  </a:lnTo>
                  <a:lnTo>
                    <a:pt x="16929" y="236990"/>
                  </a:lnTo>
                  <a:lnTo>
                    <a:pt x="8464" y="264784"/>
                  </a:lnTo>
                  <a:lnTo>
                    <a:pt x="5643" y="279534"/>
                  </a:lnTo>
                  <a:lnTo>
                    <a:pt x="3762" y="295011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905500" y="71628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6741" y="26968"/>
                  </a:lnTo>
                  <a:lnTo>
                    <a:pt x="8727" y="40556"/>
                  </a:lnTo>
                  <a:lnTo>
                    <a:pt x="10052" y="55260"/>
                  </a:lnTo>
                  <a:lnTo>
                    <a:pt x="10934" y="70706"/>
                  </a:lnTo>
                  <a:lnTo>
                    <a:pt x="12934" y="86648"/>
                  </a:lnTo>
                  <a:lnTo>
                    <a:pt x="15678" y="102921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829300" y="72644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142537" y="7111007"/>
              <a:ext cx="204728" cy="307893"/>
            </a:xfrm>
            <a:custGeom>
              <a:avLst/>
              <a:gdLst/>
              <a:ahLst/>
              <a:cxnLst/>
              <a:rect l="0" t="0" r="0" b="0"/>
              <a:pathLst>
                <a:path w="204728" h="307893">
                  <a:moveTo>
                    <a:pt x="182063" y="26393"/>
                  </a:moveTo>
                  <a:lnTo>
                    <a:pt x="175321" y="6167"/>
                  </a:lnTo>
                  <a:lnTo>
                    <a:pt x="169101" y="1620"/>
                  </a:lnTo>
                  <a:lnTo>
                    <a:pt x="160722" y="0"/>
                  </a:lnTo>
                  <a:lnTo>
                    <a:pt x="150902" y="331"/>
                  </a:lnTo>
                  <a:lnTo>
                    <a:pt x="140122" y="1962"/>
                  </a:lnTo>
                  <a:lnTo>
                    <a:pt x="128702" y="4461"/>
                  </a:lnTo>
                  <a:lnTo>
                    <a:pt x="116856" y="7538"/>
                  </a:lnTo>
                  <a:lnTo>
                    <a:pt x="104725" y="11000"/>
                  </a:lnTo>
                  <a:lnTo>
                    <a:pt x="79957" y="18611"/>
                  </a:lnTo>
                  <a:lnTo>
                    <a:pt x="67425" y="24028"/>
                  </a:lnTo>
                  <a:lnTo>
                    <a:pt x="54838" y="30460"/>
                  </a:lnTo>
                  <a:lnTo>
                    <a:pt x="42213" y="37571"/>
                  </a:lnTo>
                  <a:lnTo>
                    <a:pt x="29563" y="43722"/>
                  </a:lnTo>
                  <a:lnTo>
                    <a:pt x="16896" y="49235"/>
                  </a:lnTo>
                  <a:lnTo>
                    <a:pt x="4218" y="54321"/>
                  </a:lnTo>
                  <a:lnTo>
                    <a:pt x="0" y="56300"/>
                  </a:lnTo>
                  <a:lnTo>
                    <a:pt x="1420" y="56209"/>
                  </a:lnTo>
                  <a:lnTo>
                    <a:pt x="6601" y="54737"/>
                  </a:lnTo>
                  <a:lnTo>
                    <a:pt x="15699" y="53755"/>
                  </a:lnTo>
                  <a:lnTo>
                    <a:pt x="27410" y="53101"/>
                  </a:lnTo>
                  <a:lnTo>
                    <a:pt x="40860" y="52665"/>
                  </a:lnTo>
                  <a:lnTo>
                    <a:pt x="54061" y="55196"/>
                  </a:lnTo>
                  <a:lnTo>
                    <a:pt x="67095" y="59706"/>
                  </a:lnTo>
                  <a:lnTo>
                    <a:pt x="80018" y="65535"/>
                  </a:lnTo>
                  <a:lnTo>
                    <a:pt x="91454" y="72243"/>
                  </a:lnTo>
                  <a:lnTo>
                    <a:pt x="101902" y="79537"/>
                  </a:lnTo>
                  <a:lnTo>
                    <a:pt x="111689" y="87222"/>
                  </a:lnTo>
                  <a:lnTo>
                    <a:pt x="121036" y="95168"/>
                  </a:lnTo>
                  <a:lnTo>
                    <a:pt x="130089" y="103287"/>
                  </a:lnTo>
                  <a:lnTo>
                    <a:pt x="138947" y="111522"/>
                  </a:lnTo>
                  <a:lnTo>
                    <a:pt x="147674" y="121246"/>
                  </a:lnTo>
                  <a:lnTo>
                    <a:pt x="156314" y="131961"/>
                  </a:lnTo>
                  <a:lnTo>
                    <a:pt x="164897" y="143338"/>
                  </a:lnTo>
                  <a:lnTo>
                    <a:pt x="172030" y="156568"/>
                  </a:lnTo>
                  <a:lnTo>
                    <a:pt x="178196" y="171032"/>
                  </a:lnTo>
                  <a:lnTo>
                    <a:pt x="193617" y="214593"/>
                  </a:lnTo>
                  <a:lnTo>
                    <a:pt x="198232" y="228060"/>
                  </a:lnTo>
                  <a:lnTo>
                    <a:pt x="201309" y="242682"/>
                  </a:lnTo>
                  <a:lnTo>
                    <a:pt x="203360" y="258074"/>
                  </a:lnTo>
                  <a:lnTo>
                    <a:pt x="204727" y="273980"/>
                  </a:lnTo>
                  <a:lnTo>
                    <a:pt x="201406" y="285995"/>
                  </a:lnTo>
                  <a:lnTo>
                    <a:pt x="194958" y="295416"/>
                  </a:lnTo>
                  <a:lnTo>
                    <a:pt x="186426" y="303108"/>
                  </a:lnTo>
                  <a:lnTo>
                    <a:pt x="175094" y="306826"/>
                  </a:lnTo>
                  <a:lnTo>
                    <a:pt x="161894" y="307892"/>
                  </a:lnTo>
                  <a:lnTo>
                    <a:pt x="93163" y="2930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378200" y="7454900"/>
            <a:ext cx="3590811" cy="1719430"/>
            <a:chOff x="3378200" y="7454900"/>
            <a:chExt cx="3590811" cy="1719430"/>
          </a:xfrm>
        </p:grpSpPr>
        <p:sp>
          <p:nvSpPr>
            <p:cNvPr id="138" name="Freeform 137"/>
            <p:cNvSpPr/>
            <p:nvPr/>
          </p:nvSpPr>
          <p:spPr>
            <a:xfrm>
              <a:off x="3378200" y="7454900"/>
              <a:ext cx="901701" cy="25401"/>
            </a:xfrm>
            <a:custGeom>
              <a:avLst/>
              <a:gdLst/>
              <a:ahLst/>
              <a:cxnLst/>
              <a:rect l="0" t="0" r="0" b="0"/>
              <a:pathLst>
                <a:path w="901701" h="25401">
                  <a:moveTo>
                    <a:pt x="0" y="0"/>
                  </a:moveTo>
                  <a:lnTo>
                    <a:pt x="524435" y="0"/>
                  </a:lnTo>
                  <a:lnTo>
                    <a:pt x="541534" y="1410"/>
                  </a:lnTo>
                  <a:lnTo>
                    <a:pt x="558578" y="3762"/>
                  </a:lnTo>
                  <a:lnTo>
                    <a:pt x="575585" y="6741"/>
                  </a:lnTo>
                  <a:lnTo>
                    <a:pt x="592568" y="8728"/>
                  </a:lnTo>
                  <a:lnTo>
                    <a:pt x="609534" y="10052"/>
                  </a:lnTo>
                  <a:lnTo>
                    <a:pt x="626489" y="10934"/>
                  </a:lnTo>
                  <a:lnTo>
                    <a:pt x="671669" y="11915"/>
                  </a:lnTo>
                  <a:lnTo>
                    <a:pt x="697546" y="12176"/>
                  </a:lnTo>
                  <a:lnTo>
                    <a:pt x="723264" y="13761"/>
                  </a:lnTo>
                  <a:lnTo>
                    <a:pt x="748876" y="16230"/>
                  </a:lnTo>
                  <a:lnTo>
                    <a:pt x="774417" y="19287"/>
                  </a:lnTo>
                  <a:lnTo>
                    <a:pt x="797089" y="21325"/>
                  </a:lnTo>
                  <a:lnTo>
                    <a:pt x="817848" y="22683"/>
                  </a:lnTo>
                  <a:lnTo>
                    <a:pt x="9017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530600" y="76454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33709" y="0"/>
                  </a:lnTo>
                  <a:lnTo>
                    <a:pt x="47873" y="1410"/>
                  </a:lnTo>
                  <a:lnTo>
                    <a:pt x="61548" y="3762"/>
                  </a:lnTo>
                  <a:lnTo>
                    <a:pt x="74899" y="6741"/>
                  </a:lnTo>
                  <a:lnTo>
                    <a:pt x="88032" y="10138"/>
                  </a:lnTo>
                  <a:lnTo>
                    <a:pt x="101021" y="13814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898900" y="7658100"/>
              <a:ext cx="38101" cy="355601"/>
            </a:xfrm>
            <a:custGeom>
              <a:avLst/>
              <a:gdLst/>
              <a:ahLst/>
              <a:cxnLst/>
              <a:rect l="0" t="0" r="0" b="0"/>
              <a:pathLst>
                <a:path w="38101" h="355601">
                  <a:moveTo>
                    <a:pt x="38100" y="0"/>
                  </a:moveTo>
                  <a:lnTo>
                    <a:pt x="31357" y="26968"/>
                  </a:lnTo>
                  <a:lnTo>
                    <a:pt x="27960" y="39144"/>
                  </a:lnTo>
                  <a:lnTo>
                    <a:pt x="20423" y="63964"/>
                  </a:lnTo>
                  <a:lnTo>
                    <a:pt x="17848" y="77920"/>
                  </a:lnTo>
                  <a:lnTo>
                    <a:pt x="16132" y="92869"/>
                  </a:lnTo>
                  <a:lnTo>
                    <a:pt x="14988" y="108479"/>
                  </a:lnTo>
                  <a:lnTo>
                    <a:pt x="14225" y="125941"/>
                  </a:lnTo>
                  <a:lnTo>
                    <a:pt x="13377" y="164158"/>
                  </a:lnTo>
                  <a:lnTo>
                    <a:pt x="12901" y="225342"/>
                  </a:lnTo>
                  <a:lnTo>
                    <a:pt x="11422" y="246183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914900" y="7556500"/>
              <a:ext cx="1346201" cy="76201"/>
            </a:xfrm>
            <a:custGeom>
              <a:avLst/>
              <a:gdLst/>
              <a:ahLst/>
              <a:cxnLst/>
              <a:rect l="0" t="0" r="0" b="0"/>
              <a:pathLst>
                <a:path w="1346201" h="76201">
                  <a:moveTo>
                    <a:pt x="0" y="0"/>
                  </a:moveTo>
                  <a:lnTo>
                    <a:pt x="20225" y="6741"/>
                  </a:lnTo>
                  <a:lnTo>
                    <a:pt x="33239" y="10138"/>
                  </a:lnTo>
                  <a:lnTo>
                    <a:pt x="66513" y="17676"/>
                  </a:lnTo>
                  <a:lnTo>
                    <a:pt x="124913" y="29853"/>
                  </a:lnTo>
                  <a:lnTo>
                    <a:pt x="193644" y="42398"/>
                  </a:lnTo>
                  <a:lnTo>
                    <a:pt x="217996" y="45198"/>
                  </a:lnTo>
                  <a:lnTo>
                    <a:pt x="242697" y="47066"/>
                  </a:lnTo>
                  <a:lnTo>
                    <a:pt x="267631" y="48311"/>
                  </a:lnTo>
                  <a:lnTo>
                    <a:pt x="317913" y="49693"/>
                  </a:lnTo>
                  <a:lnTo>
                    <a:pt x="343175" y="50062"/>
                  </a:lnTo>
                  <a:lnTo>
                    <a:pt x="365661" y="51719"/>
                  </a:lnTo>
                  <a:lnTo>
                    <a:pt x="386296" y="54234"/>
                  </a:lnTo>
                  <a:lnTo>
                    <a:pt x="405697" y="57322"/>
                  </a:lnTo>
                  <a:lnTo>
                    <a:pt x="424276" y="59382"/>
                  </a:lnTo>
                  <a:lnTo>
                    <a:pt x="459971" y="61669"/>
                  </a:lnTo>
                  <a:lnTo>
                    <a:pt x="478802" y="60869"/>
                  </a:lnTo>
                  <a:lnTo>
                    <a:pt x="498412" y="58923"/>
                  </a:lnTo>
                  <a:lnTo>
                    <a:pt x="518541" y="56215"/>
                  </a:lnTo>
                  <a:lnTo>
                    <a:pt x="555959" y="56970"/>
                  </a:lnTo>
                  <a:lnTo>
                    <a:pt x="573839" y="59146"/>
                  </a:lnTo>
                  <a:lnTo>
                    <a:pt x="592815" y="60597"/>
                  </a:lnTo>
                  <a:lnTo>
                    <a:pt x="632714" y="62210"/>
                  </a:lnTo>
                  <a:lnTo>
                    <a:pt x="694844" y="63117"/>
                  </a:lnTo>
                  <a:lnTo>
                    <a:pt x="715817" y="64656"/>
                  </a:lnTo>
                  <a:lnTo>
                    <a:pt x="736856" y="67093"/>
                  </a:lnTo>
                  <a:lnTo>
                    <a:pt x="757937" y="70129"/>
                  </a:lnTo>
                  <a:lnTo>
                    <a:pt x="777636" y="72152"/>
                  </a:lnTo>
                  <a:lnTo>
                    <a:pt x="814575" y="74400"/>
                  </a:lnTo>
                  <a:lnTo>
                    <a:pt x="853570" y="75400"/>
                  </a:lnTo>
                  <a:lnTo>
                    <a:pt x="1346200" y="7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270500" y="78740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753100" y="7721600"/>
              <a:ext cx="38101" cy="482601"/>
            </a:xfrm>
            <a:custGeom>
              <a:avLst/>
              <a:gdLst/>
              <a:ahLst/>
              <a:cxnLst/>
              <a:rect l="0" t="0" r="0" b="0"/>
              <a:pathLst>
                <a:path w="38101" h="482601">
                  <a:moveTo>
                    <a:pt x="38100" y="0"/>
                  </a:moveTo>
                  <a:lnTo>
                    <a:pt x="38100" y="26968"/>
                  </a:lnTo>
                  <a:lnTo>
                    <a:pt x="36688" y="39144"/>
                  </a:lnTo>
                  <a:lnTo>
                    <a:pt x="34337" y="51496"/>
                  </a:lnTo>
                  <a:lnTo>
                    <a:pt x="31358" y="63964"/>
                  </a:lnTo>
                  <a:lnTo>
                    <a:pt x="29372" y="77920"/>
                  </a:lnTo>
                  <a:lnTo>
                    <a:pt x="28047" y="92869"/>
                  </a:lnTo>
                  <a:lnTo>
                    <a:pt x="27165" y="108479"/>
                  </a:lnTo>
                  <a:lnTo>
                    <a:pt x="25165" y="124531"/>
                  </a:lnTo>
                  <a:lnTo>
                    <a:pt x="22421" y="140875"/>
                  </a:lnTo>
                  <a:lnTo>
                    <a:pt x="19180" y="157417"/>
                  </a:lnTo>
                  <a:lnTo>
                    <a:pt x="11817" y="190848"/>
                  </a:lnTo>
                  <a:lnTo>
                    <a:pt x="7878" y="207665"/>
                  </a:lnTo>
                  <a:lnTo>
                    <a:pt x="5252" y="225932"/>
                  </a:lnTo>
                  <a:lnTo>
                    <a:pt x="3501" y="245166"/>
                  </a:lnTo>
                  <a:lnTo>
                    <a:pt x="2334" y="265044"/>
                  </a:lnTo>
                  <a:lnTo>
                    <a:pt x="1037" y="305945"/>
                  </a:lnTo>
                  <a:lnTo>
                    <a:pt x="136" y="409373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797822" y="8252395"/>
              <a:ext cx="443405" cy="799317"/>
            </a:xfrm>
            <a:custGeom>
              <a:avLst/>
              <a:gdLst/>
              <a:ahLst/>
              <a:cxnLst/>
              <a:rect l="0" t="0" r="0" b="0"/>
              <a:pathLst>
                <a:path w="443405" h="799317">
                  <a:moveTo>
                    <a:pt x="12178" y="53405"/>
                  </a:moveTo>
                  <a:lnTo>
                    <a:pt x="5435" y="73630"/>
                  </a:lnTo>
                  <a:lnTo>
                    <a:pt x="3449" y="85233"/>
                  </a:lnTo>
                  <a:lnTo>
                    <a:pt x="2125" y="98613"/>
                  </a:lnTo>
                  <a:lnTo>
                    <a:pt x="1243" y="113177"/>
                  </a:lnTo>
                  <a:lnTo>
                    <a:pt x="262" y="148174"/>
                  </a:lnTo>
                  <a:lnTo>
                    <a:pt x="0" y="167384"/>
                  </a:lnTo>
                  <a:lnTo>
                    <a:pt x="1237" y="185835"/>
                  </a:lnTo>
                  <a:lnTo>
                    <a:pt x="3473" y="203781"/>
                  </a:lnTo>
                  <a:lnTo>
                    <a:pt x="6374" y="221389"/>
                  </a:lnTo>
                  <a:lnTo>
                    <a:pt x="11131" y="237361"/>
                  </a:lnTo>
                  <a:lnTo>
                    <a:pt x="17124" y="252242"/>
                  </a:lnTo>
                  <a:lnTo>
                    <a:pt x="23942" y="266396"/>
                  </a:lnTo>
                  <a:lnTo>
                    <a:pt x="29898" y="280065"/>
                  </a:lnTo>
                  <a:lnTo>
                    <a:pt x="35280" y="293412"/>
                  </a:lnTo>
                  <a:lnTo>
                    <a:pt x="40279" y="306543"/>
                  </a:lnTo>
                  <a:lnTo>
                    <a:pt x="46434" y="319530"/>
                  </a:lnTo>
                  <a:lnTo>
                    <a:pt x="53360" y="332422"/>
                  </a:lnTo>
                  <a:lnTo>
                    <a:pt x="60799" y="345249"/>
                  </a:lnTo>
                  <a:lnTo>
                    <a:pt x="69992" y="356623"/>
                  </a:lnTo>
                  <a:lnTo>
                    <a:pt x="80354" y="367028"/>
                  </a:lnTo>
                  <a:lnTo>
                    <a:pt x="91495" y="376787"/>
                  </a:lnTo>
                  <a:lnTo>
                    <a:pt x="103156" y="386115"/>
                  </a:lnTo>
                  <a:lnTo>
                    <a:pt x="115163" y="395156"/>
                  </a:lnTo>
                  <a:lnTo>
                    <a:pt x="127401" y="404006"/>
                  </a:lnTo>
                  <a:lnTo>
                    <a:pt x="141205" y="409905"/>
                  </a:lnTo>
                  <a:lnTo>
                    <a:pt x="156051" y="413838"/>
                  </a:lnTo>
                  <a:lnTo>
                    <a:pt x="171593" y="416460"/>
                  </a:lnTo>
                  <a:lnTo>
                    <a:pt x="187599" y="416797"/>
                  </a:lnTo>
                  <a:lnTo>
                    <a:pt x="203914" y="415611"/>
                  </a:lnTo>
                  <a:lnTo>
                    <a:pt x="220435" y="413409"/>
                  </a:lnTo>
                  <a:lnTo>
                    <a:pt x="235682" y="410529"/>
                  </a:lnTo>
                  <a:lnTo>
                    <a:pt x="250081" y="407199"/>
                  </a:lnTo>
                  <a:lnTo>
                    <a:pt x="263913" y="403568"/>
                  </a:lnTo>
                  <a:lnTo>
                    <a:pt x="275957" y="398325"/>
                  </a:lnTo>
                  <a:lnTo>
                    <a:pt x="286808" y="392006"/>
                  </a:lnTo>
                  <a:lnTo>
                    <a:pt x="296864" y="384973"/>
                  </a:lnTo>
                  <a:lnTo>
                    <a:pt x="306391" y="377461"/>
                  </a:lnTo>
                  <a:lnTo>
                    <a:pt x="315564" y="369631"/>
                  </a:lnTo>
                  <a:lnTo>
                    <a:pt x="324502" y="361589"/>
                  </a:lnTo>
                  <a:lnTo>
                    <a:pt x="341959" y="345127"/>
                  </a:lnTo>
                  <a:lnTo>
                    <a:pt x="350565" y="336786"/>
                  </a:lnTo>
                  <a:lnTo>
                    <a:pt x="363891" y="316230"/>
                  </a:lnTo>
                  <a:lnTo>
                    <a:pt x="374517" y="292982"/>
                  </a:lnTo>
                  <a:lnTo>
                    <a:pt x="383943" y="268539"/>
                  </a:lnTo>
                  <a:lnTo>
                    <a:pt x="397183" y="230977"/>
                  </a:lnTo>
                  <a:lnTo>
                    <a:pt x="410043" y="193037"/>
                  </a:lnTo>
                  <a:lnTo>
                    <a:pt x="412888" y="178949"/>
                  </a:lnTo>
                  <a:lnTo>
                    <a:pt x="414784" y="163912"/>
                  </a:lnTo>
                  <a:lnTo>
                    <a:pt x="416049" y="148242"/>
                  </a:lnTo>
                  <a:lnTo>
                    <a:pt x="416892" y="132152"/>
                  </a:lnTo>
                  <a:lnTo>
                    <a:pt x="417828" y="99222"/>
                  </a:lnTo>
                  <a:lnTo>
                    <a:pt x="418355" y="48949"/>
                  </a:lnTo>
                  <a:lnTo>
                    <a:pt x="417018" y="33501"/>
                  </a:lnTo>
                  <a:lnTo>
                    <a:pt x="414716" y="18969"/>
                  </a:lnTo>
                  <a:lnTo>
                    <a:pt x="411770" y="5047"/>
                  </a:lnTo>
                  <a:lnTo>
                    <a:pt x="408394" y="0"/>
                  </a:lnTo>
                  <a:lnTo>
                    <a:pt x="404733" y="868"/>
                  </a:lnTo>
                  <a:lnTo>
                    <a:pt x="400881" y="5680"/>
                  </a:lnTo>
                  <a:lnTo>
                    <a:pt x="396602" y="26079"/>
                  </a:lnTo>
                  <a:lnTo>
                    <a:pt x="395460" y="39421"/>
                  </a:lnTo>
                  <a:lnTo>
                    <a:pt x="394700" y="53960"/>
                  </a:lnTo>
                  <a:lnTo>
                    <a:pt x="393854" y="85166"/>
                  </a:lnTo>
                  <a:lnTo>
                    <a:pt x="395039" y="99979"/>
                  </a:lnTo>
                  <a:lnTo>
                    <a:pt x="397241" y="114087"/>
                  </a:lnTo>
                  <a:lnTo>
                    <a:pt x="410914" y="180632"/>
                  </a:lnTo>
                  <a:lnTo>
                    <a:pt x="413468" y="198900"/>
                  </a:lnTo>
                  <a:lnTo>
                    <a:pt x="415172" y="216724"/>
                  </a:lnTo>
                  <a:lnTo>
                    <a:pt x="416307" y="234251"/>
                  </a:lnTo>
                  <a:lnTo>
                    <a:pt x="418475" y="252991"/>
                  </a:lnTo>
                  <a:lnTo>
                    <a:pt x="421331" y="272540"/>
                  </a:lnTo>
                  <a:lnTo>
                    <a:pt x="424647" y="292628"/>
                  </a:lnTo>
                  <a:lnTo>
                    <a:pt x="426857" y="313076"/>
                  </a:lnTo>
                  <a:lnTo>
                    <a:pt x="428330" y="333763"/>
                  </a:lnTo>
                  <a:lnTo>
                    <a:pt x="429313" y="354610"/>
                  </a:lnTo>
                  <a:lnTo>
                    <a:pt x="431379" y="372742"/>
                  </a:lnTo>
                  <a:lnTo>
                    <a:pt x="434167" y="389062"/>
                  </a:lnTo>
                  <a:lnTo>
                    <a:pt x="437437" y="404176"/>
                  </a:lnTo>
                  <a:lnTo>
                    <a:pt x="439617" y="421308"/>
                  </a:lnTo>
                  <a:lnTo>
                    <a:pt x="441071" y="439784"/>
                  </a:lnTo>
                  <a:lnTo>
                    <a:pt x="442040" y="459158"/>
                  </a:lnTo>
                  <a:lnTo>
                    <a:pt x="443116" y="503262"/>
                  </a:lnTo>
                  <a:lnTo>
                    <a:pt x="443404" y="526876"/>
                  </a:lnTo>
                  <a:lnTo>
                    <a:pt x="442183" y="549674"/>
                  </a:lnTo>
                  <a:lnTo>
                    <a:pt x="439960" y="571929"/>
                  </a:lnTo>
                  <a:lnTo>
                    <a:pt x="437066" y="593820"/>
                  </a:lnTo>
                  <a:lnTo>
                    <a:pt x="433725" y="614059"/>
                  </a:lnTo>
                  <a:lnTo>
                    <a:pt x="430087" y="633197"/>
                  </a:lnTo>
                  <a:lnTo>
                    <a:pt x="426250" y="651600"/>
                  </a:lnTo>
                  <a:lnTo>
                    <a:pt x="420870" y="669512"/>
                  </a:lnTo>
                  <a:lnTo>
                    <a:pt x="414461" y="687099"/>
                  </a:lnTo>
                  <a:lnTo>
                    <a:pt x="407367" y="704467"/>
                  </a:lnTo>
                  <a:lnTo>
                    <a:pt x="398404" y="718869"/>
                  </a:lnTo>
                  <a:lnTo>
                    <a:pt x="388195" y="731292"/>
                  </a:lnTo>
                  <a:lnTo>
                    <a:pt x="377156" y="742396"/>
                  </a:lnTo>
                  <a:lnTo>
                    <a:pt x="364152" y="752621"/>
                  </a:lnTo>
                  <a:lnTo>
                    <a:pt x="349838" y="762260"/>
                  </a:lnTo>
                  <a:lnTo>
                    <a:pt x="334651" y="771508"/>
                  </a:lnTo>
                  <a:lnTo>
                    <a:pt x="318882" y="779084"/>
                  </a:lnTo>
                  <a:lnTo>
                    <a:pt x="302725" y="785547"/>
                  </a:lnTo>
                  <a:lnTo>
                    <a:pt x="286309" y="791266"/>
                  </a:lnTo>
                  <a:lnTo>
                    <a:pt x="269721" y="795079"/>
                  </a:lnTo>
                  <a:lnTo>
                    <a:pt x="253017" y="797621"/>
                  </a:lnTo>
                  <a:lnTo>
                    <a:pt x="236237" y="799316"/>
                  </a:lnTo>
                  <a:lnTo>
                    <a:pt x="220817" y="799034"/>
                  </a:lnTo>
                  <a:lnTo>
                    <a:pt x="206304" y="797436"/>
                  </a:lnTo>
                  <a:lnTo>
                    <a:pt x="192395" y="794958"/>
                  </a:lnTo>
                  <a:lnTo>
                    <a:pt x="180301" y="790485"/>
                  </a:lnTo>
                  <a:lnTo>
                    <a:pt x="169415" y="784681"/>
                  </a:lnTo>
                  <a:lnTo>
                    <a:pt x="139178" y="7646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016500" y="8318500"/>
              <a:ext cx="199762" cy="381001"/>
            </a:xfrm>
            <a:custGeom>
              <a:avLst/>
              <a:gdLst/>
              <a:ahLst/>
              <a:cxnLst/>
              <a:rect l="0" t="0" r="0" b="0"/>
              <a:pathLst>
                <a:path w="199762" h="381001">
                  <a:moveTo>
                    <a:pt x="38100" y="0"/>
                  </a:moveTo>
                  <a:lnTo>
                    <a:pt x="65068" y="0"/>
                  </a:lnTo>
                  <a:lnTo>
                    <a:pt x="77245" y="2822"/>
                  </a:lnTo>
                  <a:lnTo>
                    <a:pt x="89596" y="7525"/>
                  </a:lnTo>
                  <a:lnTo>
                    <a:pt x="102064" y="13484"/>
                  </a:lnTo>
                  <a:lnTo>
                    <a:pt x="113198" y="20278"/>
                  </a:lnTo>
                  <a:lnTo>
                    <a:pt x="123443" y="27629"/>
                  </a:lnTo>
                  <a:lnTo>
                    <a:pt x="133095" y="35352"/>
                  </a:lnTo>
                  <a:lnTo>
                    <a:pt x="142352" y="44735"/>
                  </a:lnTo>
                  <a:lnTo>
                    <a:pt x="151346" y="55223"/>
                  </a:lnTo>
                  <a:lnTo>
                    <a:pt x="160164" y="66448"/>
                  </a:lnTo>
                  <a:lnTo>
                    <a:pt x="164631" y="78165"/>
                  </a:lnTo>
                  <a:lnTo>
                    <a:pt x="166199" y="90210"/>
                  </a:lnTo>
                  <a:lnTo>
                    <a:pt x="165832" y="102473"/>
                  </a:lnTo>
                  <a:lnTo>
                    <a:pt x="161355" y="112060"/>
                  </a:lnTo>
                  <a:lnTo>
                    <a:pt x="154136" y="119862"/>
                  </a:lnTo>
                  <a:lnTo>
                    <a:pt x="145091" y="126475"/>
                  </a:lnTo>
                  <a:lnTo>
                    <a:pt x="134827" y="132294"/>
                  </a:lnTo>
                  <a:lnTo>
                    <a:pt x="123751" y="137585"/>
                  </a:lnTo>
                  <a:lnTo>
                    <a:pt x="112134" y="142523"/>
                  </a:lnTo>
                  <a:lnTo>
                    <a:pt x="100156" y="147226"/>
                  </a:lnTo>
                  <a:lnTo>
                    <a:pt x="75558" y="156216"/>
                  </a:lnTo>
                  <a:lnTo>
                    <a:pt x="71539" y="161999"/>
                  </a:lnTo>
                  <a:lnTo>
                    <a:pt x="73092" y="168677"/>
                  </a:lnTo>
                  <a:lnTo>
                    <a:pt x="78361" y="175951"/>
                  </a:lnTo>
                  <a:lnTo>
                    <a:pt x="86107" y="182212"/>
                  </a:lnTo>
                  <a:lnTo>
                    <a:pt x="95505" y="187797"/>
                  </a:lnTo>
                  <a:lnTo>
                    <a:pt x="106003" y="192931"/>
                  </a:lnTo>
                  <a:lnTo>
                    <a:pt x="117235" y="199176"/>
                  </a:lnTo>
                  <a:lnTo>
                    <a:pt x="128957" y="206161"/>
                  </a:lnTo>
                  <a:lnTo>
                    <a:pt x="141004" y="213641"/>
                  </a:lnTo>
                  <a:lnTo>
                    <a:pt x="151858" y="221450"/>
                  </a:lnTo>
                  <a:lnTo>
                    <a:pt x="161917" y="229477"/>
                  </a:lnTo>
                  <a:lnTo>
                    <a:pt x="171444" y="237652"/>
                  </a:lnTo>
                  <a:lnTo>
                    <a:pt x="179207" y="247334"/>
                  </a:lnTo>
                  <a:lnTo>
                    <a:pt x="185794" y="258023"/>
                  </a:lnTo>
                  <a:lnTo>
                    <a:pt x="191596" y="269382"/>
                  </a:lnTo>
                  <a:lnTo>
                    <a:pt x="195464" y="282599"/>
                  </a:lnTo>
                  <a:lnTo>
                    <a:pt x="198042" y="297054"/>
                  </a:lnTo>
                  <a:lnTo>
                    <a:pt x="199761" y="312336"/>
                  </a:lnTo>
                  <a:lnTo>
                    <a:pt x="198085" y="325346"/>
                  </a:lnTo>
                  <a:lnTo>
                    <a:pt x="194145" y="336842"/>
                  </a:lnTo>
                  <a:lnTo>
                    <a:pt x="188697" y="347328"/>
                  </a:lnTo>
                  <a:lnTo>
                    <a:pt x="180831" y="355730"/>
                  </a:lnTo>
                  <a:lnTo>
                    <a:pt x="171354" y="362742"/>
                  </a:lnTo>
                  <a:lnTo>
                    <a:pt x="160802" y="368827"/>
                  </a:lnTo>
                  <a:lnTo>
                    <a:pt x="148124" y="372885"/>
                  </a:lnTo>
                  <a:lnTo>
                    <a:pt x="134027" y="375590"/>
                  </a:lnTo>
                  <a:lnTo>
                    <a:pt x="118984" y="377394"/>
                  </a:lnTo>
                  <a:lnTo>
                    <a:pt x="103312" y="378595"/>
                  </a:lnTo>
                  <a:lnTo>
                    <a:pt x="87219" y="379396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067300" y="8509000"/>
              <a:ext cx="342901" cy="571501"/>
            </a:xfrm>
            <a:custGeom>
              <a:avLst/>
              <a:gdLst/>
              <a:ahLst/>
              <a:cxnLst/>
              <a:rect l="0" t="0" r="0" b="0"/>
              <a:pathLst>
                <a:path w="342901" h="571501">
                  <a:moveTo>
                    <a:pt x="342900" y="0"/>
                  </a:moveTo>
                  <a:lnTo>
                    <a:pt x="329415" y="13484"/>
                  </a:lnTo>
                  <a:lnTo>
                    <a:pt x="324032" y="21689"/>
                  </a:lnTo>
                  <a:lnTo>
                    <a:pt x="319033" y="31393"/>
                  </a:lnTo>
                  <a:lnTo>
                    <a:pt x="314288" y="42095"/>
                  </a:lnTo>
                  <a:lnTo>
                    <a:pt x="308303" y="52052"/>
                  </a:lnTo>
                  <a:lnTo>
                    <a:pt x="301491" y="61512"/>
                  </a:lnTo>
                  <a:lnTo>
                    <a:pt x="294127" y="70642"/>
                  </a:lnTo>
                  <a:lnTo>
                    <a:pt x="287807" y="80960"/>
                  </a:lnTo>
                  <a:lnTo>
                    <a:pt x="282182" y="92074"/>
                  </a:lnTo>
                  <a:lnTo>
                    <a:pt x="277021" y="103716"/>
                  </a:lnTo>
                  <a:lnTo>
                    <a:pt x="272170" y="115710"/>
                  </a:lnTo>
                  <a:lnTo>
                    <a:pt x="263016" y="140327"/>
                  </a:lnTo>
                  <a:lnTo>
                    <a:pt x="249929" y="177985"/>
                  </a:lnTo>
                  <a:lnTo>
                    <a:pt x="244230" y="192034"/>
                  </a:lnTo>
                  <a:lnTo>
                    <a:pt x="237609" y="207045"/>
                  </a:lnTo>
                  <a:lnTo>
                    <a:pt x="230372" y="222697"/>
                  </a:lnTo>
                  <a:lnTo>
                    <a:pt x="222726" y="237364"/>
                  </a:lnTo>
                  <a:lnTo>
                    <a:pt x="214806" y="251376"/>
                  </a:lnTo>
                  <a:lnTo>
                    <a:pt x="206704" y="264950"/>
                  </a:lnTo>
                  <a:lnTo>
                    <a:pt x="198480" y="279644"/>
                  </a:lnTo>
                  <a:lnTo>
                    <a:pt x="181817" y="311023"/>
                  </a:lnTo>
                  <a:lnTo>
                    <a:pt x="156569" y="360422"/>
                  </a:lnTo>
                  <a:lnTo>
                    <a:pt x="148123" y="375748"/>
                  </a:lnTo>
                  <a:lnTo>
                    <a:pt x="139671" y="390199"/>
                  </a:lnTo>
                  <a:lnTo>
                    <a:pt x="122754" y="417544"/>
                  </a:lnTo>
                  <a:lnTo>
                    <a:pt x="88897" y="469593"/>
                  </a:lnTo>
                  <a:lnTo>
                    <a:pt x="80431" y="482395"/>
                  </a:lnTo>
                  <a:lnTo>
                    <a:pt x="71965" y="493752"/>
                  </a:lnTo>
                  <a:lnTo>
                    <a:pt x="63499" y="504145"/>
                  </a:lnTo>
                  <a:lnTo>
                    <a:pt x="55032" y="513897"/>
                  </a:lnTo>
                  <a:lnTo>
                    <a:pt x="46566" y="523220"/>
                  </a:lnTo>
                  <a:lnTo>
                    <a:pt x="38099" y="532258"/>
                  </a:lnTo>
                  <a:lnTo>
                    <a:pt x="0" y="571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245100" y="89281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448300" y="8737600"/>
              <a:ext cx="76201" cy="355601"/>
            </a:xfrm>
            <a:custGeom>
              <a:avLst/>
              <a:gdLst/>
              <a:ahLst/>
              <a:cxnLst/>
              <a:rect l="0" t="0" r="0" b="0"/>
              <a:pathLst>
                <a:path w="76201" h="355601">
                  <a:moveTo>
                    <a:pt x="76200" y="0"/>
                  </a:moveTo>
                  <a:lnTo>
                    <a:pt x="69457" y="20225"/>
                  </a:lnTo>
                  <a:lnTo>
                    <a:pt x="64649" y="30417"/>
                  </a:lnTo>
                  <a:lnTo>
                    <a:pt x="58622" y="41445"/>
                  </a:lnTo>
                  <a:lnTo>
                    <a:pt x="51781" y="53030"/>
                  </a:lnTo>
                  <a:lnTo>
                    <a:pt x="45809" y="66397"/>
                  </a:lnTo>
                  <a:lnTo>
                    <a:pt x="40417" y="80953"/>
                  </a:lnTo>
                  <a:lnTo>
                    <a:pt x="35411" y="96302"/>
                  </a:lnTo>
                  <a:lnTo>
                    <a:pt x="30663" y="113590"/>
                  </a:lnTo>
                  <a:lnTo>
                    <a:pt x="26086" y="132171"/>
                  </a:lnTo>
                  <a:lnTo>
                    <a:pt x="21624" y="151614"/>
                  </a:lnTo>
                  <a:lnTo>
                    <a:pt x="18649" y="170220"/>
                  </a:lnTo>
                  <a:lnTo>
                    <a:pt x="16666" y="188269"/>
                  </a:lnTo>
                  <a:lnTo>
                    <a:pt x="15344" y="205946"/>
                  </a:lnTo>
                  <a:lnTo>
                    <a:pt x="13051" y="221963"/>
                  </a:lnTo>
                  <a:lnTo>
                    <a:pt x="10112" y="236876"/>
                  </a:lnTo>
                  <a:lnTo>
                    <a:pt x="6741" y="251051"/>
                  </a:lnTo>
                  <a:lnTo>
                    <a:pt x="4494" y="266144"/>
                  </a:lnTo>
                  <a:lnTo>
                    <a:pt x="2996" y="281852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689600" y="8572500"/>
              <a:ext cx="165101" cy="520701"/>
            </a:xfrm>
            <a:custGeom>
              <a:avLst/>
              <a:gdLst/>
              <a:ahLst/>
              <a:cxnLst/>
              <a:rect l="0" t="0" r="0" b="0"/>
              <a:pathLst>
                <a:path w="165101" h="520701">
                  <a:moveTo>
                    <a:pt x="0" y="0"/>
                  </a:moveTo>
                  <a:lnTo>
                    <a:pt x="6742" y="20225"/>
                  </a:lnTo>
                  <a:lnTo>
                    <a:pt x="11550" y="31828"/>
                  </a:lnTo>
                  <a:lnTo>
                    <a:pt x="17577" y="45208"/>
                  </a:lnTo>
                  <a:lnTo>
                    <a:pt x="24418" y="59772"/>
                  </a:lnTo>
                  <a:lnTo>
                    <a:pt x="30390" y="73714"/>
                  </a:lnTo>
                  <a:lnTo>
                    <a:pt x="35782" y="87242"/>
                  </a:lnTo>
                  <a:lnTo>
                    <a:pt x="40788" y="100495"/>
                  </a:lnTo>
                  <a:lnTo>
                    <a:pt x="45536" y="116385"/>
                  </a:lnTo>
                  <a:lnTo>
                    <a:pt x="50113" y="134035"/>
                  </a:lnTo>
                  <a:lnTo>
                    <a:pt x="93121" y="308935"/>
                  </a:lnTo>
                  <a:lnTo>
                    <a:pt x="98769" y="324490"/>
                  </a:lnTo>
                  <a:lnTo>
                    <a:pt x="105357" y="339093"/>
                  </a:lnTo>
                  <a:lnTo>
                    <a:pt x="112571" y="353062"/>
                  </a:lnTo>
                  <a:lnTo>
                    <a:pt x="118792" y="368019"/>
                  </a:lnTo>
                  <a:lnTo>
                    <a:pt x="124350" y="383634"/>
                  </a:lnTo>
                  <a:lnTo>
                    <a:pt x="129467" y="399689"/>
                  </a:lnTo>
                  <a:lnTo>
                    <a:pt x="134289" y="416037"/>
                  </a:lnTo>
                  <a:lnTo>
                    <a:pt x="147817" y="464602"/>
                  </a:lnTo>
                  <a:lnTo>
                    <a:pt x="165100" y="52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626100" y="8585200"/>
              <a:ext cx="254001" cy="444501"/>
            </a:xfrm>
            <a:custGeom>
              <a:avLst/>
              <a:gdLst/>
              <a:ahLst/>
              <a:cxnLst/>
              <a:rect l="0" t="0" r="0" b="0"/>
              <a:pathLst>
                <a:path w="254001" h="444501">
                  <a:moveTo>
                    <a:pt x="254000" y="0"/>
                  </a:moveTo>
                  <a:lnTo>
                    <a:pt x="240515" y="13484"/>
                  </a:lnTo>
                  <a:lnTo>
                    <a:pt x="235132" y="21689"/>
                  </a:lnTo>
                  <a:lnTo>
                    <a:pt x="230133" y="31393"/>
                  </a:lnTo>
                  <a:lnTo>
                    <a:pt x="225388" y="42095"/>
                  </a:lnTo>
                  <a:lnTo>
                    <a:pt x="219403" y="52052"/>
                  </a:lnTo>
                  <a:lnTo>
                    <a:pt x="212591" y="61512"/>
                  </a:lnTo>
                  <a:lnTo>
                    <a:pt x="205227" y="70642"/>
                  </a:lnTo>
                  <a:lnTo>
                    <a:pt x="198907" y="80960"/>
                  </a:lnTo>
                  <a:lnTo>
                    <a:pt x="193282" y="92074"/>
                  </a:lnTo>
                  <a:lnTo>
                    <a:pt x="188121" y="103716"/>
                  </a:lnTo>
                  <a:lnTo>
                    <a:pt x="181859" y="115710"/>
                  </a:lnTo>
                  <a:lnTo>
                    <a:pt x="174861" y="127940"/>
                  </a:lnTo>
                  <a:lnTo>
                    <a:pt x="167374" y="140327"/>
                  </a:lnTo>
                  <a:lnTo>
                    <a:pt x="151529" y="165378"/>
                  </a:lnTo>
                  <a:lnTo>
                    <a:pt x="143352" y="177985"/>
                  </a:lnTo>
                  <a:lnTo>
                    <a:pt x="136490" y="190624"/>
                  </a:lnTo>
                  <a:lnTo>
                    <a:pt x="130505" y="203282"/>
                  </a:lnTo>
                  <a:lnTo>
                    <a:pt x="125103" y="215955"/>
                  </a:lnTo>
                  <a:lnTo>
                    <a:pt x="118679" y="228636"/>
                  </a:lnTo>
                  <a:lnTo>
                    <a:pt x="111575" y="241324"/>
                  </a:lnTo>
                  <a:lnTo>
                    <a:pt x="104016" y="254016"/>
                  </a:lnTo>
                  <a:lnTo>
                    <a:pt x="88092" y="279407"/>
                  </a:lnTo>
                  <a:lnTo>
                    <a:pt x="54873" y="330201"/>
                  </a:lnTo>
                  <a:lnTo>
                    <a:pt x="47871" y="342900"/>
                  </a:lnTo>
                  <a:lnTo>
                    <a:pt x="41792" y="355600"/>
                  </a:lnTo>
                  <a:lnTo>
                    <a:pt x="36328" y="368300"/>
                  </a:lnTo>
                  <a:lnTo>
                    <a:pt x="29863" y="379589"/>
                  </a:lnTo>
                  <a:lnTo>
                    <a:pt x="22731" y="389937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096000" y="87122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12700" y="26968"/>
                  </a:lnTo>
                  <a:lnTo>
                    <a:pt x="11288" y="39144"/>
                  </a:lnTo>
                  <a:lnTo>
                    <a:pt x="8937" y="51496"/>
                  </a:lnTo>
                  <a:lnTo>
                    <a:pt x="5958" y="63964"/>
                  </a:lnTo>
                  <a:lnTo>
                    <a:pt x="3972" y="77920"/>
                  </a:lnTo>
                  <a:lnTo>
                    <a:pt x="2647" y="92869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045200" y="881380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0" y="12700"/>
                  </a:moveTo>
                  <a:lnTo>
                    <a:pt x="11288" y="8937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375400" y="8848137"/>
              <a:ext cx="50801" cy="3764"/>
            </a:xfrm>
            <a:custGeom>
              <a:avLst/>
              <a:gdLst/>
              <a:ahLst/>
              <a:cxnLst/>
              <a:rect l="0" t="0" r="0" b="0"/>
              <a:pathLst>
                <a:path w="50801" h="3764">
                  <a:moveTo>
                    <a:pt x="0" y="3763"/>
                  </a:moveTo>
                  <a:lnTo>
                    <a:pt x="11288" y="0"/>
                  </a:lnTo>
                  <a:lnTo>
                    <a:pt x="50800" y="37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654810" y="8654083"/>
              <a:ext cx="314201" cy="520247"/>
            </a:xfrm>
            <a:custGeom>
              <a:avLst/>
              <a:gdLst/>
              <a:ahLst/>
              <a:cxnLst/>
              <a:rect l="0" t="0" r="0" b="0"/>
              <a:pathLst>
                <a:path w="314201" h="520247">
                  <a:moveTo>
                    <a:pt x="241290" y="7317"/>
                  </a:moveTo>
                  <a:lnTo>
                    <a:pt x="221064" y="575"/>
                  </a:lnTo>
                  <a:lnTo>
                    <a:pt x="209461" y="0"/>
                  </a:lnTo>
                  <a:lnTo>
                    <a:pt x="196081" y="1028"/>
                  </a:lnTo>
                  <a:lnTo>
                    <a:pt x="181517" y="3124"/>
                  </a:lnTo>
                  <a:lnTo>
                    <a:pt x="167575" y="5933"/>
                  </a:lnTo>
                  <a:lnTo>
                    <a:pt x="154047" y="9216"/>
                  </a:lnTo>
                  <a:lnTo>
                    <a:pt x="140794" y="12816"/>
                  </a:lnTo>
                  <a:lnTo>
                    <a:pt x="124904" y="15216"/>
                  </a:lnTo>
                  <a:lnTo>
                    <a:pt x="107254" y="16817"/>
                  </a:lnTo>
                  <a:lnTo>
                    <a:pt x="88433" y="17883"/>
                  </a:lnTo>
                  <a:lnTo>
                    <a:pt x="71652" y="20006"/>
                  </a:lnTo>
                  <a:lnTo>
                    <a:pt x="56231" y="22831"/>
                  </a:lnTo>
                  <a:lnTo>
                    <a:pt x="41717" y="26126"/>
                  </a:lnTo>
                  <a:lnTo>
                    <a:pt x="29219" y="32556"/>
                  </a:lnTo>
                  <a:lnTo>
                    <a:pt x="18064" y="41076"/>
                  </a:lnTo>
                  <a:lnTo>
                    <a:pt x="7806" y="50990"/>
                  </a:lnTo>
                  <a:lnTo>
                    <a:pt x="2379" y="61832"/>
                  </a:lnTo>
                  <a:lnTo>
                    <a:pt x="171" y="73294"/>
                  </a:lnTo>
                  <a:lnTo>
                    <a:pt x="0" y="177538"/>
                  </a:lnTo>
                  <a:lnTo>
                    <a:pt x="4230" y="185709"/>
                  </a:lnTo>
                  <a:lnTo>
                    <a:pt x="11283" y="188333"/>
                  </a:lnTo>
                  <a:lnTo>
                    <a:pt x="20218" y="187261"/>
                  </a:lnTo>
                  <a:lnTo>
                    <a:pt x="30409" y="185135"/>
                  </a:lnTo>
                  <a:lnTo>
                    <a:pt x="41436" y="182307"/>
                  </a:lnTo>
                  <a:lnTo>
                    <a:pt x="66388" y="175401"/>
                  </a:lnTo>
                  <a:lnTo>
                    <a:pt x="96292" y="167628"/>
                  </a:lnTo>
                  <a:lnTo>
                    <a:pt x="112169" y="164991"/>
                  </a:lnTo>
                  <a:lnTo>
                    <a:pt x="128398" y="163233"/>
                  </a:lnTo>
                  <a:lnTo>
                    <a:pt x="144862" y="162061"/>
                  </a:lnTo>
                  <a:lnTo>
                    <a:pt x="161482" y="164102"/>
                  </a:lnTo>
                  <a:lnTo>
                    <a:pt x="178207" y="168284"/>
                  </a:lnTo>
                  <a:lnTo>
                    <a:pt x="195001" y="173895"/>
                  </a:lnTo>
                  <a:lnTo>
                    <a:pt x="209019" y="180458"/>
                  </a:lnTo>
                  <a:lnTo>
                    <a:pt x="221188" y="187655"/>
                  </a:lnTo>
                  <a:lnTo>
                    <a:pt x="232121" y="195276"/>
                  </a:lnTo>
                  <a:lnTo>
                    <a:pt x="242233" y="203178"/>
                  </a:lnTo>
                  <a:lnTo>
                    <a:pt x="251797" y="211269"/>
                  </a:lnTo>
                  <a:lnTo>
                    <a:pt x="260994" y="219485"/>
                  </a:lnTo>
                  <a:lnTo>
                    <a:pt x="269948" y="229195"/>
                  </a:lnTo>
                  <a:lnTo>
                    <a:pt x="278740" y="239902"/>
                  </a:lnTo>
                  <a:lnTo>
                    <a:pt x="287423" y="251274"/>
                  </a:lnTo>
                  <a:lnTo>
                    <a:pt x="294623" y="264499"/>
                  </a:lnTo>
                  <a:lnTo>
                    <a:pt x="300834" y="278960"/>
                  </a:lnTo>
                  <a:lnTo>
                    <a:pt x="306386" y="294245"/>
                  </a:lnTo>
                  <a:lnTo>
                    <a:pt x="310087" y="310080"/>
                  </a:lnTo>
                  <a:lnTo>
                    <a:pt x="312555" y="326282"/>
                  </a:lnTo>
                  <a:lnTo>
                    <a:pt x="314200" y="342726"/>
                  </a:lnTo>
                  <a:lnTo>
                    <a:pt x="313885" y="360745"/>
                  </a:lnTo>
                  <a:lnTo>
                    <a:pt x="312265" y="379813"/>
                  </a:lnTo>
                  <a:lnTo>
                    <a:pt x="309773" y="399581"/>
                  </a:lnTo>
                  <a:lnTo>
                    <a:pt x="306701" y="416993"/>
                  </a:lnTo>
                  <a:lnTo>
                    <a:pt x="303242" y="432834"/>
                  </a:lnTo>
                  <a:lnTo>
                    <a:pt x="299524" y="447628"/>
                  </a:lnTo>
                  <a:lnTo>
                    <a:pt x="292813" y="460313"/>
                  </a:lnTo>
                  <a:lnTo>
                    <a:pt x="284105" y="471592"/>
                  </a:lnTo>
                  <a:lnTo>
                    <a:pt x="274067" y="481933"/>
                  </a:lnTo>
                  <a:lnTo>
                    <a:pt x="261730" y="490239"/>
                  </a:lnTo>
                  <a:lnTo>
                    <a:pt x="247860" y="497187"/>
                  </a:lnTo>
                  <a:lnTo>
                    <a:pt x="232971" y="503230"/>
                  </a:lnTo>
                  <a:lnTo>
                    <a:pt x="205137" y="513707"/>
                  </a:lnTo>
                  <a:lnTo>
                    <a:pt x="191788" y="518478"/>
                  </a:lnTo>
                  <a:lnTo>
                    <a:pt x="175833" y="520246"/>
                  </a:lnTo>
                  <a:lnTo>
                    <a:pt x="158141" y="520014"/>
                  </a:lnTo>
                  <a:lnTo>
                    <a:pt x="139290" y="518448"/>
                  </a:lnTo>
                  <a:lnTo>
                    <a:pt x="122490" y="515993"/>
                  </a:lnTo>
                  <a:lnTo>
                    <a:pt x="107057" y="512945"/>
                  </a:lnTo>
                  <a:lnTo>
                    <a:pt x="63490" y="5026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8217831" y="5067300"/>
            <a:ext cx="634070" cy="278878"/>
            <a:chOff x="8217831" y="5067300"/>
            <a:chExt cx="634070" cy="278878"/>
          </a:xfrm>
        </p:grpSpPr>
        <p:sp>
          <p:nvSpPr>
            <p:cNvPr id="156" name="Freeform 155"/>
            <p:cNvSpPr/>
            <p:nvPr/>
          </p:nvSpPr>
          <p:spPr>
            <a:xfrm>
              <a:off x="8217831" y="5334000"/>
              <a:ext cx="189570" cy="12178"/>
            </a:xfrm>
            <a:custGeom>
              <a:avLst/>
              <a:gdLst/>
              <a:ahLst/>
              <a:cxnLst/>
              <a:rect l="0" t="0" r="0" b="0"/>
              <a:pathLst>
                <a:path w="189570" h="12178">
                  <a:moveTo>
                    <a:pt x="0" y="9440"/>
                  </a:moveTo>
                  <a:lnTo>
                    <a:pt x="6177" y="10052"/>
                  </a:lnTo>
                  <a:lnTo>
                    <a:pt x="20741" y="10934"/>
                  </a:lnTo>
                  <a:lnTo>
                    <a:pt x="51975" y="11915"/>
                  </a:lnTo>
                  <a:lnTo>
                    <a:pt x="68206" y="12177"/>
                  </a:lnTo>
                  <a:lnTo>
                    <a:pt x="83260" y="10940"/>
                  </a:lnTo>
                  <a:lnTo>
                    <a:pt x="97529" y="8704"/>
                  </a:lnTo>
                  <a:lnTo>
                    <a:pt x="111276" y="5803"/>
                  </a:lnTo>
                  <a:lnTo>
                    <a:pt x="126085" y="3868"/>
                  </a:lnTo>
                  <a:lnTo>
                    <a:pt x="141601" y="2579"/>
                  </a:lnTo>
                  <a:lnTo>
                    <a:pt x="1895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559800" y="5067300"/>
              <a:ext cx="292101" cy="247634"/>
            </a:xfrm>
            <a:custGeom>
              <a:avLst/>
              <a:gdLst/>
              <a:ahLst/>
              <a:cxnLst/>
              <a:rect l="0" t="0" r="0" b="0"/>
              <a:pathLst>
                <a:path w="292101" h="247634">
                  <a:moveTo>
                    <a:pt x="0" y="0"/>
                  </a:moveTo>
                  <a:lnTo>
                    <a:pt x="0" y="70706"/>
                  </a:lnTo>
                  <a:lnTo>
                    <a:pt x="1410" y="85237"/>
                  </a:lnTo>
                  <a:lnTo>
                    <a:pt x="3762" y="99158"/>
                  </a:lnTo>
                  <a:lnTo>
                    <a:pt x="6741" y="112672"/>
                  </a:lnTo>
                  <a:lnTo>
                    <a:pt x="8728" y="127325"/>
                  </a:lnTo>
                  <a:lnTo>
                    <a:pt x="10052" y="142739"/>
                  </a:lnTo>
                  <a:lnTo>
                    <a:pt x="10934" y="158659"/>
                  </a:lnTo>
                  <a:lnTo>
                    <a:pt x="12934" y="173506"/>
                  </a:lnTo>
                  <a:lnTo>
                    <a:pt x="15678" y="187637"/>
                  </a:lnTo>
                  <a:lnTo>
                    <a:pt x="18919" y="201291"/>
                  </a:lnTo>
                  <a:lnTo>
                    <a:pt x="22490" y="214627"/>
                  </a:lnTo>
                  <a:lnTo>
                    <a:pt x="30221" y="240734"/>
                  </a:lnTo>
                  <a:lnTo>
                    <a:pt x="37081" y="246567"/>
                  </a:lnTo>
                  <a:lnTo>
                    <a:pt x="45887" y="247633"/>
                  </a:lnTo>
                  <a:lnTo>
                    <a:pt x="55991" y="245522"/>
                  </a:lnTo>
                  <a:lnTo>
                    <a:pt x="69783" y="244114"/>
                  </a:lnTo>
                  <a:lnTo>
                    <a:pt x="86032" y="243176"/>
                  </a:lnTo>
                  <a:lnTo>
                    <a:pt x="103922" y="242551"/>
                  </a:lnTo>
                  <a:lnTo>
                    <a:pt x="121492" y="240722"/>
                  </a:lnTo>
                  <a:lnTo>
                    <a:pt x="138850" y="238092"/>
                  </a:lnTo>
                  <a:lnTo>
                    <a:pt x="156067" y="234928"/>
                  </a:lnTo>
                  <a:lnTo>
                    <a:pt x="173189" y="232819"/>
                  </a:lnTo>
                  <a:lnTo>
                    <a:pt x="190248" y="231412"/>
                  </a:lnTo>
                  <a:lnTo>
                    <a:pt x="207265" y="230475"/>
                  </a:lnTo>
                  <a:lnTo>
                    <a:pt x="241225" y="229433"/>
                  </a:lnTo>
                  <a:lnTo>
                    <a:pt x="2921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696200" y="5194300"/>
            <a:ext cx="381001" cy="508001"/>
            <a:chOff x="7696200" y="5194300"/>
            <a:chExt cx="381001" cy="508001"/>
          </a:xfrm>
        </p:grpSpPr>
        <p:sp>
          <p:nvSpPr>
            <p:cNvPr id="159" name="Freeform 158"/>
            <p:cNvSpPr/>
            <p:nvPr/>
          </p:nvSpPr>
          <p:spPr>
            <a:xfrm>
              <a:off x="7797800" y="5270500"/>
              <a:ext cx="279401" cy="355601"/>
            </a:xfrm>
            <a:custGeom>
              <a:avLst/>
              <a:gdLst/>
              <a:ahLst/>
              <a:cxnLst/>
              <a:rect l="0" t="0" r="0" b="0"/>
              <a:pathLst>
                <a:path w="279401" h="355601">
                  <a:moveTo>
                    <a:pt x="0" y="0"/>
                  </a:moveTo>
                  <a:lnTo>
                    <a:pt x="6741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6258"/>
                  </a:lnTo>
                  <a:lnTo>
                    <a:pt x="47529" y="78626"/>
                  </a:lnTo>
                  <a:lnTo>
                    <a:pt x="55675" y="89106"/>
                  </a:lnTo>
                  <a:lnTo>
                    <a:pt x="63927" y="98915"/>
                  </a:lnTo>
                  <a:lnTo>
                    <a:pt x="72252" y="108276"/>
                  </a:lnTo>
                  <a:lnTo>
                    <a:pt x="82034" y="117340"/>
                  </a:lnTo>
                  <a:lnTo>
                    <a:pt x="92789" y="126204"/>
                  </a:lnTo>
                  <a:lnTo>
                    <a:pt x="104192" y="134936"/>
                  </a:lnTo>
                  <a:lnTo>
                    <a:pt x="114617" y="143579"/>
                  </a:lnTo>
                  <a:lnTo>
                    <a:pt x="124389" y="152164"/>
                  </a:lnTo>
                  <a:lnTo>
                    <a:pt x="133725" y="160709"/>
                  </a:lnTo>
                  <a:lnTo>
                    <a:pt x="142772" y="170639"/>
                  </a:lnTo>
                  <a:lnTo>
                    <a:pt x="151626" y="181493"/>
                  </a:lnTo>
                  <a:lnTo>
                    <a:pt x="160350" y="192962"/>
                  </a:lnTo>
                  <a:lnTo>
                    <a:pt x="168989" y="203430"/>
                  </a:lnTo>
                  <a:lnTo>
                    <a:pt x="177570" y="213231"/>
                  </a:lnTo>
                  <a:lnTo>
                    <a:pt x="186113" y="222587"/>
                  </a:lnTo>
                  <a:lnTo>
                    <a:pt x="203131" y="240509"/>
                  </a:lnTo>
                  <a:lnTo>
                    <a:pt x="211621" y="249239"/>
                  </a:lnTo>
                  <a:lnTo>
                    <a:pt x="220102" y="259293"/>
                  </a:lnTo>
                  <a:lnTo>
                    <a:pt x="228579" y="270228"/>
                  </a:lnTo>
                  <a:lnTo>
                    <a:pt x="237052" y="281752"/>
                  </a:lnTo>
                  <a:lnTo>
                    <a:pt x="244113" y="293668"/>
                  </a:lnTo>
                  <a:lnTo>
                    <a:pt x="250231" y="305845"/>
                  </a:lnTo>
                  <a:lnTo>
                    <a:pt x="27940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696200" y="5194300"/>
              <a:ext cx="368301" cy="508001"/>
            </a:xfrm>
            <a:custGeom>
              <a:avLst/>
              <a:gdLst/>
              <a:ahLst/>
              <a:cxnLst/>
              <a:rect l="0" t="0" r="0" b="0"/>
              <a:pathLst>
                <a:path w="368301" h="508001">
                  <a:moveTo>
                    <a:pt x="368300" y="0"/>
                  </a:moveTo>
                  <a:lnTo>
                    <a:pt x="354815" y="13484"/>
                  </a:lnTo>
                  <a:lnTo>
                    <a:pt x="349432" y="21689"/>
                  </a:lnTo>
                  <a:lnTo>
                    <a:pt x="344433" y="31392"/>
                  </a:lnTo>
                  <a:lnTo>
                    <a:pt x="339688" y="42095"/>
                  </a:lnTo>
                  <a:lnTo>
                    <a:pt x="333703" y="53463"/>
                  </a:lnTo>
                  <a:lnTo>
                    <a:pt x="326891" y="65275"/>
                  </a:lnTo>
                  <a:lnTo>
                    <a:pt x="319527" y="77383"/>
                  </a:lnTo>
                  <a:lnTo>
                    <a:pt x="303819" y="102125"/>
                  </a:lnTo>
                  <a:lnTo>
                    <a:pt x="295679" y="114650"/>
                  </a:lnTo>
                  <a:lnTo>
                    <a:pt x="287430" y="128644"/>
                  </a:lnTo>
                  <a:lnTo>
                    <a:pt x="279109" y="143618"/>
                  </a:lnTo>
                  <a:lnTo>
                    <a:pt x="270739" y="159245"/>
                  </a:lnTo>
                  <a:lnTo>
                    <a:pt x="260926" y="175308"/>
                  </a:lnTo>
                  <a:lnTo>
                    <a:pt x="250151" y="191661"/>
                  </a:lnTo>
                  <a:lnTo>
                    <a:pt x="238734" y="208207"/>
                  </a:lnTo>
                  <a:lnTo>
                    <a:pt x="226889" y="223471"/>
                  </a:lnTo>
                  <a:lnTo>
                    <a:pt x="214759" y="237881"/>
                  </a:lnTo>
                  <a:lnTo>
                    <a:pt x="202439" y="251720"/>
                  </a:lnTo>
                  <a:lnTo>
                    <a:pt x="191404" y="266591"/>
                  </a:lnTo>
                  <a:lnTo>
                    <a:pt x="181225" y="282149"/>
                  </a:lnTo>
                  <a:lnTo>
                    <a:pt x="171616" y="298166"/>
                  </a:lnTo>
                  <a:lnTo>
                    <a:pt x="160977" y="313077"/>
                  </a:lnTo>
                  <a:lnTo>
                    <a:pt x="149652" y="327251"/>
                  </a:lnTo>
                  <a:lnTo>
                    <a:pt x="137868" y="340934"/>
                  </a:lnTo>
                  <a:lnTo>
                    <a:pt x="125778" y="354289"/>
                  </a:lnTo>
                  <a:lnTo>
                    <a:pt x="101057" y="380417"/>
                  </a:lnTo>
                  <a:lnTo>
                    <a:pt x="89948" y="393311"/>
                  </a:lnTo>
                  <a:lnTo>
                    <a:pt x="79721" y="406141"/>
                  </a:lnTo>
                  <a:lnTo>
                    <a:pt x="70080" y="418927"/>
                  </a:lnTo>
                  <a:lnTo>
                    <a:pt x="60831" y="430273"/>
                  </a:lnTo>
                  <a:lnTo>
                    <a:pt x="51843" y="440660"/>
                  </a:lnTo>
                  <a:lnTo>
                    <a:pt x="43029" y="450407"/>
                  </a:lnTo>
                  <a:lnTo>
                    <a:pt x="34330" y="461138"/>
                  </a:lnTo>
                  <a:lnTo>
                    <a:pt x="25709" y="472525"/>
                  </a:lnTo>
                  <a:lnTo>
                    <a:pt x="0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089400" y="9401258"/>
            <a:ext cx="1701801" cy="898443"/>
            <a:chOff x="4089400" y="9401258"/>
            <a:chExt cx="1701801" cy="898443"/>
          </a:xfrm>
        </p:grpSpPr>
        <p:sp>
          <p:nvSpPr>
            <p:cNvPr id="162" name="Freeform 161"/>
            <p:cNvSpPr/>
            <p:nvPr/>
          </p:nvSpPr>
          <p:spPr>
            <a:xfrm>
              <a:off x="4127500" y="9448800"/>
              <a:ext cx="76201" cy="254001"/>
            </a:xfrm>
            <a:custGeom>
              <a:avLst/>
              <a:gdLst/>
              <a:ahLst/>
              <a:cxnLst/>
              <a:rect l="0" t="0" r="0" b="0"/>
              <a:pathLst>
                <a:path w="76201" h="254001">
                  <a:moveTo>
                    <a:pt x="0" y="0"/>
                  </a:moveTo>
                  <a:lnTo>
                    <a:pt x="0" y="26968"/>
                  </a:lnTo>
                  <a:lnTo>
                    <a:pt x="1411" y="40556"/>
                  </a:lnTo>
                  <a:lnTo>
                    <a:pt x="3762" y="55260"/>
                  </a:lnTo>
                  <a:lnTo>
                    <a:pt x="6742" y="70706"/>
                  </a:lnTo>
                  <a:lnTo>
                    <a:pt x="13814" y="102921"/>
                  </a:lnTo>
                  <a:lnTo>
                    <a:pt x="17676" y="119414"/>
                  </a:lnTo>
                  <a:lnTo>
                    <a:pt x="21662" y="134642"/>
                  </a:lnTo>
                  <a:lnTo>
                    <a:pt x="25730" y="149028"/>
                  </a:lnTo>
                  <a:lnTo>
                    <a:pt x="29853" y="162852"/>
                  </a:lnTo>
                  <a:lnTo>
                    <a:pt x="35424" y="174890"/>
                  </a:lnTo>
                  <a:lnTo>
                    <a:pt x="41961" y="185738"/>
                  </a:lnTo>
                  <a:lnTo>
                    <a:pt x="49140" y="195791"/>
                  </a:lnTo>
                  <a:lnTo>
                    <a:pt x="55338" y="206728"/>
                  </a:lnTo>
                  <a:lnTo>
                    <a:pt x="60881" y="218252"/>
                  </a:lnTo>
                  <a:lnTo>
                    <a:pt x="762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089400" y="9461972"/>
              <a:ext cx="225930" cy="837729"/>
            </a:xfrm>
            <a:custGeom>
              <a:avLst/>
              <a:gdLst/>
              <a:ahLst/>
              <a:cxnLst/>
              <a:rect l="0" t="0" r="0" b="0"/>
              <a:pathLst>
                <a:path w="225930" h="837729">
                  <a:moveTo>
                    <a:pt x="0" y="37628"/>
                  </a:moveTo>
                  <a:lnTo>
                    <a:pt x="0" y="115076"/>
                  </a:lnTo>
                  <a:lnTo>
                    <a:pt x="1411" y="133005"/>
                  </a:lnTo>
                  <a:lnTo>
                    <a:pt x="3762" y="150601"/>
                  </a:lnTo>
                  <a:lnTo>
                    <a:pt x="6742" y="167977"/>
                  </a:lnTo>
                  <a:lnTo>
                    <a:pt x="8728" y="185205"/>
                  </a:lnTo>
                  <a:lnTo>
                    <a:pt x="10052" y="202335"/>
                  </a:lnTo>
                  <a:lnTo>
                    <a:pt x="10934" y="219399"/>
                  </a:lnTo>
                  <a:lnTo>
                    <a:pt x="12934" y="235008"/>
                  </a:lnTo>
                  <a:lnTo>
                    <a:pt x="15678" y="249649"/>
                  </a:lnTo>
                  <a:lnTo>
                    <a:pt x="18919" y="263642"/>
                  </a:lnTo>
                  <a:lnTo>
                    <a:pt x="23901" y="277204"/>
                  </a:lnTo>
                  <a:lnTo>
                    <a:pt x="30045" y="290478"/>
                  </a:lnTo>
                  <a:lnTo>
                    <a:pt x="36963" y="303562"/>
                  </a:lnTo>
                  <a:lnTo>
                    <a:pt x="45809" y="309461"/>
                  </a:lnTo>
                  <a:lnTo>
                    <a:pt x="55939" y="310572"/>
                  </a:lnTo>
                  <a:lnTo>
                    <a:pt x="66926" y="308491"/>
                  </a:lnTo>
                  <a:lnTo>
                    <a:pt x="78484" y="301459"/>
                  </a:lnTo>
                  <a:lnTo>
                    <a:pt x="90422" y="291126"/>
                  </a:lnTo>
                  <a:lnTo>
                    <a:pt x="102615" y="278593"/>
                  </a:lnTo>
                  <a:lnTo>
                    <a:pt x="113565" y="264593"/>
                  </a:lnTo>
                  <a:lnTo>
                    <a:pt x="123688" y="249616"/>
                  </a:lnTo>
                  <a:lnTo>
                    <a:pt x="133258" y="233987"/>
                  </a:lnTo>
                  <a:lnTo>
                    <a:pt x="141050" y="219333"/>
                  </a:lnTo>
                  <a:lnTo>
                    <a:pt x="147655" y="205331"/>
                  </a:lnTo>
                  <a:lnTo>
                    <a:pt x="153470" y="191763"/>
                  </a:lnTo>
                  <a:lnTo>
                    <a:pt x="158758" y="178485"/>
                  </a:lnTo>
                  <a:lnTo>
                    <a:pt x="188497" y="100496"/>
                  </a:lnTo>
                  <a:lnTo>
                    <a:pt x="194809" y="82362"/>
                  </a:lnTo>
                  <a:lnTo>
                    <a:pt x="200428" y="64628"/>
                  </a:lnTo>
                  <a:lnTo>
                    <a:pt x="210434" y="31284"/>
                  </a:lnTo>
                  <a:lnTo>
                    <a:pt x="219586" y="2352"/>
                  </a:lnTo>
                  <a:lnTo>
                    <a:pt x="222590" y="0"/>
                  </a:lnTo>
                  <a:lnTo>
                    <a:pt x="224593" y="5487"/>
                  </a:lnTo>
                  <a:lnTo>
                    <a:pt x="225929" y="16200"/>
                  </a:lnTo>
                  <a:lnTo>
                    <a:pt x="225408" y="30398"/>
                  </a:lnTo>
                  <a:lnTo>
                    <a:pt x="223649" y="46919"/>
                  </a:lnTo>
                  <a:lnTo>
                    <a:pt x="221066" y="64989"/>
                  </a:lnTo>
                  <a:lnTo>
                    <a:pt x="219344" y="85501"/>
                  </a:lnTo>
                  <a:lnTo>
                    <a:pt x="218195" y="107643"/>
                  </a:lnTo>
                  <a:lnTo>
                    <a:pt x="217430" y="130871"/>
                  </a:lnTo>
                  <a:lnTo>
                    <a:pt x="215509" y="150590"/>
                  </a:lnTo>
                  <a:lnTo>
                    <a:pt x="212817" y="167969"/>
                  </a:lnTo>
                  <a:lnTo>
                    <a:pt x="209611" y="183788"/>
                  </a:lnTo>
                  <a:lnTo>
                    <a:pt x="207474" y="199980"/>
                  </a:lnTo>
                  <a:lnTo>
                    <a:pt x="206049" y="216417"/>
                  </a:lnTo>
                  <a:lnTo>
                    <a:pt x="205099" y="233021"/>
                  </a:lnTo>
                  <a:lnTo>
                    <a:pt x="205877" y="253968"/>
                  </a:lnTo>
                  <a:lnTo>
                    <a:pt x="207807" y="277810"/>
                  </a:lnTo>
                  <a:lnTo>
                    <a:pt x="210504" y="303583"/>
                  </a:lnTo>
                  <a:lnTo>
                    <a:pt x="212303" y="329231"/>
                  </a:lnTo>
                  <a:lnTo>
                    <a:pt x="213502" y="354796"/>
                  </a:lnTo>
                  <a:lnTo>
                    <a:pt x="214834" y="402958"/>
                  </a:lnTo>
                  <a:lnTo>
                    <a:pt x="215689" y="491157"/>
                  </a:lnTo>
                  <a:lnTo>
                    <a:pt x="215759" y="517780"/>
                  </a:lnTo>
                  <a:lnTo>
                    <a:pt x="214395" y="545407"/>
                  </a:lnTo>
                  <a:lnTo>
                    <a:pt x="212074" y="573703"/>
                  </a:lnTo>
                  <a:lnTo>
                    <a:pt x="209116" y="602444"/>
                  </a:lnTo>
                  <a:lnTo>
                    <a:pt x="202066" y="656957"/>
                  </a:lnTo>
                  <a:lnTo>
                    <a:pt x="198211" y="683347"/>
                  </a:lnTo>
                  <a:lnTo>
                    <a:pt x="192818" y="706585"/>
                  </a:lnTo>
                  <a:lnTo>
                    <a:pt x="186401" y="727722"/>
                  </a:lnTo>
                  <a:lnTo>
                    <a:pt x="179301" y="747457"/>
                  </a:lnTo>
                  <a:lnTo>
                    <a:pt x="171744" y="764847"/>
                  </a:lnTo>
                  <a:lnTo>
                    <a:pt x="163885" y="780674"/>
                  </a:lnTo>
                  <a:lnTo>
                    <a:pt x="127000" y="837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092700" y="9401258"/>
              <a:ext cx="245058" cy="441243"/>
            </a:xfrm>
            <a:custGeom>
              <a:avLst/>
              <a:gdLst/>
              <a:ahLst/>
              <a:cxnLst/>
              <a:rect l="0" t="0" r="0" b="0"/>
              <a:pathLst>
                <a:path w="245058" h="441243">
                  <a:moveTo>
                    <a:pt x="76200" y="98342"/>
                  </a:moveTo>
                  <a:lnTo>
                    <a:pt x="69457" y="78116"/>
                  </a:lnTo>
                  <a:lnTo>
                    <a:pt x="71705" y="69336"/>
                  </a:lnTo>
                  <a:lnTo>
                    <a:pt x="77436" y="60660"/>
                  </a:lnTo>
                  <a:lnTo>
                    <a:pt x="85491" y="52054"/>
                  </a:lnTo>
                  <a:lnTo>
                    <a:pt x="95094" y="43494"/>
                  </a:lnTo>
                  <a:lnTo>
                    <a:pt x="105729" y="34966"/>
                  </a:lnTo>
                  <a:lnTo>
                    <a:pt x="117052" y="26458"/>
                  </a:lnTo>
                  <a:lnTo>
                    <a:pt x="128835" y="19374"/>
                  </a:lnTo>
                  <a:lnTo>
                    <a:pt x="140923" y="13241"/>
                  </a:lnTo>
                  <a:lnTo>
                    <a:pt x="153215" y="7742"/>
                  </a:lnTo>
                  <a:lnTo>
                    <a:pt x="167054" y="4075"/>
                  </a:lnTo>
                  <a:lnTo>
                    <a:pt x="181925" y="1630"/>
                  </a:lnTo>
                  <a:lnTo>
                    <a:pt x="197483" y="0"/>
                  </a:lnTo>
                  <a:lnTo>
                    <a:pt x="209267" y="3147"/>
                  </a:lnTo>
                  <a:lnTo>
                    <a:pt x="218533" y="9479"/>
                  </a:lnTo>
                  <a:lnTo>
                    <a:pt x="226122" y="17933"/>
                  </a:lnTo>
                  <a:lnTo>
                    <a:pt x="229770" y="27802"/>
                  </a:lnTo>
                  <a:lnTo>
                    <a:pt x="230791" y="38615"/>
                  </a:lnTo>
                  <a:lnTo>
                    <a:pt x="230060" y="50058"/>
                  </a:lnTo>
                  <a:lnTo>
                    <a:pt x="225340" y="61919"/>
                  </a:lnTo>
                  <a:lnTo>
                    <a:pt x="217960" y="74060"/>
                  </a:lnTo>
                  <a:lnTo>
                    <a:pt x="208807" y="86387"/>
                  </a:lnTo>
                  <a:lnTo>
                    <a:pt x="198471" y="97428"/>
                  </a:lnTo>
                  <a:lnTo>
                    <a:pt x="187347" y="107610"/>
                  </a:lnTo>
                  <a:lnTo>
                    <a:pt x="175698" y="117221"/>
                  </a:lnTo>
                  <a:lnTo>
                    <a:pt x="165110" y="126450"/>
                  </a:lnTo>
                  <a:lnTo>
                    <a:pt x="155228" y="135425"/>
                  </a:lnTo>
                  <a:lnTo>
                    <a:pt x="145819" y="144230"/>
                  </a:lnTo>
                  <a:lnTo>
                    <a:pt x="135312" y="151512"/>
                  </a:lnTo>
                  <a:lnTo>
                    <a:pt x="124074" y="157777"/>
                  </a:lnTo>
                  <a:lnTo>
                    <a:pt x="112350" y="163365"/>
                  </a:lnTo>
                  <a:lnTo>
                    <a:pt x="110177" y="167091"/>
                  </a:lnTo>
                  <a:lnTo>
                    <a:pt x="114374" y="169574"/>
                  </a:lnTo>
                  <a:lnTo>
                    <a:pt x="122816" y="171230"/>
                  </a:lnTo>
                  <a:lnTo>
                    <a:pt x="132677" y="173745"/>
                  </a:lnTo>
                  <a:lnTo>
                    <a:pt x="143484" y="176833"/>
                  </a:lnTo>
                  <a:lnTo>
                    <a:pt x="154923" y="180302"/>
                  </a:lnTo>
                  <a:lnTo>
                    <a:pt x="166782" y="185438"/>
                  </a:lnTo>
                  <a:lnTo>
                    <a:pt x="178921" y="191684"/>
                  </a:lnTo>
                  <a:lnTo>
                    <a:pt x="191247" y="198669"/>
                  </a:lnTo>
                  <a:lnTo>
                    <a:pt x="202287" y="207560"/>
                  </a:lnTo>
                  <a:lnTo>
                    <a:pt x="212469" y="217721"/>
                  </a:lnTo>
                  <a:lnTo>
                    <a:pt x="222079" y="228728"/>
                  </a:lnTo>
                  <a:lnTo>
                    <a:pt x="229897" y="241710"/>
                  </a:lnTo>
                  <a:lnTo>
                    <a:pt x="236520" y="256009"/>
                  </a:lnTo>
                  <a:lnTo>
                    <a:pt x="242347" y="271187"/>
                  </a:lnTo>
                  <a:lnTo>
                    <a:pt x="244820" y="285539"/>
                  </a:lnTo>
                  <a:lnTo>
                    <a:pt x="245057" y="299339"/>
                  </a:lnTo>
                  <a:lnTo>
                    <a:pt x="243805" y="312773"/>
                  </a:lnTo>
                  <a:lnTo>
                    <a:pt x="240148" y="325962"/>
                  </a:lnTo>
                  <a:lnTo>
                    <a:pt x="234887" y="338989"/>
                  </a:lnTo>
                  <a:lnTo>
                    <a:pt x="228558" y="351907"/>
                  </a:lnTo>
                  <a:lnTo>
                    <a:pt x="221516" y="363340"/>
                  </a:lnTo>
                  <a:lnTo>
                    <a:pt x="214000" y="373785"/>
                  </a:lnTo>
                  <a:lnTo>
                    <a:pt x="206166" y="383571"/>
                  </a:lnTo>
                  <a:lnTo>
                    <a:pt x="196711" y="391505"/>
                  </a:lnTo>
                  <a:lnTo>
                    <a:pt x="186173" y="398206"/>
                  </a:lnTo>
                  <a:lnTo>
                    <a:pt x="174916" y="404085"/>
                  </a:lnTo>
                  <a:lnTo>
                    <a:pt x="161766" y="409415"/>
                  </a:lnTo>
                  <a:lnTo>
                    <a:pt x="147355" y="414380"/>
                  </a:lnTo>
                  <a:lnTo>
                    <a:pt x="103868" y="428108"/>
                  </a:lnTo>
                  <a:lnTo>
                    <a:pt x="64172" y="441114"/>
                  </a:lnTo>
                  <a:lnTo>
                    <a:pt x="0" y="441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461000" y="9537700"/>
              <a:ext cx="317501" cy="317501"/>
            </a:xfrm>
            <a:custGeom>
              <a:avLst/>
              <a:gdLst/>
              <a:ahLst/>
              <a:cxnLst/>
              <a:rect l="0" t="0" r="0" b="0"/>
              <a:pathLst>
                <a:path w="317501" h="317501">
                  <a:moveTo>
                    <a:pt x="0" y="0"/>
                  </a:moveTo>
                  <a:lnTo>
                    <a:pt x="6742" y="26968"/>
                  </a:lnTo>
                  <a:lnTo>
                    <a:pt x="11550" y="39144"/>
                  </a:lnTo>
                  <a:lnTo>
                    <a:pt x="17577" y="51496"/>
                  </a:lnTo>
                  <a:lnTo>
                    <a:pt x="24418" y="63964"/>
                  </a:lnTo>
                  <a:lnTo>
                    <a:pt x="33212" y="75098"/>
                  </a:lnTo>
                  <a:lnTo>
                    <a:pt x="43308" y="85343"/>
                  </a:lnTo>
                  <a:lnTo>
                    <a:pt x="54272" y="94995"/>
                  </a:lnTo>
                  <a:lnTo>
                    <a:pt x="67225" y="104252"/>
                  </a:lnTo>
                  <a:lnTo>
                    <a:pt x="81506" y="113246"/>
                  </a:lnTo>
                  <a:lnTo>
                    <a:pt x="96670" y="122064"/>
                  </a:lnTo>
                  <a:lnTo>
                    <a:pt x="109602" y="130764"/>
                  </a:lnTo>
                  <a:lnTo>
                    <a:pt x="121046" y="139387"/>
                  </a:lnTo>
                  <a:lnTo>
                    <a:pt x="131497" y="147958"/>
                  </a:lnTo>
                  <a:lnTo>
                    <a:pt x="142698" y="157905"/>
                  </a:lnTo>
                  <a:lnTo>
                    <a:pt x="166432" y="180247"/>
                  </a:lnTo>
                  <a:lnTo>
                    <a:pt x="180099" y="192130"/>
                  </a:lnTo>
                  <a:lnTo>
                    <a:pt x="194855" y="204287"/>
                  </a:lnTo>
                  <a:lnTo>
                    <a:pt x="210336" y="216624"/>
                  </a:lnTo>
                  <a:lnTo>
                    <a:pt x="223480" y="227672"/>
                  </a:lnTo>
                  <a:lnTo>
                    <a:pt x="235064" y="237859"/>
                  </a:lnTo>
                  <a:lnTo>
                    <a:pt x="255461" y="256703"/>
                  </a:lnTo>
                  <a:lnTo>
                    <a:pt x="282812" y="283180"/>
                  </a:lnTo>
                  <a:lnTo>
                    <a:pt x="3175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473700" y="9461500"/>
              <a:ext cx="317501" cy="419101"/>
            </a:xfrm>
            <a:custGeom>
              <a:avLst/>
              <a:gdLst/>
              <a:ahLst/>
              <a:cxnLst/>
              <a:rect l="0" t="0" r="0" b="0"/>
              <a:pathLst>
                <a:path w="317501" h="419101">
                  <a:moveTo>
                    <a:pt x="317500" y="0"/>
                  </a:moveTo>
                  <a:lnTo>
                    <a:pt x="297274" y="13484"/>
                  </a:lnTo>
                  <a:lnTo>
                    <a:pt x="288494" y="20278"/>
                  </a:lnTo>
                  <a:lnTo>
                    <a:pt x="279818" y="27629"/>
                  </a:lnTo>
                  <a:lnTo>
                    <a:pt x="271212" y="35352"/>
                  </a:lnTo>
                  <a:lnTo>
                    <a:pt x="254124" y="51460"/>
                  </a:lnTo>
                  <a:lnTo>
                    <a:pt x="245616" y="59707"/>
                  </a:lnTo>
                  <a:lnTo>
                    <a:pt x="237121" y="69438"/>
                  </a:lnTo>
                  <a:lnTo>
                    <a:pt x="228636" y="80158"/>
                  </a:lnTo>
                  <a:lnTo>
                    <a:pt x="220157" y="91538"/>
                  </a:lnTo>
                  <a:lnTo>
                    <a:pt x="203210" y="115472"/>
                  </a:lnTo>
                  <a:lnTo>
                    <a:pt x="169335" y="165331"/>
                  </a:lnTo>
                  <a:lnTo>
                    <a:pt x="160868" y="179365"/>
                  </a:lnTo>
                  <a:lnTo>
                    <a:pt x="152401" y="194366"/>
                  </a:lnTo>
                  <a:lnTo>
                    <a:pt x="143933" y="210010"/>
                  </a:lnTo>
                  <a:lnTo>
                    <a:pt x="134056" y="224673"/>
                  </a:lnTo>
                  <a:lnTo>
                    <a:pt x="123237" y="238682"/>
                  </a:lnTo>
                  <a:lnTo>
                    <a:pt x="111791" y="252255"/>
                  </a:lnTo>
                  <a:lnTo>
                    <a:pt x="101338" y="266948"/>
                  </a:lnTo>
                  <a:lnTo>
                    <a:pt x="91548" y="282387"/>
                  </a:lnTo>
                  <a:lnTo>
                    <a:pt x="82198" y="298325"/>
                  </a:lnTo>
                  <a:lnTo>
                    <a:pt x="71732" y="313183"/>
                  </a:lnTo>
                  <a:lnTo>
                    <a:pt x="60521" y="327321"/>
                  </a:lnTo>
                  <a:lnTo>
                    <a:pt x="48814" y="340981"/>
                  </a:lnTo>
                  <a:lnTo>
                    <a:pt x="39598" y="354321"/>
                  </a:lnTo>
                  <a:lnTo>
                    <a:pt x="32043" y="367447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5930900" y="8737600"/>
            <a:ext cx="330201" cy="266701"/>
            <a:chOff x="5930900" y="8737600"/>
            <a:chExt cx="330201" cy="266701"/>
          </a:xfrm>
        </p:grpSpPr>
        <p:sp>
          <p:nvSpPr>
            <p:cNvPr id="168" name="Freeform 167"/>
            <p:cNvSpPr/>
            <p:nvPr/>
          </p:nvSpPr>
          <p:spPr>
            <a:xfrm>
              <a:off x="6083300" y="8804532"/>
              <a:ext cx="177801" cy="21969"/>
            </a:xfrm>
            <a:custGeom>
              <a:avLst/>
              <a:gdLst/>
              <a:ahLst/>
              <a:cxnLst/>
              <a:rect l="0" t="0" r="0" b="0"/>
              <a:pathLst>
                <a:path w="177801" h="21969">
                  <a:moveTo>
                    <a:pt x="0" y="21968"/>
                  </a:moveTo>
                  <a:lnTo>
                    <a:pt x="26967" y="21968"/>
                  </a:lnTo>
                  <a:lnTo>
                    <a:pt x="39145" y="20557"/>
                  </a:lnTo>
                  <a:lnTo>
                    <a:pt x="51496" y="18205"/>
                  </a:lnTo>
                  <a:lnTo>
                    <a:pt x="63964" y="15226"/>
                  </a:lnTo>
                  <a:lnTo>
                    <a:pt x="76509" y="11829"/>
                  </a:lnTo>
                  <a:lnTo>
                    <a:pt x="101737" y="4291"/>
                  </a:lnTo>
                  <a:lnTo>
                    <a:pt x="115803" y="1717"/>
                  </a:lnTo>
                  <a:lnTo>
                    <a:pt x="130824" y="0"/>
                  </a:lnTo>
                  <a:lnTo>
                    <a:pt x="177800" y="9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096000" y="8737600"/>
              <a:ext cx="21870" cy="266701"/>
            </a:xfrm>
            <a:custGeom>
              <a:avLst/>
              <a:gdLst/>
              <a:ahLst/>
              <a:cxnLst/>
              <a:rect l="0" t="0" r="0" b="0"/>
              <a:pathLst>
                <a:path w="21870" h="266701">
                  <a:moveTo>
                    <a:pt x="0" y="0"/>
                  </a:moveTo>
                  <a:lnTo>
                    <a:pt x="13484" y="13484"/>
                  </a:lnTo>
                  <a:lnTo>
                    <a:pt x="17455" y="23100"/>
                  </a:lnTo>
                  <a:lnTo>
                    <a:pt x="20104" y="35155"/>
                  </a:lnTo>
                  <a:lnTo>
                    <a:pt x="21869" y="48837"/>
                  </a:lnTo>
                  <a:lnTo>
                    <a:pt x="21635" y="62191"/>
                  </a:lnTo>
                  <a:lnTo>
                    <a:pt x="20067" y="75327"/>
                  </a:lnTo>
                  <a:lnTo>
                    <a:pt x="17611" y="88318"/>
                  </a:lnTo>
                  <a:lnTo>
                    <a:pt x="15974" y="102623"/>
                  </a:lnTo>
                  <a:lnTo>
                    <a:pt x="14882" y="117804"/>
                  </a:lnTo>
                  <a:lnTo>
                    <a:pt x="14155" y="133569"/>
                  </a:lnTo>
                  <a:lnTo>
                    <a:pt x="13346" y="166138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930900" y="8801100"/>
              <a:ext cx="317501" cy="76201"/>
            </a:xfrm>
            <a:custGeom>
              <a:avLst/>
              <a:gdLst/>
              <a:ahLst/>
              <a:cxnLst/>
              <a:rect l="0" t="0" r="0" b="0"/>
              <a:pathLst>
                <a:path w="317501" h="76201">
                  <a:moveTo>
                    <a:pt x="0" y="76200"/>
                  </a:moveTo>
                  <a:lnTo>
                    <a:pt x="13484" y="62715"/>
                  </a:lnTo>
                  <a:lnTo>
                    <a:pt x="21689" y="57332"/>
                  </a:lnTo>
                  <a:lnTo>
                    <a:pt x="31393" y="52333"/>
                  </a:lnTo>
                  <a:lnTo>
                    <a:pt x="42095" y="47588"/>
                  </a:lnTo>
                  <a:lnTo>
                    <a:pt x="53463" y="43014"/>
                  </a:lnTo>
                  <a:lnTo>
                    <a:pt x="77383" y="34169"/>
                  </a:lnTo>
                  <a:lnTo>
                    <a:pt x="114650" y="21256"/>
                  </a:lnTo>
                  <a:lnTo>
                    <a:pt x="128645" y="18404"/>
                  </a:lnTo>
                  <a:lnTo>
                    <a:pt x="143619" y="16502"/>
                  </a:lnTo>
                  <a:lnTo>
                    <a:pt x="159246" y="15235"/>
                  </a:lnTo>
                  <a:lnTo>
                    <a:pt x="173897" y="12979"/>
                  </a:lnTo>
                  <a:lnTo>
                    <a:pt x="187898" y="10063"/>
                  </a:lnTo>
                  <a:lnTo>
                    <a:pt x="201465" y="6708"/>
                  </a:lnTo>
                  <a:lnTo>
                    <a:pt x="216154" y="4472"/>
                  </a:lnTo>
                  <a:lnTo>
                    <a:pt x="231592" y="2981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5956300" y="9341029"/>
            <a:ext cx="736601" cy="653872"/>
            <a:chOff x="5956300" y="9341029"/>
            <a:chExt cx="736601" cy="653872"/>
          </a:xfrm>
        </p:grpSpPr>
        <p:sp>
          <p:nvSpPr>
            <p:cNvPr id="172" name="Freeform 171"/>
            <p:cNvSpPr/>
            <p:nvPr/>
          </p:nvSpPr>
          <p:spPr>
            <a:xfrm>
              <a:off x="5956300" y="96520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12700"/>
                  </a:moveTo>
                  <a:lnTo>
                    <a:pt x="20225" y="5958"/>
                  </a:lnTo>
                  <a:lnTo>
                    <a:pt x="31828" y="3971"/>
                  </a:lnTo>
                  <a:lnTo>
                    <a:pt x="45208" y="2647"/>
                  </a:lnTo>
                  <a:lnTo>
                    <a:pt x="59771" y="1765"/>
                  </a:lnTo>
                  <a:lnTo>
                    <a:pt x="91006" y="784"/>
                  </a:lnTo>
                  <a:lnTo>
                    <a:pt x="190684" y="68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273800" y="9341029"/>
              <a:ext cx="419101" cy="653872"/>
            </a:xfrm>
            <a:custGeom>
              <a:avLst/>
              <a:gdLst/>
              <a:ahLst/>
              <a:cxnLst/>
              <a:rect l="0" t="0" r="0" b="0"/>
              <a:pathLst>
                <a:path w="419101" h="653872">
                  <a:moveTo>
                    <a:pt x="419100" y="6171"/>
                  </a:moveTo>
                  <a:lnTo>
                    <a:pt x="398874" y="12912"/>
                  </a:lnTo>
                  <a:lnTo>
                    <a:pt x="387271" y="14899"/>
                  </a:lnTo>
                  <a:lnTo>
                    <a:pt x="373891" y="16223"/>
                  </a:lnTo>
                  <a:lnTo>
                    <a:pt x="359327" y="17105"/>
                  </a:lnTo>
                  <a:lnTo>
                    <a:pt x="328093" y="18086"/>
                  </a:lnTo>
                  <a:lnTo>
                    <a:pt x="311862" y="18347"/>
                  </a:lnTo>
                  <a:lnTo>
                    <a:pt x="296808" y="17111"/>
                  </a:lnTo>
                  <a:lnTo>
                    <a:pt x="282539" y="14875"/>
                  </a:lnTo>
                  <a:lnTo>
                    <a:pt x="268792" y="11973"/>
                  </a:lnTo>
                  <a:lnTo>
                    <a:pt x="222478" y="1148"/>
                  </a:lnTo>
                  <a:lnTo>
                    <a:pt x="207585" y="0"/>
                  </a:lnTo>
                  <a:lnTo>
                    <a:pt x="193423" y="646"/>
                  </a:lnTo>
                  <a:lnTo>
                    <a:pt x="179749" y="2488"/>
                  </a:lnTo>
                  <a:lnTo>
                    <a:pt x="169221" y="9359"/>
                  </a:lnTo>
                  <a:lnTo>
                    <a:pt x="160792" y="19586"/>
                  </a:lnTo>
                  <a:lnTo>
                    <a:pt x="153761" y="32047"/>
                  </a:lnTo>
                  <a:lnTo>
                    <a:pt x="149074" y="46000"/>
                  </a:lnTo>
                  <a:lnTo>
                    <a:pt x="145949" y="60945"/>
                  </a:lnTo>
                  <a:lnTo>
                    <a:pt x="143866" y="76554"/>
                  </a:lnTo>
                  <a:lnTo>
                    <a:pt x="141066" y="92604"/>
                  </a:lnTo>
                  <a:lnTo>
                    <a:pt x="137788" y="108948"/>
                  </a:lnTo>
                  <a:lnTo>
                    <a:pt x="134192" y="125489"/>
                  </a:lnTo>
                  <a:lnTo>
                    <a:pt x="131795" y="142161"/>
                  </a:lnTo>
                  <a:lnTo>
                    <a:pt x="130196" y="158919"/>
                  </a:lnTo>
                  <a:lnTo>
                    <a:pt x="129130" y="175736"/>
                  </a:lnTo>
                  <a:lnTo>
                    <a:pt x="131242" y="184126"/>
                  </a:lnTo>
                  <a:lnTo>
                    <a:pt x="135472" y="186896"/>
                  </a:lnTo>
                  <a:lnTo>
                    <a:pt x="141115" y="185921"/>
                  </a:lnTo>
                  <a:lnTo>
                    <a:pt x="149110" y="183860"/>
                  </a:lnTo>
                  <a:lnTo>
                    <a:pt x="158673" y="181075"/>
                  </a:lnTo>
                  <a:lnTo>
                    <a:pt x="192358" y="170412"/>
                  </a:lnTo>
                  <a:lnTo>
                    <a:pt x="204439" y="166465"/>
                  </a:lnTo>
                  <a:lnTo>
                    <a:pt x="218137" y="163834"/>
                  </a:lnTo>
                  <a:lnTo>
                    <a:pt x="232913" y="162079"/>
                  </a:lnTo>
                  <a:lnTo>
                    <a:pt x="248409" y="160909"/>
                  </a:lnTo>
                  <a:lnTo>
                    <a:pt x="262973" y="161541"/>
                  </a:lnTo>
                  <a:lnTo>
                    <a:pt x="276915" y="163373"/>
                  </a:lnTo>
                  <a:lnTo>
                    <a:pt x="290443" y="166006"/>
                  </a:lnTo>
                  <a:lnTo>
                    <a:pt x="302284" y="170583"/>
                  </a:lnTo>
                  <a:lnTo>
                    <a:pt x="313001" y="176457"/>
                  </a:lnTo>
                  <a:lnTo>
                    <a:pt x="322967" y="183195"/>
                  </a:lnTo>
                  <a:lnTo>
                    <a:pt x="332433" y="191920"/>
                  </a:lnTo>
                  <a:lnTo>
                    <a:pt x="341566" y="201970"/>
                  </a:lnTo>
                  <a:lnTo>
                    <a:pt x="350477" y="212904"/>
                  </a:lnTo>
                  <a:lnTo>
                    <a:pt x="357829" y="225837"/>
                  </a:lnTo>
                  <a:lnTo>
                    <a:pt x="364142" y="240104"/>
                  </a:lnTo>
                  <a:lnTo>
                    <a:pt x="369761" y="255259"/>
                  </a:lnTo>
                  <a:lnTo>
                    <a:pt x="373507" y="271007"/>
                  </a:lnTo>
                  <a:lnTo>
                    <a:pt x="376004" y="287150"/>
                  </a:lnTo>
                  <a:lnTo>
                    <a:pt x="377669" y="303557"/>
                  </a:lnTo>
                  <a:lnTo>
                    <a:pt x="377369" y="318728"/>
                  </a:lnTo>
                  <a:lnTo>
                    <a:pt x="375756" y="333075"/>
                  </a:lnTo>
                  <a:lnTo>
                    <a:pt x="373271" y="346874"/>
                  </a:lnTo>
                  <a:lnTo>
                    <a:pt x="370202" y="360306"/>
                  </a:lnTo>
                  <a:lnTo>
                    <a:pt x="366746" y="373494"/>
                  </a:lnTo>
                  <a:lnTo>
                    <a:pt x="363030" y="386519"/>
                  </a:lnTo>
                  <a:lnTo>
                    <a:pt x="355139" y="412281"/>
                  </a:lnTo>
                  <a:lnTo>
                    <a:pt x="351059" y="425077"/>
                  </a:lnTo>
                  <a:lnTo>
                    <a:pt x="345517" y="437842"/>
                  </a:lnTo>
                  <a:lnTo>
                    <a:pt x="339001" y="450585"/>
                  </a:lnTo>
                  <a:lnTo>
                    <a:pt x="331834" y="463314"/>
                  </a:lnTo>
                  <a:lnTo>
                    <a:pt x="324233" y="474622"/>
                  </a:lnTo>
                  <a:lnTo>
                    <a:pt x="316344" y="484982"/>
                  </a:lnTo>
                  <a:lnTo>
                    <a:pt x="308263" y="494712"/>
                  </a:lnTo>
                  <a:lnTo>
                    <a:pt x="300053" y="504020"/>
                  </a:lnTo>
                  <a:lnTo>
                    <a:pt x="283405" y="521889"/>
                  </a:lnTo>
                  <a:lnTo>
                    <a:pt x="258165" y="547815"/>
                  </a:lnTo>
                  <a:lnTo>
                    <a:pt x="248310" y="554945"/>
                  </a:lnTo>
                  <a:lnTo>
                    <a:pt x="237507" y="561109"/>
                  </a:lnTo>
                  <a:lnTo>
                    <a:pt x="226071" y="566629"/>
                  </a:lnTo>
                  <a:lnTo>
                    <a:pt x="215625" y="573132"/>
                  </a:lnTo>
                  <a:lnTo>
                    <a:pt x="205838" y="580290"/>
                  </a:lnTo>
                  <a:lnTo>
                    <a:pt x="196492" y="587883"/>
                  </a:lnTo>
                  <a:lnTo>
                    <a:pt x="186028" y="594357"/>
                  </a:lnTo>
                  <a:lnTo>
                    <a:pt x="174818" y="600084"/>
                  </a:lnTo>
                  <a:lnTo>
                    <a:pt x="163112" y="605312"/>
                  </a:lnTo>
                  <a:lnTo>
                    <a:pt x="151074" y="610210"/>
                  </a:lnTo>
                  <a:lnTo>
                    <a:pt x="138816" y="614886"/>
                  </a:lnTo>
                  <a:lnTo>
                    <a:pt x="126411" y="619414"/>
                  </a:lnTo>
                  <a:lnTo>
                    <a:pt x="113907" y="625255"/>
                  </a:lnTo>
                  <a:lnTo>
                    <a:pt x="101338" y="631971"/>
                  </a:lnTo>
                  <a:lnTo>
                    <a:pt x="88725" y="639271"/>
                  </a:lnTo>
                  <a:lnTo>
                    <a:pt x="74672" y="644138"/>
                  </a:lnTo>
                  <a:lnTo>
                    <a:pt x="59659" y="647382"/>
                  </a:lnTo>
                  <a:lnTo>
                    <a:pt x="0" y="653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5" name="Freeform 174"/>
          <p:cNvSpPr/>
          <p:nvPr/>
        </p:nvSpPr>
        <p:spPr>
          <a:xfrm>
            <a:off x="4485809" y="8255000"/>
            <a:ext cx="302092" cy="395036"/>
          </a:xfrm>
          <a:custGeom>
            <a:avLst/>
            <a:gdLst/>
            <a:ahLst/>
            <a:cxnLst/>
            <a:rect l="0" t="0" r="0" b="0"/>
            <a:pathLst>
              <a:path w="302092" h="395036">
                <a:moveTo>
                  <a:pt x="289391" y="0"/>
                </a:moveTo>
                <a:lnTo>
                  <a:pt x="275906" y="13484"/>
                </a:lnTo>
                <a:lnTo>
                  <a:pt x="269112" y="21689"/>
                </a:lnTo>
                <a:lnTo>
                  <a:pt x="261760" y="31393"/>
                </a:lnTo>
                <a:lnTo>
                  <a:pt x="246066" y="53463"/>
                </a:lnTo>
                <a:lnTo>
                  <a:pt x="204593" y="114651"/>
                </a:lnTo>
                <a:lnTo>
                  <a:pt x="196170" y="125822"/>
                </a:lnTo>
                <a:lnTo>
                  <a:pt x="187733" y="136093"/>
                </a:lnTo>
                <a:lnTo>
                  <a:pt x="179285" y="145761"/>
                </a:lnTo>
                <a:lnTo>
                  <a:pt x="170831" y="156441"/>
                </a:lnTo>
                <a:lnTo>
                  <a:pt x="162373" y="167794"/>
                </a:lnTo>
                <a:lnTo>
                  <a:pt x="153912" y="179596"/>
                </a:lnTo>
                <a:lnTo>
                  <a:pt x="145450" y="190286"/>
                </a:lnTo>
                <a:lnTo>
                  <a:pt x="136985" y="200235"/>
                </a:lnTo>
                <a:lnTo>
                  <a:pt x="128520" y="209690"/>
                </a:lnTo>
                <a:lnTo>
                  <a:pt x="121466" y="220226"/>
                </a:lnTo>
                <a:lnTo>
                  <a:pt x="115352" y="231484"/>
                </a:lnTo>
                <a:lnTo>
                  <a:pt x="109865" y="243223"/>
                </a:lnTo>
                <a:lnTo>
                  <a:pt x="103384" y="253870"/>
                </a:lnTo>
                <a:lnTo>
                  <a:pt x="96242" y="263791"/>
                </a:lnTo>
                <a:lnTo>
                  <a:pt x="88658" y="273227"/>
                </a:lnTo>
                <a:lnTo>
                  <a:pt x="82191" y="283751"/>
                </a:lnTo>
                <a:lnTo>
                  <a:pt x="76469" y="295001"/>
                </a:lnTo>
                <a:lnTo>
                  <a:pt x="71243" y="306733"/>
                </a:lnTo>
                <a:lnTo>
                  <a:pt x="64936" y="317378"/>
                </a:lnTo>
                <a:lnTo>
                  <a:pt x="57910" y="327296"/>
                </a:lnTo>
                <a:lnTo>
                  <a:pt x="50404" y="336730"/>
                </a:lnTo>
                <a:lnTo>
                  <a:pt x="42577" y="345843"/>
                </a:lnTo>
                <a:lnTo>
                  <a:pt x="34537" y="354739"/>
                </a:lnTo>
                <a:lnTo>
                  <a:pt x="18078" y="372150"/>
                </a:lnTo>
                <a:lnTo>
                  <a:pt x="1355" y="389296"/>
                </a:lnTo>
                <a:lnTo>
                  <a:pt x="0" y="393586"/>
                </a:lnTo>
                <a:lnTo>
                  <a:pt x="3330" y="395035"/>
                </a:lnTo>
                <a:lnTo>
                  <a:pt x="9784" y="394589"/>
                </a:lnTo>
                <a:lnTo>
                  <a:pt x="18319" y="392882"/>
                </a:lnTo>
                <a:lnTo>
                  <a:pt x="28243" y="390332"/>
                </a:lnTo>
                <a:lnTo>
                  <a:pt x="39092" y="387222"/>
                </a:lnTo>
                <a:lnTo>
                  <a:pt x="51969" y="385147"/>
                </a:lnTo>
                <a:lnTo>
                  <a:pt x="66199" y="383764"/>
                </a:lnTo>
                <a:lnTo>
                  <a:pt x="81329" y="382843"/>
                </a:lnTo>
                <a:lnTo>
                  <a:pt x="113193" y="381819"/>
                </a:lnTo>
                <a:lnTo>
                  <a:pt x="179640" y="381162"/>
                </a:lnTo>
                <a:lnTo>
                  <a:pt x="196468" y="382519"/>
                </a:lnTo>
                <a:lnTo>
                  <a:pt x="213331" y="384835"/>
                </a:lnTo>
                <a:lnTo>
                  <a:pt x="302091" y="393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4445000" y="8908083"/>
            <a:ext cx="279401" cy="45418"/>
          </a:xfrm>
          <a:custGeom>
            <a:avLst/>
            <a:gdLst/>
            <a:ahLst/>
            <a:cxnLst/>
            <a:rect l="0" t="0" r="0" b="0"/>
            <a:pathLst>
              <a:path w="279401" h="45418">
                <a:moveTo>
                  <a:pt x="0" y="7317"/>
                </a:moveTo>
                <a:lnTo>
                  <a:pt x="81641" y="7317"/>
                </a:lnTo>
                <a:lnTo>
                  <a:pt x="98171" y="5906"/>
                </a:lnTo>
                <a:lnTo>
                  <a:pt x="114836" y="3554"/>
                </a:lnTo>
                <a:lnTo>
                  <a:pt x="131591" y="575"/>
                </a:lnTo>
                <a:lnTo>
                  <a:pt x="148405" y="0"/>
                </a:lnTo>
                <a:lnTo>
                  <a:pt x="165259" y="1028"/>
                </a:lnTo>
                <a:lnTo>
                  <a:pt x="182139" y="3124"/>
                </a:lnTo>
                <a:lnTo>
                  <a:pt x="197626" y="5933"/>
                </a:lnTo>
                <a:lnTo>
                  <a:pt x="212183" y="9216"/>
                </a:lnTo>
                <a:lnTo>
                  <a:pt x="226122" y="12816"/>
                </a:lnTo>
                <a:lnTo>
                  <a:pt x="238237" y="18038"/>
                </a:lnTo>
                <a:lnTo>
                  <a:pt x="249135" y="24342"/>
                </a:lnTo>
                <a:lnTo>
                  <a:pt x="279400" y="454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9" name="Group 178"/>
          <p:cNvGrpSpPr/>
          <p:nvPr/>
        </p:nvGrpSpPr>
        <p:grpSpPr>
          <a:xfrm>
            <a:off x="4445000" y="9385300"/>
            <a:ext cx="406401" cy="673101"/>
            <a:chOff x="4445000" y="9385300"/>
            <a:chExt cx="406401" cy="673101"/>
          </a:xfrm>
        </p:grpSpPr>
        <p:sp>
          <p:nvSpPr>
            <p:cNvPr id="177" name="Freeform 176"/>
            <p:cNvSpPr/>
            <p:nvPr/>
          </p:nvSpPr>
          <p:spPr>
            <a:xfrm>
              <a:off x="4549422" y="9385300"/>
              <a:ext cx="301979" cy="444501"/>
            </a:xfrm>
            <a:custGeom>
              <a:avLst/>
              <a:gdLst/>
              <a:ahLst/>
              <a:cxnLst/>
              <a:rect l="0" t="0" r="0" b="0"/>
              <a:pathLst>
                <a:path w="301979" h="444501">
                  <a:moveTo>
                    <a:pt x="301978" y="0"/>
                  </a:moveTo>
                  <a:lnTo>
                    <a:pt x="288493" y="13484"/>
                  </a:lnTo>
                  <a:lnTo>
                    <a:pt x="281699" y="21689"/>
                  </a:lnTo>
                  <a:lnTo>
                    <a:pt x="274347" y="31393"/>
                  </a:lnTo>
                  <a:lnTo>
                    <a:pt x="246754" y="69039"/>
                  </a:lnTo>
                  <a:lnTo>
                    <a:pt x="235528" y="84125"/>
                  </a:lnTo>
                  <a:lnTo>
                    <a:pt x="215530" y="112178"/>
                  </a:lnTo>
                  <a:lnTo>
                    <a:pt x="206246" y="125585"/>
                  </a:lnTo>
                  <a:lnTo>
                    <a:pt x="197234" y="137345"/>
                  </a:lnTo>
                  <a:lnTo>
                    <a:pt x="188404" y="148008"/>
                  </a:lnTo>
                  <a:lnTo>
                    <a:pt x="179695" y="157938"/>
                  </a:lnTo>
                  <a:lnTo>
                    <a:pt x="171067" y="167381"/>
                  </a:lnTo>
                  <a:lnTo>
                    <a:pt x="153954" y="185398"/>
                  </a:lnTo>
                  <a:lnTo>
                    <a:pt x="145440" y="195566"/>
                  </a:lnTo>
                  <a:lnTo>
                    <a:pt x="136941" y="206577"/>
                  </a:lnTo>
                  <a:lnTo>
                    <a:pt x="128453" y="218151"/>
                  </a:lnTo>
                  <a:lnTo>
                    <a:pt x="119972" y="228689"/>
                  </a:lnTo>
                  <a:lnTo>
                    <a:pt x="111496" y="238537"/>
                  </a:lnTo>
                  <a:lnTo>
                    <a:pt x="103023" y="247925"/>
                  </a:lnTo>
                  <a:lnTo>
                    <a:pt x="86083" y="265881"/>
                  </a:lnTo>
                  <a:lnTo>
                    <a:pt x="35278" y="317428"/>
                  </a:lnTo>
                  <a:lnTo>
                    <a:pt x="1411" y="351352"/>
                  </a:lnTo>
                  <a:lnTo>
                    <a:pt x="0" y="358413"/>
                  </a:lnTo>
                  <a:lnTo>
                    <a:pt x="3292" y="364530"/>
                  </a:lnTo>
                  <a:lnTo>
                    <a:pt x="9721" y="370020"/>
                  </a:lnTo>
                  <a:lnTo>
                    <a:pt x="19651" y="375091"/>
                  </a:lnTo>
                  <a:lnTo>
                    <a:pt x="31915" y="379883"/>
                  </a:lnTo>
                  <a:lnTo>
                    <a:pt x="45736" y="384488"/>
                  </a:lnTo>
                  <a:lnTo>
                    <a:pt x="62005" y="387559"/>
                  </a:lnTo>
                  <a:lnTo>
                    <a:pt x="79907" y="389605"/>
                  </a:lnTo>
                  <a:lnTo>
                    <a:pt x="98897" y="390970"/>
                  </a:lnTo>
                  <a:lnTo>
                    <a:pt x="117202" y="391880"/>
                  </a:lnTo>
                  <a:lnTo>
                    <a:pt x="152592" y="392890"/>
                  </a:lnTo>
                  <a:lnTo>
                    <a:pt x="168521" y="394572"/>
                  </a:lnTo>
                  <a:lnTo>
                    <a:pt x="183373" y="397103"/>
                  </a:lnTo>
                  <a:lnTo>
                    <a:pt x="197508" y="400202"/>
                  </a:lnTo>
                  <a:lnTo>
                    <a:pt x="211164" y="403679"/>
                  </a:lnTo>
                  <a:lnTo>
                    <a:pt x="224502" y="407408"/>
                  </a:lnTo>
                  <a:lnTo>
                    <a:pt x="237627" y="411305"/>
                  </a:lnTo>
                  <a:lnTo>
                    <a:pt x="249200" y="416725"/>
                  </a:lnTo>
                  <a:lnTo>
                    <a:pt x="259737" y="423161"/>
                  </a:lnTo>
                  <a:lnTo>
                    <a:pt x="289278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445000" y="9982200"/>
              <a:ext cx="381001" cy="76201"/>
            </a:xfrm>
            <a:custGeom>
              <a:avLst/>
              <a:gdLst/>
              <a:ahLst/>
              <a:cxnLst/>
              <a:rect l="0" t="0" r="0" b="0"/>
              <a:pathLst>
                <a:path w="381001" h="76201">
                  <a:moveTo>
                    <a:pt x="0" y="0"/>
                  </a:moveTo>
                  <a:lnTo>
                    <a:pt x="20225" y="6741"/>
                  </a:lnTo>
                  <a:lnTo>
                    <a:pt x="33239" y="8728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101058" y="11915"/>
                  </a:lnTo>
                  <a:lnTo>
                    <a:pt x="169226" y="12544"/>
                  </a:lnTo>
                  <a:lnTo>
                    <a:pt x="186195" y="14007"/>
                  </a:lnTo>
                  <a:lnTo>
                    <a:pt x="203152" y="16393"/>
                  </a:lnTo>
                  <a:lnTo>
                    <a:pt x="220101" y="19395"/>
                  </a:lnTo>
                  <a:lnTo>
                    <a:pt x="235634" y="22808"/>
                  </a:lnTo>
                  <a:lnTo>
                    <a:pt x="250222" y="26494"/>
                  </a:lnTo>
                  <a:lnTo>
                    <a:pt x="264181" y="30362"/>
                  </a:lnTo>
                  <a:lnTo>
                    <a:pt x="290980" y="38424"/>
                  </a:lnTo>
                  <a:lnTo>
                    <a:pt x="304053" y="42549"/>
                  </a:lnTo>
                  <a:lnTo>
                    <a:pt x="317002" y="48121"/>
                  </a:lnTo>
                  <a:lnTo>
                    <a:pt x="329868" y="54659"/>
                  </a:lnTo>
                  <a:lnTo>
                    <a:pt x="381000" y="76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Freeform 179"/>
          <p:cNvSpPr/>
          <p:nvPr/>
        </p:nvSpPr>
        <p:spPr>
          <a:xfrm>
            <a:off x="5842743" y="9195830"/>
            <a:ext cx="1004350" cy="1010759"/>
          </a:xfrm>
          <a:custGeom>
            <a:avLst/>
            <a:gdLst/>
            <a:ahLst/>
            <a:cxnLst/>
            <a:rect l="0" t="0" r="0" b="0"/>
            <a:pathLst>
              <a:path w="1004350" h="1010759">
                <a:moveTo>
                  <a:pt x="164357" y="265670"/>
                </a:moveTo>
                <a:lnTo>
                  <a:pt x="157615" y="285895"/>
                </a:lnTo>
                <a:lnTo>
                  <a:pt x="150542" y="310878"/>
                </a:lnTo>
                <a:lnTo>
                  <a:pt x="142694" y="339384"/>
                </a:lnTo>
                <a:lnTo>
                  <a:pt x="134503" y="366165"/>
                </a:lnTo>
                <a:lnTo>
                  <a:pt x="130343" y="382055"/>
                </a:lnTo>
                <a:lnTo>
                  <a:pt x="117746" y="435307"/>
                </a:lnTo>
                <a:lnTo>
                  <a:pt x="96618" y="512637"/>
                </a:lnTo>
                <a:lnTo>
                  <a:pt x="58523" y="663640"/>
                </a:lnTo>
                <a:lnTo>
                  <a:pt x="50057" y="693723"/>
                </a:lnTo>
                <a:lnTo>
                  <a:pt x="41590" y="721204"/>
                </a:lnTo>
                <a:lnTo>
                  <a:pt x="33123" y="747529"/>
                </a:lnTo>
                <a:lnTo>
                  <a:pt x="24657" y="777103"/>
                </a:lnTo>
                <a:lnTo>
                  <a:pt x="16190" y="807651"/>
                </a:lnTo>
                <a:lnTo>
                  <a:pt x="7723" y="835339"/>
                </a:lnTo>
                <a:lnTo>
                  <a:pt x="3019" y="865519"/>
                </a:lnTo>
                <a:lnTo>
                  <a:pt x="1765" y="881469"/>
                </a:lnTo>
                <a:lnTo>
                  <a:pt x="929" y="897747"/>
                </a:lnTo>
                <a:lnTo>
                  <a:pt x="0" y="930885"/>
                </a:lnTo>
                <a:lnTo>
                  <a:pt x="3350" y="960665"/>
                </a:lnTo>
                <a:lnTo>
                  <a:pt x="6219" y="974533"/>
                </a:lnTo>
                <a:lnTo>
                  <a:pt x="12365" y="985190"/>
                </a:lnTo>
                <a:lnTo>
                  <a:pt x="20696" y="993705"/>
                </a:lnTo>
                <a:lnTo>
                  <a:pt x="30483" y="1000793"/>
                </a:lnTo>
                <a:lnTo>
                  <a:pt x="56408" y="1008669"/>
                </a:lnTo>
                <a:lnTo>
                  <a:pt x="85335" y="1010758"/>
                </a:lnTo>
                <a:lnTo>
                  <a:pt x="112302" y="1006983"/>
                </a:lnTo>
                <a:lnTo>
                  <a:pt x="138399" y="1000601"/>
                </a:lnTo>
                <a:lnTo>
                  <a:pt x="165520" y="993062"/>
                </a:lnTo>
                <a:lnTo>
                  <a:pt x="245500" y="972539"/>
                </a:lnTo>
                <a:lnTo>
                  <a:pt x="262197" y="966927"/>
                </a:lnTo>
                <a:lnTo>
                  <a:pt x="278972" y="960364"/>
                </a:lnTo>
                <a:lnTo>
                  <a:pt x="295800" y="953166"/>
                </a:lnTo>
                <a:lnTo>
                  <a:pt x="325787" y="941405"/>
                </a:lnTo>
                <a:lnTo>
                  <a:pt x="354637" y="930063"/>
                </a:lnTo>
                <a:lnTo>
                  <a:pt x="370232" y="923088"/>
                </a:lnTo>
                <a:lnTo>
                  <a:pt x="401201" y="909222"/>
                </a:lnTo>
                <a:lnTo>
                  <a:pt x="482053" y="877563"/>
                </a:lnTo>
                <a:lnTo>
                  <a:pt x="501743" y="872565"/>
                </a:lnTo>
                <a:lnTo>
                  <a:pt x="521926" y="869233"/>
                </a:lnTo>
                <a:lnTo>
                  <a:pt x="542436" y="867012"/>
                </a:lnTo>
                <a:lnTo>
                  <a:pt x="560343" y="864120"/>
                </a:lnTo>
                <a:lnTo>
                  <a:pt x="591528" y="857143"/>
                </a:lnTo>
                <a:lnTo>
                  <a:pt x="608593" y="854719"/>
                </a:lnTo>
                <a:lnTo>
                  <a:pt x="627025" y="853103"/>
                </a:lnTo>
                <a:lnTo>
                  <a:pt x="646369" y="852024"/>
                </a:lnTo>
                <a:lnTo>
                  <a:pt x="686677" y="850828"/>
                </a:lnTo>
                <a:lnTo>
                  <a:pt x="770044" y="850059"/>
                </a:lnTo>
                <a:lnTo>
                  <a:pt x="789692" y="848584"/>
                </a:lnTo>
                <a:lnTo>
                  <a:pt x="808436" y="846191"/>
                </a:lnTo>
                <a:lnTo>
                  <a:pt x="826576" y="843184"/>
                </a:lnTo>
                <a:lnTo>
                  <a:pt x="844314" y="841179"/>
                </a:lnTo>
                <a:lnTo>
                  <a:pt x="861784" y="839842"/>
                </a:lnTo>
                <a:lnTo>
                  <a:pt x="879075" y="838952"/>
                </a:lnTo>
                <a:lnTo>
                  <a:pt x="913339" y="837961"/>
                </a:lnTo>
                <a:lnTo>
                  <a:pt x="930378" y="837697"/>
                </a:lnTo>
                <a:lnTo>
                  <a:pt x="960599" y="829878"/>
                </a:lnTo>
                <a:lnTo>
                  <a:pt x="974585" y="823842"/>
                </a:lnTo>
                <a:lnTo>
                  <a:pt x="985320" y="815585"/>
                </a:lnTo>
                <a:lnTo>
                  <a:pt x="1001011" y="795120"/>
                </a:lnTo>
                <a:lnTo>
                  <a:pt x="1004349" y="782326"/>
                </a:lnTo>
                <a:lnTo>
                  <a:pt x="1004294" y="753058"/>
                </a:lnTo>
                <a:lnTo>
                  <a:pt x="1002304" y="737350"/>
                </a:lnTo>
                <a:lnTo>
                  <a:pt x="999565" y="721235"/>
                </a:lnTo>
                <a:lnTo>
                  <a:pt x="960171" y="523655"/>
                </a:lnTo>
                <a:lnTo>
                  <a:pt x="954544" y="502571"/>
                </a:lnTo>
                <a:lnTo>
                  <a:pt x="947971" y="481459"/>
                </a:lnTo>
                <a:lnTo>
                  <a:pt x="940766" y="460330"/>
                </a:lnTo>
                <a:lnTo>
                  <a:pt x="934551" y="439187"/>
                </a:lnTo>
                <a:lnTo>
                  <a:pt x="928997" y="418037"/>
                </a:lnTo>
                <a:lnTo>
                  <a:pt x="923884" y="396881"/>
                </a:lnTo>
                <a:lnTo>
                  <a:pt x="920475" y="375722"/>
                </a:lnTo>
                <a:lnTo>
                  <a:pt x="918202" y="354560"/>
                </a:lnTo>
                <a:lnTo>
                  <a:pt x="916687" y="333396"/>
                </a:lnTo>
                <a:lnTo>
                  <a:pt x="914266" y="315054"/>
                </a:lnTo>
                <a:lnTo>
                  <a:pt x="911240" y="298593"/>
                </a:lnTo>
                <a:lnTo>
                  <a:pt x="900240" y="251435"/>
                </a:lnTo>
                <a:lnTo>
                  <a:pt x="883882" y="184933"/>
                </a:lnTo>
                <a:lnTo>
                  <a:pt x="875494" y="154998"/>
                </a:lnTo>
                <a:lnTo>
                  <a:pt x="867062" y="127582"/>
                </a:lnTo>
                <a:lnTo>
                  <a:pt x="845920" y="62682"/>
                </a:lnTo>
                <a:lnTo>
                  <a:pt x="833692" y="40927"/>
                </a:lnTo>
                <a:lnTo>
                  <a:pt x="826480" y="31175"/>
                </a:lnTo>
                <a:lnTo>
                  <a:pt x="807179" y="16575"/>
                </a:lnTo>
                <a:lnTo>
                  <a:pt x="796104" y="10707"/>
                </a:lnTo>
                <a:lnTo>
                  <a:pt x="764986" y="4186"/>
                </a:lnTo>
                <a:lnTo>
                  <a:pt x="746809" y="2448"/>
                </a:lnTo>
                <a:lnTo>
                  <a:pt x="729047" y="1288"/>
                </a:lnTo>
                <a:lnTo>
                  <a:pt x="711562" y="515"/>
                </a:lnTo>
                <a:lnTo>
                  <a:pt x="694260" y="0"/>
                </a:lnTo>
                <a:lnTo>
                  <a:pt x="663747" y="3190"/>
                </a:lnTo>
                <a:lnTo>
                  <a:pt x="633252" y="7901"/>
                </a:lnTo>
                <a:lnTo>
                  <a:pt x="615242" y="9157"/>
                </a:lnTo>
                <a:lnTo>
                  <a:pt x="596181" y="9994"/>
                </a:lnTo>
                <a:lnTo>
                  <a:pt x="579239" y="13375"/>
                </a:lnTo>
                <a:lnTo>
                  <a:pt x="549126" y="24657"/>
                </a:lnTo>
                <a:lnTo>
                  <a:pt x="517869" y="35316"/>
                </a:lnTo>
                <a:lnTo>
                  <a:pt x="501631" y="40134"/>
                </a:lnTo>
                <a:lnTo>
                  <a:pt x="485162" y="46168"/>
                </a:lnTo>
                <a:lnTo>
                  <a:pt x="468538" y="53013"/>
                </a:lnTo>
                <a:lnTo>
                  <a:pt x="451811" y="60398"/>
                </a:lnTo>
                <a:lnTo>
                  <a:pt x="418173" y="76131"/>
                </a:lnTo>
                <a:lnTo>
                  <a:pt x="198222" y="185241"/>
                </a:lnTo>
                <a:lnTo>
                  <a:pt x="168119" y="198408"/>
                </a:lnTo>
                <a:lnTo>
                  <a:pt x="140629" y="210376"/>
                </a:lnTo>
                <a:lnTo>
                  <a:pt x="114300" y="225102"/>
                </a:lnTo>
                <a:lnTo>
                  <a:pt x="88487" y="237291"/>
                </a:lnTo>
                <a:lnTo>
                  <a:pt x="37357" y="252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4851400" y="9232189"/>
            <a:ext cx="553283" cy="963423"/>
          </a:xfrm>
          <a:custGeom>
            <a:avLst/>
            <a:gdLst/>
            <a:ahLst/>
            <a:cxnLst/>
            <a:rect l="0" t="0" r="0" b="0"/>
            <a:pathLst>
              <a:path w="553283" h="963423">
                <a:moveTo>
                  <a:pt x="215900" y="915111"/>
                </a:moveTo>
                <a:lnTo>
                  <a:pt x="242868" y="915111"/>
                </a:lnTo>
                <a:lnTo>
                  <a:pt x="255045" y="916521"/>
                </a:lnTo>
                <a:lnTo>
                  <a:pt x="267396" y="918873"/>
                </a:lnTo>
                <a:lnTo>
                  <a:pt x="279864" y="921852"/>
                </a:lnTo>
                <a:lnTo>
                  <a:pt x="331121" y="932787"/>
                </a:lnTo>
                <a:lnTo>
                  <a:pt x="347747" y="936773"/>
                </a:lnTo>
                <a:lnTo>
                  <a:pt x="363065" y="940841"/>
                </a:lnTo>
                <a:lnTo>
                  <a:pt x="392784" y="949124"/>
                </a:lnTo>
                <a:lnTo>
                  <a:pt x="424807" y="957509"/>
                </a:lnTo>
                <a:lnTo>
                  <a:pt x="441249" y="960309"/>
                </a:lnTo>
                <a:lnTo>
                  <a:pt x="457855" y="962177"/>
                </a:lnTo>
                <a:lnTo>
                  <a:pt x="474570" y="963422"/>
                </a:lnTo>
                <a:lnTo>
                  <a:pt x="487124" y="960018"/>
                </a:lnTo>
                <a:lnTo>
                  <a:pt x="496905" y="953515"/>
                </a:lnTo>
                <a:lnTo>
                  <a:pt x="504837" y="944947"/>
                </a:lnTo>
                <a:lnTo>
                  <a:pt x="517412" y="924138"/>
                </a:lnTo>
                <a:lnTo>
                  <a:pt x="522741" y="912662"/>
                </a:lnTo>
                <a:lnTo>
                  <a:pt x="526294" y="897956"/>
                </a:lnTo>
                <a:lnTo>
                  <a:pt x="528663" y="881096"/>
                </a:lnTo>
                <a:lnTo>
                  <a:pt x="530242" y="862801"/>
                </a:lnTo>
                <a:lnTo>
                  <a:pt x="531294" y="844960"/>
                </a:lnTo>
                <a:lnTo>
                  <a:pt x="532464" y="810084"/>
                </a:lnTo>
                <a:lnTo>
                  <a:pt x="531365" y="791471"/>
                </a:lnTo>
                <a:lnTo>
                  <a:pt x="529221" y="772006"/>
                </a:lnTo>
                <a:lnTo>
                  <a:pt x="526380" y="751974"/>
                </a:lnTo>
                <a:lnTo>
                  <a:pt x="524486" y="732975"/>
                </a:lnTo>
                <a:lnTo>
                  <a:pt x="523225" y="714665"/>
                </a:lnTo>
                <a:lnTo>
                  <a:pt x="522383" y="696813"/>
                </a:lnTo>
                <a:lnTo>
                  <a:pt x="521448" y="658163"/>
                </a:lnTo>
                <a:lnTo>
                  <a:pt x="520743" y="512771"/>
                </a:lnTo>
                <a:lnTo>
                  <a:pt x="522140" y="493073"/>
                </a:lnTo>
                <a:lnTo>
                  <a:pt x="524482" y="474297"/>
                </a:lnTo>
                <a:lnTo>
                  <a:pt x="530847" y="436971"/>
                </a:lnTo>
                <a:lnTo>
                  <a:pt x="538380" y="396863"/>
                </a:lnTo>
                <a:lnTo>
                  <a:pt x="540953" y="376290"/>
                </a:lnTo>
                <a:lnTo>
                  <a:pt x="542669" y="355520"/>
                </a:lnTo>
                <a:lnTo>
                  <a:pt x="543812" y="334616"/>
                </a:lnTo>
                <a:lnTo>
                  <a:pt x="545083" y="296339"/>
                </a:lnTo>
                <a:lnTo>
                  <a:pt x="545422" y="278229"/>
                </a:lnTo>
                <a:lnTo>
                  <a:pt x="547059" y="260512"/>
                </a:lnTo>
                <a:lnTo>
                  <a:pt x="549561" y="243055"/>
                </a:lnTo>
                <a:lnTo>
                  <a:pt x="552641" y="225774"/>
                </a:lnTo>
                <a:lnTo>
                  <a:pt x="553282" y="207197"/>
                </a:lnTo>
                <a:lnTo>
                  <a:pt x="552299" y="187757"/>
                </a:lnTo>
                <a:lnTo>
                  <a:pt x="550233" y="167741"/>
                </a:lnTo>
                <a:lnTo>
                  <a:pt x="548855" y="148753"/>
                </a:lnTo>
                <a:lnTo>
                  <a:pt x="547937" y="130450"/>
                </a:lnTo>
                <a:lnTo>
                  <a:pt x="547324" y="112604"/>
                </a:lnTo>
                <a:lnTo>
                  <a:pt x="545505" y="96473"/>
                </a:lnTo>
                <a:lnTo>
                  <a:pt x="539720" y="67260"/>
                </a:lnTo>
                <a:lnTo>
                  <a:pt x="532446" y="40165"/>
                </a:lnTo>
                <a:lnTo>
                  <a:pt x="528530" y="27014"/>
                </a:lnTo>
                <a:lnTo>
                  <a:pt x="521687" y="16835"/>
                </a:lnTo>
                <a:lnTo>
                  <a:pt x="512891" y="8638"/>
                </a:lnTo>
                <a:lnTo>
                  <a:pt x="502794" y="1762"/>
                </a:lnTo>
                <a:lnTo>
                  <a:pt x="491829" y="0"/>
                </a:lnTo>
                <a:lnTo>
                  <a:pt x="480286" y="1648"/>
                </a:lnTo>
                <a:lnTo>
                  <a:pt x="468357" y="5569"/>
                </a:lnTo>
                <a:lnTo>
                  <a:pt x="456171" y="11005"/>
                </a:lnTo>
                <a:lnTo>
                  <a:pt x="443814" y="17451"/>
                </a:lnTo>
                <a:lnTo>
                  <a:pt x="431343" y="24571"/>
                </a:lnTo>
                <a:lnTo>
                  <a:pt x="420206" y="33551"/>
                </a:lnTo>
                <a:lnTo>
                  <a:pt x="409959" y="43771"/>
                </a:lnTo>
                <a:lnTo>
                  <a:pt x="400306" y="54817"/>
                </a:lnTo>
                <a:lnTo>
                  <a:pt x="391048" y="65004"/>
                </a:lnTo>
                <a:lnTo>
                  <a:pt x="373236" y="83849"/>
                </a:lnTo>
                <a:lnTo>
                  <a:pt x="347341" y="110324"/>
                </a:lnTo>
                <a:lnTo>
                  <a:pt x="337394" y="118942"/>
                </a:lnTo>
                <a:lnTo>
                  <a:pt x="326529" y="127509"/>
                </a:lnTo>
                <a:lnTo>
                  <a:pt x="315053" y="136043"/>
                </a:lnTo>
                <a:lnTo>
                  <a:pt x="291012" y="153051"/>
                </a:lnTo>
                <a:lnTo>
                  <a:pt x="241085" y="186965"/>
                </a:lnTo>
                <a:lnTo>
                  <a:pt x="227045" y="194025"/>
                </a:lnTo>
                <a:lnTo>
                  <a:pt x="212041" y="200143"/>
                </a:lnTo>
                <a:lnTo>
                  <a:pt x="196394" y="205631"/>
                </a:lnTo>
                <a:lnTo>
                  <a:pt x="180318" y="209292"/>
                </a:lnTo>
                <a:lnTo>
                  <a:pt x="163956" y="211731"/>
                </a:lnTo>
                <a:lnTo>
                  <a:pt x="147404" y="213357"/>
                </a:lnTo>
                <a:lnTo>
                  <a:pt x="130724" y="214442"/>
                </a:lnTo>
                <a:lnTo>
                  <a:pt x="113961" y="215165"/>
                </a:lnTo>
                <a:lnTo>
                  <a:pt x="97140" y="215647"/>
                </a:lnTo>
                <a:lnTo>
                  <a:pt x="81693" y="217379"/>
                </a:lnTo>
                <a:lnTo>
                  <a:pt x="67162" y="219945"/>
                </a:lnTo>
                <a:lnTo>
                  <a:pt x="53241" y="223067"/>
                </a:lnTo>
                <a:lnTo>
                  <a:pt x="43961" y="230793"/>
                </a:lnTo>
                <a:lnTo>
                  <a:pt x="37774" y="241587"/>
                </a:lnTo>
                <a:lnTo>
                  <a:pt x="30899" y="270044"/>
                </a:lnTo>
                <a:lnTo>
                  <a:pt x="29066" y="287512"/>
                </a:lnTo>
                <a:lnTo>
                  <a:pt x="27844" y="306211"/>
                </a:lnTo>
                <a:lnTo>
                  <a:pt x="28440" y="325733"/>
                </a:lnTo>
                <a:lnTo>
                  <a:pt x="30249" y="345803"/>
                </a:lnTo>
                <a:lnTo>
                  <a:pt x="32866" y="366239"/>
                </a:lnTo>
                <a:lnTo>
                  <a:pt x="34610" y="385507"/>
                </a:lnTo>
                <a:lnTo>
                  <a:pt x="35773" y="403998"/>
                </a:lnTo>
                <a:lnTo>
                  <a:pt x="36549" y="421969"/>
                </a:lnTo>
                <a:lnTo>
                  <a:pt x="38477" y="439594"/>
                </a:lnTo>
                <a:lnTo>
                  <a:pt x="41173" y="456988"/>
                </a:lnTo>
                <a:lnTo>
                  <a:pt x="44382" y="474229"/>
                </a:lnTo>
                <a:lnTo>
                  <a:pt x="46521" y="491367"/>
                </a:lnTo>
                <a:lnTo>
                  <a:pt x="47947" y="508437"/>
                </a:lnTo>
                <a:lnTo>
                  <a:pt x="48898" y="525461"/>
                </a:lnTo>
                <a:lnTo>
                  <a:pt x="49955" y="559429"/>
                </a:lnTo>
                <a:lnTo>
                  <a:pt x="50236" y="576389"/>
                </a:lnTo>
                <a:lnTo>
                  <a:pt x="49013" y="593341"/>
                </a:lnTo>
                <a:lnTo>
                  <a:pt x="46786" y="610286"/>
                </a:lnTo>
                <a:lnTo>
                  <a:pt x="40549" y="645577"/>
                </a:lnTo>
                <a:lnTo>
                  <a:pt x="33073" y="684781"/>
                </a:lnTo>
                <a:lnTo>
                  <a:pt x="29104" y="702291"/>
                </a:lnTo>
                <a:lnTo>
                  <a:pt x="25047" y="718197"/>
                </a:lnTo>
                <a:lnTo>
                  <a:pt x="20931" y="733035"/>
                </a:lnTo>
                <a:lnTo>
                  <a:pt x="18187" y="748571"/>
                </a:lnTo>
                <a:lnTo>
                  <a:pt x="16358" y="764573"/>
                </a:lnTo>
                <a:lnTo>
                  <a:pt x="15138" y="780885"/>
                </a:lnTo>
                <a:lnTo>
                  <a:pt x="10021" y="810300"/>
                </a:lnTo>
                <a:lnTo>
                  <a:pt x="4453" y="838894"/>
                </a:lnTo>
                <a:lnTo>
                  <a:pt x="2969" y="854423"/>
                </a:lnTo>
                <a:lnTo>
                  <a:pt x="0" y="9405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5080013" y="3441700"/>
            <a:ext cx="3130422" cy="825500"/>
          </a:xfrm>
          <a:custGeom>
            <a:avLst/>
            <a:gdLst/>
            <a:ahLst/>
            <a:cxnLst/>
            <a:rect l="0" t="0" r="0" b="0"/>
            <a:pathLst>
              <a:path w="3130422" h="825500">
                <a:moveTo>
                  <a:pt x="2959087" y="101600"/>
                </a:moveTo>
                <a:lnTo>
                  <a:pt x="2918530" y="92871"/>
                </a:lnTo>
                <a:lnTo>
                  <a:pt x="2821621" y="80520"/>
                </a:lnTo>
                <a:lnTo>
                  <a:pt x="2738192" y="77053"/>
                </a:lnTo>
                <a:lnTo>
                  <a:pt x="2134369" y="76200"/>
                </a:lnTo>
                <a:lnTo>
                  <a:pt x="2017717" y="66147"/>
                </a:lnTo>
                <a:lnTo>
                  <a:pt x="1942621" y="64284"/>
                </a:lnTo>
                <a:lnTo>
                  <a:pt x="1854879" y="56912"/>
                </a:lnTo>
                <a:lnTo>
                  <a:pt x="1762915" y="43279"/>
                </a:lnTo>
                <a:lnTo>
                  <a:pt x="1688383" y="38223"/>
                </a:lnTo>
                <a:lnTo>
                  <a:pt x="1612678" y="29826"/>
                </a:lnTo>
                <a:lnTo>
                  <a:pt x="1518771" y="22511"/>
                </a:lnTo>
                <a:lnTo>
                  <a:pt x="1431548" y="14637"/>
                </a:lnTo>
                <a:lnTo>
                  <a:pt x="1350244" y="13082"/>
                </a:lnTo>
                <a:lnTo>
                  <a:pt x="1230748" y="12750"/>
                </a:lnTo>
                <a:lnTo>
                  <a:pt x="1148607" y="5973"/>
                </a:lnTo>
                <a:lnTo>
                  <a:pt x="1061710" y="1770"/>
                </a:lnTo>
                <a:lnTo>
                  <a:pt x="980145" y="524"/>
                </a:lnTo>
                <a:lnTo>
                  <a:pt x="547303" y="0"/>
                </a:lnTo>
                <a:lnTo>
                  <a:pt x="430274" y="10052"/>
                </a:lnTo>
                <a:lnTo>
                  <a:pt x="355138" y="11915"/>
                </a:lnTo>
                <a:lnTo>
                  <a:pt x="138174" y="12686"/>
                </a:lnTo>
                <a:lnTo>
                  <a:pt x="69669" y="22836"/>
                </a:lnTo>
                <a:lnTo>
                  <a:pt x="40834" y="30375"/>
                </a:lnTo>
                <a:lnTo>
                  <a:pt x="28629" y="37183"/>
                </a:lnTo>
                <a:lnTo>
                  <a:pt x="7543" y="56037"/>
                </a:lnTo>
                <a:lnTo>
                  <a:pt x="2201" y="69813"/>
                </a:lnTo>
                <a:lnTo>
                  <a:pt x="52" y="86053"/>
                </a:lnTo>
                <a:lnTo>
                  <a:pt x="0" y="162813"/>
                </a:lnTo>
                <a:lnTo>
                  <a:pt x="1406" y="181919"/>
                </a:lnTo>
                <a:lnTo>
                  <a:pt x="3755" y="200302"/>
                </a:lnTo>
                <a:lnTo>
                  <a:pt x="6733" y="218201"/>
                </a:lnTo>
                <a:lnTo>
                  <a:pt x="10128" y="235778"/>
                </a:lnTo>
                <a:lnTo>
                  <a:pt x="17664" y="270361"/>
                </a:lnTo>
                <a:lnTo>
                  <a:pt x="21650" y="286074"/>
                </a:lnTo>
                <a:lnTo>
                  <a:pt x="25717" y="300782"/>
                </a:lnTo>
                <a:lnTo>
                  <a:pt x="29840" y="314821"/>
                </a:lnTo>
                <a:lnTo>
                  <a:pt x="34000" y="331236"/>
                </a:lnTo>
                <a:lnTo>
                  <a:pt x="59266" y="440839"/>
                </a:lnTo>
                <a:lnTo>
                  <a:pt x="76189" y="517886"/>
                </a:lnTo>
                <a:lnTo>
                  <a:pt x="84654" y="554727"/>
                </a:lnTo>
                <a:lnTo>
                  <a:pt x="93120" y="594619"/>
                </a:lnTo>
                <a:lnTo>
                  <a:pt x="97353" y="612313"/>
                </a:lnTo>
                <a:lnTo>
                  <a:pt x="101587" y="628341"/>
                </a:lnTo>
                <a:lnTo>
                  <a:pt x="105820" y="643261"/>
                </a:lnTo>
                <a:lnTo>
                  <a:pt x="111465" y="657440"/>
                </a:lnTo>
                <a:lnTo>
                  <a:pt x="118049" y="671127"/>
                </a:lnTo>
                <a:lnTo>
                  <a:pt x="132892" y="696212"/>
                </a:lnTo>
                <a:lnTo>
                  <a:pt x="148896" y="716768"/>
                </a:lnTo>
                <a:lnTo>
                  <a:pt x="161349" y="724789"/>
                </a:lnTo>
                <a:lnTo>
                  <a:pt x="193999" y="737465"/>
                </a:lnTo>
                <a:lnTo>
                  <a:pt x="252048" y="745793"/>
                </a:lnTo>
                <a:lnTo>
                  <a:pt x="334873" y="750018"/>
                </a:lnTo>
                <a:lnTo>
                  <a:pt x="422939" y="762978"/>
                </a:lnTo>
                <a:lnTo>
                  <a:pt x="496428" y="771226"/>
                </a:lnTo>
                <a:lnTo>
                  <a:pt x="583628" y="780755"/>
                </a:lnTo>
                <a:lnTo>
                  <a:pt x="658026" y="785431"/>
                </a:lnTo>
                <a:lnTo>
                  <a:pt x="742629" y="786816"/>
                </a:lnTo>
                <a:lnTo>
                  <a:pt x="837728" y="797375"/>
                </a:lnTo>
                <a:lnTo>
                  <a:pt x="922793" y="801152"/>
                </a:lnTo>
                <a:lnTo>
                  <a:pt x="1007512" y="810987"/>
                </a:lnTo>
                <a:lnTo>
                  <a:pt x="1101436" y="813853"/>
                </a:lnTo>
                <a:lnTo>
                  <a:pt x="1196450" y="823687"/>
                </a:lnTo>
                <a:lnTo>
                  <a:pt x="1282480" y="825261"/>
                </a:lnTo>
                <a:lnTo>
                  <a:pt x="1624386" y="825499"/>
                </a:lnTo>
                <a:lnTo>
                  <a:pt x="1718169" y="816771"/>
                </a:lnTo>
                <a:lnTo>
                  <a:pt x="1800087" y="813976"/>
                </a:lnTo>
                <a:lnTo>
                  <a:pt x="1893046" y="809269"/>
                </a:lnTo>
                <a:lnTo>
                  <a:pt x="1973654" y="801911"/>
                </a:lnTo>
                <a:lnTo>
                  <a:pt x="2071107" y="800457"/>
                </a:lnTo>
                <a:lnTo>
                  <a:pt x="2146589" y="798794"/>
                </a:lnTo>
                <a:lnTo>
                  <a:pt x="2244183" y="790068"/>
                </a:lnTo>
                <a:lnTo>
                  <a:pt x="2338564" y="787927"/>
                </a:lnTo>
                <a:lnTo>
                  <a:pt x="2675283" y="787401"/>
                </a:lnTo>
                <a:lnTo>
                  <a:pt x="2767449" y="777348"/>
                </a:lnTo>
                <a:lnTo>
                  <a:pt x="2854515" y="766320"/>
                </a:lnTo>
                <a:lnTo>
                  <a:pt x="2942092" y="755827"/>
                </a:lnTo>
                <a:lnTo>
                  <a:pt x="3033144" y="743130"/>
                </a:lnTo>
                <a:lnTo>
                  <a:pt x="3111299" y="719496"/>
                </a:lnTo>
                <a:lnTo>
                  <a:pt x="3119828" y="709675"/>
                </a:lnTo>
                <a:lnTo>
                  <a:pt x="3125514" y="696072"/>
                </a:lnTo>
                <a:lnTo>
                  <a:pt x="3129305" y="679948"/>
                </a:lnTo>
                <a:lnTo>
                  <a:pt x="3130421" y="663554"/>
                </a:lnTo>
                <a:lnTo>
                  <a:pt x="3129754" y="646980"/>
                </a:lnTo>
                <a:lnTo>
                  <a:pt x="3127898" y="630287"/>
                </a:lnTo>
                <a:lnTo>
                  <a:pt x="3125250" y="614924"/>
                </a:lnTo>
                <a:lnTo>
                  <a:pt x="3122073" y="600449"/>
                </a:lnTo>
                <a:lnTo>
                  <a:pt x="3106836" y="540059"/>
                </a:lnTo>
                <a:lnTo>
                  <a:pt x="3104153" y="523728"/>
                </a:lnTo>
                <a:lnTo>
                  <a:pt x="3102364" y="507196"/>
                </a:lnTo>
                <a:lnTo>
                  <a:pt x="3101172" y="490530"/>
                </a:lnTo>
                <a:lnTo>
                  <a:pt x="3098966" y="473776"/>
                </a:lnTo>
                <a:lnTo>
                  <a:pt x="3096084" y="456962"/>
                </a:lnTo>
                <a:lnTo>
                  <a:pt x="3092751" y="440108"/>
                </a:lnTo>
                <a:lnTo>
                  <a:pt x="3090530" y="423227"/>
                </a:lnTo>
                <a:lnTo>
                  <a:pt x="3089048" y="406329"/>
                </a:lnTo>
                <a:lnTo>
                  <a:pt x="3088062" y="389419"/>
                </a:lnTo>
                <a:lnTo>
                  <a:pt x="3085992" y="371090"/>
                </a:lnTo>
                <a:lnTo>
                  <a:pt x="3083201" y="351816"/>
                </a:lnTo>
                <a:lnTo>
                  <a:pt x="3079930" y="331910"/>
                </a:lnTo>
                <a:lnTo>
                  <a:pt x="3077748" y="312996"/>
                </a:lnTo>
                <a:lnTo>
                  <a:pt x="3076294" y="294741"/>
                </a:lnTo>
                <a:lnTo>
                  <a:pt x="3075325" y="276927"/>
                </a:lnTo>
                <a:lnTo>
                  <a:pt x="3073268" y="259407"/>
                </a:lnTo>
                <a:lnTo>
                  <a:pt x="3070485" y="242082"/>
                </a:lnTo>
                <a:lnTo>
                  <a:pt x="3067219" y="224888"/>
                </a:lnTo>
                <a:lnTo>
                  <a:pt x="3063631" y="209192"/>
                </a:lnTo>
                <a:lnTo>
                  <a:pt x="3059827" y="194495"/>
                </a:lnTo>
                <a:lnTo>
                  <a:pt x="3055880" y="180463"/>
                </a:lnTo>
                <a:lnTo>
                  <a:pt x="3047731" y="153583"/>
                </a:lnTo>
                <a:lnTo>
                  <a:pt x="3035287" y="88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1" name="Group 190"/>
          <p:cNvGrpSpPr/>
          <p:nvPr/>
        </p:nvGrpSpPr>
        <p:grpSpPr>
          <a:xfrm>
            <a:off x="8216945" y="2209800"/>
            <a:ext cx="1714456" cy="889001"/>
            <a:chOff x="8216945" y="2209800"/>
            <a:chExt cx="1714456" cy="889001"/>
          </a:xfrm>
        </p:grpSpPr>
        <p:sp>
          <p:nvSpPr>
            <p:cNvPr id="183" name="Freeform 182"/>
            <p:cNvSpPr/>
            <p:nvPr/>
          </p:nvSpPr>
          <p:spPr>
            <a:xfrm>
              <a:off x="8216945" y="2425700"/>
              <a:ext cx="183411" cy="673101"/>
            </a:xfrm>
            <a:custGeom>
              <a:avLst/>
              <a:gdLst/>
              <a:ahLst/>
              <a:cxnLst/>
              <a:rect l="0" t="0" r="0" b="0"/>
              <a:pathLst>
                <a:path w="183411" h="673101">
                  <a:moveTo>
                    <a:pt x="12655" y="0"/>
                  </a:moveTo>
                  <a:lnTo>
                    <a:pt x="5913" y="26967"/>
                  </a:lnTo>
                  <a:lnTo>
                    <a:pt x="3926" y="41967"/>
                  </a:lnTo>
                  <a:lnTo>
                    <a:pt x="2602" y="59022"/>
                  </a:lnTo>
                  <a:lnTo>
                    <a:pt x="1720" y="77448"/>
                  </a:lnTo>
                  <a:lnTo>
                    <a:pt x="739" y="112973"/>
                  </a:lnTo>
                  <a:lnTo>
                    <a:pt x="0" y="232755"/>
                  </a:lnTo>
                  <a:lnTo>
                    <a:pt x="4219" y="241248"/>
                  </a:lnTo>
                  <a:lnTo>
                    <a:pt x="11264" y="244087"/>
                  </a:lnTo>
                  <a:lnTo>
                    <a:pt x="20194" y="243158"/>
                  </a:lnTo>
                  <a:lnTo>
                    <a:pt x="28970" y="238305"/>
                  </a:lnTo>
                  <a:lnTo>
                    <a:pt x="37642" y="230837"/>
                  </a:lnTo>
                  <a:lnTo>
                    <a:pt x="46246" y="221624"/>
                  </a:lnTo>
                  <a:lnTo>
                    <a:pt x="54805" y="209838"/>
                  </a:lnTo>
                  <a:lnTo>
                    <a:pt x="63333" y="196336"/>
                  </a:lnTo>
                  <a:lnTo>
                    <a:pt x="71840" y="181691"/>
                  </a:lnTo>
                  <a:lnTo>
                    <a:pt x="88819" y="150366"/>
                  </a:lnTo>
                  <a:lnTo>
                    <a:pt x="97297" y="134111"/>
                  </a:lnTo>
                  <a:lnTo>
                    <a:pt x="104361" y="119040"/>
                  </a:lnTo>
                  <a:lnTo>
                    <a:pt x="110481" y="104760"/>
                  </a:lnTo>
                  <a:lnTo>
                    <a:pt x="115972" y="91007"/>
                  </a:lnTo>
                  <a:lnTo>
                    <a:pt x="119632" y="87482"/>
                  </a:lnTo>
                  <a:lnTo>
                    <a:pt x="122073" y="90777"/>
                  </a:lnTo>
                  <a:lnTo>
                    <a:pt x="124785" y="110900"/>
                  </a:lnTo>
                  <a:lnTo>
                    <a:pt x="125508" y="126145"/>
                  </a:lnTo>
                  <a:lnTo>
                    <a:pt x="125990" y="143363"/>
                  </a:lnTo>
                  <a:lnTo>
                    <a:pt x="127723" y="159075"/>
                  </a:lnTo>
                  <a:lnTo>
                    <a:pt x="130288" y="173783"/>
                  </a:lnTo>
                  <a:lnTo>
                    <a:pt x="133411" y="187822"/>
                  </a:lnTo>
                  <a:lnTo>
                    <a:pt x="136903" y="201415"/>
                  </a:lnTo>
                  <a:lnTo>
                    <a:pt x="140643" y="214710"/>
                  </a:lnTo>
                  <a:lnTo>
                    <a:pt x="144546" y="227806"/>
                  </a:lnTo>
                  <a:lnTo>
                    <a:pt x="148560" y="245004"/>
                  </a:lnTo>
                  <a:lnTo>
                    <a:pt x="152648" y="264936"/>
                  </a:lnTo>
                  <a:lnTo>
                    <a:pt x="165141" y="333440"/>
                  </a:lnTo>
                  <a:lnTo>
                    <a:pt x="182005" y="432440"/>
                  </a:lnTo>
                  <a:lnTo>
                    <a:pt x="183410" y="457626"/>
                  </a:lnTo>
                  <a:lnTo>
                    <a:pt x="182936" y="482884"/>
                  </a:lnTo>
                  <a:lnTo>
                    <a:pt x="181209" y="508189"/>
                  </a:lnTo>
                  <a:lnTo>
                    <a:pt x="177235" y="532115"/>
                  </a:lnTo>
                  <a:lnTo>
                    <a:pt x="171763" y="555121"/>
                  </a:lnTo>
                  <a:lnTo>
                    <a:pt x="165294" y="577514"/>
                  </a:lnTo>
                  <a:lnTo>
                    <a:pt x="156747" y="596676"/>
                  </a:lnTo>
                  <a:lnTo>
                    <a:pt x="146816" y="613684"/>
                  </a:lnTo>
                  <a:lnTo>
                    <a:pt x="135962" y="629256"/>
                  </a:lnTo>
                  <a:lnTo>
                    <a:pt x="124493" y="641048"/>
                  </a:lnTo>
                  <a:lnTo>
                    <a:pt x="112614" y="650321"/>
                  </a:lnTo>
                  <a:lnTo>
                    <a:pt x="76155" y="673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560323" y="2527300"/>
              <a:ext cx="24878" cy="266701"/>
            </a:xfrm>
            <a:custGeom>
              <a:avLst/>
              <a:gdLst/>
              <a:ahLst/>
              <a:cxnLst/>
              <a:rect l="0" t="0" r="0" b="0"/>
              <a:pathLst>
                <a:path w="24878" h="266701">
                  <a:moveTo>
                    <a:pt x="12177" y="0"/>
                  </a:moveTo>
                  <a:lnTo>
                    <a:pt x="5435" y="20225"/>
                  </a:lnTo>
                  <a:lnTo>
                    <a:pt x="3448" y="33239"/>
                  </a:lnTo>
                  <a:lnTo>
                    <a:pt x="2124" y="48970"/>
                  </a:lnTo>
                  <a:lnTo>
                    <a:pt x="1242" y="66513"/>
                  </a:lnTo>
                  <a:lnTo>
                    <a:pt x="261" y="104820"/>
                  </a:lnTo>
                  <a:lnTo>
                    <a:pt x="0" y="124914"/>
                  </a:lnTo>
                  <a:lnTo>
                    <a:pt x="1236" y="143953"/>
                  </a:lnTo>
                  <a:lnTo>
                    <a:pt x="3472" y="162291"/>
                  </a:lnTo>
                  <a:lnTo>
                    <a:pt x="6374" y="180160"/>
                  </a:lnTo>
                  <a:lnTo>
                    <a:pt x="9719" y="196307"/>
                  </a:lnTo>
                  <a:lnTo>
                    <a:pt x="13360" y="211304"/>
                  </a:lnTo>
                  <a:lnTo>
                    <a:pt x="24877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534400" y="2374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666783" y="2511013"/>
              <a:ext cx="260498" cy="333788"/>
            </a:xfrm>
            <a:custGeom>
              <a:avLst/>
              <a:gdLst/>
              <a:ahLst/>
              <a:cxnLst/>
              <a:rect l="0" t="0" r="0" b="0"/>
              <a:pathLst>
                <a:path w="260498" h="333788">
                  <a:moveTo>
                    <a:pt x="7317" y="41687"/>
                  </a:moveTo>
                  <a:lnTo>
                    <a:pt x="575" y="68654"/>
                  </a:lnTo>
                  <a:lnTo>
                    <a:pt x="0" y="80832"/>
                  </a:lnTo>
                  <a:lnTo>
                    <a:pt x="1028" y="93183"/>
                  </a:lnTo>
                  <a:lnTo>
                    <a:pt x="3124" y="105651"/>
                  </a:lnTo>
                  <a:lnTo>
                    <a:pt x="5933" y="119607"/>
                  </a:lnTo>
                  <a:lnTo>
                    <a:pt x="12816" y="150166"/>
                  </a:lnTo>
                  <a:lnTo>
                    <a:pt x="16628" y="164806"/>
                  </a:lnTo>
                  <a:lnTo>
                    <a:pt x="20579" y="178800"/>
                  </a:lnTo>
                  <a:lnTo>
                    <a:pt x="24625" y="192362"/>
                  </a:lnTo>
                  <a:lnTo>
                    <a:pt x="28733" y="197170"/>
                  </a:lnTo>
                  <a:lnTo>
                    <a:pt x="32883" y="196142"/>
                  </a:lnTo>
                  <a:lnTo>
                    <a:pt x="37061" y="191224"/>
                  </a:lnTo>
                  <a:lnTo>
                    <a:pt x="38435" y="182300"/>
                  </a:lnTo>
                  <a:lnTo>
                    <a:pt x="37940" y="170707"/>
                  </a:lnTo>
                  <a:lnTo>
                    <a:pt x="36198" y="157333"/>
                  </a:lnTo>
                  <a:lnTo>
                    <a:pt x="35038" y="141362"/>
                  </a:lnTo>
                  <a:lnTo>
                    <a:pt x="34264" y="123659"/>
                  </a:lnTo>
                  <a:lnTo>
                    <a:pt x="33748" y="104802"/>
                  </a:lnTo>
                  <a:lnTo>
                    <a:pt x="36226" y="87996"/>
                  </a:lnTo>
                  <a:lnTo>
                    <a:pt x="40701" y="72560"/>
                  </a:lnTo>
                  <a:lnTo>
                    <a:pt x="46506" y="58036"/>
                  </a:lnTo>
                  <a:lnTo>
                    <a:pt x="53198" y="45530"/>
                  </a:lnTo>
                  <a:lnTo>
                    <a:pt x="60482" y="34371"/>
                  </a:lnTo>
                  <a:lnTo>
                    <a:pt x="68160" y="24110"/>
                  </a:lnTo>
                  <a:lnTo>
                    <a:pt x="78923" y="15857"/>
                  </a:lnTo>
                  <a:lnTo>
                    <a:pt x="91743" y="8945"/>
                  </a:lnTo>
                  <a:lnTo>
                    <a:pt x="105935" y="2925"/>
                  </a:lnTo>
                  <a:lnTo>
                    <a:pt x="121040" y="324"/>
                  </a:lnTo>
                  <a:lnTo>
                    <a:pt x="136754" y="0"/>
                  </a:lnTo>
                  <a:lnTo>
                    <a:pt x="152875" y="1196"/>
                  </a:lnTo>
                  <a:lnTo>
                    <a:pt x="166445" y="4815"/>
                  </a:lnTo>
                  <a:lnTo>
                    <a:pt x="178313" y="10050"/>
                  </a:lnTo>
                  <a:lnTo>
                    <a:pt x="189047" y="16362"/>
                  </a:lnTo>
                  <a:lnTo>
                    <a:pt x="199026" y="26215"/>
                  </a:lnTo>
                  <a:lnTo>
                    <a:pt x="208500" y="38427"/>
                  </a:lnTo>
                  <a:lnTo>
                    <a:pt x="217639" y="52214"/>
                  </a:lnTo>
                  <a:lnTo>
                    <a:pt x="225143" y="65638"/>
                  </a:lnTo>
                  <a:lnTo>
                    <a:pt x="231556" y="78821"/>
                  </a:lnTo>
                  <a:lnTo>
                    <a:pt x="237243" y="91843"/>
                  </a:lnTo>
                  <a:lnTo>
                    <a:pt x="242446" y="107580"/>
                  </a:lnTo>
                  <a:lnTo>
                    <a:pt x="247324" y="125126"/>
                  </a:lnTo>
                  <a:lnTo>
                    <a:pt x="251988" y="143880"/>
                  </a:lnTo>
                  <a:lnTo>
                    <a:pt x="255097" y="163438"/>
                  </a:lnTo>
                  <a:lnTo>
                    <a:pt x="257171" y="183532"/>
                  </a:lnTo>
                  <a:lnTo>
                    <a:pt x="258552" y="203983"/>
                  </a:lnTo>
                  <a:lnTo>
                    <a:pt x="259474" y="223262"/>
                  </a:lnTo>
                  <a:lnTo>
                    <a:pt x="260497" y="259735"/>
                  </a:lnTo>
                  <a:lnTo>
                    <a:pt x="259359" y="275952"/>
                  </a:lnTo>
                  <a:lnTo>
                    <a:pt x="257190" y="290997"/>
                  </a:lnTo>
                  <a:lnTo>
                    <a:pt x="248617" y="3337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915400" y="2298700"/>
              <a:ext cx="127001" cy="457201"/>
            </a:xfrm>
            <a:custGeom>
              <a:avLst/>
              <a:gdLst/>
              <a:ahLst/>
              <a:cxnLst/>
              <a:rect l="0" t="0" r="0" b="0"/>
              <a:pathLst>
                <a:path w="127001" h="457201">
                  <a:moveTo>
                    <a:pt x="0" y="0"/>
                  </a:moveTo>
                  <a:lnTo>
                    <a:pt x="0" y="33709"/>
                  </a:lnTo>
                  <a:lnTo>
                    <a:pt x="2822" y="50695"/>
                  </a:lnTo>
                  <a:lnTo>
                    <a:pt x="7525" y="69074"/>
                  </a:lnTo>
                  <a:lnTo>
                    <a:pt x="13484" y="88383"/>
                  </a:lnTo>
                  <a:lnTo>
                    <a:pt x="23866" y="124888"/>
                  </a:lnTo>
                  <a:lnTo>
                    <a:pt x="28611" y="142525"/>
                  </a:lnTo>
                  <a:lnTo>
                    <a:pt x="37645" y="173411"/>
                  </a:lnTo>
                  <a:lnTo>
                    <a:pt x="50665" y="214599"/>
                  </a:lnTo>
                  <a:lnTo>
                    <a:pt x="54943" y="227733"/>
                  </a:lnTo>
                  <a:lnTo>
                    <a:pt x="59207" y="244955"/>
                  </a:lnTo>
                  <a:lnTo>
                    <a:pt x="63459" y="264903"/>
                  </a:lnTo>
                  <a:lnTo>
                    <a:pt x="67706" y="286669"/>
                  </a:lnTo>
                  <a:lnTo>
                    <a:pt x="73359" y="308234"/>
                  </a:lnTo>
                  <a:lnTo>
                    <a:pt x="79950" y="329667"/>
                  </a:lnTo>
                  <a:lnTo>
                    <a:pt x="87167" y="351011"/>
                  </a:lnTo>
                  <a:lnTo>
                    <a:pt x="93389" y="370885"/>
                  </a:lnTo>
                  <a:lnTo>
                    <a:pt x="98948" y="389779"/>
                  </a:lnTo>
                  <a:lnTo>
                    <a:pt x="12700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890000" y="25400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20225" y="24615"/>
                  </a:lnTo>
                  <a:lnTo>
                    <a:pt x="33239" y="19232"/>
                  </a:lnTo>
                  <a:lnTo>
                    <a:pt x="48970" y="14233"/>
                  </a:lnTo>
                  <a:lnTo>
                    <a:pt x="66513" y="9488"/>
                  </a:lnTo>
                  <a:lnTo>
                    <a:pt x="83853" y="6325"/>
                  </a:lnTo>
                  <a:lnTo>
                    <a:pt x="101057" y="4217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9728200" y="22860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381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597648" y="2209800"/>
              <a:ext cx="333753" cy="464661"/>
            </a:xfrm>
            <a:custGeom>
              <a:avLst/>
              <a:gdLst/>
              <a:ahLst/>
              <a:cxnLst/>
              <a:rect l="0" t="0" r="0" b="0"/>
              <a:pathLst>
                <a:path w="333753" h="464661">
                  <a:moveTo>
                    <a:pt x="28952" y="101600"/>
                  </a:moveTo>
                  <a:lnTo>
                    <a:pt x="15467" y="115084"/>
                  </a:lnTo>
                  <a:lnTo>
                    <a:pt x="10084" y="123289"/>
                  </a:lnTo>
                  <a:lnTo>
                    <a:pt x="5085" y="132992"/>
                  </a:lnTo>
                  <a:lnTo>
                    <a:pt x="340" y="143695"/>
                  </a:lnTo>
                  <a:lnTo>
                    <a:pt x="0" y="155063"/>
                  </a:lnTo>
                  <a:lnTo>
                    <a:pt x="2594" y="166875"/>
                  </a:lnTo>
                  <a:lnTo>
                    <a:pt x="7147" y="178983"/>
                  </a:lnTo>
                  <a:lnTo>
                    <a:pt x="13004" y="191289"/>
                  </a:lnTo>
                  <a:lnTo>
                    <a:pt x="19731" y="203726"/>
                  </a:lnTo>
                  <a:lnTo>
                    <a:pt x="27038" y="216250"/>
                  </a:lnTo>
                  <a:lnTo>
                    <a:pt x="37553" y="228833"/>
                  </a:lnTo>
                  <a:lnTo>
                    <a:pt x="50208" y="241455"/>
                  </a:lnTo>
                  <a:lnTo>
                    <a:pt x="64290" y="254103"/>
                  </a:lnTo>
                  <a:lnTo>
                    <a:pt x="80732" y="265358"/>
                  </a:lnTo>
                  <a:lnTo>
                    <a:pt x="98750" y="275683"/>
                  </a:lnTo>
                  <a:lnTo>
                    <a:pt x="117817" y="285388"/>
                  </a:lnTo>
                  <a:lnTo>
                    <a:pt x="133351" y="294681"/>
                  </a:lnTo>
                  <a:lnTo>
                    <a:pt x="146529" y="303698"/>
                  </a:lnTo>
                  <a:lnTo>
                    <a:pt x="201441" y="345191"/>
                  </a:lnTo>
                  <a:lnTo>
                    <a:pt x="215911" y="357127"/>
                  </a:lnTo>
                  <a:lnTo>
                    <a:pt x="229792" y="369318"/>
                  </a:lnTo>
                  <a:lnTo>
                    <a:pt x="243278" y="381678"/>
                  </a:lnTo>
                  <a:lnTo>
                    <a:pt x="253680" y="394152"/>
                  </a:lnTo>
                  <a:lnTo>
                    <a:pt x="262026" y="406701"/>
                  </a:lnTo>
                  <a:lnTo>
                    <a:pt x="269002" y="419301"/>
                  </a:lnTo>
                  <a:lnTo>
                    <a:pt x="270829" y="430522"/>
                  </a:lnTo>
                  <a:lnTo>
                    <a:pt x="269225" y="440826"/>
                  </a:lnTo>
                  <a:lnTo>
                    <a:pt x="265334" y="450517"/>
                  </a:lnTo>
                  <a:lnTo>
                    <a:pt x="257096" y="456978"/>
                  </a:lnTo>
                  <a:lnTo>
                    <a:pt x="245958" y="461285"/>
                  </a:lnTo>
                  <a:lnTo>
                    <a:pt x="232889" y="464156"/>
                  </a:lnTo>
                  <a:lnTo>
                    <a:pt x="219944" y="464660"/>
                  </a:lnTo>
                  <a:lnTo>
                    <a:pt x="207079" y="463584"/>
                  </a:lnTo>
                  <a:lnTo>
                    <a:pt x="194270" y="461456"/>
                  </a:lnTo>
                  <a:lnTo>
                    <a:pt x="180086" y="458626"/>
                  </a:lnTo>
                  <a:lnTo>
                    <a:pt x="149274" y="451719"/>
                  </a:lnTo>
                  <a:lnTo>
                    <a:pt x="134567" y="446490"/>
                  </a:lnTo>
                  <a:lnTo>
                    <a:pt x="120528" y="440182"/>
                  </a:lnTo>
                  <a:lnTo>
                    <a:pt x="106936" y="433155"/>
                  </a:lnTo>
                  <a:lnTo>
                    <a:pt x="96464" y="424236"/>
                  </a:lnTo>
                  <a:lnTo>
                    <a:pt x="88070" y="414057"/>
                  </a:lnTo>
                  <a:lnTo>
                    <a:pt x="81065" y="403038"/>
                  </a:lnTo>
                  <a:lnTo>
                    <a:pt x="77804" y="391459"/>
                  </a:lnTo>
                  <a:lnTo>
                    <a:pt x="77042" y="379506"/>
                  </a:lnTo>
                  <a:lnTo>
                    <a:pt x="77945" y="367303"/>
                  </a:lnTo>
                  <a:lnTo>
                    <a:pt x="81370" y="353524"/>
                  </a:lnTo>
                  <a:lnTo>
                    <a:pt x="86475" y="338694"/>
                  </a:lnTo>
                  <a:lnTo>
                    <a:pt x="92700" y="323163"/>
                  </a:lnTo>
                  <a:lnTo>
                    <a:pt x="101084" y="308575"/>
                  </a:lnTo>
                  <a:lnTo>
                    <a:pt x="110907" y="294616"/>
                  </a:lnTo>
                  <a:lnTo>
                    <a:pt x="121688" y="281077"/>
                  </a:lnTo>
                  <a:lnTo>
                    <a:pt x="131699" y="269229"/>
                  </a:lnTo>
                  <a:lnTo>
                    <a:pt x="141194" y="258508"/>
                  </a:lnTo>
                  <a:lnTo>
                    <a:pt x="159271" y="239070"/>
                  </a:lnTo>
                  <a:lnTo>
                    <a:pt x="193871" y="203595"/>
                  </a:lnTo>
                  <a:lnTo>
                    <a:pt x="304117" y="93135"/>
                  </a:lnTo>
                  <a:lnTo>
                    <a:pt x="311173" y="83256"/>
                  </a:lnTo>
                  <a:lnTo>
                    <a:pt x="317288" y="72438"/>
                  </a:lnTo>
                  <a:lnTo>
                    <a:pt x="3337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8471055" y="3086100"/>
            <a:ext cx="1179077" cy="901701"/>
            <a:chOff x="8471055" y="3086100"/>
            <a:chExt cx="1179077" cy="901701"/>
          </a:xfrm>
        </p:grpSpPr>
        <p:sp>
          <p:nvSpPr>
            <p:cNvPr id="192" name="Freeform 191"/>
            <p:cNvSpPr/>
            <p:nvPr/>
          </p:nvSpPr>
          <p:spPr>
            <a:xfrm>
              <a:off x="8471055" y="3181009"/>
              <a:ext cx="326171" cy="309737"/>
            </a:xfrm>
            <a:custGeom>
              <a:avLst/>
              <a:gdLst/>
              <a:ahLst/>
              <a:cxnLst/>
              <a:rect l="0" t="0" r="0" b="0"/>
              <a:pathLst>
                <a:path w="326171" h="309737">
                  <a:moveTo>
                    <a:pt x="12545" y="32091"/>
                  </a:moveTo>
                  <a:lnTo>
                    <a:pt x="5803" y="52316"/>
                  </a:lnTo>
                  <a:lnTo>
                    <a:pt x="3816" y="65330"/>
                  </a:lnTo>
                  <a:lnTo>
                    <a:pt x="2492" y="81061"/>
                  </a:lnTo>
                  <a:lnTo>
                    <a:pt x="1610" y="98604"/>
                  </a:lnTo>
                  <a:lnTo>
                    <a:pt x="629" y="136911"/>
                  </a:lnTo>
                  <a:lnTo>
                    <a:pt x="0" y="212251"/>
                  </a:lnTo>
                  <a:lnTo>
                    <a:pt x="1359" y="228398"/>
                  </a:lnTo>
                  <a:lnTo>
                    <a:pt x="3676" y="243395"/>
                  </a:lnTo>
                  <a:lnTo>
                    <a:pt x="6632" y="257627"/>
                  </a:lnTo>
                  <a:lnTo>
                    <a:pt x="8603" y="272760"/>
                  </a:lnTo>
                  <a:lnTo>
                    <a:pt x="9917" y="288492"/>
                  </a:lnTo>
                  <a:lnTo>
                    <a:pt x="10793" y="304625"/>
                  </a:lnTo>
                  <a:lnTo>
                    <a:pt x="11376" y="309736"/>
                  </a:lnTo>
                  <a:lnTo>
                    <a:pt x="12025" y="300362"/>
                  </a:lnTo>
                  <a:lnTo>
                    <a:pt x="12499" y="205702"/>
                  </a:lnTo>
                  <a:lnTo>
                    <a:pt x="13925" y="187343"/>
                  </a:lnTo>
                  <a:lnTo>
                    <a:pt x="16287" y="168047"/>
                  </a:lnTo>
                  <a:lnTo>
                    <a:pt x="19273" y="148128"/>
                  </a:lnTo>
                  <a:lnTo>
                    <a:pt x="22675" y="129205"/>
                  </a:lnTo>
                  <a:lnTo>
                    <a:pt x="26353" y="110944"/>
                  </a:lnTo>
                  <a:lnTo>
                    <a:pt x="30217" y="93126"/>
                  </a:lnTo>
                  <a:lnTo>
                    <a:pt x="34204" y="77015"/>
                  </a:lnTo>
                  <a:lnTo>
                    <a:pt x="38273" y="62040"/>
                  </a:lnTo>
                  <a:lnTo>
                    <a:pt x="42397" y="47823"/>
                  </a:lnTo>
                  <a:lnTo>
                    <a:pt x="47969" y="42579"/>
                  </a:lnTo>
                  <a:lnTo>
                    <a:pt x="54505" y="43316"/>
                  </a:lnTo>
                  <a:lnTo>
                    <a:pt x="61685" y="48041"/>
                  </a:lnTo>
                  <a:lnTo>
                    <a:pt x="67882" y="56835"/>
                  </a:lnTo>
                  <a:lnTo>
                    <a:pt x="73425" y="68343"/>
                  </a:lnTo>
                  <a:lnTo>
                    <a:pt x="78532" y="81658"/>
                  </a:lnTo>
                  <a:lnTo>
                    <a:pt x="83347" y="96180"/>
                  </a:lnTo>
                  <a:lnTo>
                    <a:pt x="87969" y="111506"/>
                  </a:lnTo>
                  <a:lnTo>
                    <a:pt x="96866" y="143586"/>
                  </a:lnTo>
                  <a:lnTo>
                    <a:pt x="105524" y="176659"/>
                  </a:lnTo>
                  <a:lnTo>
                    <a:pt x="108398" y="193381"/>
                  </a:lnTo>
                  <a:lnTo>
                    <a:pt x="110314" y="210173"/>
                  </a:lnTo>
                  <a:lnTo>
                    <a:pt x="111590" y="227012"/>
                  </a:lnTo>
                  <a:lnTo>
                    <a:pt x="111031" y="234005"/>
                  </a:lnTo>
                  <a:lnTo>
                    <a:pt x="109246" y="234433"/>
                  </a:lnTo>
                  <a:lnTo>
                    <a:pt x="106646" y="230486"/>
                  </a:lnTo>
                  <a:lnTo>
                    <a:pt x="104912" y="222210"/>
                  </a:lnTo>
                  <a:lnTo>
                    <a:pt x="103756" y="211048"/>
                  </a:lnTo>
                  <a:lnTo>
                    <a:pt x="102985" y="197962"/>
                  </a:lnTo>
                  <a:lnTo>
                    <a:pt x="102130" y="164608"/>
                  </a:lnTo>
                  <a:lnTo>
                    <a:pt x="101901" y="145835"/>
                  </a:lnTo>
                  <a:lnTo>
                    <a:pt x="104571" y="127676"/>
                  </a:lnTo>
                  <a:lnTo>
                    <a:pt x="109173" y="109925"/>
                  </a:lnTo>
                  <a:lnTo>
                    <a:pt x="115064" y="92447"/>
                  </a:lnTo>
                  <a:lnTo>
                    <a:pt x="121813" y="76561"/>
                  </a:lnTo>
                  <a:lnTo>
                    <a:pt x="129135" y="61738"/>
                  </a:lnTo>
                  <a:lnTo>
                    <a:pt x="136838" y="47622"/>
                  </a:lnTo>
                  <a:lnTo>
                    <a:pt x="146207" y="35389"/>
                  </a:lnTo>
                  <a:lnTo>
                    <a:pt x="156686" y="24412"/>
                  </a:lnTo>
                  <a:lnTo>
                    <a:pt x="167906" y="14272"/>
                  </a:lnTo>
                  <a:lnTo>
                    <a:pt x="181030" y="7511"/>
                  </a:lnTo>
                  <a:lnTo>
                    <a:pt x="195423" y="3004"/>
                  </a:lnTo>
                  <a:lnTo>
                    <a:pt x="210663" y="0"/>
                  </a:lnTo>
                  <a:lnTo>
                    <a:pt x="223646" y="2230"/>
                  </a:lnTo>
                  <a:lnTo>
                    <a:pt x="235123" y="7950"/>
                  </a:lnTo>
                  <a:lnTo>
                    <a:pt x="245597" y="15997"/>
                  </a:lnTo>
                  <a:lnTo>
                    <a:pt x="255402" y="25595"/>
                  </a:lnTo>
                  <a:lnTo>
                    <a:pt x="264761" y="36227"/>
                  </a:lnTo>
                  <a:lnTo>
                    <a:pt x="273822" y="47548"/>
                  </a:lnTo>
                  <a:lnTo>
                    <a:pt x="281274" y="62151"/>
                  </a:lnTo>
                  <a:lnTo>
                    <a:pt x="287653" y="78942"/>
                  </a:lnTo>
                  <a:lnTo>
                    <a:pt x="293317" y="97192"/>
                  </a:lnTo>
                  <a:lnTo>
                    <a:pt x="303373" y="132520"/>
                  </a:lnTo>
                  <a:lnTo>
                    <a:pt x="308030" y="149844"/>
                  </a:lnTo>
                  <a:lnTo>
                    <a:pt x="316968" y="180381"/>
                  </a:lnTo>
                  <a:lnTo>
                    <a:pt x="321326" y="194451"/>
                  </a:lnTo>
                  <a:lnTo>
                    <a:pt x="324232" y="209475"/>
                  </a:lnTo>
                  <a:lnTo>
                    <a:pt x="326170" y="225136"/>
                  </a:lnTo>
                  <a:lnTo>
                    <a:pt x="317345" y="2860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940800" y="32385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978900" y="33528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9245600" y="33020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8" y="2647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9425688" y="3086100"/>
              <a:ext cx="162813" cy="165101"/>
            </a:xfrm>
            <a:custGeom>
              <a:avLst/>
              <a:gdLst/>
              <a:ahLst/>
              <a:cxnLst/>
              <a:rect l="0" t="0" r="0" b="0"/>
              <a:pathLst>
                <a:path w="162813" h="165101">
                  <a:moveTo>
                    <a:pt x="23112" y="0"/>
                  </a:moveTo>
                  <a:lnTo>
                    <a:pt x="16370" y="26967"/>
                  </a:lnTo>
                  <a:lnTo>
                    <a:pt x="12973" y="39145"/>
                  </a:lnTo>
                  <a:lnTo>
                    <a:pt x="5435" y="63964"/>
                  </a:lnTo>
                  <a:lnTo>
                    <a:pt x="2861" y="77920"/>
                  </a:lnTo>
                  <a:lnTo>
                    <a:pt x="1144" y="92869"/>
                  </a:lnTo>
                  <a:lnTo>
                    <a:pt x="0" y="108479"/>
                  </a:lnTo>
                  <a:lnTo>
                    <a:pt x="3471" y="120297"/>
                  </a:lnTo>
                  <a:lnTo>
                    <a:pt x="10018" y="129587"/>
                  </a:lnTo>
                  <a:lnTo>
                    <a:pt x="18616" y="137191"/>
                  </a:lnTo>
                  <a:lnTo>
                    <a:pt x="29992" y="142261"/>
                  </a:lnTo>
                  <a:lnTo>
                    <a:pt x="43220" y="145640"/>
                  </a:lnTo>
                  <a:lnTo>
                    <a:pt x="57684" y="147893"/>
                  </a:lnTo>
                  <a:lnTo>
                    <a:pt x="72971" y="150807"/>
                  </a:lnTo>
                  <a:lnTo>
                    <a:pt x="88807" y="154160"/>
                  </a:lnTo>
                  <a:lnTo>
                    <a:pt x="162812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9557308" y="3086100"/>
              <a:ext cx="31193" cy="330201"/>
            </a:xfrm>
            <a:custGeom>
              <a:avLst/>
              <a:gdLst/>
              <a:ahLst/>
              <a:cxnLst/>
              <a:rect l="0" t="0" r="0" b="0"/>
              <a:pathLst>
                <a:path w="31193" h="330201">
                  <a:moveTo>
                    <a:pt x="31192" y="0"/>
                  </a:moveTo>
                  <a:lnTo>
                    <a:pt x="31192" y="70706"/>
                  </a:lnTo>
                  <a:lnTo>
                    <a:pt x="29781" y="88059"/>
                  </a:lnTo>
                  <a:lnTo>
                    <a:pt x="27429" y="106684"/>
                  </a:lnTo>
                  <a:lnTo>
                    <a:pt x="24450" y="126156"/>
                  </a:lnTo>
                  <a:lnTo>
                    <a:pt x="21053" y="144781"/>
                  </a:lnTo>
                  <a:lnTo>
                    <a:pt x="17377" y="162843"/>
                  </a:lnTo>
                  <a:lnTo>
                    <a:pt x="13515" y="180528"/>
                  </a:lnTo>
                  <a:lnTo>
                    <a:pt x="9529" y="196552"/>
                  </a:lnTo>
                  <a:lnTo>
                    <a:pt x="5461" y="211468"/>
                  </a:lnTo>
                  <a:lnTo>
                    <a:pt x="1338" y="225645"/>
                  </a:lnTo>
                  <a:lnTo>
                    <a:pt x="0" y="239330"/>
                  </a:lnTo>
                  <a:lnTo>
                    <a:pt x="520" y="252686"/>
                  </a:lnTo>
                  <a:lnTo>
                    <a:pt x="5792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385300" y="349250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0"/>
                  </a:moveTo>
                  <a:lnTo>
                    <a:pt x="175311" y="0"/>
                  </a:lnTo>
                  <a:lnTo>
                    <a:pt x="2540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448800" y="3570465"/>
              <a:ext cx="152401" cy="10936"/>
            </a:xfrm>
            <a:custGeom>
              <a:avLst/>
              <a:gdLst/>
              <a:ahLst/>
              <a:cxnLst/>
              <a:rect l="0" t="0" r="0" b="0"/>
              <a:pathLst>
                <a:path w="152401" h="10936">
                  <a:moveTo>
                    <a:pt x="0" y="10935"/>
                  </a:moveTo>
                  <a:lnTo>
                    <a:pt x="26968" y="4192"/>
                  </a:lnTo>
                  <a:lnTo>
                    <a:pt x="40556" y="2206"/>
                  </a:lnTo>
                  <a:lnTo>
                    <a:pt x="55260" y="882"/>
                  </a:lnTo>
                  <a:lnTo>
                    <a:pt x="70706" y="0"/>
                  </a:lnTo>
                  <a:lnTo>
                    <a:pt x="86648" y="822"/>
                  </a:lnTo>
                  <a:lnTo>
                    <a:pt x="102921" y="2782"/>
                  </a:lnTo>
                  <a:lnTo>
                    <a:pt x="152400" y="10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410700" y="3708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283700" y="3543300"/>
              <a:ext cx="366432" cy="444501"/>
            </a:xfrm>
            <a:custGeom>
              <a:avLst/>
              <a:gdLst/>
              <a:ahLst/>
              <a:cxnLst/>
              <a:rect l="0" t="0" r="0" b="0"/>
              <a:pathLst>
                <a:path w="366432" h="444501">
                  <a:moveTo>
                    <a:pt x="215900" y="0"/>
                  </a:moveTo>
                  <a:lnTo>
                    <a:pt x="305461" y="29853"/>
                  </a:lnTo>
                  <a:lnTo>
                    <a:pt x="316529" y="35424"/>
                  </a:lnTo>
                  <a:lnTo>
                    <a:pt x="326730" y="41961"/>
                  </a:lnTo>
                  <a:lnTo>
                    <a:pt x="336353" y="49140"/>
                  </a:lnTo>
                  <a:lnTo>
                    <a:pt x="345591" y="56749"/>
                  </a:lnTo>
                  <a:lnTo>
                    <a:pt x="354572" y="64644"/>
                  </a:lnTo>
                  <a:lnTo>
                    <a:pt x="363381" y="72729"/>
                  </a:lnTo>
                  <a:lnTo>
                    <a:pt x="366431" y="80941"/>
                  </a:lnTo>
                  <a:lnTo>
                    <a:pt x="365643" y="89239"/>
                  </a:lnTo>
                  <a:lnTo>
                    <a:pt x="362295" y="97592"/>
                  </a:lnTo>
                  <a:lnTo>
                    <a:pt x="354419" y="105983"/>
                  </a:lnTo>
                  <a:lnTo>
                    <a:pt x="343523" y="114400"/>
                  </a:lnTo>
                  <a:lnTo>
                    <a:pt x="330616" y="122833"/>
                  </a:lnTo>
                  <a:lnTo>
                    <a:pt x="317777" y="129866"/>
                  </a:lnTo>
                  <a:lnTo>
                    <a:pt x="304984" y="135966"/>
                  </a:lnTo>
                  <a:lnTo>
                    <a:pt x="292223" y="141444"/>
                  </a:lnTo>
                  <a:lnTo>
                    <a:pt x="278070" y="146507"/>
                  </a:lnTo>
                  <a:lnTo>
                    <a:pt x="262991" y="151293"/>
                  </a:lnTo>
                  <a:lnTo>
                    <a:pt x="247294" y="155895"/>
                  </a:lnTo>
                  <a:lnTo>
                    <a:pt x="231185" y="158963"/>
                  </a:lnTo>
                  <a:lnTo>
                    <a:pt x="214800" y="161009"/>
                  </a:lnTo>
                  <a:lnTo>
                    <a:pt x="198233" y="162373"/>
                  </a:lnTo>
                  <a:lnTo>
                    <a:pt x="191422" y="164693"/>
                  </a:lnTo>
                  <a:lnTo>
                    <a:pt x="191115" y="167650"/>
                  </a:lnTo>
                  <a:lnTo>
                    <a:pt x="195143" y="171033"/>
                  </a:lnTo>
                  <a:lnTo>
                    <a:pt x="202062" y="174700"/>
                  </a:lnTo>
                  <a:lnTo>
                    <a:pt x="210908" y="178555"/>
                  </a:lnTo>
                  <a:lnTo>
                    <a:pt x="221038" y="182537"/>
                  </a:lnTo>
                  <a:lnTo>
                    <a:pt x="233436" y="188013"/>
                  </a:lnTo>
                  <a:lnTo>
                    <a:pt x="262264" y="201624"/>
                  </a:lnTo>
                  <a:lnTo>
                    <a:pt x="276442" y="210616"/>
                  </a:lnTo>
                  <a:lnTo>
                    <a:pt x="290128" y="220844"/>
                  </a:lnTo>
                  <a:lnTo>
                    <a:pt x="303486" y="231896"/>
                  </a:lnTo>
                  <a:lnTo>
                    <a:pt x="315212" y="243497"/>
                  </a:lnTo>
                  <a:lnTo>
                    <a:pt x="325852" y="255465"/>
                  </a:lnTo>
                  <a:lnTo>
                    <a:pt x="335768" y="267676"/>
                  </a:lnTo>
                  <a:lnTo>
                    <a:pt x="342379" y="281462"/>
                  </a:lnTo>
                  <a:lnTo>
                    <a:pt x="346785" y="296297"/>
                  </a:lnTo>
                  <a:lnTo>
                    <a:pt x="349724" y="311831"/>
                  </a:lnTo>
                  <a:lnTo>
                    <a:pt x="348860" y="326420"/>
                  </a:lnTo>
                  <a:lnTo>
                    <a:pt x="345462" y="340380"/>
                  </a:lnTo>
                  <a:lnTo>
                    <a:pt x="340375" y="353920"/>
                  </a:lnTo>
                  <a:lnTo>
                    <a:pt x="332750" y="365769"/>
                  </a:lnTo>
                  <a:lnTo>
                    <a:pt x="323432" y="376490"/>
                  </a:lnTo>
                  <a:lnTo>
                    <a:pt x="312988" y="386460"/>
                  </a:lnTo>
                  <a:lnTo>
                    <a:pt x="301792" y="394518"/>
                  </a:lnTo>
                  <a:lnTo>
                    <a:pt x="290094" y="401301"/>
                  </a:lnTo>
                  <a:lnTo>
                    <a:pt x="278063" y="407234"/>
                  </a:lnTo>
                  <a:lnTo>
                    <a:pt x="262986" y="412600"/>
                  </a:lnTo>
                  <a:lnTo>
                    <a:pt x="245879" y="417589"/>
                  </a:lnTo>
                  <a:lnTo>
                    <a:pt x="227420" y="422326"/>
                  </a:lnTo>
                  <a:lnTo>
                    <a:pt x="188093" y="431352"/>
                  </a:lnTo>
                  <a:lnTo>
                    <a:pt x="167729" y="435735"/>
                  </a:lnTo>
                  <a:lnTo>
                    <a:pt x="148508" y="438656"/>
                  </a:lnTo>
                  <a:lnTo>
                    <a:pt x="130050" y="440604"/>
                  </a:lnTo>
                  <a:lnTo>
                    <a:pt x="112100" y="441902"/>
                  </a:lnTo>
                  <a:lnTo>
                    <a:pt x="94488" y="442768"/>
                  </a:lnTo>
                  <a:lnTo>
                    <a:pt x="77103" y="443345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3" name="Freeform 202"/>
          <p:cNvSpPr/>
          <p:nvPr/>
        </p:nvSpPr>
        <p:spPr>
          <a:xfrm>
            <a:off x="6459055" y="4737100"/>
            <a:ext cx="2862164" cy="1358901"/>
          </a:xfrm>
          <a:custGeom>
            <a:avLst/>
            <a:gdLst/>
            <a:ahLst/>
            <a:cxnLst/>
            <a:rect l="0" t="0" r="0" b="0"/>
            <a:pathLst>
              <a:path w="2862164" h="1358901">
                <a:moveTo>
                  <a:pt x="2761145" y="101600"/>
                </a:moveTo>
                <a:lnTo>
                  <a:pt x="2673085" y="121851"/>
                </a:lnTo>
                <a:lnTo>
                  <a:pt x="2598301" y="125983"/>
                </a:lnTo>
                <a:lnTo>
                  <a:pt x="2534624" y="126698"/>
                </a:lnTo>
                <a:lnTo>
                  <a:pt x="2166505" y="126999"/>
                </a:lnTo>
                <a:lnTo>
                  <a:pt x="2072437" y="116947"/>
                </a:lnTo>
                <a:lnTo>
                  <a:pt x="1990104" y="114822"/>
                </a:lnTo>
                <a:lnTo>
                  <a:pt x="1856886" y="114346"/>
                </a:lnTo>
                <a:lnTo>
                  <a:pt x="1745923" y="104254"/>
                </a:lnTo>
                <a:lnTo>
                  <a:pt x="1678112" y="102386"/>
                </a:lnTo>
                <a:lnTo>
                  <a:pt x="1586088" y="101755"/>
                </a:lnTo>
                <a:lnTo>
                  <a:pt x="1478683" y="91568"/>
                </a:lnTo>
                <a:lnTo>
                  <a:pt x="1393825" y="89427"/>
                </a:lnTo>
                <a:lnTo>
                  <a:pt x="1323550" y="82313"/>
                </a:lnTo>
                <a:lnTo>
                  <a:pt x="1234090" y="75996"/>
                </a:lnTo>
                <a:lnTo>
                  <a:pt x="1148477" y="66386"/>
                </a:lnTo>
                <a:lnTo>
                  <a:pt x="1063624" y="64070"/>
                </a:lnTo>
                <a:lnTo>
                  <a:pt x="936582" y="63549"/>
                </a:lnTo>
                <a:lnTo>
                  <a:pt x="844560" y="53454"/>
                </a:lnTo>
                <a:lnTo>
                  <a:pt x="769189" y="51324"/>
                </a:lnTo>
                <a:lnTo>
                  <a:pt x="695087" y="42175"/>
                </a:lnTo>
                <a:lnTo>
                  <a:pt x="617733" y="38904"/>
                </a:lnTo>
                <a:lnTo>
                  <a:pt x="496480" y="38146"/>
                </a:lnTo>
                <a:lnTo>
                  <a:pt x="425789" y="29381"/>
                </a:lnTo>
                <a:lnTo>
                  <a:pt x="357510" y="26579"/>
                </a:lnTo>
                <a:lnTo>
                  <a:pt x="210974" y="25503"/>
                </a:lnTo>
                <a:lnTo>
                  <a:pt x="64940" y="25403"/>
                </a:lnTo>
                <a:lnTo>
                  <a:pt x="20580" y="32143"/>
                </a:lnTo>
                <a:lnTo>
                  <a:pt x="11235" y="39773"/>
                </a:lnTo>
                <a:lnTo>
                  <a:pt x="5005" y="50504"/>
                </a:lnTo>
                <a:lnTo>
                  <a:pt x="851" y="63303"/>
                </a:lnTo>
                <a:lnTo>
                  <a:pt x="0" y="92575"/>
                </a:lnTo>
                <a:lnTo>
                  <a:pt x="2914" y="124400"/>
                </a:lnTo>
                <a:lnTo>
                  <a:pt x="4209" y="157359"/>
                </a:lnTo>
                <a:lnTo>
                  <a:pt x="8547" y="198348"/>
                </a:lnTo>
                <a:lnTo>
                  <a:pt x="11679" y="221132"/>
                </a:lnTo>
                <a:lnTo>
                  <a:pt x="13768" y="243377"/>
                </a:lnTo>
                <a:lnTo>
                  <a:pt x="15160" y="265262"/>
                </a:lnTo>
                <a:lnTo>
                  <a:pt x="18118" y="305572"/>
                </a:lnTo>
                <a:lnTo>
                  <a:pt x="24136" y="337598"/>
                </a:lnTo>
                <a:lnTo>
                  <a:pt x="27752" y="369706"/>
                </a:lnTo>
                <a:lnTo>
                  <a:pt x="30770" y="401380"/>
                </a:lnTo>
                <a:lnTo>
                  <a:pt x="36815" y="429569"/>
                </a:lnTo>
                <a:lnTo>
                  <a:pt x="40442" y="459971"/>
                </a:lnTo>
                <a:lnTo>
                  <a:pt x="43465" y="490887"/>
                </a:lnTo>
                <a:lnTo>
                  <a:pt x="49513" y="518738"/>
                </a:lnTo>
                <a:lnTo>
                  <a:pt x="53142" y="548991"/>
                </a:lnTo>
                <a:lnTo>
                  <a:pt x="54755" y="581251"/>
                </a:lnTo>
                <a:lnTo>
                  <a:pt x="55471" y="614404"/>
                </a:lnTo>
                <a:lnTo>
                  <a:pt x="59553" y="647953"/>
                </a:lnTo>
                <a:lnTo>
                  <a:pt x="64659" y="681679"/>
                </a:lnTo>
                <a:lnTo>
                  <a:pt x="66928" y="715483"/>
                </a:lnTo>
                <a:lnTo>
                  <a:pt x="71700" y="749322"/>
                </a:lnTo>
                <a:lnTo>
                  <a:pt x="77114" y="783176"/>
                </a:lnTo>
                <a:lnTo>
                  <a:pt x="79520" y="817037"/>
                </a:lnTo>
                <a:lnTo>
                  <a:pt x="80590" y="850901"/>
                </a:lnTo>
                <a:lnTo>
                  <a:pt x="81332" y="935566"/>
                </a:lnTo>
                <a:lnTo>
                  <a:pt x="81441" y="1117321"/>
                </a:lnTo>
                <a:lnTo>
                  <a:pt x="77680" y="1156987"/>
                </a:lnTo>
                <a:lnTo>
                  <a:pt x="74127" y="1191549"/>
                </a:lnTo>
                <a:lnTo>
                  <a:pt x="77252" y="1230429"/>
                </a:lnTo>
                <a:lnTo>
                  <a:pt x="83344" y="1263702"/>
                </a:lnTo>
                <a:lnTo>
                  <a:pt x="86944" y="1278501"/>
                </a:lnTo>
                <a:lnTo>
                  <a:pt x="98470" y="1302471"/>
                </a:lnTo>
                <a:lnTo>
                  <a:pt x="105495" y="1312814"/>
                </a:lnTo>
                <a:lnTo>
                  <a:pt x="114411" y="1321120"/>
                </a:lnTo>
                <a:lnTo>
                  <a:pt x="135607" y="1334112"/>
                </a:lnTo>
                <a:lnTo>
                  <a:pt x="178083" y="1349360"/>
                </a:lnTo>
                <a:lnTo>
                  <a:pt x="255965" y="1357015"/>
                </a:lnTo>
                <a:lnTo>
                  <a:pt x="333845" y="1358341"/>
                </a:lnTo>
                <a:lnTo>
                  <a:pt x="858608" y="1358900"/>
                </a:lnTo>
                <a:lnTo>
                  <a:pt x="948575" y="1348847"/>
                </a:lnTo>
                <a:lnTo>
                  <a:pt x="1023667" y="1346723"/>
                </a:lnTo>
                <a:lnTo>
                  <a:pt x="1385362" y="1346200"/>
                </a:lnTo>
                <a:lnTo>
                  <a:pt x="1487388" y="1336147"/>
                </a:lnTo>
                <a:lnTo>
                  <a:pt x="1564878" y="1334023"/>
                </a:lnTo>
                <a:lnTo>
                  <a:pt x="1931935" y="1333500"/>
                </a:lnTo>
                <a:lnTo>
                  <a:pt x="2027261" y="1323447"/>
                </a:lnTo>
                <a:lnTo>
                  <a:pt x="2109748" y="1321323"/>
                </a:lnTo>
                <a:lnTo>
                  <a:pt x="2280806" y="1320813"/>
                </a:lnTo>
                <a:lnTo>
                  <a:pt x="2367185" y="1330853"/>
                </a:lnTo>
                <a:lnTo>
                  <a:pt x="2455352" y="1332977"/>
                </a:lnTo>
                <a:lnTo>
                  <a:pt x="2532251" y="1333345"/>
                </a:lnTo>
                <a:lnTo>
                  <a:pt x="2625587" y="1343531"/>
                </a:lnTo>
                <a:lnTo>
                  <a:pt x="2678646" y="1349172"/>
                </a:lnTo>
                <a:lnTo>
                  <a:pt x="2728704" y="1356018"/>
                </a:lnTo>
                <a:lnTo>
                  <a:pt x="2766482" y="1356207"/>
                </a:lnTo>
                <a:lnTo>
                  <a:pt x="2802087" y="1351588"/>
                </a:lnTo>
                <a:lnTo>
                  <a:pt x="2829200" y="1341068"/>
                </a:lnTo>
                <a:lnTo>
                  <a:pt x="2840382" y="1334312"/>
                </a:lnTo>
                <a:lnTo>
                  <a:pt x="2847836" y="1322752"/>
                </a:lnTo>
                <a:lnTo>
                  <a:pt x="2856119" y="1291093"/>
                </a:lnTo>
                <a:lnTo>
                  <a:pt x="2859800" y="1253504"/>
                </a:lnTo>
                <a:lnTo>
                  <a:pt x="2861436" y="1213279"/>
                </a:lnTo>
                <a:lnTo>
                  <a:pt x="2862163" y="1171883"/>
                </a:lnTo>
                <a:lnTo>
                  <a:pt x="2860945" y="1149555"/>
                </a:lnTo>
                <a:lnTo>
                  <a:pt x="2858723" y="1126203"/>
                </a:lnTo>
                <a:lnTo>
                  <a:pt x="2855830" y="1102169"/>
                </a:lnTo>
                <a:lnTo>
                  <a:pt x="2852616" y="1060412"/>
                </a:lnTo>
                <a:lnTo>
                  <a:pt x="2851187" y="1023038"/>
                </a:lnTo>
                <a:lnTo>
                  <a:pt x="2850552" y="987613"/>
                </a:lnTo>
                <a:lnTo>
                  <a:pt x="2846507" y="956817"/>
                </a:lnTo>
                <a:lnTo>
                  <a:pt x="2841417" y="927607"/>
                </a:lnTo>
                <a:lnTo>
                  <a:pt x="2839154" y="895810"/>
                </a:lnTo>
                <a:lnTo>
                  <a:pt x="2834386" y="862863"/>
                </a:lnTo>
                <a:lnTo>
                  <a:pt x="2828974" y="829406"/>
                </a:lnTo>
                <a:lnTo>
                  <a:pt x="2826568" y="795721"/>
                </a:lnTo>
                <a:lnTo>
                  <a:pt x="2825499" y="761935"/>
                </a:lnTo>
                <a:lnTo>
                  <a:pt x="2824757" y="668596"/>
                </a:lnTo>
                <a:lnTo>
                  <a:pt x="2824695" y="632528"/>
                </a:lnTo>
                <a:lnTo>
                  <a:pt x="2820904" y="597682"/>
                </a:lnTo>
                <a:lnTo>
                  <a:pt x="2815926" y="563381"/>
                </a:lnTo>
                <a:lnTo>
                  <a:pt x="2813714" y="529321"/>
                </a:lnTo>
                <a:lnTo>
                  <a:pt x="2812731" y="495368"/>
                </a:lnTo>
                <a:lnTo>
                  <a:pt x="2810883" y="461463"/>
                </a:lnTo>
                <a:lnTo>
                  <a:pt x="2805358" y="427580"/>
                </a:lnTo>
                <a:lnTo>
                  <a:pt x="2801961" y="393705"/>
                </a:lnTo>
                <a:lnTo>
                  <a:pt x="2799041" y="361246"/>
                </a:lnTo>
                <a:lnTo>
                  <a:pt x="2793039" y="332709"/>
                </a:lnTo>
                <a:lnTo>
                  <a:pt x="2789431" y="302152"/>
                </a:lnTo>
                <a:lnTo>
                  <a:pt x="2787827" y="266934"/>
                </a:lnTo>
                <a:lnTo>
                  <a:pt x="2786924" y="200917"/>
                </a:lnTo>
                <a:lnTo>
                  <a:pt x="2786713" y="157500"/>
                </a:lnTo>
                <a:lnTo>
                  <a:pt x="2785246" y="136044"/>
                </a:lnTo>
                <a:lnTo>
                  <a:pt x="2782857" y="114685"/>
                </a:lnTo>
                <a:lnTo>
                  <a:pt x="2777850" y="73548"/>
                </a:lnTo>
                <a:lnTo>
                  <a:pt x="2776515" y="54677"/>
                </a:lnTo>
                <a:lnTo>
                  <a:pt x="277384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8" name="Group 207"/>
          <p:cNvGrpSpPr/>
          <p:nvPr/>
        </p:nvGrpSpPr>
        <p:grpSpPr>
          <a:xfrm>
            <a:off x="7231683" y="6413500"/>
            <a:ext cx="1505918" cy="585928"/>
            <a:chOff x="7231683" y="6413500"/>
            <a:chExt cx="1505918" cy="585928"/>
          </a:xfrm>
        </p:grpSpPr>
        <p:sp>
          <p:nvSpPr>
            <p:cNvPr id="204" name="Freeform 203"/>
            <p:cNvSpPr/>
            <p:nvPr/>
          </p:nvSpPr>
          <p:spPr>
            <a:xfrm>
              <a:off x="7231683" y="6597336"/>
              <a:ext cx="551793" cy="402092"/>
            </a:xfrm>
            <a:custGeom>
              <a:avLst/>
              <a:gdLst/>
              <a:ahLst/>
              <a:cxnLst/>
              <a:rect l="0" t="0" r="0" b="0"/>
              <a:pathLst>
                <a:path w="551793" h="402092">
                  <a:moveTo>
                    <a:pt x="7317" y="32064"/>
                  </a:moveTo>
                  <a:lnTo>
                    <a:pt x="575" y="59032"/>
                  </a:lnTo>
                  <a:lnTo>
                    <a:pt x="0" y="71208"/>
                  </a:lnTo>
                  <a:lnTo>
                    <a:pt x="1028" y="83560"/>
                  </a:lnTo>
                  <a:lnTo>
                    <a:pt x="3124" y="96028"/>
                  </a:lnTo>
                  <a:lnTo>
                    <a:pt x="4521" y="111395"/>
                  </a:lnTo>
                  <a:lnTo>
                    <a:pt x="5453" y="128696"/>
                  </a:lnTo>
                  <a:lnTo>
                    <a:pt x="6075" y="147285"/>
                  </a:lnTo>
                  <a:lnTo>
                    <a:pt x="7899" y="165322"/>
                  </a:lnTo>
                  <a:lnTo>
                    <a:pt x="10527" y="182991"/>
                  </a:lnTo>
                  <a:lnTo>
                    <a:pt x="13691" y="200416"/>
                  </a:lnTo>
                  <a:lnTo>
                    <a:pt x="15799" y="217676"/>
                  </a:lnTo>
                  <a:lnTo>
                    <a:pt x="17204" y="234827"/>
                  </a:lnTo>
                  <a:lnTo>
                    <a:pt x="18142" y="251906"/>
                  </a:lnTo>
                  <a:lnTo>
                    <a:pt x="20178" y="267525"/>
                  </a:lnTo>
                  <a:lnTo>
                    <a:pt x="22947" y="282171"/>
                  </a:lnTo>
                  <a:lnTo>
                    <a:pt x="26203" y="296168"/>
                  </a:lnTo>
                  <a:lnTo>
                    <a:pt x="28374" y="312556"/>
                  </a:lnTo>
                  <a:lnTo>
                    <a:pt x="29822" y="330536"/>
                  </a:lnTo>
                  <a:lnTo>
                    <a:pt x="30787" y="349579"/>
                  </a:lnTo>
                  <a:lnTo>
                    <a:pt x="30019" y="366507"/>
                  </a:lnTo>
                  <a:lnTo>
                    <a:pt x="28096" y="382026"/>
                  </a:lnTo>
                  <a:lnTo>
                    <a:pt x="25403" y="396605"/>
                  </a:lnTo>
                  <a:lnTo>
                    <a:pt x="22196" y="402091"/>
                  </a:lnTo>
                  <a:lnTo>
                    <a:pt x="18648" y="401515"/>
                  </a:lnTo>
                  <a:lnTo>
                    <a:pt x="14870" y="396898"/>
                  </a:lnTo>
                  <a:lnTo>
                    <a:pt x="12353" y="388176"/>
                  </a:lnTo>
                  <a:lnTo>
                    <a:pt x="10674" y="376715"/>
                  </a:lnTo>
                  <a:lnTo>
                    <a:pt x="9555" y="363432"/>
                  </a:lnTo>
                  <a:lnTo>
                    <a:pt x="8809" y="348931"/>
                  </a:lnTo>
                  <a:lnTo>
                    <a:pt x="7980" y="317768"/>
                  </a:lnTo>
                  <a:lnTo>
                    <a:pt x="7513" y="261748"/>
                  </a:lnTo>
                  <a:lnTo>
                    <a:pt x="8859" y="241631"/>
                  </a:lnTo>
                  <a:lnTo>
                    <a:pt x="11167" y="221164"/>
                  </a:lnTo>
                  <a:lnTo>
                    <a:pt x="14117" y="200464"/>
                  </a:lnTo>
                  <a:lnTo>
                    <a:pt x="17494" y="181020"/>
                  </a:lnTo>
                  <a:lnTo>
                    <a:pt x="21158" y="162412"/>
                  </a:lnTo>
                  <a:lnTo>
                    <a:pt x="25011" y="144363"/>
                  </a:lnTo>
                  <a:lnTo>
                    <a:pt x="30401" y="126685"/>
                  </a:lnTo>
                  <a:lnTo>
                    <a:pt x="36818" y="109256"/>
                  </a:lnTo>
                  <a:lnTo>
                    <a:pt x="43917" y="91992"/>
                  </a:lnTo>
                  <a:lnTo>
                    <a:pt x="51473" y="76249"/>
                  </a:lnTo>
                  <a:lnTo>
                    <a:pt x="59332" y="61521"/>
                  </a:lnTo>
                  <a:lnTo>
                    <a:pt x="67393" y="47468"/>
                  </a:lnTo>
                  <a:lnTo>
                    <a:pt x="77001" y="35278"/>
                  </a:lnTo>
                  <a:lnTo>
                    <a:pt x="87640" y="24328"/>
                  </a:lnTo>
                  <a:lnTo>
                    <a:pt x="98965" y="14207"/>
                  </a:lnTo>
                  <a:lnTo>
                    <a:pt x="112160" y="8870"/>
                  </a:lnTo>
                  <a:lnTo>
                    <a:pt x="126601" y="6723"/>
                  </a:lnTo>
                  <a:lnTo>
                    <a:pt x="141873" y="6704"/>
                  </a:lnTo>
                  <a:lnTo>
                    <a:pt x="154876" y="9512"/>
                  </a:lnTo>
                  <a:lnTo>
                    <a:pt x="166367" y="14207"/>
                  </a:lnTo>
                  <a:lnTo>
                    <a:pt x="176850" y="20159"/>
                  </a:lnTo>
                  <a:lnTo>
                    <a:pt x="186661" y="28361"/>
                  </a:lnTo>
                  <a:lnTo>
                    <a:pt x="196024" y="38062"/>
                  </a:lnTo>
                  <a:lnTo>
                    <a:pt x="205088" y="48762"/>
                  </a:lnTo>
                  <a:lnTo>
                    <a:pt x="212542" y="61540"/>
                  </a:lnTo>
                  <a:lnTo>
                    <a:pt x="218922" y="75704"/>
                  </a:lnTo>
                  <a:lnTo>
                    <a:pt x="224587" y="90790"/>
                  </a:lnTo>
                  <a:lnTo>
                    <a:pt x="228363" y="107904"/>
                  </a:lnTo>
                  <a:lnTo>
                    <a:pt x="230881" y="126368"/>
                  </a:lnTo>
                  <a:lnTo>
                    <a:pt x="232559" y="145733"/>
                  </a:lnTo>
                  <a:lnTo>
                    <a:pt x="233679" y="164288"/>
                  </a:lnTo>
                  <a:lnTo>
                    <a:pt x="234922" y="199956"/>
                  </a:lnTo>
                  <a:lnTo>
                    <a:pt x="233842" y="217369"/>
                  </a:lnTo>
                  <a:lnTo>
                    <a:pt x="231711" y="234623"/>
                  </a:lnTo>
                  <a:lnTo>
                    <a:pt x="228880" y="251770"/>
                  </a:lnTo>
                  <a:lnTo>
                    <a:pt x="225581" y="268846"/>
                  </a:lnTo>
                  <a:lnTo>
                    <a:pt x="218152" y="302870"/>
                  </a:lnTo>
                  <a:lnTo>
                    <a:pt x="215608" y="308557"/>
                  </a:lnTo>
                  <a:lnTo>
                    <a:pt x="213911" y="306704"/>
                  </a:lnTo>
                  <a:lnTo>
                    <a:pt x="212779" y="299824"/>
                  </a:lnTo>
                  <a:lnTo>
                    <a:pt x="213436" y="289593"/>
                  </a:lnTo>
                  <a:lnTo>
                    <a:pt x="215285" y="277128"/>
                  </a:lnTo>
                  <a:lnTo>
                    <a:pt x="217929" y="263173"/>
                  </a:lnTo>
                  <a:lnTo>
                    <a:pt x="222513" y="246814"/>
                  </a:lnTo>
                  <a:lnTo>
                    <a:pt x="228392" y="228853"/>
                  </a:lnTo>
                  <a:lnTo>
                    <a:pt x="235134" y="209823"/>
                  </a:lnTo>
                  <a:lnTo>
                    <a:pt x="250151" y="169864"/>
                  </a:lnTo>
                  <a:lnTo>
                    <a:pt x="258106" y="149331"/>
                  </a:lnTo>
                  <a:lnTo>
                    <a:pt x="267642" y="129997"/>
                  </a:lnTo>
                  <a:lnTo>
                    <a:pt x="278234" y="111463"/>
                  </a:lnTo>
                  <a:lnTo>
                    <a:pt x="289528" y="93464"/>
                  </a:lnTo>
                  <a:lnTo>
                    <a:pt x="301291" y="77230"/>
                  </a:lnTo>
                  <a:lnTo>
                    <a:pt x="313366" y="62174"/>
                  </a:lnTo>
                  <a:lnTo>
                    <a:pt x="325650" y="47904"/>
                  </a:lnTo>
                  <a:lnTo>
                    <a:pt x="338072" y="35568"/>
                  </a:lnTo>
                  <a:lnTo>
                    <a:pt x="350586" y="24522"/>
                  </a:lnTo>
                  <a:lnTo>
                    <a:pt x="363163" y="14336"/>
                  </a:lnTo>
                  <a:lnTo>
                    <a:pt x="378603" y="7545"/>
                  </a:lnTo>
                  <a:lnTo>
                    <a:pt x="395952" y="3018"/>
                  </a:lnTo>
                  <a:lnTo>
                    <a:pt x="414574" y="0"/>
                  </a:lnTo>
                  <a:lnTo>
                    <a:pt x="432632" y="810"/>
                  </a:lnTo>
                  <a:lnTo>
                    <a:pt x="450316" y="4172"/>
                  </a:lnTo>
                  <a:lnTo>
                    <a:pt x="467750" y="9236"/>
                  </a:lnTo>
                  <a:lnTo>
                    <a:pt x="482194" y="16845"/>
                  </a:lnTo>
                  <a:lnTo>
                    <a:pt x="494646" y="26151"/>
                  </a:lnTo>
                  <a:lnTo>
                    <a:pt x="505770" y="36589"/>
                  </a:lnTo>
                  <a:lnTo>
                    <a:pt x="516007" y="47780"/>
                  </a:lnTo>
                  <a:lnTo>
                    <a:pt x="525655" y="59475"/>
                  </a:lnTo>
                  <a:lnTo>
                    <a:pt x="534908" y="71505"/>
                  </a:lnTo>
                  <a:lnTo>
                    <a:pt x="541078" y="86580"/>
                  </a:lnTo>
                  <a:lnTo>
                    <a:pt x="545191" y="103685"/>
                  </a:lnTo>
                  <a:lnTo>
                    <a:pt x="547933" y="122145"/>
                  </a:lnTo>
                  <a:lnTo>
                    <a:pt x="549761" y="140096"/>
                  </a:lnTo>
                  <a:lnTo>
                    <a:pt x="550979" y="157707"/>
                  </a:lnTo>
                  <a:lnTo>
                    <a:pt x="551792" y="175093"/>
                  </a:lnTo>
                  <a:lnTo>
                    <a:pt x="550922" y="192327"/>
                  </a:lnTo>
                  <a:lnTo>
                    <a:pt x="548932" y="209462"/>
                  </a:lnTo>
                  <a:lnTo>
                    <a:pt x="528017" y="2860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7848600" y="66675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0225" y="18658"/>
                  </a:lnTo>
                  <a:lnTo>
                    <a:pt x="33239" y="15261"/>
                  </a:lnTo>
                  <a:lnTo>
                    <a:pt x="66513" y="7723"/>
                  </a:lnTo>
                  <a:lnTo>
                    <a:pt x="83853" y="5149"/>
                  </a:lnTo>
                  <a:lnTo>
                    <a:pt x="101057" y="3432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7924800" y="6745465"/>
              <a:ext cx="228601" cy="10936"/>
            </a:xfrm>
            <a:custGeom>
              <a:avLst/>
              <a:gdLst/>
              <a:ahLst/>
              <a:cxnLst/>
              <a:rect l="0" t="0" r="0" b="0"/>
              <a:pathLst>
                <a:path w="228601" h="10936">
                  <a:moveTo>
                    <a:pt x="0" y="10935"/>
                  </a:moveTo>
                  <a:lnTo>
                    <a:pt x="26968" y="10935"/>
                  </a:lnTo>
                  <a:lnTo>
                    <a:pt x="41967" y="9524"/>
                  </a:lnTo>
                  <a:lnTo>
                    <a:pt x="59022" y="7172"/>
                  </a:lnTo>
                  <a:lnTo>
                    <a:pt x="77448" y="4193"/>
                  </a:lnTo>
                  <a:lnTo>
                    <a:pt x="96787" y="2206"/>
                  </a:lnTo>
                  <a:lnTo>
                    <a:pt x="116736" y="882"/>
                  </a:lnTo>
                  <a:lnTo>
                    <a:pt x="137090" y="0"/>
                  </a:lnTo>
                  <a:lnTo>
                    <a:pt x="154893" y="823"/>
                  </a:lnTo>
                  <a:lnTo>
                    <a:pt x="170995" y="2782"/>
                  </a:lnTo>
                  <a:lnTo>
                    <a:pt x="228600" y="10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686800" y="6413500"/>
              <a:ext cx="50801" cy="584201"/>
            </a:xfrm>
            <a:custGeom>
              <a:avLst/>
              <a:gdLst/>
              <a:ahLst/>
              <a:cxnLst/>
              <a:rect l="0" t="0" r="0" b="0"/>
              <a:pathLst>
                <a:path w="50801" h="584201">
                  <a:moveTo>
                    <a:pt x="50800" y="0"/>
                  </a:moveTo>
                  <a:lnTo>
                    <a:pt x="44058" y="20225"/>
                  </a:lnTo>
                  <a:lnTo>
                    <a:pt x="42071" y="33239"/>
                  </a:lnTo>
                  <a:lnTo>
                    <a:pt x="40747" y="48970"/>
                  </a:lnTo>
                  <a:lnTo>
                    <a:pt x="39865" y="66513"/>
                  </a:lnTo>
                  <a:lnTo>
                    <a:pt x="38884" y="101057"/>
                  </a:lnTo>
                  <a:lnTo>
                    <a:pt x="38145" y="231036"/>
                  </a:lnTo>
                  <a:lnTo>
                    <a:pt x="38103" y="351952"/>
                  </a:lnTo>
                  <a:lnTo>
                    <a:pt x="36691" y="371512"/>
                  </a:lnTo>
                  <a:lnTo>
                    <a:pt x="34338" y="390197"/>
                  </a:lnTo>
                  <a:lnTo>
                    <a:pt x="31359" y="408298"/>
                  </a:lnTo>
                  <a:lnTo>
                    <a:pt x="27961" y="426009"/>
                  </a:lnTo>
                  <a:lnTo>
                    <a:pt x="20423" y="460741"/>
                  </a:lnTo>
                  <a:lnTo>
                    <a:pt x="17849" y="477905"/>
                  </a:lnTo>
                  <a:lnTo>
                    <a:pt x="16132" y="494993"/>
                  </a:lnTo>
                  <a:lnTo>
                    <a:pt x="14988" y="512028"/>
                  </a:lnTo>
                  <a:lnTo>
                    <a:pt x="12814" y="527618"/>
                  </a:lnTo>
                  <a:lnTo>
                    <a:pt x="9954" y="542245"/>
                  </a:lnTo>
                  <a:lnTo>
                    <a:pt x="0" y="584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7226455" y="6946900"/>
            <a:ext cx="2463646" cy="901701"/>
            <a:chOff x="7226455" y="6946900"/>
            <a:chExt cx="2463646" cy="901701"/>
          </a:xfrm>
        </p:grpSpPr>
        <p:sp>
          <p:nvSpPr>
            <p:cNvPr id="209" name="Freeform 208"/>
            <p:cNvSpPr/>
            <p:nvPr/>
          </p:nvSpPr>
          <p:spPr>
            <a:xfrm>
              <a:off x="7226455" y="7175500"/>
              <a:ext cx="215166" cy="673101"/>
            </a:xfrm>
            <a:custGeom>
              <a:avLst/>
              <a:gdLst/>
              <a:ahLst/>
              <a:cxnLst/>
              <a:rect l="0" t="0" r="0" b="0"/>
              <a:pathLst>
                <a:path w="215166" h="673101">
                  <a:moveTo>
                    <a:pt x="12545" y="0"/>
                  </a:moveTo>
                  <a:lnTo>
                    <a:pt x="5803" y="20225"/>
                  </a:lnTo>
                  <a:lnTo>
                    <a:pt x="3816" y="31828"/>
                  </a:lnTo>
                  <a:lnTo>
                    <a:pt x="2492" y="45208"/>
                  </a:lnTo>
                  <a:lnTo>
                    <a:pt x="1610" y="59772"/>
                  </a:lnTo>
                  <a:lnTo>
                    <a:pt x="629" y="91006"/>
                  </a:lnTo>
                  <a:lnTo>
                    <a:pt x="0" y="163791"/>
                  </a:lnTo>
                  <a:lnTo>
                    <a:pt x="1359" y="181161"/>
                  </a:lnTo>
                  <a:lnTo>
                    <a:pt x="3676" y="196974"/>
                  </a:lnTo>
                  <a:lnTo>
                    <a:pt x="6632" y="211749"/>
                  </a:lnTo>
                  <a:lnTo>
                    <a:pt x="11425" y="224421"/>
                  </a:lnTo>
                  <a:lnTo>
                    <a:pt x="17443" y="235691"/>
                  </a:lnTo>
                  <a:lnTo>
                    <a:pt x="24276" y="246028"/>
                  </a:lnTo>
                  <a:lnTo>
                    <a:pt x="33066" y="251507"/>
                  </a:lnTo>
                  <a:lnTo>
                    <a:pt x="43159" y="253748"/>
                  </a:lnTo>
                  <a:lnTo>
                    <a:pt x="54121" y="253832"/>
                  </a:lnTo>
                  <a:lnTo>
                    <a:pt x="65662" y="251066"/>
                  </a:lnTo>
                  <a:lnTo>
                    <a:pt x="77589" y="246399"/>
                  </a:lnTo>
                  <a:lnTo>
                    <a:pt x="89775" y="240465"/>
                  </a:lnTo>
                  <a:lnTo>
                    <a:pt x="100720" y="232277"/>
                  </a:lnTo>
                  <a:lnTo>
                    <a:pt x="110839" y="222584"/>
                  </a:lnTo>
                  <a:lnTo>
                    <a:pt x="120408" y="211890"/>
                  </a:lnTo>
                  <a:lnTo>
                    <a:pt x="129609" y="199115"/>
                  </a:lnTo>
                  <a:lnTo>
                    <a:pt x="138565" y="184954"/>
                  </a:lnTo>
                  <a:lnTo>
                    <a:pt x="147359" y="169869"/>
                  </a:lnTo>
                  <a:lnTo>
                    <a:pt x="154632" y="155579"/>
                  </a:lnTo>
                  <a:lnTo>
                    <a:pt x="160892" y="141820"/>
                  </a:lnTo>
                  <a:lnTo>
                    <a:pt x="166476" y="128413"/>
                  </a:lnTo>
                  <a:lnTo>
                    <a:pt x="171610" y="113831"/>
                  </a:lnTo>
                  <a:lnTo>
                    <a:pt x="176444" y="98465"/>
                  </a:lnTo>
                  <a:lnTo>
                    <a:pt x="181077" y="82576"/>
                  </a:lnTo>
                  <a:lnTo>
                    <a:pt x="184167" y="66340"/>
                  </a:lnTo>
                  <a:lnTo>
                    <a:pt x="186225" y="49871"/>
                  </a:lnTo>
                  <a:lnTo>
                    <a:pt x="187598" y="33247"/>
                  </a:lnTo>
                  <a:lnTo>
                    <a:pt x="187103" y="27809"/>
                  </a:lnTo>
                  <a:lnTo>
                    <a:pt x="185361" y="29828"/>
                  </a:lnTo>
                  <a:lnTo>
                    <a:pt x="182788" y="36818"/>
                  </a:lnTo>
                  <a:lnTo>
                    <a:pt x="182485" y="47123"/>
                  </a:lnTo>
                  <a:lnTo>
                    <a:pt x="183694" y="59638"/>
                  </a:lnTo>
                  <a:lnTo>
                    <a:pt x="185911" y="73625"/>
                  </a:lnTo>
                  <a:lnTo>
                    <a:pt x="195773" y="127020"/>
                  </a:lnTo>
                  <a:lnTo>
                    <a:pt x="198197" y="146769"/>
                  </a:lnTo>
                  <a:lnTo>
                    <a:pt x="199812" y="166990"/>
                  </a:lnTo>
                  <a:lnTo>
                    <a:pt x="200890" y="187527"/>
                  </a:lnTo>
                  <a:lnTo>
                    <a:pt x="203019" y="205451"/>
                  </a:lnTo>
                  <a:lnTo>
                    <a:pt x="205850" y="221633"/>
                  </a:lnTo>
                  <a:lnTo>
                    <a:pt x="209148" y="236656"/>
                  </a:lnTo>
                  <a:lnTo>
                    <a:pt x="211347" y="252314"/>
                  </a:lnTo>
                  <a:lnTo>
                    <a:pt x="212813" y="268399"/>
                  </a:lnTo>
                  <a:lnTo>
                    <a:pt x="213790" y="284766"/>
                  </a:lnTo>
                  <a:lnTo>
                    <a:pt x="214876" y="325528"/>
                  </a:lnTo>
                  <a:lnTo>
                    <a:pt x="215165" y="348252"/>
                  </a:lnTo>
                  <a:lnTo>
                    <a:pt x="213947" y="367634"/>
                  </a:lnTo>
                  <a:lnTo>
                    <a:pt x="211724" y="384790"/>
                  </a:lnTo>
                  <a:lnTo>
                    <a:pt x="208831" y="400460"/>
                  </a:lnTo>
                  <a:lnTo>
                    <a:pt x="205491" y="415139"/>
                  </a:lnTo>
                  <a:lnTo>
                    <a:pt x="201853" y="429160"/>
                  </a:lnTo>
                  <a:lnTo>
                    <a:pt x="198017" y="442740"/>
                  </a:lnTo>
                  <a:lnTo>
                    <a:pt x="189992" y="469117"/>
                  </a:lnTo>
                  <a:lnTo>
                    <a:pt x="185876" y="482078"/>
                  </a:lnTo>
                  <a:lnTo>
                    <a:pt x="180310" y="497774"/>
                  </a:lnTo>
                  <a:lnTo>
                    <a:pt x="166599" y="534029"/>
                  </a:lnTo>
                  <a:lnTo>
                    <a:pt x="158992" y="550753"/>
                  </a:lnTo>
                  <a:lnTo>
                    <a:pt x="151099" y="566135"/>
                  </a:lnTo>
                  <a:lnTo>
                    <a:pt x="143014" y="580623"/>
                  </a:lnTo>
                  <a:lnTo>
                    <a:pt x="134802" y="593104"/>
                  </a:lnTo>
                  <a:lnTo>
                    <a:pt x="126505" y="604247"/>
                  </a:lnTo>
                  <a:lnTo>
                    <a:pt x="118151" y="614498"/>
                  </a:lnTo>
                  <a:lnTo>
                    <a:pt x="106938" y="624154"/>
                  </a:lnTo>
                  <a:lnTo>
                    <a:pt x="37945" y="673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620000" y="72390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33710"/>
                  </a:lnTo>
                  <a:lnTo>
                    <a:pt x="1410" y="47873"/>
                  </a:lnTo>
                  <a:lnTo>
                    <a:pt x="3762" y="61548"/>
                  </a:lnTo>
                  <a:lnTo>
                    <a:pt x="10138" y="89444"/>
                  </a:lnTo>
                  <a:lnTo>
                    <a:pt x="17676" y="120656"/>
                  </a:lnTo>
                  <a:lnTo>
                    <a:pt x="20250" y="136882"/>
                  </a:lnTo>
                  <a:lnTo>
                    <a:pt x="21967" y="153343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607300" y="7124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7721600" y="7149665"/>
              <a:ext cx="233861" cy="419536"/>
            </a:xfrm>
            <a:custGeom>
              <a:avLst/>
              <a:gdLst/>
              <a:ahLst/>
              <a:cxnLst/>
              <a:rect l="0" t="0" r="0" b="0"/>
              <a:pathLst>
                <a:path w="233861" h="419536">
                  <a:moveTo>
                    <a:pt x="0" y="51235"/>
                  </a:moveTo>
                  <a:lnTo>
                    <a:pt x="0" y="78203"/>
                  </a:lnTo>
                  <a:lnTo>
                    <a:pt x="1410" y="90379"/>
                  </a:lnTo>
                  <a:lnTo>
                    <a:pt x="3762" y="102731"/>
                  </a:lnTo>
                  <a:lnTo>
                    <a:pt x="17676" y="159714"/>
                  </a:lnTo>
                  <a:lnTo>
                    <a:pt x="21662" y="174354"/>
                  </a:lnTo>
                  <a:lnTo>
                    <a:pt x="29853" y="201910"/>
                  </a:lnTo>
                  <a:lnTo>
                    <a:pt x="42398" y="241224"/>
                  </a:lnTo>
                  <a:lnTo>
                    <a:pt x="42376" y="245627"/>
                  </a:lnTo>
                  <a:lnTo>
                    <a:pt x="39540" y="244330"/>
                  </a:lnTo>
                  <a:lnTo>
                    <a:pt x="34826" y="239232"/>
                  </a:lnTo>
                  <a:lnTo>
                    <a:pt x="31684" y="230188"/>
                  </a:lnTo>
                  <a:lnTo>
                    <a:pt x="29589" y="218514"/>
                  </a:lnTo>
                  <a:lnTo>
                    <a:pt x="28193" y="205088"/>
                  </a:lnTo>
                  <a:lnTo>
                    <a:pt x="28673" y="191903"/>
                  </a:lnTo>
                  <a:lnTo>
                    <a:pt x="30404" y="178880"/>
                  </a:lnTo>
                  <a:lnTo>
                    <a:pt x="32969" y="165965"/>
                  </a:lnTo>
                  <a:lnTo>
                    <a:pt x="37501" y="151711"/>
                  </a:lnTo>
                  <a:lnTo>
                    <a:pt x="43345" y="136563"/>
                  </a:lnTo>
                  <a:lnTo>
                    <a:pt x="50063" y="120820"/>
                  </a:lnTo>
                  <a:lnTo>
                    <a:pt x="65054" y="88276"/>
                  </a:lnTo>
                  <a:lnTo>
                    <a:pt x="73003" y="71695"/>
                  </a:lnTo>
                  <a:lnTo>
                    <a:pt x="81124" y="56409"/>
                  </a:lnTo>
                  <a:lnTo>
                    <a:pt x="89360" y="41984"/>
                  </a:lnTo>
                  <a:lnTo>
                    <a:pt x="97673" y="28134"/>
                  </a:lnTo>
                  <a:lnTo>
                    <a:pt x="107449" y="17490"/>
                  </a:lnTo>
                  <a:lnTo>
                    <a:pt x="118198" y="8983"/>
                  </a:lnTo>
                  <a:lnTo>
                    <a:pt x="129599" y="1900"/>
                  </a:lnTo>
                  <a:lnTo>
                    <a:pt x="142843" y="0"/>
                  </a:lnTo>
                  <a:lnTo>
                    <a:pt x="157318" y="1556"/>
                  </a:lnTo>
                  <a:lnTo>
                    <a:pt x="172611" y="5416"/>
                  </a:lnTo>
                  <a:lnTo>
                    <a:pt x="184218" y="13633"/>
                  </a:lnTo>
                  <a:lnTo>
                    <a:pt x="193368" y="24755"/>
                  </a:lnTo>
                  <a:lnTo>
                    <a:pt x="200879" y="37815"/>
                  </a:lnTo>
                  <a:lnTo>
                    <a:pt x="207297" y="52166"/>
                  </a:lnTo>
                  <a:lnTo>
                    <a:pt x="212986" y="67378"/>
                  </a:lnTo>
                  <a:lnTo>
                    <a:pt x="218191" y="83164"/>
                  </a:lnTo>
                  <a:lnTo>
                    <a:pt x="223071" y="100742"/>
                  </a:lnTo>
                  <a:lnTo>
                    <a:pt x="227736" y="119518"/>
                  </a:lnTo>
                  <a:lnTo>
                    <a:pt x="232257" y="139090"/>
                  </a:lnTo>
                  <a:lnTo>
                    <a:pt x="233860" y="156371"/>
                  </a:lnTo>
                  <a:lnTo>
                    <a:pt x="233518" y="172126"/>
                  </a:lnTo>
                  <a:lnTo>
                    <a:pt x="231878" y="186862"/>
                  </a:lnTo>
                  <a:lnTo>
                    <a:pt x="230785" y="205153"/>
                  </a:lnTo>
                  <a:lnTo>
                    <a:pt x="229571" y="248053"/>
                  </a:lnTo>
                  <a:lnTo>
                    <a:pt x="228600" y="419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8102600" y="7023100"/>
              <a:ext cx="63501" cy="482601"/>
            </a:xfrm>
            <a:custGeom>
              <a:avLst/>
              <a:gdLst/>
              <a:ahLst/>
              <a:cxnLst/>
              <a:rect l="0" t="0" r="0" b="0"/>
              <a:pathLst>
                <a:path w="63501" h="482601">
                  <a:moveTo>
                    <a:pt x="0" y="0"/>
                  </a:moveTo>
                  <a:lnTo>
                    <a:pt x="0" y="81641"/>
                  </a:lnTo>
                  <a:lnTo>
                    <a:pt x="1410" y="99583"/>
                  </a:lnTo>
                  <a:lnTo>
                    <a:pt x="3762" y="118600"/>
                  </a:lnTo>
                  <a:lnTo>
                    <a:pt x="6741" y="138333"/>
                  </a:lnTo>
                  <a:lnTo>
                    <a:pt x="13814" y="179074"/>
                  </a:lnTo>
                  <a:lnTo>
                    <a:pt x="42398" y="326041"/>
                  </a:lnTo>
                  <a:lnTo>
                    <a:pt x="50828" y="364569"/>
                  </a:lnTo>
                  <a:lnTo>
                    <a:pt x="55052" y="382747"/>
                  </a:lnTo>
                  <a:lnTo>
                    <a:pt x="57868" y="400508"/>
                  </a:lnTo>
                  <a:lnTo>
                    <a:pt x="59745" y="417994"/>
                  </a:lnTo>
                  <a:lnTo>
                    <a:pt x="63500" y="48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026400" y="7239568"/>
              <a:ext cx="279401" cy="24833"/>
            </a:xfrm>
            <a:custGeom>
              <a:avLst/>
              <a:gdLst/>
              <a:ahLst/>
              <a:cxnLst/>
              <a:rect l="0" t="0" r="0" b="0"/>
              <a:pathLst>
                <a:path w="279401" h="24833">
                  <a:moveTo>
                    <a:pt x="0" y="24832"/>
                  </a:moveTo>
                  <a:lnTo>
                    <a:pt x="20225" y="18090"/>
                  </a:lnTo>
                  <a:lnTo>
                    <a:pt x="31828" y="16103"/>
                  </a:lnTo>
                  <a:lnTo>
                    <a:pt x="45208" y="14779"/>
                  </a:lnTo>
                  <a:lnTo>
                    <a:pt x="59772" y="13897"/>
                  </a:lnTo>
                  <a:lnTo>
                    <a:pt x="75125" y="11897"/>
                  </a:lnTo>
                  <a:lnTo>
                    <a:pt x="91006" y="9153"/>
                  </a:lnTo>
                  <a:lnTo>
                    <a:pt x="107237" y="5912"/>
                  </a:lnTo>
                  <a:lnTo>
                    <a:pt x="123702" y="3752"/>
                  </a:lnTo>
                  <a:lnTo>
                    <a:pt x="140323" y="2312"/>
                  </a:lnTo>
                  <a:lnTo>
                    <a:pt x="157049" y="1352"/>
                  </a:lnTo>
                  <a:lnTo>
                    <a:pt x="190684" y="285"/>
                  </a:lnTo>
                  <a:lnTo>
                    <a:pt x="207556" y="0"/>
                  </a:lnTo>
                  <a:lnTo>
                    <a:pt x="223037" y="1222"/>
                  </a:lnTo>
                  <a:lnTo>
                    <a:pt x="237591" y="3447"/>
                  </a:lnTo>
                  <a:lnTo>
                    <a:pt x="279400" y="121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534400" y="7264923"/>
              <a:ext cx="266701" cy="12178"/>
            </a:xfrm>
            <a:custGeom>
              <a:avLst/>
              <a:gdLst/>
              <a:ahLst/>
              <a:cxnLst/>
              <a:rect l="0" t="0" r="0" b="0"/>
              <a:pathLst>
                <a:path w="266701" h="12178">
                  <a:moveTo>
                    <a:pt x="0" y="12177"/>
                  </a:moveTo>
                  <a:lnTo>
                    <a:pt x="33710" y="12177"/>
                  </a:lnTo>
                  <a:lnTo>
                    <a:pt x="47873" y="10766"/>
                  </a:lnTo>
                  <a:lnTo>
                    <a:pt x="61548" y="8414"/>
                  </a:lnTo>
                  <a:lnTo>
                    <a:pt x="74899" y="5435"/>
                  </a:lnTo>
                  <a:lnTo>
                    <a:pt x="89444" y="3448"/>
                  </a:lnTo>
                  <a:lnTo>
                    <a:pt x="104784" y="2124"/>
                  </a:lnTo>
                  <a:lnTo>
                    <a:pt x="120656" y="1242"/>
                  </a:lnTo>
                  <a:lnTo>
                    <a:pt x="157106" y="261"/>
                  </a:lnTo>
                  <a:lnTo>
                    <a:pt x="176704" y="0"/>
                  </a:lnTo>
                  <a:lnTo>
                    <a:pt x="195414" y="1236"/>
                  </a:lnTo>
                  <a:lnTo>
                    <a:pt x="213531" y="3472"/>
                  </a:lnTo>
                  <a:lnTo>
                    <a:pt x="266700" y="121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623300" y="73660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9029700" y="7213600"/>
              <a:ext cx="228601" cy="19914"/>
            </a:xfrm>
            <a:custGeom>
              <a:avLst/>
              <a:gdLst/>
              <a:ahLst/>
              <a:cxnLst/>
              <a:rect l="0" t="0" r="0" b="0"/>
              <a:pathLst>
                <a:path w="228601" h="19914">
                  <a:moveTo>
                    <a:pt x="0" y="0"/>
                  </a:moveTo>
                  <a:lnTo>
                    <a:pt x="20225" y="6741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91006" y="11915"/>
                  </a:lnTo>
                  <a:lnTo>
                    <a:pt x="107237" y="12176"/>
                  </a:lnTo>
                  <a:lnTo>
                    <a:pt x="123702" y="13761"/>
                  </a:lnTo>
                  <a:lnTo>
                    <a:pt x="140323" y="16230"/>
                  </a:lnTo>
                  <a:lnTo>
                    <a:pt x="157049" y="19287"/>
                  </a:lnTo>
                  <a:lnTo>
                    <a:pt x="172432" y="19913"/>
                  </a:lnTo>
                  <a:lnTo>
                    <a:pt x="186921" y="18920"/>
                  </a:lnTo>
                  <a:lnTo>
                    <a:pt x="2286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9431847" y="6946900"/>
              <a:ext cx="220154" cy="266701"/>
            </a:xfrm>
            <a:custGeom>
              <a:avLst/>
              <a:gdLst/>
              <a:ahLst/>
              <a:cxnLst/>
              <a:rect l="0" t="0" r="0" b="0"/>
              <a:pathLst>
                <a:path w="220154" h="266701">
                  <a:moveTo>
                    <a:pt x="55053" y="0"/>
                  </a:moveTo>
                  <a:lnTo>
                    <a:pt x="55053" y="26968"/>
                  </a:lnTo>
                  <a:lnTo>
                    <a:pt x="53642" y="40556"/>
                  </a:lnTo>
                  <a:lnTo>
                    <a:pt x="51290" y="55260"/>
                  </a:lnTo>
                  <a:lnTo>
                    <a:pt x="48311" y="70706"/>
                  </a:lnTo>
                  <a:lnTo>
                    <a:pt x="41238" y="102921"/>
                  </a:lnTo>
                  <a:lnTo>
                    <a:pt x="25199" y="169594"/>
                  </a:lnTo>
                  <a:lnTo>
                    <a:pt x="21039" y="185029"/>
                  </a:lnTo>
                  <a:lnTo>
                    <a:pt x="12654" y="213468"/>
                  </a:lnTo>
                  <a:lnTo>
                    <a:pt x="0" y="253279"/>
                  </a:lnTo>
                  <a:lnTo>
                    <a:pt x="6" y="259164"/>
                  </a:lnTo>
                  <a:lnTo>
                    <a:pt x="2833" y="260265"/>
                  </a:lnTo>
                  <a:lnTo>
                    <a:pt x="7540" y="258176"/>
                  </a:lnTo>
                  <a:lnTo>
                    <a:pt x="14911" y="253962"/>
                  </a:lnTo>
                  <a:lnTo>
                    <a:pt x="24057" y="248330"/>
                  </a:lnTo>
                  <a:lnTo>
                    <a:pt x="34389" y="241753"/>
                  </a:lnTo>
                  <a:lnTo>
                    <a:pt x="46921" y="237369"/>
                  </a:lnTo>
                  <a:lnTo>
                    <a:pt x="60921" y="234446"/>
                  </a:lnTo>
                  <a:lnTo>
                    <a:pt x="75898" y="232497"/>
                  </a:lnTo>
                  <a:lnTo>
                    <a:pt x="90116" y="232609"/>
                  </a:lnTo>
                  <a:lnTo>
                    <a:pt x="103828" y="234095"/>
                  </a:lnTo>
                  <a:lnTo>
                    <a:pt x="117203" y="236496"/>
                  </a:lnTo>
                  <a:lnTo>
                    <a:pt x="130353" y="239508"/>
                  </a:lnTo>
                  <a:lnTo>
                    <a:pt x="143353" y="242927"/>
                  </a:lnTo>
                  <a:lnTo>
                    <a:pt x="156253" y="246619"/>
                  </a:lnTo>
                  <a:lnTo>
                    <a:pt x="181875" y="254482"/>
                  </a:lnTo>
                  <a:lnTo>
                    <a:pt x="220153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9626600" y="6946900"/>
              <a:ext cx="63501" cy="711201"/>
            </a:xfrm>
            <a:custGeom>
              <a:avLst/>
              <a:gdLst/>
              <a:ahLst/>
              <a:cxnLst/>
              <a:rect l="0" t="0" r="0" b="0"/>
              <a:pathLst>
                <a:path w="63501" h="711201">
                  <a:moveTo>
                    <a:pt x="63500" y="0"/>
                  </a:moveTo>
                  <a:lnTo>
                    <a:pt x="56758" y="40451"/>
                  </a:lnTo>
                  <a:lnTo>
                    <a:pt x="54771" y="59423"/>
                  </a:lnTo>
                  <a:lnTo>
                    <a:pt x="53447" y="79126"/>
                  </a:lnTo>
                  <a:lnTo>
                    <a:pt x="52565" y="99317"/>
                  </a:lnTo>
                  <a:lnTo>
                    <a:pt x="50565" y="117012"/>
                  </a:lnTo>
                  <a:lnTo>
                    <a:pt x="47821" y="133041"/>
                  </a:lnTo>
                  <a:lnTo>
                    <a:pt x="44580" y="147960"/>
                  </a:lnTo>
                  <a:lnTo>
                    <a:pt x="42420" y="163552"/>
                  </a:lnTo>
                  <a:lnTo>
                    <a:pt x="40980" y="179589"/>
                  </a:lnTo>
                  <a:lnTo>
                    <a:pt x="40020" y="195926"/>
                  </a:lnTo>
                  <a:lnTo>
                    <a:pt x="38953" y="229130"/>
                  </a:lnTo>
                  <a:lnTo>
                    <a:pt x="38268" y="316663"/>
                  </a:lnTo>
                  <a:lnTo>
                    <a:pt x="38150" y="379968"/>
                  </a:lnTo>
                  <a:lnTo>
                    <a:pt x="36722" y="398656"/>
                  </a:lnTo>
                  <a:lnTo>
                    <a:pt x="34359" y="416759"/>
                  </a:lnTo>
                  <a:lnTo>
                    <a:pt x="31372" y="434473"/>
                  </a:lnTo>
                  <a:lnTo>
                    <a:pt x="29381" y="451926"/>
                  </a:lnTo>
                  <a:lnTo>
                    <a:pt x="28054" y="469207"/>
                  </a:lnTo>
                  <a:lnTo>
                    <a:pt x="27169" y="486371"/>
                  </a:lnTo>
                  <a:lnTo>
                    <a:pt x="26186" y="520494"/>
                  </a:lnTo>
                  <a:lnTo>
                    <a:pt x="25924" y="537496"/>
                  </a:lnTo>
                  <a:lnTo>
                    <a:pt x="24338" y="553063"/>
                  </a:lnTo>
                  <a:lnTo>
                    <a:pt x="21869" y="567676"/>
                  </a:lnTo>
                  <a:lnTo>
                    <a:pt x="18813" y="581650"/>
                  </a:lnTo>
                  <a:lnTo>
                    <a:pt x="16775" y="596611"/>
                  </a:lnTo>
                  <a:lnTo>
                    <a:pt x="15416" y="612230"/>
                  </a:lnTo>
                  <a:lnTo>
                    <a:pt x="14511" y="628286"/>
                  </a:lnTo>
                  <a:lnTo>
                    <a:pt x="12496" y="644635"/>
                  </a:lnTo>
                  <a:lnTo>
                    <a:pt x="9742" y="661179"/>
                  </a:lnTo>
                  <a:lnTo>
                    <a:pt x="0" y="711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940</Words>
  <Application>Microsoft Office PowerPoint</Application>
  <PresentationFormat>Custom</PresentationFormat>
  <Paragraphs>137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Comic Sans MS - 20</vt:lpstr>
      <vt:lpstr>Comic Sans MS - 36</vt:lpstr>
      <vt:lpstr>Calibri</vt:lpstr>
      <vt:lpstr>Arial - 22</vt:lpstr>
      <vt:lpstr>Comic Sans MS - 28</vt:lpstr>
      <vt:lpstr>Comic Sans MS - 24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2011-11-16T18:20:17Z</dcterms:created>
  <dcterms:modified xsi:type="dcterms:W3CDTF">2011-11-16T18:20:21Z</dcterms:modified>
</cp:coreProperties>
</file>