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91567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44514"/>
            <a:ext cx="8636000" cy="19627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88796"/>
            <a:ext cx="7112000" cy="23400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66695"/>
            <a:ext cx="2286000" cy="78128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66695"/>
            <a:ext cx="6688667" cy="7812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884030"/>
            <a:ext cx="8636000" cy="181862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881001"/>
            <a:ext cx="8636000" cy="20030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136565"/>
            <a:ext cx="4487333" cy="6042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136565"/>
            <a:ext cx="4487333" cy="6042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49660"/>
            <a:ext cx="4489098" cy="854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903861"/>
            <a:ext cx="4489098" cy="52757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049660"/>
            <a:ext cx="4490861" cy="854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903861"/>
            <a:ext cx="4490861" cy="52757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4572"/>
            <a:ext cx="3342570" cy="15515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64574"/>
            <a:ext cx="5679722" cy="7814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916126"/>
            <a:ext cx="3342570" cy="6263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409690"/>
            <a:ext cx="6096000" cy="75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818168"/>
            <a:ext cx="6096000" cy="54940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166390"/>
            <a:ext cx="6096000" cy="10746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66692"/>
            <a:ext cx="9144000" cy="1526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136565"/>
            <a:ext cx="9144000" cy="604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486907"/>
            <a:ext cx="2370667" cy="487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4B29-DE53-41E6-907B-AD739A91816F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486907"/>
            <a:ext cx="3217333" cy="487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486907"/>
            <a:ext cx="2370667" cy="487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6358-EBFC-4359-B210-847D65AB27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7543800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Comprehensive Algebra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Solving Inequalities with two variables</a:t>
            </a: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November 17, 2011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Today is a B  day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 </a:t>
            </a:r>
            <a:endParaRPr lang="en-US" sz="1300">
              <a:solidFill>
                <a:srgbClr val="009300"/>
              </a:solidFill>
              <a:latin typeface="Comic Sans MS - 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8900" y="279400"/>
            <a:ext cx="259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800734" y="4090034"/>
            <a:ext cx="3233294" cy="3215895"/>
            <a:chOff x="800734" y="4090034"/>
            <a:chExt cx="3233294" cy="3215895"/>
          </a:xfrm>
        </p:grpSpPr>
        <p:grpSp>
          <p:nvGrpSpPr>
            <p:cNvPr id="45" name="Group 44"/>
            <p:cNvGrpSpPr/>
            <p:nvPr/>
          </p:nvGrpSpPr>
          <p:grpSpPr>
            <a:xfrm>
              <a:off x="913383" y="4185411"/>
              <a:ext cx="3027935" cy="3024760"/>
              <a:chOff x="913383" y="4185411"/>
              <a:chExt cx="3027935" cy="3024760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913383" y="4192142"/>
                <a:ext cx="15115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115" h="3007489">
                    <a:moveTo>
                      <a:pt x="0" y="0"/>
                    </a:moveTo>
                    <a:lnTo>
                      <a:pt x="15114" y="0"/>
                    </a:lnTo>
                    <a:lnTo>
                      <a:pt x="15114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913383" y="4185411"/>
                <a:ext cx="3026920" cy="14987"/>
              </a:xfrm>
              <a:custGeom>
                <a:avLst/>
                <a:gdLst/>
                <a:ahLst/>
                <a:cxnLst/>
                <a:rect l="0" t="0" r="0" b="0"/>
                <a:pathLst>
                  <a:path w="3026920" h="14987">
                    <a:moveTo>
                      <a:pt x="0" y="0"/>
                    </a:moveTo>
                    <a:lnTo>
                      <a:pt x="3026919" y="0"/>
                    </a:lnTo>
                    <a:lnTo>
                      <a:pt x="3026919" y="14986"/>
                    </a:lnTo>
                    <a:lnTo>
                      <a:pt x="0" y="14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923925" y="4336541"/>
                <a:ext cx="3011171" cy="15623"/>
              </a:xfrm>
              <a:custGeom>
                <a:avLst/>
                <a:gdLst/>
                <a:ahLst/>
                <a:cxnLst/>
                <a:rect l="0" t="0" r="0" b="0"/>
                <a:pathLst>
                  <a:path w="3011171" h="15623">
                    <a:moveTo>
                      <a:pt x="0" y="0"/>
                    </a:moveTo>
                    <a:lnTo>
                      <a:pt x="3011170" y="0"/>
                    </a:lnTo>
                    <a:lnTo>
                      <a:pt x="3011170" y="15622"/>
                    </a:lnTo>
                    <a:lnTo>
                      <a:pt x="0" y="156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065402" y="4192904"/>
                <a:ext cx="15749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749" h="3007489">
                    <a:moveTo>
                      <a:pt x="0" y="0"/>
                    </a:moveTo>
                    <a:lnTo>
                      <a:pt x="15748" y="0"/>
                    </a:lnTo>
                    <a:lnTo>
                      <a:pt x="15748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1215008" y="4192142"/>
                <a:ext cx="15623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623" h="3007489">
                    <a:moveTo>
                      <a:pt x="0" y="0"/>
                    </a:moveTo>
                    <a:lnTo>
                      <a:pt x="15622" y="0"/>
                    </a:lnTo>
                    <a:lnTo>
                      <a:pt x="15622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366774" y="4192904"/>
                <a:ext cx="17273" cy="3008251"/>
              </a:xfrm>
              <a:custGeom>
                <a:avLst/>
                <a:gdLst/>
                <a:ahLst/>
                <a:cxnLst/>
                <a:rect l="0" t="0" r="0" b="0"/>
                <a:pathLst>
                  <a:path w="17273" h="3008251">
                    <a:moveTo>
                      <a:pt x="0" y="0"/>
                    </a:moveTo>
                    <a:lnTo>
                      <a:pt x="17272" y="0"/>
                    </a:lnTo>
                    <a:lnTo>
                      <a:pt x="17272" y="3008250"/>
                    </a:lnTo>
                    <a:lnTo>
                      <a:pt x="0" y="300825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514221" y="4192142"/>
                <a:ext cx="18035" cy="3009013"/>
              </a:xfrm>
              <a:custGeom>
                <a:avLst/>
                <a:gdLst/>
                <a:ahLst/>
                <a:cxnLst/>
                <a:rect l="0" t="0" r="0" b="0"/>
                <a:pathLst>
                  <a:path w="18035" h="3009013">
                    <a:moveTo>
                      <a:pt x="0" y="0"/>
                    </a:moveTo>
                    <a:lnTo>
                      <a:pt x="18034" y="0"/>
                    </a:lnTo>
                    <a:lnTo>
                      <a:pt x="18034" y="3009012"/>
                    </a:lnTo>
                    <a:lnTo>
                      <a:pt x="0" y="300901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665985" y="4192904"/>
                <a:ext cx="15623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623" h="3007489">
                    <a:moveTo>
                      <a:pt x="0" y="0"/>
                    </a:moveTo>
                    <a:lnTo>
                      <a:pt x="15622" y="0"/>
                    </a:lnTo>
                    <a:lnTo>
                      <a:pt x="15622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817877" y="4193666"/>
                <a:ext cx="17400" cy="3008378"/>
              </a:xfrm>
              <a:custGeom>
                <a:avLst/>
                <a:gdLst/>
                <a:ahLst/>
                <a:cxnLst/>
                <a:rect l="0" t="0" r="0" b="0"/>
                <a:pathLst>
                  <a:path w="17400" h="3008378">
                    <a:moveTo>
                      <a:pt x="0" y="0"/>
                    </a:moveTo>
                    <a:lnTo>
                      <a:pt x="17399" y="0"/>
                    </a:lnTo>
                    <a:lnTo>
                      <a:pt x="17399" y="3008377"/>
                    </a:lnTo>
                    <a:lnTo>
                      <a:pt x="0" y="30083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1968373" y="4192904"/>
                <a:ext cx="16383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6383" h="3007489">
                    <a:moveTo>
                      <a:pt x="0" y="0"/>
                    </a:moveTo>
                    <a:lnTo>
                      <a:pt x="16382" y="0"/>
                    </a:lnTo>
                    <a:lnTo>
                      <a:pt x="16382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119376" y="4194302"/>
                <a:ext cx="18035" cy="3006599"/>
              </a:xfrm>
              <a:custGeom>
                <a:avLst/>
                <a:gdLst/>
                <a:ahLst/>
                <a:cxnLst/>
                <a:rect l="0" t="0" r="0" b="0"/>
                <a:pathLst>
                  <a:path w="18035" h="3006599">
                    <a:moveTo>
                      <a:pt x="0" y="0"/>
                    </a:moveTo>
                    <a:lnTo>
                      <a:pt x="18034" y="0"/>
                    </a:lnTo>
                    <a:lnTo>
                      <a:pt x="18034" y="3006598"/>
                    </a:lnTo>
                    <a:lnTo>
                      <a:pt x="0" y="30065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265933" y="4192904"/>
                <a:ext cx="19432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9432" h="3007489">
                    <a:moveTo>
                      <a:pt x="0" y="0"/>
                    </a:moveTo>
                    <a:lnTo>
                      <a:pt x="19431" y="0"/>
                    </a:lnTo>
                    <a:lnTo>
                      <a:pt x="19431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418714" y="4193666"/>
                <a:ext cx="15750" cy="3005329"/>
              </a:xfrm>
              <a:custGeom>
                <a:avLst/>
                <a:gdLst/>
                <a:ahLst/>
                <a:cxnLst/>
                <a:rect l="0" t="0" r="0" b="0"/>
                <a:pathLst>
                  <a:path w="15750" h="3005329">
                    <a:moveTo>
                      <a:pt x="0" y="0"/>
                    </a:moveTo>
                    <a:lnTo>
                      <a:pt x="15749" y="0"/>
                    </a:lnTo>
                    <a:lnTo>
                      <a:pt x="15749" y="3005328"/>
                    </a:lnTo>
                    <a:lnTo>
                      <a:pt x="0" y="300532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570479" y="4193666"/>
                <a:ext cx="17273" cy="3006091"/>
              </a:xfrm>
              <a:custGeom>
                <a:avLst/>
                <a:gdLst/>
                <a:ahLst/>
                <a:cxnLst/>
                <a:rect l="0" t="0" r="0" b="0"/>
                <a:pathLst>
                  <a:path w="17273" h="3006091">
                    <a:moveTo>
                      <a:pt x="0" y="0"/>
                    </a:moveTo>
                    <a:lnTo>
                      <a:pt x="17272" y="0"/>
                    </a:lnTo>
                    <a:lnTo>
                      <a:pt x="17272" y="3006090"/>
                    </a:lnTo>
                    <a:lnTo>
                      <a:pt x="0" y="3006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720848" y="4193666"/>
                <a:ext cx="16510" cy="3006727"/>
              </a:xfrm>
              <a:custGeom>
                <a:avLst/>
                <a:gdLst/>
                <a:ahLst/>
                <a:cxnLst/>
                <a:rect l="0" t="0" r="0" b="0"/>
                <a:pathLst>
                  <a:path w="16510" h="3006727">
                    <a:moveTo>
                      <a:pt x="0" y="0"/>
                    </a:moveTo>
                    <a:lnTo>
                      <a:pt x="16509" y="0"/>
                    </a:lnTo>
                    <a:lnTo>
                      <a:pt x="16509" y="3006726"/>
                    </a:lnTo>
                    <a:lnTo>
                      <a:pt x="0" y="300672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2872104" y="4194302"/>
                <a:ext cx="18036" cy="3008250"/>
              </a:xfrm>
              <a:custGeom>
                <a:avLst/>
                <a:gdLst/>
                <a:ahLst/>
                <a:cxnLst/>
                <a:rect l="0" t="0" r="0" b="0"/>
                <a:pathLst>
                  <a:path w="18036" h="3008250">
                    <a:moveTo>
                      <a:pt x="0" y="0"/>
                    </a:moveTo>
                    <a:lnTo>
                      <a:pt x="18035" y="0"/>
                    </a:lnTo>
                    <a:lnTo>
                      <a:pt x="18035" y="3008249"/>
                    </a:lnTo>
                    <a:lnTo>
                      <a:pt x="0" y="300824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018663" y="4192904"/>
                <a:ext cx="19432" cy="3009140"/>
              </a:xfrm>
              <a:custGeom>
                <a:avLst/>
                <a:gdLst/>
                <a:ahLst/>
                <a:cxnLst/>
                <a:rect l="0" t="0" r="0" b="0"/>
                <a:pathLst>
                  <a:path w="19432" h="3009140">
                    <a:moveTo>
                      <a:pt x="0" y="0"/>
                    </a:moveTo>
                    <a:lnTo>
                      <a:pt x="19431" y="0"/>
                    </a:lnTo>
                    <a:lnTo>
                      <a:pt x="19431" y="3009139"/>
                    </a:lnTo>
                    <a:lnTo>
                      <a:pt x="0" y="30091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171189" y="4193666"/>
                <a:ext cx="17401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7401" h="3007489">
                    <a:moveTo>
                      <a:pt x="0" y="0"/>
                    </a:moveTo>
                    <a:lnTo>
                      <a:pt x="17400" y="0"/>
                    </a:lnTo>
                    <a:lnTo>
                      <a:pt x="17400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322954" y="4194302"/>
                <a:ext cx="18798" cy="3008250"/>
              </a:xfrm>
              <a:custGeom>
                <a:avLst/>
                <a:gdLst/>
                <a:ahLst/>
                <a:cxnLst/>
                <a:rect l="0" t="0" r="0" b="0"/>
                <a:pathLst>
                  <a:path w="18798" h="3008250">
                    <a:moveTo>
                      <a:pt x="0" y="0"/>
                    </a:moveTo>
                    <a:lnTo>
                      <a:pt x="18797" y="0"/>
                    </a:lnTo>
                    <a:lnTo>
                      <a:pt x="18797" y="3008249"/>
                    </a:lnTo>
                    <a:lnTo>
                      <a:pt x="0" y="300824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473322" y="4193666"/>
                <a:ext cx="18163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8163" h="3007489">
                    <a:moveTo>
                      <a:pt x="0" y="0"/>
                    </a:moveTo>
                    <a:lnTo>
                      <a:pt x="18162" y="0"/>
                    </a:lnTo>
                    <a:lnTo>
                      <a:pt x="18162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3623817" y="4193666"/>
                <a:ext cx="19432" cy="3009140"/>
              </a:xfrm>
              <a:custGeom>
                <a:avLst/>
                <a:gdLst/>
                <a:ahLst/>
                <a:cxnLst/>
                <a:rect l="0" t="0" r="0" b="0"/>
                <a:pathLst>
                  <a:path w="19432" h="3009140">
                    <a:moveTo>
                      <a:pt x="0" y="0"/>
                    </a:moveTo>
                    <a:lnTo>
                      <a:pt x="19431" y="0"/>
                    </a:lnTo>
                    <a:lnTo>
                      <a:pt x="19431" y="3009139"/>
                    </a:lnTo>
                    <a:lnTo>
                      <a:pt x="0" y="30091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771265" y="4193666"/>
                <a:ext cx="21082" cy="3009140"/>
              </a:xfrm>
              <a:custGeom>
                <a:avLst/>
                <a:gdLst/>
                <a:ahLst/>
                <a:cxnLst/>
                <a:rect l="0" t="0" r="0" b="0"/>
                <a:pathLst>
                  <a:path w="21082" h="3009140">
                    <a:moveTo>
                      <a:pt x="0" y="0"/>
                    </a:moveTo>
                    <a:lnTo>
                      <a:pt x="21081" y="0"/>
                    </a:lnTo>
                    <a:lnTo>
                      <a:pt x="21081" y="3009139"/>
                    </a:lnTo>
                    <a:lnTo>
                      <a:pt x="0" y="30091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919346" y="4191380"/>
                <a:ext cx="21972" cy="3009521"/>
              </a:xfrm>
              <a:custGeom>
                <a:avLst/>
                <a:gdLst/>
                <a:ahLst/>
                <a:cxnLst/>
                <a:rect l="0" t="0" r="0" b="0"/>
                <a:pathLst>
                  <a:path w="21972" h="3009521">
                    <a:moveTo>
                      <a:pt x="0" y="0"/>
                    </a:moveTo>
                    <a:lnTo>
                      <a:pt x="21971" y="0"/>
                    </a:lnTo>
                    <a:lnTo>
                      <a:pt x="21971" y="3009520"/>
                    </a:lnTo>
                    <a:lnTo>
                      <a:pt x="0" y="300952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22274" y="4487545"/>
                <a:ext cx="3008249" cy="15621"/>
              </a:xfrm>
              <a:custGeom>
                <a:avLst/>
                <a:gdLst/>
                <a:ahLst/>
                <a:cxnLst/>
                <a:rect l="0" t="0" r="0" b="0"/>
                <a:pathLst>
                  <a:path w="3008249" h="15621">
                    <a:moveTo>
                      <a:pt x="0" y="0"/>
                    </a:moveTo>
                    <a:lnTo>
                      <a:pt x="3008248" y="0"/>
                    </a:lnTo>
                    <a:lnTo>
                      <a:pt x="3008248" y="15620"/>
                    </a:lnTo>
                    <a:lnTo>
                      <a:pt x="0" y="1562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923036" y="4637278"/>
                <a:ext cx="3012822" cy="15749"/>
              </a:xfrm>
              <a:custGeom>
                <a:avLst/>
                <a:gdLst/>
                <a:ahLst/>
                <a:cxnLst/>
                <a:rect l="0" t="0" r="0" b="0"/>
                <a:pathLst>
                  <a:path w="3012822" h="15749">
                    <a:moveTo>
                      <a:pt x="0" y="0"/>
                    </a:moveTo>
                    <a:lnTo>
                      <a:pt x="3012821" y="0"/>
                    </a:lnTo>
                    <a:lnTo>
                      <a:pt x="3012821" y="15748"/>
                    </a:lnTo>
                    <a:lnTo>
                      <a:pt x="0" y="1574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921766" y="4784471"/>
                <a:ext cx="3013330" cy="16638"/>
              </a:xfrm>
              <a:custGeom>
                <a:avLst/>
                <a:gdLst/>
                <a:ahLst/>
                <a:cxnLst/>
                <a:rect l="0" t="0" r="0" b="0"/>
                <a:pathLst>
                  <a:path w="3013330" h="16638">
                    <a:moveTo>
                      <a:pt x="0" y="0"/>
                    </a:moveTo>
                    <a:lnTo>
                      <a:pt x="3013329" y="0"/>
                    </a:lnTo>
                    <a:lnTo>
                      <a:pt x="3013329" y="16637"/>
                    </a:lnTo>
                    <a:lnTo>
                      <a:pt x="0" y="1663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924686" y="5539485"/>
                <a:ext cx="3013457" cy="16512"/>
              </a:xfrm>
              <a:custGeom>
                <a:avLst/>
                <a:gdLst/>
                <a:ahLst/>
                <a:cxnLst/>
                <a:rect l="0" t="0" r="0" b="0"/>
                <a:pathLst>
                  <a:path w="3013457" h="16512">
                    <a:moveTo>
                      <a:pt x="0" y="0"/>
                    </a:moveTo>
                    <a:lnTo>
                      <a:pt x="3013456" y="0"/>
                    </a:lnTo>
                    <a:lnTo>
                      <a:pt x="3013456" y="16511"/>
                    </a:lnTo>
                    <a:lnTo>
                      <a:pt x="0" y="165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923036" y="5389879"/>
                <a:ext cx="3013456" cy="16512"/>
              </a:xfrm>
              <a:custGeom>
                <a:avLst/>
                <a:gdLst/>
                <a:ahLst/>
                <a:cxnLst/>
                <a:rect l="0" t="0" r="0" b="0"/>
                <a:pathLst>
                  <a:path w="3013456" h="16512">
                    <a:moveTo>
                      <a:pt x="0" y="0"/>
                    </a:moveTo>
                    <a:lnTo>
                      <a:pt x="3013455" y="0"/>
                    </a:lnTo>
                    <a:lnTo>
                      <a:pt x="3013455" y="16511"/>
                    </a:lnTo>
                    <a:lnTo>
                      <a:pt x="0" y="165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923036" y="5238750"/>
                <a:ext cx="3008249" cy="16384"/>
              </a:xfrm>
              <a:custGeom>
                <a:avLst/>
                <a:gdLst/>
                <a:ahLst/>
                <a:cxnLst/>
                <a:rect l="0" t="0" r="0" b="0"/>
                <a:pathLst>
                  <a:path w="3008249" h="16384">
                    <a:moveTo>
                      <a:pt x="0" y="0"/>
                    </a:moveTo>
                    <a:lnTo>
                      <a:pt x="3008248" y="0"/>
                    </a:lnTo>
                    <a:lnTo>
                      <a:pt x="3008248" y="16383"/>
                    </a:lnTo>
                    <a:lnTo>
                      <a:pt x="0" y="1638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924686" y="5087746"/>
                <a:ext cx="3012823" cy="15622"/>
              </a:xfrm>
              <a:custGeom>
                <a:avLst/>
                <a:gdLst/>
                <a:ahLst/>
                <a:cxnLst/>
                <a:rect l="0" t="0" r="0" b="0"/>
                <a:pathLst>
                  <a:path w="3012823" h="15622">
                    <a:moveTo>
                      <a:pt x="0" y="0"/>
                    </a:moveTo>
                    <a:lnTo>
                      <a:pt x="3012822" y="0"/>
                    </a:lnTo>
                    <a:lnTo>
                      <a:pt x="3012822" y="15621"/>
                    </a:lnTo>
                    <a:lnTo>
                      <a:pt x="0" y="1562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923925" y="4937886"/>
                <a:ext cx="3004440" cy="15749"/>
              </a:xfrm>
              <a:custGeom>
                <a:avLst/>
                <a:gdLst/>
                <a:ahLst/>
                <a:cxnLst/>
                <a:rect l="0" t="0" r="0" b="0"/>
                <a:pathLst>
                  <a:path w="3004440" h="15749">
                    <a:moveTo>
                      <a:pt x="0" y="0"/>
                    </a:moveTo>
                    <a:lnTo>
                      <a:pt x="3004439" y="0"/>
                    </a:lnTo>
                    <a:lnTo>
                      <a:pt x="3004439" y="15748"/>
                    </a:lnTo>
                    <a:lnTo>
                      <a:pt x="0" y="1574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922274" y="5688203"/>
                <a:ext cx="3007487" cy="15876"/>
              </a:xfrm>
              <a:custGeom>
                <a:avLst/>
                <a:gdLst/>
                <a:ahLst/>
                <a:cxnLst/>
                <a:rect l="0" t="0" r="0" b="0"/>
                <a:pathLst>
                  <a:path w="3007487" h="15876">
                    <a:moveTo>
                      <a:pt x="0" y="0"/>
                    </a:moveTo>
                    <a:lnTo>
                      <a:pt x="3007486" y="0"/>
                    </a:lnTo>
                    <a:lnTo>
                      <a:pt x="3007486" y="15875"/>
                    </a:lnTo>
                    <a:lnTo>
                      <a:pt x="0" y="1587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921766" y="5839459"/>
                <a:ext cx="3012821" cy="15750"/>
              </a:xfrm>
              <a:custGeom>
                <a:avLst/>
                <a:gdLst/>
                <a:ahLst/>
                <a:cxnLst/>
                <a:rect l="0" t="0" r="0" b="0"/>
                <a:pathLst>
                  <a:path w="3012821" h="15750">
                    <a:moveTo>
                      <a:pt x="0" y="0"/>
                    </a:moveTo>
                    <a:lnTo>
                      <a:pt x="3012820" y="0"/>
                    </a:lnTo>
                    <a:lnTo>
                      <a:pt x="3012820" y="15749"/>
                    </a:lnTo>
                    <a:lnTo>
                      <a:pt x="0" y="1574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920877" y="5990716"/>
                <a:ext cx="3011170" cy="16385"/>
              </a:xfrm>
              <a:custGeom>
                <a:avLst/>
                <a:gdLst/>
                <a:ahLst/>
                <a:cxnLst/>
                <a:rect l="0" t="0" r="0" b="0"/>
                <a:pathLst>
                  <a:path w="3011170" h="16385">
                    <a:moveTo>
                      <a:pt x="0" y="0"/>
                    </a:moveTo>
                    <a:lnTo>
                      <a:pt x="3011169" y="0"/>
                    </a:lnTo>
                    <a:lnTo>
                      <a:pt x="3011169" y="16384"/>
                    </a:lnTo>
                    <a:lnTo>
                      <a:pt x="0" y="163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921766" y="6140322"/>
                <a:ext cx="3013330" cy="16512"/>
              </a:xfrm>
              <a:custGeom>
                <a:avLst/>
                <a:gdLst/>
                <a:ahLst/>
                <a:cxnLst/>
                <a:rect l="0" t="0" r="0" b="0"/>
                <a:pathLst>
                  <a:path w="3013330" h="16512">
                    <a:moveTo>
                      <a:pt x="0" y="0"/>
                    </a:moveTo>
                    <a:lnTo>
                      <a:pt x="3013329" y="0"/>
                    </a:lnTo>
                    <a:lnTo>
                      <a:pt x="3013329" y="16511"/>
                    </a:lnTo>
                    <a:lnTo>
                      <a:pt x="0" y="165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920877" y="6287642"/>
                <a:ext cx="3013457" cy="16638"/>
              </a:xfrm>
              <a:custGeom>
                <a:avLst/>
                <a:gdLst/>
                <a:ahLst/>
                <a:cxnLst/>
                <a:rect l="0" t="0" r="0" b="0"/>
                <a:pathLst>
                  <a:path w="3013457" h="16638">
                    <a:moveTo>
                      <a:pt x="0" y="0"/>
                    </a:moveTo>
                    <a:lnTo>
                      <a:pt x="3013456" y="0"/>
                    </a:lnTo>
                    <a:lnTo>
                      <a:pt x="3013456" y="16637"/>
                    </a:lnTo>
                    <a:lnTo>
                      <a:pt x="0" y="1663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923036" y="7039482"/>
                <a:ext cx="3013456" cy="18036"/>
              </a:xfrm>
              <a:custGeom>
                <a:avLst/>
                <a:gdLst/>
                <a:ahLst/>
                <a:cxnLst/>
                <a:rect l="0" t="0" r="0" b="0"/>
                <a:pathLst>
                  <a:path w="3013456" h="18036">
                    <a:moveTo>
                      <a:pt x="0" y="0"/>
                    </a:moveTo>
                    <a:lnTo>
                      <a:pt x="3013455" y="0"/>
                    </a:lnTo>
                    <a:lnTo>
                      <a:pt x="3013455" y="18035"/>
                    </a:lnTo>
                    <a:lnTo>
                      <a:pt x="0" y="180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923036" y="6892035"/>
                <a:ext cx="3014218" cy="18035"/>
              </a:xfrm>
              <a:custGeom>
                <a:avLst/>
                <a:gdLst/>
                <a:ahLst/>
                <a:cxnLst/>
                <a:rect l="0" t="0" r="0" b="0"/>
                <a:pathLst>
                  <a:path w="3014218" h="18035">
                    <a:moveTo>
                      <a:pt x="0" y="0"/>
                    </a:moveTo>
                    <a:lnTo>
                      <a:pt x="3014217" y="0"/>
                    </a:lnTo>
                    <a:lnTo>
                      <a:pt x="3014217" y="18034"/>
                    </a:lnTo>
                    <a:lnTo>
                      <a:pt x="0" y="180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920877" y="6741668"/>
                <a:ext cx="3012821" cy="16511"/>
              </a:xfrm>
              <a:custGeom>
                <a:avLst/>
                <a:gdLst/>
                <a:ahLst/>
                <a:cxnLst/>
                <a:rect l="0" t="0" r="0" b="0"/>
                <a:pathLst>
                  <a:path w="3012821" h="16511">
                    <a:moveTo>
                      <a:pt x="0" y="0"/>
                    </a:moveTo>
                    <a:lnTo>
                      <a:pt x="3012820" y="0"/>
                    </a:lnTo>
                    <a:lnTo>
                      <a:pt x="3012820" y="16510"/>
                    </a:lnTo>
                    <a:lnTo>
                      <a:pt x="0" y="1651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921766" y="6590665"/>
                <a:ext cx="3013330" cy="16511"/>
              </a:xfrm>
              <a:custGeom>
                <a:avLst/>
                <a:gdLst/>
                <a:ahLst/>
                <a:cxnLst/>
                <a:rect l="0" t="0" r="0" b="0"/>
                <a:pathLst>
                  <a:path w="3013330" h="16511">
                    <a:moveTo>
                      <a:pt x="0" y="0"/>
                    </a:moveTo>
                    <a:lnTo>
                      <a:pt x="3013329" y="0"/>
                    </a:lnTo>
                    <a:lnTo>
                      <a:pt x="3013329" y="16510"/>
                    </a:lnTo>
                    <a:lnTo>
                      <a:pt x="0" y="1651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921766" y="6441059"/>
                <a:ext cx="3009519" cy="16511"/>
              </a:xfrm>
              <a:custGeom>
                <a:avLst/>
                <a:gdLst/>
                <a:ahLst/>
                <a:cxnLst/>
                <a:rect l="0" t="0" r="0" b="0"/>
                <a:pathLst>
                  <a:path w="3009519" h="16511">
                    <a:moveTo>
                      <a:pt x="0" y="0"/>
                    </a:moveTo>
                    <a:lnTo>
                      <a:pt x="3009518" y="0"/>
                    </a:lnTo>
                    <a:lnTo>
                      <a:pt x="3009518" y="16510"/>
                    </a:lnTo>
                    <a:lnTo>
                      <a:pt x="0" y="1651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913383" y="7192009"/>
                <a:ext cx="3027682" cy="18162"/>
              </a:xfrm>
              <a:custGeom>
                <a:avLst/>
                <a:gdLst/>
                <a:ahLst/>
                <a:cxnLst/>
                <a:rect l="0" t="0" r="0" b="0"/>
                <a:pathLst>
                  <a:path w="3027682" h="18162">
                    <a:moveTo>
                      <a:pt x="0" y="0"/>
                    </a:moveTo>
                    <a:lnTo>
                      <a:pt x="3027681" y="0"/>
                    </a:lnTo>
                    <a:lnTo>
                      <a:pt x="3027681" y="18161"/>
                    </a:lnTo>
                    <a:lnTo>
                      <a:pt x="0" y="1816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2413000" y="4090034"/>
              <a:ext cx="0" cy="321589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00734" y="5676265"/>
              <a:ext cx="32332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5436234" y="3950334"/>
            <a:ext cx="3233294" cy="3215895"/>
            <a:chOff x="5436234" y="3950334"/>
            <a:chExt cx="3233294" cy="3215895"/>
          </a:xfrm>
        </p:grpSpPr>
        <p:grpSp>
          <p:nvGrpSpPr>
            <p:cNvPr id="91" name="Group 90"/>
            <p:cNvGrpSpPr/>
            <p:nvPr/>
          </p:nvGrpSpPr>
          <p:grpSpPr>
            <a:xfrm>
              <a:off x="5548884" y="4045711"/>
              <a:ext cx="3027935" cy="3024760"/>
              <a:chOff x="5548884" y="4045711"/>
              <a:chExt cx="3027935" cy="3024760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5548884" y="4052442"/>
                <a:ext cx="15113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113" h="3007489">
                    <a:moveTo>
                      <a:pt x="0" y="0"/>
                    </a:moveTo>
                    <a:lnTo>
                      <a:pt x="15112" y="0"/>
                    </a:lnTo>
                    <a:lnTo>
                      <a:pt x="15112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548884" y="4045711"/>
                <a:ext cx="3026919" cy="14987"/>
              </a:xfrm>
              <a:custGeom>
                <a:avLst/>
                <a:gdLst/>
                <a:ahLst/>
                <a:cxnLst/>
                <a:rect l="0" t="0" r="0" b="0"/>
                <a:pathLst>
                  <a:path w="3026919" h="14987">
                    <a:moveTo>
                      <a:pt x="0" y="0"/>
                    </a:moveTo>
                    <a:lnTo>
                      <a:pt x="3026918" y="0"/>
                    </a:lnTo>
                    <a:lnTo>
                      <a:pt x="3026918" y="14986"/>
                    </a:lnTo>
                    <a:lnTo>
                      <a:pt x="0" y="14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5559425" y="4196841"/>
                <a:ext cx="3011170" cy="15623"/>
              </a:xfrm>
              <a:custGeom>
                <a:avLst/>
                <a:gdLst/>
                <a:ahLst/>
                <a:cxnLst/>
                <a:rect l="0" t="0" r="0" b="0"/>
                <a:pathLst>
                  <a:path w="3011170" h="15623">
                    <a:moveTo>
                      <a:pt x="0" y="0"/>
                    </a:moveTo>
                    <a:lnTo>
                      <a:pt x="3011169" y="0"/>
                    </a:lnTo>
                    <a:lnTo>
                      <a:pt x="3011169" y="15622"/>
                    </a:lnTo>
                    <a:lnTo>
                      <a:pt x="0" y="156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5700903" y="4053204"/>
                <a:ext cx="15749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749" h="3007489">
                    <a:moveTo>
                      <a:pt x="0" y="0"/>
                    </a:moveTo>
                    <a:lnTo>
                      <a:pt x="15748" y="0"/>
                    </a:lnTo>
                    <a:lnTo>
                      <a:pt x="15748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5850509" y="4052442"/>
                <a:ext cx="15621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621" h="3007489">
                    <a:moveTo>
                      <a:pt x="0" y="0"/>
                    </a:moveTo>
                    <a:lnTo>
                      <a:pt x="15620" y="0"/>
                    </a:lnTo>
                    <a:lnTo>
                      <a:pt x="15620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6002273" y="4053204"/>
                <a:ext cx="17274" cy="3008251"/>
              </a:xfrm>
              <a:custGeom>
                <a:avLst/>
                <a:gdLst/>
                <a:ahLst/>
                <a:cxnLst/>
                <a:rect l="0" t="0" r="0" b="0"/>
                <a:pathLst>
                  <a:path w="17274" h="3008251">
                    <a:moveTo>
                      <a:pt x="0" y="0"/>
                    </a:moveTo>
                    <a:lnTo>
                      <a:pt x="17273" y="0"/>
                    </a:lnTo>
                    <a:lnTo>
                      <a:pt x="17273" y="3008250"/>
                    </a:lnTo>
                    <a:lnTo>
                      <a:pt x="0" y="300825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6149721" y="4052442"/>
                <a:ext cx="18034" cy="3009013"/>
              </a:xfrm>
              <a:custGeom>
                <a:avLst/>
                <a:gdLst/>
                <a:ahLst/>
                <a:cxnLst/>
                <a:rect l="0" t="0" r="0" b="0"/>
                <a:pathLst>
                  <a:path w="18034" h="3009013">
                    <a:moveTo>
                      <a:pt x="0" y="0"/>
                    </a:moveTo>
                    <a:lnTo>
                      <a:pt x="18033" y="0"/>
                    </a:lnTo>
                    <a:lnTo>
                      <a:pt x="18033" y="3009012"/>
                    </a:lnTo>
                    <a:lnTo>
                      <a:pt x="0" y="300901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6301485" y="4053204"/>
                <a:ext cx="15623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5623" h="3007489">
                    <a:moveTo>
                      <a:pt x="0" y="0"/>
                    </a:moveTo>
                    <a:lnTo>
                      <a:pt x="15622" y="0"/>
                    </a:lnTo>
                    <a:lnTo>
                      <a:pt x="15622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6453378" y="4053966"/>
                <a:ext cx="17400" cy="3008378"/>
              </a:xfrm>
              <a:custGeom>
                <a:avLst/>
                <a:gdLst/>
                <a:ahLst/>
                <a:cxnLst/>
                <a:rect l="0" t="0" r="0" b="0"/>
                <a:pathLst>
                  <a:path w="17400" h="3008378">
                    <a:moveTo>
                      <a:pt x="0" y="0"/>
                    </a:moveTo>
                    <a:lnTo>
                      <a:pt x="17399" y="0"/>
                    </a:lnTo>
                    <a:lnTo>
                      <a:pt x="17399" y="3008377"/>
                    </a:lnTo>
                    <a:lnTo>
                      <a:pt x="0" y="30083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603872" y="4053204"/>
                <a:ext cx="16385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6385" h="3007489">
                    <a:moveTo>
                      <a:pt x="0" y="0"/>
                    </a:moveTo>
                    <a:lnTo>
                      <a:pt x="16384" y="0"/>
                    </a:lnTo>
                    <a:lnTo>
                      <a:pt x="16384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6754876" y="4054602"/>
                <a:ext cx="18034" cy="3006599"/>
              </a:xfrm>
              <a:custGeom>
                <a:avLst/>
                <a:gdLst/>
                <a:ahLst/>
                <a:cxnLst/>
                <a:rect l="0" t="0" r="0" b="0"/>
                <a:pathLst>
                  <a:path w="18034" h="3006599">
                    <a:moveTo>
                      <a:pt x="0" y="0"/>
                    </a:moveTo>
                    <a:lnTo>
                      <a:pt x="18033" y="0"/>
                    </a:lnTo>
                    <a:lnTo>
                      <a:pt x="18033" y="3006598"/>
                    </a:lnTo>
                    <a:lnTo>
                      <a:pt x="0" y="30065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6901433" y="4053204"/>
                <a:ext cx="19433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9433" h="3007489">
                    <a:moveTo>
                      <a:pt x="0" y="0"/>
                    </a:moveTo>
                    <a:lnTo>
                      <a:pt x="19432" y="0"/>
                    </a:lnTo>
                    <a:lnTo>
                      <a:pt x="19432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7054215" y="4053966"/>
                <a:ext cx="15749" cy="3005329"/>
              </a:xfrm>
              <a:custGeom>
                <a:avLst/>
                <a:gdLst/>
                <a:ahLst/>
                <a:cxnLst/>
                <a:rect l="0" t="0" r="0" b="0"/>
                <a:pathLst>
                  <a:path w="15749" h="3005329">
                    <a:moveTo>
                      <a:pt x="0" y="0"/>
                    </a:moveTo>
                    <a:lnTo>
                      <a:pt x="15748" y="0"/>
                    </a:lnTo>
                    <a:lnTo>
                      <a:pt x="15748" y="3005328"/>
                    </a:lnTo>
                    <a:lnTo>
                      <a:pt x="0" y="300532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7205980" y="4053966"/>
                <a:ext cx="17273" cy="3006091"/>
              </a:xfrm>
              <a:custGeom>
                <a:avLst/>
                <a:gdLst/>
                <a:ahLst/>
                <a:cxnLst/>
                <a:rect l="0" t="0" r="0" b="0"/>
                <a:pathLst>
                  <a:path w="17273" h="3006091">
                    <a:moveTo>
                      <a:pt x="0" y="0"/>
                    </a:moveTo>
                    <a:lnTo>
                      <a:pt x="17272" y="0"/>
                    </a:lnTo>
                    <a:lnTo>
                      <a:pt x="17272" y="3006090"/>
                    </a:lnTo>
                    <a:lnTo>
                      <a:pt x="0" y="3006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7356347" y="4053966"/>
                <a:ext cx="16511" cy="3006727"/>
              </a:xfrm>
              <a:custGeom>
                <a:avLst/>
                <a:gdLst/>
                <a:ahLst/>
                <a:cxnLst/>
                <a:rect l="0" t="0" r="0" b="0"/>
                <a:pathLst>
                  <a:path w="16511" h="3006727">
                    <a:moveTo>
                      <a:pt x="0" y="0"/>
                    </a:moveTo>
                    <a:lnTo>
                      <a:pt x="16510" y="0"/>
                    </a:lnTo>
                    <a:lnTo>
                      <a:pt x="16510" y="3006726"/>
                    </a:lnTo>
                    <a:lnTo>
                      <a:pt x="0" y="300672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7507605" y="4054602"/>
                <a:ext cx="18035" cy="3008250"/>
              </a:xfrm>
              <a:custGeom>
                <a:avLst/>
                <a:gdLst/>
                <a:ahLst/>
                <a:cxnLst/>
                <a:rect l="0" t="0" r="0" b="0"/>
                <a:pathLst>
                  <a:path w="18035" h="3008250">
                    <a:moveTo>
                      <a:pt x="0" y="0"/>
                    </a:moveTo>
                    <a:lnTo>
                      <a:pt x="18034" y="0"/>
                    </a:lnTo>
                    <a:lnTo>
                      <a:pt x="18034" y="3008249"/>
                    </a:lnTo>
                    <a:lnTo>
                      <a:pt x="0" y="300824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7654163" y="4053204"/>
                <a:ext cx="19431" cy="3009140"/>
              </a:xfrm>
              <a:custGeom>
                <a:avLst/>
                <a:gdLst/>
                <a:ahLst/>
                <a:cxnLst/>
                <a:rect l="0" t="0" r="0" b="0"/>
                <a:pathLst>
                  <a:path w="19431" h="3009140">
                    <a:moveTo>
                      <a:pt x="0" y="0"/>
                    </a:moveTo>
                    <a:lnTo>
                      <a:pt x="19430" y="0"/>
                    </a:lnTo>
                    <a:lnTo>
                      <a:pt x="19430" y="3009139"/>
                    </a:lnTo>
                    <a:lnTo>
                      <a:pt x="0" y="30091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7806690" y="4053966"/>
                <a:ext cx="17400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7400" h="3007489">
                    <a:moveTo>
                      <a:pt x="0" y="0"/>
                    </a:moveTo>
                    <a:lnTo>
                      <a:pt x="17399" y="0"/>
                    </a:lnTo>
                    <a:lnTo>
                      <a:pt x="17399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7958455" y="4054602"/>
                <a:ext cx="18797" cy="3008250"/>
              </a:xfrm>
              <a:custGeom>
                <a:avLst/>
                <a:gdLst/>
                <a:ahLst/>
                <a:cxnLst/>
                <a:rect l="0" t="0" r="0" b="0"/>
                <a:pathLst>
                  <a:path w="18797" h="3008250">
                    <a:moveTo>
                      <a:pt x="0" y="0"/>
                    </a:moveTo>
                    <a:lnTo>
                      <a:pt x="18796" y="0"/>
                    </a:lnTo>
                    <a:lnTo>
                      <a:pt x="18796" y="3008249"/>
                    </a:lnTo>
                    <a:lnTo>
                      <a:pt x="0" y="300824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8108822" y="4053966"/>
                <a:ext cx="18162" cy="3007489"/>
              </a:xfrm>
              <a:custGeom>
                <a:avLst/>
                <a:gdLst/>
                <a:ahLst/>
                <a:cxnLst/>
                <a:rect l="0" t="0" r="0" b="0"/>
                <a:pathLst>
                  <a:path w="18162" h="3007489">
                    <a:moveTo>
                      <a:pt x="0" y="0"/>
                    </a:moveTo>
                    <a:lnTo>
                      <a:pt x="18161" y="0"/>
                    </a:lnTo>
                    <a:lnTo>
                      <a:pt x="18161" y="3007488"/>
                    </a:lnTo>
                    <a:lnTo>
                      <a:pt x="0" y="30074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8259318" y="4053966"/>
                <a:ext cx="19431" cy="3009140"/>
              </a:xfrm>
              <a:custGeom>
                <a:avLst/>
                <a:gdLst/>
                <a:ahLst/>
                <a:cxnLst/>
                <a:rect l="0" t="0" r="0" b="0"/>
                <a:pathLst>
                  <a:path w="19431" h="3009140">
                    <a:moveTo>
                      <a:pt x="0" y="0"/>
                    </a:moveTo>
                    <a:lnTo>
                      <a:pt x="19430" y="0"/>
                    </a:lnTo>
                    <a:lnTo>
                      <a:pt x="19430" y="3009139"/>
                    </a:lnTo>
                    <a:lnTo>
                      <a:pt x="0" y="30091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8406765" y="4053966"/>
                <a:ext cx="21082" cy="3009140"/>
              </a:xfrm>
              <a:custGeom>
                <a:avLst/>
                <a:gdLst/>
                <a:ahLst/>
                <a:cxnLst/>
                <a:rect l="0" t="0" r="0" b="0"/>
                <a:pathLst>
                  <a:path w="21082" h="3009140">
                    <a:moveTo>
                      <a:pt x="0" y="0"/>
                    </a:moveTo>
                    <a:lnTo>
                      <a:pt x="21081" y="0"/>
                    </a:lnTo>
                    <a:lnTo>
                      <a:pt x="21081" y="3009139"/>
                    </a:lnTo>
                    <a:lnTo>
                      <a:pt x="0" y="30091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8554846" y="4051680"/>
                <a:ext cx="21973" cy="3009521"/>
              </a:xfrm>
              <a:custGeom>
                <a:avLst/>
                <a:gdLst/>
                <a:ahLst/>
                <a:cxnLst/>
                <a:rect l="0" t="0" r="0" b="0"/>
                <a:pathLst>
                  <a:path w="21973" h="3009521">
                    <a:moveTo>
                      <a:pt x="0" y="0"/>
                    </a:moveTo>
                    <a:lnTo>
                      <a:pt x="21972" y="0"/>
                    </a:lnTo>
                    <a:lnTo>
                      <a:pt x="21972" y="3009520"/>
                    </a:lnTo>
                    <a:lnTo>
                      <a:pt x="0" y="300952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5557773" y="4347845"/>
                <a:ext cx="3008250" cy="15621"/>
              </a:xfrm>
              <a:custGeom>
                <a:avLst/>
                <a:gdLst/>
                <a:ahLst/>
                <a:cxnLst/>
                <a:rect l="0" t="0" r="0" b="0"/>
                <a:pathLst>
                  <a:path w="3008250" h="15621">
                    <a:moveTo>
                      <a:pt x="0" y="0"/>
                    </a:moveTo>
                    <a:lnTo>
                      <a:pt x="3008249" y="0"/>
                    </a:lnTo>
                    <a:lnTo>
                      <a:pt x="3008249" y="15620"/>
                    </a:lnTo>
                    <a:lnTo>
                      <a:pt x="0" y="1562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5558535" y="4497578"/>
                <a:ext cx="3012822" cy="15749"/>
              </a:xfrm>
              <a:custGeom>
                <a:avLst/>
                <a:gdLst/>
                <a:ahLst/>
                <a:cxnLst/>
                <a:rect l="0" t="0" r="0" b="0"/>
                <a:pathLst>
                  <a:path w="3012822" h="15749">
                    <a:moveTo>
                      <a:pt x="0" y="0"/>
                    </a:moveTo>
                    <a:lnTo>
                      <a:pt x="3012821" y="0"/>
                    </a:lnTo>
                    <a:lnTo>
                      <a:pt x="3012821" y="15748"/>
                    </a:lnTo>
                    <a:lnTo>
                      <a:pt x="0" y="1574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5557265" y="4644771"/>
                <a:ext cx="3013330" cy="16638"/>
              </a:xfrm>
              <a:custGeom>
                <a:avLst/>
                <a:gdLst/>
                <a:ahLst/>
                <a:cxnLst/>
                <a:rect l="0" t="0" r="0" b="0"/>
                <a:pathLst>
                  <a:path w="3013330" h="16638">
                    <a:moveTo>
                      <a:pt x="0" y="0"/>
                    </a:moveTo>
                    <a:lnTo>
                      <a:pt x="3013329" y="0"/>
                    </a:lnTo>
                    <a:lnTo>
                      <a:pt x="3013329" y="16637"/>
                    </a:lnTo>
                    <a:lnTo>
                      <a:pt x="0" y="1663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5560186" y="5399785"/>
                <a:ext cx="3013458" cy="16512"/>
              </a:xfrm>
              <a:custGeom>
                <a:avLst/>
                <a:gdLst/>
                <a:ahLst/>
                <a:cxnLst/>
                <a:rect l="0" t="0" r="0" b="0"/>
                <a:pathLst>
                  <a:path w="3013458" h="16512">
                    <a:moveTo>
                      <a:pt x="0" y="0"/>
                    </a:moveTo>
                    <a:lnTo>
                      <a:pt x="3013457" y="0"/>
                    </a:lnTo>
                    <a:lnTo>
                      <a:pt x="3013457" y="16511"/>
                    </a:lnTo>
                    <a:lnTo>
                      <a:pt x="0" y="165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5558535" y="5250179"/>
                <a:ext cx="3013458" cy="16512"/>
              </a:xfrm>
              <a:custGeom>
                <a:avLst/>
                <a:gdLst/>
                <a:ahLst/>
                <a:cxnLst/>
                <a:rect l="0" t="0" r="0" b="0"/>
                <a:pathLst>
                  <a:path w="3013458" h="16512">
                    <a:moveTo>
                      <a:pt x="0" y="0"/>
                    </a:moveTo>
                    <a:lnTo>
                      <a:pt x="3013457" y="0"/>
                    </a:lnTo>
                    <a:lnTo>
                      <a:pt x="3013457" y="16511"/>
                    </a:lnTo>
                    <a:lnTo>
                      <a:pt x="0" y="165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5558535" y="5099050"/>
                <a:ext cx="3008250" cy="16384"/>
              </a:xfrm>
              <a:custGeom>
                <a:avLst/>
                <a:gdLst/>
                <a:ahLst/>
                <a:cxnLst/>
                <a:rect l="0" t="0" r="0" b="0"/>
                <a:pathLst>
                  <a:path w="3008250" h="16384">
                    <a:moveTo>
                      <a:pt x="0" y="0"/>
                    </a:moveTo>
                    <a:lnTo>
                      <a:pt x="3008249" y="0"/>
                    </a:lnTo>
                    <a:lnTo>
                      <a:pt x="3008249" y="16383"/>
                    </a:lnTo>
                    <a:lnTo>
                      <a:pt x="0" y="1638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5560186" y="4948046"/>
                <a:ext cx="3012822" cy="15622"/>
              </a:xfrm>
              <a:custGeom>
                <a:avLst/>
                <a:gdLst/>
                <a:ahLst/>
                <a:cxnLst/>
                <a:rect l="0" t="0" r="0" b="0"/>
                <a:pathLst>
                  <a:path w="3012822" h="15622">
                    <a:moveTo>
                      <a:pt x="0" y="0"/>
                    </a:moveTo>
                    <a:lnTo>
                      <a:pt x="3012821" y="0"/>
                    </a:lnTo>
                    <a:lnTo>
                      <a:pt x="3012821" y="15621"/>
                    </a:lnTo>
                    <a:lnTo>
                      <a:pt x="0" y="1562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5559425" y="4798186"/>
                <a:ext cx="3004440" cy="15749"/>
              </a:xfrm>
              <a:custGeom>
                <a:avLst/>
                <a:gdLst/>
                <a:ahLst/>
                <a:cxnLst/>
                <a:rect l="0" t="0" r="0" b="0"/>
                <a:pathLst>
                  <a:path w="3004440" h="15749">
                    <a:moveTo>
                      <a:pt x="0" y="0"/>
                    </a:moveTo>
                    <a:lnTo>
                      <a:pt x="3004439" y="0"/>
                    </a:lnTo>
                    <a:lnTo>
                      <a:pt x="3004439" y="15748"/>
                    </a:lnTo>
                    <a:lnTo>
                      <a:pt x="0" y="1574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5557773" y="5548503"/>
                <a:ext cx="3007488" cy="15876"/>
              </a:xfrm>
              <a:custGeom>
                <a:avLst/>
                <a:gdLst/>
                <a:ahLst/>
                <a:cxnLst/>
                <a:rect l="0" t="0" r="0" b="0"/>
                <a:pathLst>
                  <a:path w="3007488" h="15876">
                    <a:moveTo>
                      <a:pt x="0" y="0"/>
                    </a:moveTo>
                    <a:lnTo>
                      <a:pt x="3007487" y="0"/>
                    </a:lnTo>
                    <a:lnTo>
                      <a:pt x="3007487" y="15875"/>
                    </a:lnTo>
                    <a:lnTo>
                      <a:pt x="0" y="1587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5557265" y="5699759"/>
                <a:ext cx="3012822" cy="15750"/>
              </a:xfrm>
              <a:custGeom>
                <a:avLst/>
                <a:gdLst/>
                <a:ahLst/>
                <a:cxnLst/>
                <a:rect l="0" t="0" r="0" b="0"/>
                <a:pathLst>
                  <a:path w="3012822" h="15750">
                    <a:moveTo>
                      <a:pt x="0" y="0"/>
                    </a:moveTo>
                    <a:lnTo>
                      <a:pt x="3012821" y="0"/>
                    </a:lnTo>
                    <a:lnTo>
                      <a:pt x="3012821" y="15749"/>
                    </a:lnTo>
                    <a:lnTo>
                      <a:pt x="0" y="1574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5556377" y="5851016"/>
                <a:ext cx="3011170" cy="16385"/>
              </a:xfrm>
              <a:custGeom>
                <a:avLst/>
                <a:gdLst/>
                <a:ahLst/>
                <a:cxnLst/>
                <a:rect l="0" t="0" r="0" b="0"/>
                <a:pathLst>
                  <a:path w="3011170" h="16385">
                    <a:moveTo>
                      <a:pt x="0" y="0"/>
                    </a:moveTo>
                    <a:lnTo>
                      <a:pt x="3011169" y="0"/>
                    </a:lnTo>
                    <a:lnTo>
                      <a:pt x="3011169" y="16384"/>
                    </a:lnTo>
                    <a:lnTo>
                      <a:pt x="0" y="163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5557265" y="6000622"/>
                <a:ext cx="3013330" cy="16512"/>
              </a:xfrm>
              <a:custGeom>
                <a:avLst/>
                <a:gdLst/>
                <a:ahLst/>
                <a:cxnLst/>
                <a:rect l="0" t="0" r="0" b="0"/>
                <a:pathLst>
                  <a:path w="3013330" h="16512">
                    <a:moveTo>
                      <a:pt x="0" y="0"/>
                    </a:moveTo>
                    <a:lnTo>
                      <a:pt x="3013329" y="0"/>
                    </a:lnTo>
                    <a:lnTo>
                      <a:pt x="3013329" y="16511"/>
                    </a:lnTo>
                    <a:lnTo>
                      <a:pt x="0" y="165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5556377" y="6147942"/>
                <a:ext cx="3013456" cy="16638"/>
              </a:xfrm>
              <a:custGeom>
                <a:avLst/>
                <a:gdLst/>
                <a:ahLst/>
                <a:cxnLst/>
                <a:rect l="0" t="0" r="0" b="0"/>
                <a:pathLst>
                  <a:path w="3013456" h="16638">
                    <a:moveTo>
                      <a:pt x="0" y="0"/>
                    </a:moveTo>
                    <a:lnTo>
                      <a:pt x="3013455" y="0"/>
                    </a:lnTo>
                    <a:lnTo>
                      <a:pt x="3013455" y="16637"/>
                    </a:lnTo>
                    <a:lnTo>
                      <a:pt x="0" y="1663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5558535" y="6899782"/>
                <a:ext cx="3013458" cy="18036"/>
              </a:xfrm>
              <a:custGeom>
                <a:avLst/>
                <a:gdLst/>
                <a:ahLst/>
                <a:cxnLst/>
                <a:rect l="0" t="0" r="0" b="0"/>
                <a:pathLst>
                  <a:path w="3013458" h="18036">
                    <a:moveTo>
                      <a:pt x="0" y="0"/>
                    </a:moveTo>
                    <a:lnTo>
                      <a:pt x="3013457" y="0"/>
                    </a:lnTo>
                    <a:lnTo>
                      <a:pt x="3013457" y="18035"/>
                    </a:lnTo>
                    <a:lnTo>
                      <a:pt x="0" y="180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5558535" y="6752335"/>
                <a:ext cx="3014220" cy="18035"/>
              </a:xfrm>
              <a:custGeom>
                <a:avLst/>
                <a:gdLst/>
                <a:ahLst/>
                <a:cxnLst/>
                <a:rect l="0" t="0" r="0" b="0"/>
                <a:pathLst>
                  <a:path w="3014220" h="18035">
                    <a:moveTo>
                      <a:pt x="0" y="0"/>
                    </a:moveTo>
                    <a:lnTo>
                      <a:pt x="3014219" y="0"/>
                    </a:lnTo>
                    <a:lnTo>
                      <a:pt x="3014219" y="18034"/>
                    </a:lnTo>
                    <a:lnTo>
                      <a:pt x="0" y="180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556377" y="6601968"/>
                <a:ext cx="3012821" cy="16511"/>
              </a:xfrm>
              <a:custGeom>
                <a:avLst/>
                <a:gdLst/>
                <a:ahLst/>
                <a:cxnLst/>
                <a:rect l="0" t="0" r="0" b="0"/>
                <a:pathLst>
                  <a:path w="3012821" h="16511">
                    <a:moveTo>
                      <a:pt x="0" y="0"/>
                    </a:moveTo>
                    <a:lnTo>
                      <a:pt x="3012820" y="0"/>
                    </a:lnTo>
                    <a:lnTo>
                      <a:pt x="3012820" y="16510"/>
                    </a:lnTo>
                    <a:lnTo>
                      <a:pt x="0" y="1651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5557265" y="6450965"/>
                <a:ext cx="3013330" cy="16511"/>
              </a:xfrm>
              <a:custGeom>
                <a:avLst/>
                <a:gdLst/>
                <a:ahLst/>
                <a:cxnLst/>
                <a:rect l="0" t="0" r="0" b="0"/>
                <a:pathLst>
                  <a:path w="3013330" h="16511">
                    <a:moveTo>
                      <a:pt x="0" y="0"/>
                    </a:moveTo>
                    <a:lnTo>
                      <a:pt x="3013329" y="0"/>
                    </a:lnTo>
                    <a:lnTo>
                      <a:pt x="3013329" y="16510"/>
                    </a:lnTo>
                    <a:lnTo>
                      <a:pt x="0" y="1651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5557265" y="6301359"/>
                <a:ext cx="3009520" cy="16511"/>
              </a:xfrm>
              <a:custGeom>
                <a:avLst/>
                <a:gdLst/>
                <a:ahLst/>
                <a:cxnLst/>
                <a:rect l="0" t="0" r="0" b="0"/>
                <a:pathLst>
                  <a:path w="3009520" h="16511">
                    <a:moveTo>
                      <a:pt x="0" y="0"/>
                    </a:moveTo>
                    <a:lnTo>
                      <a:pt x="3009519" y="0"/>
                    </a:lnTo>
                    <a:lnTo>
                      <a:pt x="3009519" y="16510"/>
                    </a:lnTo>
                    <a:lnTo>
                      <a:pt x="0" y="1651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5548884" y="7052309"/>
                <a:ext cx="3027681" cy="18162"/>
              </a:xfrm>
              <a:custGeom>
                <a:avLst/>
                <a:gdLst/>
                <a:ahLst/>
                <a:cxnLst/>
                <a:rect l="0" t="0" r="0" b="0"/>
                <a:pathLst>
                  <a:path w="3027681" h="18162">
                    <a:moveTo>
                      <a:pt x="0" y="0"/>
                    </a:moveTo>
                    <a:lnTo>
                      <a:pt x="3027680" y="0"/>
                    </a:lnTo>
                    <a:lnTo>
                      <a:pt x="3027680" y="18161"/>
                    </a:lnTo>
                    <a:lnTo>
                      <a:pt x="0" y="1816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V="1">
              <a:off x="7048500" y="3950334"/>
              <a:ext cx="0" cy="321589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5436234" y="5536565"/>
              <a:ext cx="32332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203200" y="1346200"/>
            <a:ext cx="9296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Describe the errors in the graphing of the boundary lines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4000" y="34036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y &gt; x + 3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78500" y="3340100"/>
            <a:ext cx="2971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-y &lt; x + 2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387600" y="5054600"/>
            <a:ext cx="165101" cy="190501"/>
            <a:chOff x="2387600" y="5054600"/>
            <a:chExt cx="165101" cy="190501"/>
          </a:xfrm>
        </p:grpSpPr>
        <p:sp>
          <p:nvSpPr>
            <p:cNvPr id="98" name="Freeform 97"/>
            <p:cNvSpPr/>
            <p:nvPr/>
          </p:nvSpPr>
          <p:spPr>
            <a:xfrm>
              <a:off x="2387600" y="52260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2700" y="6350"/>
                  </a:moveTo>
                  <a:lnTo>
                    <a:pt x="19050" y="0"/>
                  </a:lnTo>
                  <a:lnTo>
                    <a:pt x="10160" y="8890"/>
                  </a:lnTo>
                  <a:lnTo>
                    <a:pt x="16510" y="2540"/>
                  </a:lnTo>
                  <a:lnTo>
                    <a:pt x="0" y="19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545079" y="5054600"/>
              <a:ext cx="7622" cy="21591"/>
            </a:xfrm>
            <a:custGeom>
              <a:avLst/>
              <a:gdLst/>
              <a:ahLst/>
              <a:cxnLst/>
              <a:rect l="0" t="0" r="0" b="0"/>
              <a:pathLst>
                <a:path w="7622" h="21591">
                  <a:moveTo>
                    <a:pt x="7621" y="0"/>
                  </a:moveTo>
                  <a:lnTo>
                    <a:pt x="0" y="2159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1" name="Straight Connector 100"/>
          <p:cNvCxnSpPr/>
          <p:nvPr/>
        </p:nvCxnSpPr>
        <p:spPr>
          <a:xfrm flipH="1">
            <a:off x="7048500" y="5207000"/>
            <a:ext cx="12700" cy="38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5626100" y="4089400"/>
            <a:ext cx="2349500" cy="2984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 102"/>
          <p:cNvSpPr/>
          <p:nvPr/>
        </p:nvSpPr>
        <p:spPr>
          <a:xfrm>
            <a:off x="2146300" y="5148579"/>
            <a:ext cx="124461" cy="138431"/>
          </a:xfrm>
          <a:custGeom>
            <a:avLst/>
            <a:gdLst/>
            <a:ahLst/>
            <a:cxnLst/>
            <a:rect l="0" t="0" r="0" b="0"/>
            <a:pathLst>
              <a:path w="124461" h="138431">
                <a:moveTo>
                  <a:pt x="50800" y="7621"/>
                </a:moveTo>
                <a:lnTo>
                  <a:pt x="71120" y="1271"/>
                </a:lnTo>
                <a:lnTo>
                  <a:pt x="82550" y="0"/>
                </a:lnTo>
                <a:lnTo>
                  <a:pt x="96520" y="1271"/>
                </a:lnTo>
                <a:lnTo>
                  <a:pt x="110489" y="3811"/>
                </a:lnTo>
                <a:lnTo>
                  <a:pt x="119379" y="8891"/>
                </a:lnTo>
                <a:lnTo>
                  <a:pt x="123189" y="16511"/>
                </a:lnTo>
                <a:lnTo>
                  <a:pt x="124460" y="26671"/>
                </a:lnTo>
                <a:lnTo>
                  <a:pt x="121920" y="35561"/>
                </a:lnTo>
                <a:lnTo>
                  <a:pt x="118110" y="44450"/>
                </a:lnTo>
                <a:lnTo>
                  <a:pt x="113029" y="53341"/>
                </a:lnTo>
                <a:lnTo>
                  <a:pt x="111760" y="62230"/>
                </a:lnTo>
                <a:lnTo>
                  <a:pt x="114300" y="71121"/>
                </a:lnTo>
                <a:lnTo>
                  <a:pt x="118110" y="80011"/>
                </a:lnTo>
                <a:lnTo>
                  <a:pt x="119379" y="88900"/>
                </a:lnTo>
                <a:lnTo>
                  <a:pt x="119379" y="100330"/>
                </a:lnTo>
                <a:lnTo>
                  <a:pt x="118110" y="111761"/>
                </a:lnTo>
                <a:lnTo>
                  <a:pt x="111760" y="120650"/>
                </a:lnTo>
                <a:lnTo>
                  <a:pt x="104139" y="128271"/>
                </a:lnTo>
                <a:lnTo>
                  <a:pt x="95250" y="134621"/>
                </a:lnTo>
                <a:lnTo>
                  <a:pt x="82550" y="137161"/>
                </a:lnTo>
                <a:lnTo>
                  <a:pt x="69850" y="138430"/>
                </a:lnTo>
                <a:lnTo>
                  <a:pt x="0" y="1346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2184400" y="5765800"/>
            <a:ext cx="406401" cy="127001"/>
            <a:chOff x="2184400" y="5765800"/>
            <a:chExt cx="406401" cy="127001"/>
          </a:xfrm>
        </p:grpSpPr>
        <p:sp>
          <p:nvSpPr>
            <p:cNvPr id="104" name="Freeform 103"/>
            <p:cNvSpPr/>
            <p:nvPr/>
          </p:nvSpPr>
          <p:spPr>
            <a:xfrm>
              <a:off x="2578100" y="57785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12700" y="0"/>
                  </a:moveTo>
                  <a:lnTo>
                    <a:pt x="6350" y="20320"/>
                  </a:lnTo>
                  <a:lnTo>
                    <a:pt x="5079" y="31750"/>
                  </a:lnTo>
                  <a:lnTo>
                    <a:pt x="6350" y="45720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184400" y="57785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286000" y="5765800"/>
              <a:ext cx="1" cy="88901"/>
            </a:xfrm>
            <a:custGeom>
              <a:avLst/>
              <a:gdLst/>
              <a:ahLst/>
              <a:cxnLst/>
              <a:rect l="0" t="0" r="0" b="0"/>
              <a:pathLst>
                <a:path w="1" h="88901">
                  <a:moveTo>
                    <a:pt x="0" y="0"/>
                  </a:move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819900" y="5177790"/>
            <a:ext cx="101601" cy="130811"/>
            <a:chOff x="6819900" y="5177790"/>
            <a:chExt cx="101601" cy="130811"/>
          </a:xfrm>
        </p:grpSpPr>
        <p:sp>
          <p:nvSpPr>
            <p:cNvPr id="108" name="Freeform 107"/>
            <p:cNvSpPr/>
            <p:nvPr/>
          </p:nvSpPr>
          <p:spPr>
            <a:xfrm>
              <a:off x="6819900" y="5177790"/>
              <a:ext cx="91441" cy="130811"/>
            </a:xfrm>
            <a:custGeom>
              <a:avLst/>
              <a:gdLst/>
              <a:ahLst/>
              <a:cxnLst/>
              <a:rect l="0" t="0" r="0" b="0"/>
              <a:pathLst>
                <a:path w="91441" h="130811">
                  <a:moveTo>
                    <a:pt x="0" y="29210"/>
                  </a:moveTo>
                  <a:lnTo>
                    <a:pt x="13969" y="15239"/>
                  </a:lnTo>
                  <a:lnTo>
                    <a:pt x="21590" y="10160"/>
                  </a:lnTo>
                  <a:lnTo>
                    <a:pt x="31750" y="5080"/>
                  </a:lnTo>
                  <a:lnTo>
                    <a:pt x="41909" y="0"/>
                  </a:lnTo>
                  <a:lnTo>
                    <a:pt x="52069" y="0"/>
                  </a:lnTo>
                  <a:lnTo>
                    <a:pt x="60959" y="2539"/>
                  </a:lnTo>
                  <a:lnTo>
                    <a:pt x="71119" y="7619"/>
                  </a:lnTo>
                  <a:lnTo>
                    <a:pt x="78740" y="15239"/>
                  </a:lnTo>
                  <a:lnTo>
                    <a:pt x="85090" y="24130"/>
                  </a:lnTo>
                  <a:lnTo>
                    <a:pt x="90169" y="34289"/>
                  </a:lnTo>
                  <a:lnTo>
                    <a:pt x="91440" y="45719"/>
                  </a:lnTo>
                  <a:lnTo>
                    <a:pt x="88900" y="57150"/>
                  </a:lnTo>
                  <a:lnTo>
                    <a:pt x="85090" y="68580"/>
                  </a:lnTo>
                  <a:lnTo>
                    <a:pt x="78740" y="81280"/>
                  </a:lnTo>
                  <a:lnTo>
                    <a:pt x="72390" y="93980"/>
                  </a:lnTo>
                  <a:lnTo>
                    <a:pt x="64769" y="105410"/>
                  </a:lnTo>
                  <a:lnTo>
                    <a:pt x="55880" y="115569"/>
                  </a:lnTo>
                  <a:lnTo>
                    <a:pt x="45719" y="123189"/>
                  </a:lnTo>
                  <a:lnTo>
                    <a:pt x="34290" y="129539"/>
                  </a:lnTo>
                  <a:lnTo>
                    <a:pt x="26669" y="130810"/>
                  </a:lnTo>
                  <a:lnTo>
                    <a:pt x="19050" y="125730"/>
                  </a:lnTo>
                  <a:lnTo>
                    <a:pt x="12700" y="119380"/>
                  </a:lnTo>
                  <a:lnTo>
                    <a:pt x="13969" y="114300"/>
                  </a:lnTo>
                  <a:lnTo>
                    <a:pt x="20319" y="111760"/>
                  </a:lnTo>
                  <a:lnTo>
                    <a:pt x="30480" y="109219"/>
                  </a:lnTo>
                  <a:lnTo>
                    <a:pt x="41909" y="109219"/>
                  </a:lnTo>
                  <a:lnTo>
                    <a:pt x="53340" y="110489"/>
                  </a:lnTo>
                  <a:lnTo>
                    <a:pt x="88900" y="118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908800" y="5295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858000" y="5372100"/>
            <a:ext cx="368301" cy="393701"/>
            <a:chOff x="6858000" y="5372100"/>
            <a:chExt cx="368301" cy="393701"/>
          </a:xfrm>
        </p:grpSpPr>
        <p:sp>
          <p:nvSpPr>
            <p:cNvPr id="111" name="Freeform 110"/>
            <p:cNvSpPr/>
            <p:nvPr/>
          </p:nvSpPr>
          <p:spPr>
            <a:xfrm>
              <a:off x="6858000" y="5715000"/>
              <a:ext cx="38101" cy="25401"/>
            </a:xfrm>
            <a:custGeom>
              <a:avLst/>
              <a:gdLst/>
              <a:ahLst/>
              <a:cxnLst/>
              <a:rect l="0" t="0" r="0" b="0"/>
              <a:pathLst>
                <a:path w="38101" h="25401">
                  <a:moveTo>
                    <a:pt x="0" y="25400"/>
                  </a:moveTo>
                  <a:lnTo>
                    <a:pt x="7619" y="17779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959600" y="5664200"/>
              <a:ext cx="1" cy="101601"/>
            </a:xfrm>
            <a:custGeom>
              <a:avLst/>
              <a:gdLst/>
              <a:ahLst/>
              <a:cxnLst/>
              <a:rect l="0" t="0" r="0" b="0"/>
              <a:pathLst>
                <a:path w="1" h="101601">
                  <a:moveTo>
                    <a:pt x="0" y="0"/>
                  </a:move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213600" y="53721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0" y="0"/>
                  </a:moveTo>
                  <a:lnTo>
                    <a:pt x="0" y="15240"/>
                  </a:lnTo>
                  <a:lnTo>
                    <a:pt x="12700" y="7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5" name="Straight Connector 114"/>
          <p:cNvCxnSpPr/>
          <p:nvPr/>
        </p:nvCxnSpPr>
        <p:spPr>
          <a:xfrm flipV="1">
            <a:off x="2374900" y="3759200"/>
            <a:ext cx="1270000" cy="1485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698500" y="5219700"/>
            <a:ext cx="1689100" cy="1943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8343900" y="2133600"/>
            <a:ext cx="1714501" cy="520725"/>
            <a:chOff x="8343900" y="2133600"/>
            <a:chExt cx="1714501" cy="520725"/>
          </a:xfrm>
        </p:grpSpPr>
        <p:sp>
          <p:nvSpPr>
            <p:cNvPr id="117" name="Freeform 116"/>
            <p:cNvSpPr/>
            <p:nvPr/>
          </p:nvSpPr>
          <p:spPr>
            <a:xfrm>
              <a:off x="8343900" y="22479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661400" y="2171700"/>
              <a:ext cx="202458" cy="482625"/>
            </a:xfrm>
            <a:custGeom>
              <a:avLst/>
              <a:gdLst/>
              <a:ahLst/>
              <a:cxnLst/>
              <a:rect l="0" t="0" r="0" b="0"/>
              <a:pathLst>
                <a:path w="202458" h="482625">
                  <a:moveTo>
                    <a:pt x="0" y="0"/>
                  </a:moveTo>
                  <a:lnTo>
                    <a:pt x="17676" y="53029"/>
                  </a:lnTo>
                  <a:lnTo>
                    <a:pt x="21662" y="67808"/>
                  </a:lnTo>
                  <a:lnTo>
                    <a:pt x="25730" y="84716"/>
                  </a:lnTo>
                  <a:lnTo>
                    <a:pt x="29853" y="103044"/>
                  </a:lnTo>
                  <a:lnTo>
                    <a:pt x="32601" y="120907"/>
                  </a:lnTo>
                  <a:lnTo>
                    <a:pt x="34435" y="138460"/>
                  </a:lnTo>
                  <a:lnTo>
                    <a:pt x="35656" y="155807"/>
                  </a:lnTo>
                  <a:lnTo>
                    <a:pt x="39293" y="170193"/>
                  </a:lnTo>
                  <a:lnTo>
                    <a:pt x="44539" y="182606"/>
                  </a:lnTo>
                  <a:lnTo>
                    <a:pt x="50860" y="193704"/>
                  </a:lnTo>
                  <a:lnTo>
                    <a:pt x="57895" y="198280"/>
                  </a:lnTo>
                  <a:lnTo>
                    <a:pt x="65407" y="198509"/>
                  </a:lnTo>
                  <a:lnTo>
                    <a:pt x="73238" y="195839"/>
                  </a:lnTo>
                  <a:lnTo>
                    <a:pt x="81281" y="191237"/>
                  </a:lnTo>
                  <a:lnTo>
                    <a:pt x="89465" y="185347"/>
                  </a:lnTo>
                  <a:lnTo>
                    <a:pt x="97743" y="178598"/>
                  </a:lnTo>
                  <a:lnTo>
                    <a:pt x="104673" y="168454"/>
                  </a:lnTo>
                  <a:lnTo>
                    <a:pt x="110704" y="156047"/>
                  </a:lnTo>
                  <a:lnTo>
                    <a:pt x="116136" y="142131"/>
                  </a:lnTo>
                  <a:lnTo>
                    <a:pt x="125934" y="115380"/>
                  </a:lnTo>
                  <a:lnTo>
                    <a:pt x="130523" y="102320"/>
                  </a:lnTo>
                  <a:lnTo>
                    <a:pt x="133581" y="87969"/>
                  </a:lnTo>
                  <a:lnTo>
                    <a:pt x="135621" y="72757"/>
                  </a:lnTo>
                  <a:lnTo>
                    <a:pt x="136980" y="56971"/>
                  </a:lnTo>
                  <a:lnTo>
                    <a:pt x="139298" y="52092"/>
                  </a:lnTo>
                  <a:lnTo>
                    <a:pt x="142254" y="54483"/>
                  </a:lnTo>
                  <a:lnTo>
                    <a:pt x="145636" y="61722"/>
                  </a:lnTo>
                  <a:lnTo>
                    <a:pt x="149302" y="72192"/>
                  </a:lnTo>
                  <a:lnTo>
                    <a:pt x="153157" y="84817"/>
                  </a:lnTo>
                  <a:lnTo>
                    <a:pt x="157138" y="98878"/>
                  </a:lnTo>
                  <a:lnTo>
                    <a:pt x="161203" y="115307"/>
                  </a:lnTo>
                  <a:lnTo>
                    <a:pt x="169483" y="152377"/>
                  </a:lnTo>
                  <a:lnTo>
                    <a:pt x="173666" y="169318"/>
                  </a:lnTo>
                  <a:lnTo>
                    <a:pt x="177866" y="184845"/>
                  </a:lnTo>
                  <a:lnTo>
                    <a:pt x="186296" y="213386"/>
                  </a:lnTo>
                  <a:lnTo>
                    <a:pt x="194747" y="240183"/>
                  </a:lnTo>
                  <a:lnTo>
                    <a:pt x="197564" y="256077"/>
                  </a:lnTo>
                  <a:lnTo>
                    <a:pt x="199442" y="273729"/>
                  </a:lnTo>
                  <a:lnTo>
                    <a:pt x="200695" y="292553"/>
                  </a:lnTo>
                  <a:lnTo>
                    <a:pt x="201530" y="310746"/>
                  </a:lnTo>
                  <a:lnTo>
                    <a:pt x="202457" y="346013"/>
                  </a:lnTo>
                  <a:lnTo>
                    <a:pt x="201293" y="364731"/>
                  </a:lnTo>
                  <a:lnTo>
                    <a:pt x="199107" y="384265"/>
                  </a:lnTo>
                  <a:lnTo>
                    <a:pt x="196238" y="404343"/>
                  </a:lnTo>
                  <a:lnTo>
                    <a:pt x="191503" y="421962"/>
                  </a:lnTo>
                  <a:lnTo>
                    <a:pt x="185524" y="437941"/>
                  </a:lnTo>
                  <a:lnTo>
                    <a:pt x="178716" y="452827"/>
                  </a:lnTo>
                  <a:lnTo>
                    <a:pt x="169943" y="464162"/>
                  </a:lnTo>
                  <a:lnTo>
                    <a:pt x="159863" y="473130"/>
                  </a:lnTo>
                  <a:lnTo>
                    <a:pt x="148908" y="480520"/>
                  </a:lnTo>
                  <a:lnTo>
                    <a:pt x="137372" y="482624"/>
                  </a:lnTo>
                  <a:lnTo>
                    <a:pt x="125448" y="481205"/>
                  </a:lnTo>
                  <a:lnTo>
                    <a:pt x="7620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049271" y="2171700"/>
              <a:ext cx="132830" cy="152401"/>
            </a:xfrm>
            <a:custGeom>
              <a:avLst/>
              <a:gdLst/>
              <a:ahLst/>
              <a:cxnLst/>
              <a:rect l="0" t="0" r="0" b="0"/>
              <a:pathLst>
                <a:path w="132830" h="152401">
                  <a:moveTo>
                    <a:pt x="132829" y="0"/>
                  </a:moveTo>
                  <a:lnTo>
                    <a:pt x="119344" y="13484"/>
                  </a:lnTo>
                  <a:lnTo>
                    <a:pt x="111139" y="20278"/>
                  </a:lnTo>
                  <a:lnTo>
                    <a:pt x="101435" y="27629"/>
                  </a:lnTo>
                  <a:lnTo>
                    <a:pt x="90733" y="35353"/>
                  </a:lnTo>
                  <a:lnTo>
                    <a:pt x="80776" y="44735"/>
                  </a:lnTo>
                  <a:lnTo>
                    <a:pt x="71316" y="55223"/>
                  </a:lnTo>
                  <a:lnTo>
                    <a:pt x="62186" y="66449"/>
                  </a:lnTo>
                  <a:lnTo>
                    <a:pt x="53278" y="76755"/>
                  </a:lnTo>
                  <a:lnTo>
                    <a:pt x="44518" y="86447"/>
                  </a:lnTo>
                  <a:lnTo>
                    <a:pt x="35855" y="95731"/>
                  </a:lnTo>
                  <a:lnTo>
                    <a:pt x="25846" y="103332"/>
                  </a:lnTo>
                  <a:lnTo>
                    <a:pt x="14940" y="109810"/>
                  </a:lnTo>
                  <a:lnTo>
                    <a:pt x="3436" y="115540"/>
                  </a:lnTo>
                  <a:lnTo>
                    <a:pt x="0" y="120771"/>
                  </a:lnTo>
                  <a:lnTo>
                    <a:pt x="1943" y="125669"/>
                  </a:lnTo>
                  <a:lnTo>
                    <a:pt x="7472" y="130346"/>
                  </a:lnTo>
                  <a:lnTo>
                    <a:pt x="18213" y="133464"/>
                  </a:lnTo>
                  <a:lnTo>
                    <a:pt x="32429" y="135542"/>
                  </a:lnTo>
                  <a:lnTo>
                    <a:pt x="48962" y="136928"/>
                  </a:lnTo>
                  <a:lnTo>
                    <a:pt x="64218" y="139263"/>
                  </a:lnTo>
                  <a:lnTo>
                    <a:pt x="78621" y="142231"/>
                  </a:lnTo>
                  <a:lnTo>
                    <a:pt x="120129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283700" y="2184400"/>
              <a:ext cx="254001" cy="139701"/>
            </a:xfrm>
            <a:custGeom>
              <a:avLst/>
              <a:gdLst/>
              <a:ahLst/>
              <a:cxnLst/>
              <a:rect l="0" t="0" r="0" b="0"/>
              <a:pathLst>
                <a:path w="254001" h="1397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7920" y="11550"/>
                  </a:lnTo>
                  <a:lnTo>
                    <a:pt x="92869" y="17577"/>
                  </a:lnTo>
                  <a:lnTo>
                    <a:pt x="108479" y="24418"/>
                  </a:lnTo>
                  <a:lnTo>
                    <a:pt x="121708" y="34623"/>
                  </a:lnTo>
                  <a:lnTo>
                    <a:pt x="133350" y="47071"/>
                  </a:lnTo>
                  <a:lnTo>
                    <a:pt x="143933" y="61014"/>
                  </a:lnTo>
                  <a:lnTo>
                    <a:pt x="153810" y="73131"/>
                  </a:lnTo>
                  <a:lnTo>
                    <a:pt x="163217" y="84032"/>
                  </a:lnTo>
                  <a:lnTo>
                    <a:pt x="172311" y="94121"/>
                  </a:lnTo>
                  <a:lnTo>
                    <a:pt x="189942" y="112857"/>
                  </a:lnTo>
                  <a:lnTo>
                    <a:pt x="2540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334500" y="213360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190500" y="0"/>
                  </a:moveTo>
                  <a:lnTo>
                    <a:pt x="170274" y="13484"/>
                  </a:lnTo>
                  <a:lnTo>
                    <a:pt x="160082" y="23100"/>
                  </a:lnTo>
                  <a:lnTo>
                    <a:pt x="149054" y="35155"/>
                  </a:lnTo>
                  <a:lnTo>
                    <a:pt x="137469" y="48837"/>
                  </a:lnTo>
                  <a:lnTo>
                    <a:pt x="126924" y="60780"/>
                  </a:lnTo>
                  <a:lnTo>
                    <a:pt x="107681" y="81576"/>
                  </a:lnTo>
                  <a:lnTo>
                    <a:pt x="74238" y="115892"/>
                  </a:lnTo>
                  <a:lnTo>
                    <a:pt x="63603" y="128061"/>
                  </a:lnTo>
                  <a:lnTo>
                    <a:pt x="53691" y="140407"/>
                  </a:lnTo>
                  <a:lnTo>
                    <a:pt x="44260" y="152872"/>
                  </a:lnTo>
                  <a:lnTo>
                    <a:pt x="35151" y="164003"/>
                  </a:lnTo>
                  <a:lnTo>
                    <a:pt x="26256" y="174246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639300" y="21590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112973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601200" y="22479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26968" y="6742"/>
                  </a:lnTo>
                  <a:lnTo>
                    <a:pt x="40556" y="8727"/>
                  </a:lnTo>
                  <a:lnTo>
                    <a:pt x="55260" y="10051"/>
                  </a:lnTo>
                  <a:lnTo>
                    <a:pt x="70706" y="10934"/>
                  </a:lnTo>
                  <a:lnTo>
                    <a:pt x="85237" y="12934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817100" y="2161811"/>
              <a:ext cx="241301" cy="225790"/>
            </a:xfrm>
            <a:custGeom>
              <a:avLst/>
              <a:gdLst/>
              <a:ahLst/>
              <a:cxnLst/>
              <a:rect l="0" t="0" r="0" b="0"/>
              <a:pathLst>
                <a:path w="241301" h="225790">
                  <a:moveTo>
                    <a:pt x="0" y="35289"/>
                  </a:moveTo>
                  <a:lnTo>
                    <a:pt x="13484" y="21804"/>
                  </a:lnTo>
                  <a:lnTo>
                    <a:pt x="21689" y="16421"/>
                  </a:lnTo>
                  <a:lnTo>
                    <a:pt x="31393" y="11422"/>
                  </a:lnTo>
                  <a:lnTo>
                    <a:pt x="42095" y="6677"/>
                  </a:lnTo>
                  <a:lnTo>
                    <a:pt x="56285" y="3514"/>
                  </a:lnTo>
                  <a:lnTo>
                    <a:pt x="72801" y="1406"/>
                  </a:lnTo>
                  <a:lnTo>
                    <a:pt x="90868" y="0"/>
                  </a:lnTo>
                  <a:lnTo>
                    <a:pt x="107145" y="1885"/>
                  </a:lnTo>
                  <a:lnTo>
                    <a:pt x="122229" y="5964"/>
                  </a:lnTo>
                  <a:lnTo>
                    <a:pt x="136519" y="11505"/>
                  </a:lnTo>
                  <a:lnTo>
                    <a:pt x="146046" y="20844"/>
                  </a:lnTo>
                  <a:lnTo>
                    <a:pt x="152397" y="32714"/>
                  </a:lnTo>
                  <a:lnTo>
                    <a:pt x="156632" y="46273"/>
                  </a:lnTo>
                  <a:lnTo>
                    <a:pt x="158043" y="60956"/>
                  </a:lnTo>
                  <a:lnTo>
                    <a:pt x="157573" y="76389"/>
                  </a:lnTo>
                  <a:lnTo>
                    <a:pt x="155848" y="92322"/>
                  </a:lnTo>
                  <a:lnTo>
                    <a:pt x="151876" y="108589"/>
                  </a:lnTo>
                  <a:lnTo>
                    <a:pt x="146406" y="125078"/>
                  </a:lnTo>
                  <a:lnTo>
                    <a:pt x="139937" y="141715"/>
                  </a:lnTo>
                  <a:lnTo>
                    <a:pt x="129981" y="155628"/>
                  </a:lnTo>
                  <a:lnTo>
                    <a:pt x="117698" y="167726"/>
                  </a:lnTo>
                  <a:lnTo>
                    <a:pt x="103865" y="178613"/>
                  </a:lnTo>
                  <a:lnTo>
                    <a:pt x="90409" y="188694"/>
                  </a:lnTo>
                  <a:lnTo>
                    <a:pt x="59714" y="210721"/>
                  </a:lnTo>
                  <a:lnTo>
                    <a:pt x="66051" y="206862"/>
                  </a:lnTo>
                  <a:lnTo>
                    <a:pt x="75078" y="204704"/>
                  </a:lnTo>
                  <a:lnTo>
                    <a:pt x="86741" y="203266"/>
                  </a:lnTo>
                  <a:lnTo>
                    <a:pt x="100160" y="202307"/>
                  </a:lnTo>
                  <a:lnTo>
                    <a:pt x="114751" y="201667"/>
                  </a:lnTo>
                  <a:lnTo>
                    <a:pt x="146015" y="200957"/>
                  </a:lnTo>
                  <a:lnTo>
                    <a:pt x="160843" y="202179"/>
                  </a:lnTo>
                  <a:lnTo>
                    <a:pt x="174962" y="204404"/>
                  </a:lnTo>
                  <a:lnTo>
                    <a:pt x="241300" y="2257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8356600" y="2247900"/>
            <a:ext cx="1714501" cy="698501"/>
            <a:chOff x="8356600" y="2247900"/>
            <a:chExt cx="1714501" cy="698501"/>
          </a:xfrm>
        </p:grpSpPr>
        <p:sp>
          <p:nvSpPr>
            <p:cNvPr id="126" name="Freeform 125"/>
            <p:cNvSpPr/>
            <p:nvPr/>
          </p:nvSpPr>
          <p:spPr>
            <a:xfrm>
              <a:off x="8356600" y="2489200"/>
              <a:ext cx="520701" cy="25401"/>
            </a:xfrm>
            <a:custGeom>
              <a:avLst/>
              <a:gdLst/>
              <a:ahLst/>
              <a:cxnLst/>
              <a:rect l="0" t="0" r="0" b="0"/>
              <a:pathLst>
                <a:path w="520701" h="25401">
                  <a:moveTo>
                    <a:pt x="0" y="25400"/>
                  </a:moveTo>
                  <a:lnTo>
                    <a:pt x="176336" y="25400"/>
                  </a:lnTo>
                  <a:lnTo>
                    <a:pt x="196580" y="23988"/>
                  </a:lnTo>
                  <a:lnTo>
                    <a:pt x="217130" y="21637"/>
                  </a:lnTo>
                  <a:lnTo>
                    <a:pt x="237887" y="18657"/>
                  </a:lnTo>
                  <a:lnTo>
                    <a:pt x="258780" y="16672"/>
                  </a:lnTo>
                  <a:lnTo>
                    <a:pt x="279764" y="15348"/>
                  </a:lnTo>
                  <a:lnTo>
                    <a:pt x="300809" y="14465"/>
                  </a:lnTo>
                  <a:lnTo>
                    <a:pt x="319072" y="12465"/>
                  </a:lnTo>
                  <a:lnTo>
                    <a:pt x="335481" y="9721"/>
                  </a:lnTo>
                  <a:lnTo>
                    <a:pt x="350654" y="6481"/>
                  </a:lnTo>
                  <a:lnTo>
                    <a:pt x="366414" y="4320"/>
                  </a:lnTo>
                  <a:lnTo>
                    <a:pt x="382565" y="2880"/>
                  </a:lnTo>
                  <a:lnTo>
                    <a:pt x="398976" y="1920"/>
                  </a:lnTo>
                  <a:lnTo>
                    <a:pt x="436026" y="853"/>
                  </a:lnTo>
                  <a:lnTo>
                    <a:pt x="520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432800" y="27686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70706" y="0"/>
                  </a:lnTo>
                  <a:lnTo>
                    <a:pt x="85237" y="1411"/>
                  </a:lnTo>
                  <a:lnTo>
                    <a:pt x="99159" y="3762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693708" y="2705100"/>
              <a:ext cx="31193" cy="241301"/>
            </a:xfrm>
            <a:custGeom>
              <a:avLst/>
              <a:gdLst/>
              <a:ahLst/>
              <a:cxnLst/>
              <a:rect l="0" t="0" r="0" b="0"/>
              <a:pathLst>
                <a:path w="31193" h="241301">
                  <a:moveTo>
                    <a:pt x="31192" y="0"/>
                  </a:moveTo>
                  <a:lnTo>
                    <a:pt x="24450" y="26967"/>
                  </a:lnTo>
                  <a:lnTo>
                    <a:pt x="17377" y="59022"/>
                  </a:lnTo>
                  <a:lnTo>
                    <a:pt x="9529" y="95376"/>
                  </a:lnTo>
                  <a:lnTo>
                    <a:pt x="1338" y="130349"/>
                  </a:lnTo>
                  <a:lnTo>
                    <a:pt x="0" y="147577"/>
                  </a:lnTo>
                  <a:lnTo>
                    <a:pt x="520" y="164707"/>
                  </a:lnTo>
                  <a:lnTo>
                    <a:pt x="5792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220200" y="2439190"/>
              <a:ext cx="355601" cy="24611"/>
            </a:xfrm>
            <a:custGeom>
              <a:avLst/>
              <a:gdLst/>
              <a:ahLst/>
              <a:cxnLst/>
              <a:rect l="0" t="0" r="0" b="0"/>
              <a:pathLst>
                <a:path w="355601" h="24611">
                  <a:moveTo>
                    <a:pt x="0" y="24610"/>
                  </a:moveTo>
                  <a:lnTo>
                    <a:pt x="20225" y="17867"/>
                  </a:lnTo>
                  <a:lnTo>
                    <a:pt x="31828" y="15882"/>
                  </a:lnTo>
                  <a:lnTo>
                    <a:pt x="45208" y="14558"/>
                  </a:lnTo>
                  <a:lnTo>
                    <a:pt x="59772" y="13675"/>
                  </a:lnTo>
                  <a:lnTo>
                    <a:pt x="91006" y="12694"/>
                  </a:lnTo>
                  <a:lnTo>
                    <a:pt x="157049" y="12065"/>
                  </a:lnTo>
                  <a:lnTo>
                    <a:pt x="172432" y="10602"/>
                  </a:lnTo>
                  <a:lnTo>
                    <a:pt x="186921" y="8216"/>
                  </a:lnTo>
                  <a:lnTo>
                    <a:pt x="200814" y="5214"/>
                  </a:lnTo>
                  <a:lnTo>
                    <a:pt x="215720" y="3212"/>
                  </a:lnTo>
                  <a:lnTo>
                    <a:pt x="231302" y="1878"/>
                  </a:lnTo>
                  <a:lnTo>
                    <a:pt x="247335" y="988"/>
                  </a:lnTo>
                  <a:lnTo>
                    <a:pt x="280200" y="0"/>
                  </a:lnTo>
                  <a:lnTo>
                    <a:pt x="355600" y="11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347200" y="25908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512300" y="2540000"/>
              <a:ext cx="50801" cy="279401"/>
            </a:xfrm>
            <a:custGeom>
              <a:avLst/>
              <a:gdLst/>
              <a:ahLst/>
              <a:cxnLst/>
              <a:rect l="0" t="0" r="0" b="0"/>
              <a:pathLst>
                <a:path w="50801" h="279401">
                  <a:moveTo>
                    <a:pt x="50800" y="0"/>
                  </a:moveTo>
                  <a:lnTo>
                    <a:pt x="44058" y="20225"/>
                  </a:lnTo>
                  <a:lnTo>
                    <a:pt x="40661" y="31828"/>
                  </a:lnTo>
                  <a:lnTo>
                    <a:pt x="29137" y="73714"/>
                  </a:lnTo>
                  <a:lnTo>
                    <a:pt x="16786" y="114974"/>
                  </a:lnTo>
                  <a:lnTo>
                    <a:pt x="8401" y="146114"/>
                  </a:lnTo>
                  <a:lnTo>
                    <a:pt x="5601" y="163732"/>
                  </a:lnTo>
                  <a:lnTo>
                    <a:pt x="3733" y="182532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766300" y="2527300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9372"/>
                  </a:lnTo>
                  <a:lnTo>
                    <a:pt x="45208" y="28048"/>
                  </a:lnTo>
                  <a:lnTo>
                    <a:pt x="59772" y="27165"/>
                  </a:lnTo>
                  <a:lnTo>
                    <a:pt x="94769" y="26184"/>
                  </a:lnTo>
                  <a:lnTo>
                    <a:pt x="113979" y="25923"/>
                  </a:lnTo>
                  <a:lnTo>
                    <a:pt x="132430" y="24337"/>
                  </a:lnTo>
                  <a:lnTo>
                    <a:pt x="150376" y="21869"/>
                  </a:lnTo>
                  <a:lnTo>
                    <a:pt x="167984" y="18812"/>
                  </a:lnTo>
                  <a:lnTo>
                    <a:pt x="185366" y="16775"/>
                  </a:lnTo>
                  <a:lnTo>
                    <a:pt x="202600" y="15416"/>
                  </a:lnTo>
                  <a:lnTo>
                    <a:pt x="219733" y="14511"/>
                  </a:lnTo>
                  <a:lnTo>
                    <a:pt x="236800" y="12496"/>
                  </a:lnTo>
                  <a:lnTo>
                    <a:pt x="253822" y="9742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791700" y="27305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2"/>
                  </a:lnTo>
                  <a:lnTo>
                    <a:pt x="45208" y="264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982723" y="2654300"/>
              <a:ext cx="12178" cy="203201"/>
            </a:xfrm>
            <a:custGeom>
              <a:avLst/>
              <a:gdLst/>
              <a:ahLst/>
              <a:cxnLst/>
              <a:rect l="0" t="0" r="0" b="0"/>
              <a:pathLst>
                <a:path w="12178" h="203201">
                  <a:moveTo>
                    <a:pt x="12177" y="0"/>
                  </a:moveTo>
                  <a:lnTo>
                    <a:pt x="5435" y="26967"/>
                  </a:lnTo>
                  <a:lnTo>
                    <a:pt x="3448" y="40556"/>
                  </a:lnTo>
                  <a:lnTo>
                    <a:pt x="2124" y="55259"/>
                  </a:lnTo>
                  <a:lnTo>
                    <a:pt x="1242" y="70706"/>
                  </a:lnTo>
                  <a:lnTo>
                    <a:pt x="261" y="102921"/>
                  </a:lnTo>
                  <a:lnTo>
                    <a:pt x="0" y="119414"/>
                  </a:lnTo>
                  <a:lnTo>
                    <a:pt x="1236" y="134642"/>
                  </a:lnTo>
                  <a:lnTo>
                    <a:pt x="12177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483600" y="2247900"/>
              <a:ext cx="165101" cy="698501"/>
            </a:xfrm>
            <a:custGeom>
              <a:avLst/>
              <a:gdLst/>
              <a:ahLst/>
              <a:cxnLst/>
              <a:rect l="0" t="0" r="0" b="0"/>
              <a:pathLst>
                <a:path w="165101" h="698501">
                  <a:moveTo>
                    <a:pt x="0" y="0"/>
                  </a:moveTo>
                  <a:lnTo>
                    <a:pt x="0" y="26967"/>
                  </a:lnTo>
                  <a:lnTo>
                    <a:pt x="2822" y="39145"/>
                  </a:lnTo>
                  <a:lnTo>
                    <a:pt x="7525" y="51496"/>
                  </a:lnTo>
                  <a:lnTo>
                    <a:pt x="13484" y="63964"/>
                  </a:lnTo>
                  <a:lnTo>
                    <a:pt x="18867" y="77920"/>
                  </a:lnTo>
                  <a:lnTo>
                    <a:pt x="23866" y="92869"/>
                  </a:lnTo>
                  <a:lnTo>
                    <a:pt x="37645" y="137113"/>
                  </a:lnTo>
                  <a:lnTo>
                    <a:pt x="42030" y="150675"/>
                  </a:lnTo>
                  <a:lnTo>
                    <a:pt x="47776" y="165361"/>
                  </a:lnTo>
                  <a:lnTo>
                    <a:pt x="54428" y="180796"/>
                  </a:lnTo>
                  <a:lnTo>
                    <a:pt x="61685" y="196731"/>
                  </a:lnTo>
                  <a:lnTo>
                    <a:pt x="67934" y="212998"/>
                  </a:lnTo>
                  <a:lnTo>
                    <a:pt x="73511" y="229487"/>
                  </a:lnTo>
                  <a:lnTo>
                    <a:pt x="78641" y="246125"/>
                  </a:lnTo>
                  <a:lnTo>
                    <a:pt x="82060" y="262861"/>
                  </a:lnTo>
                  <a:lnTo>
                    <a:pt x="84340" y="279662"/>
                  </a:lnTo>
                  <a:lnTo>
                    <a:pt x="85860" y="296508"/>
                  </a:lnTo>
                  <a:lnTo>
                    <a:pt x="88284" y="314794"/>
                  </a:lnTo>
                  <a:lnTo>
                    <a:pt x="91312" y="334040"/>
                  </a:lnTo>
                  <a:lnTo>
                    <a:pt x="94741" y="353927"/>
                  </a:lnTo>
                  <a:lnTo>
                    <a:pt x="98438" y="372829"/>
                  </a:lnTo>
                  <a:lnTo>
                    <a:pt x="106309" y="408883"/>
                  </a:lnTo>
                  <a:lnTo>
                    <a:pt x="108973" y="426399"/>
                  </a:lnTo>
                  <a:lnTo>
                    <a:pt x="110749" y="443722"/>
                  </a:lnTo>
                  <a:lnTo>
                    <a:pt x="111932" y="460914"/>
                  </a:lnTo>
                  <a:lnTo>
                    <a:pt x="114132" y="478021"/>
                  </a:lnTo>
                  <a:lnTo>
                    <a:pt x="117010" y="495069"/>
                  </a:lnTo>
                  <a:lnTo>
                    <a:pt x="120340" y="512079"/>
                  </a:lnTo>
                  <a:lnTo>
                    <a:pt x="127803" y="546031"/>
                  </a:lnTo>
                  <a:lnTo>
                    <a:pt x="165100" y="698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8648700" y="3327400"/>
            <a:ext cx="554467" cy="482601"/>
            <a:chOff x="8648700" y="3327400"/>
            <a:chExt cx="554467" cy="482601"/>
          </a:xfrm>
        </p:grpSpPr>
        <p:sp>
          <p:nvSpPr>
            <p:cNvPr id="137" name="Freeform 136"/>
            <p:cNvSpPr/>
            <p:nvPr/>
          </p:nvSpPr>
          <p:spPr>
            <a:xfrm>
              <a:off x="8648700" y="33401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0" y="0"/>
                  </a:moveTo>
                  <a:lnTo>
                    <a:pt x="13484" y="20225"/>
                  </a:lnTo>
                  <a:lnTo>
                    <a:pt x="20278" y="31828"/>
                  </a:lnTo>
                  <a:lnTo>
                    <a:pt x="27629" y="45208"/>
                  </a:lnTo>
                  <a:lnTo>
                    <a:pt x="35352" y="59771"/>
                  </a:lnTo>
                  <a:lnTo>
                    <a:pt x="44735" y="73714"/>
                  </a:lnTo>
                  <a:lnTo>
                    <a:pt x="55223" y="87243"/>
                  </a:lnTo>
                  <a:lnTo>
                    <a:pt x="66448" y="100495"/>
                  </a:lnTo>
                  <a:lnTo>
                    <a:pt x="76755" y="113563"/>
                  </a:lnTo>
                  <a:lnTo>
                    <a:pt x="86447" y="126508"/>
                  </a:lnTo>
                  <a:lnTo>
                    <a:pt x="95732" y="139372"/>
                  </a:lnTo>
                  <a:lnTo>
                    <a:pt x="104743" y="150770"/>
                  </a:lnTo>
                  <a:lnTo>
                    <a:pt x="113572" y="161191"/>
                  </a:lnTo>
                  <a:lnTo>
                    <a:pt x="139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737600" y="3340100"/>
              <a:ext cx="127001" cy="469901"/>
            </a:xfrm>
            <a:custGeom>
              <a:avLst/>
              <a:gdLst/>
              <a:ahLst/>
              <a:cxnLst/>
              <a:rect l="0" t="0" r="0" b="0"/>
              <a:pathLst>
                <a:path w="127001" h="469901">
                  <a:moveTo>
                    <a:pt x="127000" y="0"/>
                  </a:moveTo>
                  <a:lnTo>
                    <a:pt x="120258" y="26968"/>
                  </a:lnTo>
                  <a:lnTo>
                    <a:pt x="116861" y="39145"/>
                  </a:lnTo>
                  <a:lnTo>
                    <a:pt x="109323" y="63964"/>
                  </a:lnTo>
                  <a:lnTo>
                    <a:pt x="97146" y="101737"/>
                  </a:lnTo>
                  <a:lnTo>
                    <a:pt x="92986" y="115803"/>
                  </a:lnTo>
                  <a:lnTo>
                    <a:pt x="84601" y="146482"/>
                  </a:lnTo>
                  <a:lnTo>
                    <a:pt x="81801" y="162566"/>
                  </a:lnTo>
                  <a:lnTo>
                    <a:pt x="79933" y="178933"/>
                  </a:lnTo>
                  <a:lnTo>
                    <a:pt x="78688" y="195488"/>
                  </a:lnTo>
                  <a:lnTo>
                    <a:pt x="75037" y="212170"/>
                  </a:lnTo>
                  <a:lnTo>
                    <a:pt x="69780" y="228936"/>
                  </a:lnTo>
                  <a:lnTo>
                    <a:pt x="57824" y="261204"/>
                  </a:lnTo>
                  <a:lnTo>
                    <a:pt x="47807" y="289657"/>
                  </a:lnTo>
                  <a:lnTo>
                    <a:pt x="43160" y="307405"/>
                  </a:lnTo>
                  <a:lnTo>
                    <a:pt x="38651" y="327703"/>
                  </a:lnTo>
                  <a:lnTo>
                    <a:pt x="29878" y="370012"/>
                  </a:lnTo>
                  <a:lnTo>
                    <a:pt x="25563" y="389197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042400" y="3327400"/>
              <a:ext cx="160767" cy="304801"/>
            </a:xfrm>
            <a:custGeom>
              <a:avLst/>
              <a:gdLst/>
              <a:ahLst/>
              <a:cxnLst/>
              <a:rect l="0" t="0" r="0" b="0"/>
              <a:pathLst>
                <a:path w="160767" h="304801">
                  <a:moveTo>
                    <a:pt x="0" y="0"/>
                  </a:moveTo>
                  <a:lnTo>
                    <a:pt x="6741" y="26968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23073" y="75098"/>
                  </a:lnTo>
                  <a:lnTo>
                    <a:pt x="29493" y="85343"/>
                  </a:lnTo>
                  <a:lnTo>
                    <a:pt x="36595" y="94995"/>
                  </a:lnTo>
                  <a:lnTo>
                    <a:pt x="44152" y="104252"/>
                  </a:lnTo>
                  <a:lnTo>
                    <a:pt x="52012" y="113246"/>
                  </a:lnTo>
                  <a:lnTo>
                    <a:pt x="60075" y="122064"/>
                  </a:lnTo>
                  <a:lnTo>
                    <a:pt x="69683" y="129353"/>
                  </a:lnTo>
                  <a:lnTo>
                    <a:pt x="80322" y="135624"/>
                  </a:lnTo>
                  <a:lnTo>
                    <a:pt x="91647" y="141216"/>
                  </a:lnTo>
                  <a:lnTo>
                    <a:pt x="103432" y="147766"/>
                  </a:lnTo>
                  <a:lnTo>
                    <a:pt x="115521" y="154955"/>
                  </a:lnTo>
                  <a:lnTo>
                    <a:pt x="127814" y="162570"/>
                  </a:lnTo>
                  <a:lnTo>
                    <a:pt x="138831" y="170469"/>
                  </a:lnTo>
                  <a:lnTo>
                    <a:pt x="148998" y="178557"/>
                  </a:lnTo>
                  <a:lnTo>
                    <a:pt x="158599" y="186771"/>
                  </a:lnTo>
                  <a:lnTo>
                    <a:pt x="160766" y="193658"/>
                  </a:lnTo>
                  <a:lnTo>
                    <a:pt x="157977" y="199661"/>
                  </a:lnTo>
                  <a:lnTo>
                    <a:pt x="151885" y="205074"/>
                  </a:lnTo>
                  <a:lnTo>
                    <a:pt x="142178" y="210094"/>
                  </a:lnTo>
                  <a:lnTo>
                    <a:pt x="130064" y="214851"/>
                  </a:lnTo>
                  <a:lnTo>
                    <a:pt x="116342" y="219434"/>
                  </a:lnTo>
                  <a:lnTo>
                    <a:pt x="102961" y="225311"/>
                  </a:lnTo>
                  <a:lnTo>
                    <a:pt x="89808" y="232052"/>
                  </a:lnTo>
                  <a:lnTo>
                    <a:pt x="76805" y="239368"/>
                  </a:lnTo>
                  <a:lnTo>
                    <a:pt x="63903" y="248478"/>
                  </a:lnTo>
                  <a:lnTo>
                    <a:pt x="51069" y="258785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9334500" y="3341696"/>
            <a:ext cx="685801" cy="265105"/>
            <a:chOff x="9334500" y="3341696"/>
            <a:chExt cx="685801" cy="265105"/>
          </a:xfrm>
        </p:grpSpPr>
        <p:sp>
          <p:nvSpPr>
            <p:cNvPr id="141" name="Freeform 140"/>
            <p:cNvSpPr/>
            <p:nvPr/>
          </p:nvSpPr>
          <p:spPr>
            <a:xfrm>
              <a:off x="9334500" y="34417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448800" y="3364507"/>
              <a:ext cx="190501" cy="191494"/>
            </a:xfrm>
            <a:custGeom>
              <a:avLst/>
              <a:gdLst/>
              <a:ahLst/>
              <a:cxnLst/>
              <a:rect l="0" t="0" r="0" b="0"/>
              <a:pathLst>
                <a:path w="190501" h="191494">
                  <a:moveTo>
                    <a:pt x="0" y="26393"/>
                  </a:moveTo>
                  <a:lnTo>
                    <a:pt x="13484" y="6167"/>
                  </a:lnTo>
                  <a:lnTo>
                    <a:pt x="21689" y="1620"/>
                  </a:lnTo>
                  <a:lnTo>
                    <a:pt x="31393" y="0"/>
                  </a:lnTo>
                  <a:lnTo>
                    <a:pt x="42095" y="331"/>
                  </a:lnTo>
                  <a:lnTo>
                    <a:pt x="52052" y="3373"/>
                  </a:lnTo>
                  <a:lnTo>
                    <a:pt x="61512" y="8224"/>
                  </a:lnTo>
                  <a:lnTo>
                    <a:pt x="70642" y="14280"/>
                  </a:lnTo>
                  <a:lnTo>
                    <a:pt x="79550" y="21140"/>
                  </a:lnTo>
                  <a:lnTo>
                    <a:pt x="88310" y="28535"/>
                  </a:lnTo>
                  <a:lnTo>
                    <a:pt x="96973" y="36288"/>
                  </a:lnTo>
                  <a:lnTo>
                    <a:pt x="105571" y="45689"/>
                  </a:lnTo>
                  <a:lnTo>
                    <a:pt x="114125" y="56191"/>
                  </a:lnTo>
                  <a:lnTo>
                    <a:pt x="122650" y="67424"/>
                  </a:lnTo>
                  <a:lnTo>
                    <a:pt x="131155" y="77736"/>
                  </a:lnTo>
                  <a:lnTo>
                    <a:pt x="139648" y="87433"/>
                  </a:lnTo>
                  <a:lnTo>
                    <a:pt x="148132" y="96719"/>
                  </a:lnTo>
                  <a:lnTo>
                    <a:pt x="155199" y="107144"/>
                  </a:lnTo>
                  <a:lnTo>
                    <a:pt x="161321" y="118326"/>
                  </a:lnTo>
                  <a:lnTo>
                    <a:pt x="166814" y="130015"/>
                  </a:lnTo>
                  <a:lnTo>
                    <a:pt x="171887" y="142041"/>
                  </a:lnTo>
                  <a:lnTo>
                    <a:pt x="176680" y="154291"/>
                  </a:lnTo>
                  <a:lnTo>
                    <a:pt x="190500" y="191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461500" y="3352800"/>
              <a:ext cx="127001" cy="254001"/>
            </a:xfrm>
            <a:custGeom>
              <a:avLst/>
              <a:gdLst/>
              <a:ahLst/>
              <a:cxnLst/>
              <a:rect l="0" t="0" r="0" b="0"/>
              <a:pathLst>
                <a:path w="127001" h="254001">
                  <a:moveTo>
                    <a:pt x="127000" y="0"/>
                  </a:moveTo>
                  <a:lnTo>
                    <a:pt x="106774" y="13484"/>
                  </a:lnTo>
                  <a:lnTo>
                    <a:pt x="99404" y="21689"/>
                  </a:lnTo>
                  <a:lnTo>
                    <a:pt x="93081" y="31392"/>
                  </a:lnTo>
                  <a:lnTo>
                    <a:pt x="87454" y="42095"/>
                  </a:lnTo>
                  <a:lnTo>
                    <a:pt x="80880" y="56285"/>
                  </a:lnTo>
                  <a:lnTo>
                    <a:pt x="66051" y="90867"/>
                  </a:lnTo>
                  <a:lnTo>
                    <a:pt x="59556" y="107145"/>
                  </a:lnTo>
                  <a:lnTo>
                    <a:pt x="48576" y="136519"/>
                  </a:lnTo>
                  <a:lnTo>
                    <a:pt x="42262" y="151691"/>
                  </a:lnTo>
                  <a:lnTo>
                    <a:pt x="35230" y="167449"/>
                  </a:lnTo>
                  <a:lnTo>
                    <a:pt x="27720" y="183599"/>
                  </a:lnTo>
                  <a:lnTo>
                    <a:pt x="21302" y="198599"/>
                  </a:lnTo>
                  <a:lnTo>
                    <a:pt x="15612" y="212833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702800" y="34671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859472" y="3341696"/>
              <a:ext cx="160829" cy="259275"/>
            </a:xfrm>
            <a:custGeom>
              <a:avLst/>
              <a:gdLst/>
              <a:ahLst/>
              <a:cxnLst/>
              <a:rect l="0" t="0" r="0" b="0"/>
              <a:pathLst>
                <a:path w="160829" h="259275">
                  <a:moveTo>
                    <a:pt x="21128" y="49204"/>
                  </a:moveTo>
                  <a:lnTo>
                    <a:pt x="34612" y="28978"/>
                  </a:lnTo>
                  <a:lnTo>
                    <a:pt x="42817" y="20198"/>
                  </a:lnTo>
                  <a:lnTo>
                    <a:pt x="52521" y="11522"/>
                  </a:lnTo>
                  <a:lnTo>
                    <a:pt x="63223" y="2916"/>
                  </a:lnTo>
                  <a:lnTo>
                    <a:pt x="73180" y="0"/>
                  </a:lnTo>
                  <a:lnTo>
                    <a:pt x="82640" y="879"/>
                  </a:lnTo>
                  <a:lnTo>
                    <a:pt x="91770" y="4287"/>
                  </a:lnTo>
                  <a:lnTo>
                    <a:pt x="99267" y="10793"/>
                  </a:lnTo>
                  <a:lnTo>
                    <a:pt x="105676" y="19363"/>
                  </a:lnTo>
                  <a:lnTo>
                    <a:pt x="111360" y="29310"/>
                  </a:lnTo>
                  <a:lnTo>
                    <a:pt x="115149" y="42997"/>
                  </a:lnTo>
                  <a:lnTo>
                    <a:pt x="117675" y="59177"/>
                  </a:lnTo>
                  <a:lnTo>
                    <a:pt x="119359" y="77019"/>
                  </a:lnTo>
                  <a:lnTo>
                    <a:pt x="120482" y="94558"/>
                  </a:lnTo>
                  <a:lnTo>
                    <a:pt x="121729" y="129098"/>
                  </a:lnTo>
                  <a:lnTo>
                    <a:pt x="120651" y="144800"/>
                  </a:lnTo>
                  <a:lnTo>
                    <a:pt x="118521" y="159501"/>
                  </a:lnTo>
                  <a:lnTo>
                    <a:pt x="115690" y="173535"/>
                  </a:lnTo>
                  <a:lnTo>
                    <a:pt x="110980" y="187125"/>
                  </a:lnTo>
                  <a:lnTo>
                    <a:pt x="105019" y="200418"/>
                  </a:lnTo>
                  <a:lnTo>
                    <a:pt x="98221" y="213513"/>
                  </a:lnTo>
                  <a:lnTo>
                    <a:pt x="90868" y="225065"/>
                  </a:lnTo>
                  <a:lnTo>
                    <a:pt x="83143" y="235589"/>
                  </a:lnTo>
                  <a:lnTo>
                    <a:pt x="75171" y="245427"/>
                  </a:lnTo>
                  <a:lnTo>
                    <a:pt x="64212" y="251986"/>
                  </a:lnTo>
                  <a:lnTo>
                    <a:pt x="51262" y="256358"/>
                  </a:lnTo>
                  <a:lnTo>
                    <a:pt x="36984" y="259274"/>
                  </a:lnTo>
                  <a:lnTo>
                    <a:pt x="26054" y="256983"/>
                  </a:lnTo>
                  <a:lnTo>
                    <a:pt x="17356" y="251224"/>
                  </a:lnTo>
                  <a:lnTo>
                    <a:pt x="10147" y="243150"/>
                  </a:lnTo>
                  <a:lnTo>
                    <a:pt x="5340" y="232123"/>
                  </a:lnTo>
                  <a:lnTo>
                    <a:pt x="2136" y="219128"/>
                  </a:lnTo>
                  <a:lnTo>
                    <a:pt x="0" y="204820"/>
                  </a:lnTo>
                  <a:lnTo>
                    <a:pt x="2809" y="198103"/>
                  </a:lnTo>
                  <a:lnTo>
                    <a:pt x="8915" y="196448"/>
                  </a:lnTo>
                  <a:lnTo>
                    <a:pt x="17219" y="198167"/>
                  </a:lnTo>
                  <a:lnTo>
                    <a:pt x="26988" y="202134"/>
                  </a:lnTo>
                  <a:lnTo>
                    <a:pt x="37735" y="207602"/>
                  </a:lnTo>
                  <a:lnTo>
                    <a:pt x="49133" y="214069"/>
                  </a:lnTo>
                  <a:lnTo>
                    <a:pt x="76848" y="228781"/>
                  </a:lnTo>
                  <a:lnTo>
                    <a:pt x="160828" y="252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Freeform 146"/>
          <p:cNvSpPr/>
          <p:nvPr/>
        </p:nvSpPr>
        <p:spPr>
          <a:xfrm>
            <a:off x="7020486" y="5816600"/>
            <a:ext cx="40466" cy="75780"/>
          </a:xfrm>
          <a:custGeom>
            <a:avLst/>
            <a:gdLst/>
            <a:ahLst/>
            <a:cxnLst/>
            <a:rect l="0" t="0" r="0" b="0"/>
            <a:pathLst>
              <a:path w="40466" h="75780">
                <a:moveTo>
                  <a:pt x="28014" y="38100"/>
                </a:moveTo>
                <a:lnTo>
                  <a:pt x="7788" y="51584"/>
                </a:lnTo>
                <a:lnTo>
                  <a:pt x="4652" y="58378"/>
                </a:lnTo>
                <a:lnTo>
                  <a:pt x="5383" y="65729"/>
                </a:lnTo>
                <a:lnTo>
                  <a:pt x="8694" y="73453"/>
                </a:lnTo>
                <a:lnTo>
                  <a:pt x="13722" y="75779"/>
                </a:lnTo>
                <a:lnTo>
                  <a:pt x="19897" y="74508"/>
                </a:lnTo>
                <a:lnTo>
                  <a:pt x="26836" y="70839"/>
                </a:lnTo>
                <a:lnTo>
                  <a:pt x="28640" y="64159"/>
                </a:lnTo>
                <a:lnTo>
                  <a:pt x="27020" y="55472"/>
                </a:lnTo>
                <a:lnTo>
                  <a:pt x="23118" y="45448"/>
                </a:lnTo>
                <a:lnTo>
                  <a:pt x="17694" y="41588"/>
                </a:lnTo>
                <a:lnTo>
                  <a:pt x="11256" y="41836"/>
                </a:lnTo>
                <a:lnTo>
                  <a:pt x="4142" y="44824"/>
                </a:lnTo>
                <a:lnTo>
                  <a:pt x="810" y="51049"/>
                </a:lnTo>
                <a:lnTo>
                  <a:pt x="0" y="59432"/>
                </a:lnTo>
                <a:lnTo>
                  <a:pt x="871" y="69255"/>
                </a:lnTo>
                <a:lnTo>
                  <a:pt x="4274" y="72981"/>
                </a:lnTo>
                <a:lnTo>
                  <a:pt x="9365" y="72643"/>
                </a:lnTo>
                <a:lnTo>
                  <a:pt x="15581" y="69595"/>
                </a:lnTo>
                <a:lnTo>
                  <a:pt x="21136" y="63330"/>
                </a:lnTo>
                <a:lnTo>
                  <a:pt x="26251" y="54920"/>
                </a:lnTo>
                <a:lnTo>
                  <a:pt x="31071" y="45080"/>
                </a:lnTo>
                <a:lnTo>
                  <a:pt x="31464" y="41342"/>
                </a:lnTo>
                <a:lnTo>
                  <a:pt x="28903" y="41672"/>
                </a:lnTo>
                <a:lnTo>
                  <a:pt x="24373" y="44715"/>
                </a:lnTo>
                <a:lnTo>
                  <a:pt x="38224" y="35512"/>
                </a:lnTo>
                <a:lnTo>
                  <a:pt x="40465" y="29319"/>
                </a:lnTo>
                <a:lnTo>
                  <a:pt x="39136" y="22369"/>
                </a:lnTo>
                <a:lnTo>
                  <a:pt x="2801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151"/>
          <p:cNvGrpSpPr/>
          <p:nvPr/>
        </p:nvGrpSpPr>
        <p:grpSpPr>
          <a:xfrm>
            <a:off x="7188200" y="5994400"/>
            <a:ext cx="469901" cy="495301"/>
            <a:chOff x="7188200" y="5994400"/>
            <a:chExt cx="469901" cy="495301"/>
          </a:xfrm>
        </p:grpSpPr>
        <p:sp>
          <p:nvSpPr>
            <p:cNvPr id="148" name="Freeform 147"/>
            <p:cNvSpPr/>
            <p:nvPr/>
          </p:nvSpPr>
          <p:spPr>
            <a:xfrm>
              <a:off x="7188200" y="599440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327900" y="6134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505700" y="6311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658100" y="6477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Freeform 152"/>
          <p:cNvSpPr/>
          <p:nvPr/>
        </p:nvSpPr>
        <p:spPr>
          <a:xfrm>
            <a:off x="5943600" y="4876800"/>
            <a:ext cx="38101" cy="50801"/>
          </a:xfrm>
          <a:custGeom>
            <a:avLst/>
            <a:gdLst/>
            <a:ahLst/>
            <a:cxnLst/>
            <a:rect l="0" t="0" r="0" b="0"/>
            <a:pathLst>
              <a:path w="38101" h="50801">
                <a:moveTo>
                  <a:pt x="0" y="0"/>
                </a:moveTo>
                <a:lnTo>
                  <a:pt x="7526" y="11288"/>
                </a:lnTo>
                <a:lnTo>
                  <a:pt x="38100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5912539" y="4790182"/>
            <a:ext cx="1923362" cy="1801119"/>
            <a:chOff x="5912539" y="4790182"/>
            <a:chExt cx="1923362" cy="1801119"/>
          </a:xfrm>
        </p:grpSpPr>
        <p:sp>
          <p:nvSpPr>
            <p:cNvPr id="154" name="Freeform 153"/>
            <p:cNvSpPr/>
            <p:nvPr/>
          </p:nvSpPr>
          <p:spPr>
            <a:xfrm>
              <a:off x="6248400" y="52197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0" y="0"/>
                  </a:moveTo>
                  <a:lnTo>
                    <a:pt x="3762" y="11288"/>
                  </a:lnTo>
                  <a:lnTo>
                    <a:pt x="254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553200" y="54737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0" y="0"/>
                  </a:moveTo>
                  <a:lnTo>
                    <a:pt x="25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858000" y="5727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023100" y="58547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0" y="0"/>
                  </a:moveTo>
                  <a:lnTo>
                    <a:pt x="7525" y="7526"/>
                  </a:lnTo>
                  <a:lnTo>
                    <a:pt x="254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315200" y="610870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0" y="0"/>
                  </a:moveTo>
                  <a:lnTo>
                    <a:pt x="381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607300" y="6375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823200" y="6578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912539" y="4790182"/>
              <a:ext cx="145362" cy="232398"/>
            </a:xfrm>
            <a:custGeom>
              <a:avLst/>
              <a:gdLst/>
              <a:ahLst/>
              <a:cxnLst/>
              <a:rect l="0" t="0" r="0" b="0"/>
              <a:pathLst>
                <a:path w="145362" h="232398">
                  <a:moveTo>
                    <a:pt x="43761" y="48518"/>
                  </a:moveTo>
                  <a:lnTo>
                    <a:pt x="43761" y="119224"/>
                  </a:lnTo>
                  <a:lnTo>
                    <a:pt x="45172" y="135166"/>
                  </a:lnTo>
                  <a:lnTo>
                    <a:pt x="47523" y="151439"/>
                  </a:lnTo>
                  <a:lnTo>
                    <a:pt x="50502" y="167932"/>
                  </a:lnTo>
                  <a:lnTo>
                    <a:pt x="52488" y="185983"/>
                  </a:lnTo>
                  <a:lnTo>
                    <a:pt x="53813" y="205072"/>
                  </a:lnTo>
                  <a:lnTo>
                    <a:pt x="54695" y="224854"/>
                  </a:lnTo>
                  <a:lnTo>
                    <a:pt x="53873" y="232397"/>
                  </a:lnTo>
                  <a:lnTo>
                    <a:pt x="51913" y="231782"/>
                  </a:lnTo>
                  <a:lnTo>
                    <a:pt x="49195" y="225727"/>
                  </a:lnTo>
                  <a:lnTo>
                    <a:pt x="45973" y="217457"/>
                  </a:lnTo>
                  <a:lnTo>
                    <a:pt x="38629" y="196979"/>
                  </a:lnTo>
                  <a:lnTo>
                    <a:pt x="34695" y="184181"/>
                  </a:lnTo>
                  <a:lnTo>
                    <a:pt x="26561" y="154909"/>
                  </a:lnTo>
                  <a:lnTo>
                    <a:pt x="1404" y="56662"/>
                  </a:lnTo>
                  <a:lnTo>
                    <a:pt x="0" y="41247"/>
                  </a:lnTo>
                  <a:lnTo>
                    <a:pt x="476" y="26737"/>
                  </a:lnTo>
                  <a:lnTo>
                    <a:pt x="2205" y="12831"/>
                  </a:lnTo>
                  <a:lnTo>
                    <a:pt x="10412" y="4971"/>
                  </a:lnTo>
                  <a:lnTo>
                    <a:pt x="22939" y="1142"/>
                  </a:lnTo>
                  <a:lnTo>
                    <a:pt x="38346" y="0"/>
                  </a:lnTo>
                  <a:lnTo>
                    <a:pt x="54262" y="651"/>
                  </a:lnTo>
                  <a:lnTo>
                    <a:pt x="145361" y="10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128000" y="6858000"/>
            <a:ext cx="1435101" cy="1041401"/>
            <a:chOff x="8128000" y="6858000"/>
            <a:chExt cx="1435101" cy="1041401"/>
          </a:xfrm>
        </p:grpSpPr>
        <p:sp>
          <p:nvSpPr>
            <p:cNvPr id="163" name="Freeform 162"/>
            <p:cNvSpPr/>
            <p:nvPr/>
          </p:nvSpPr>
          <p:spPr>
            <a:xfrm>
              <a:off x="8128000" y="6858000"/>
              <a:ext cx="101601" cy="76201"/>
            </a:xfrm>
            <a:custGeom>
              <a:avLst/>
              <a:gdLst/>
              <a:ahLst/>
              <a:cxnLst/>
              <a:rect l="0" t="0" r="0" b="0"/>
              <a:pathLst>
                <a:path w="101601" h="762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29"/>
                  </a:lnTo>
                  <a:lnTo>
                    <a:pt x="46287" y="35352"/>
                  </a:lnTo>
                  <a:lnTo>
                    <a:pt x="56258" y="43324"/>
                  </a:lnTo>
                  <a:lnTo>
                    <a:pt x="67138" y="51460"/>
                  </a:lnTo>
                  <a:lnTo>
                    <a:pt x="1016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470900" y="7124700"/>
              <a:ext cx="50801" cy="38101"/>
            </a:xfrm>
            <a:custGeom>
              <a:avLst/>
              <a:gdLst/>
              <a:ahLst/>
              <a:cxnLst/>
              <a:rect l="0" t="0" r="0" b="0"/>
              <a:pathLst>
                <a:path w="50801" h="38101">
                  <a:moveTo>
                    <a:pt x="0" y="0"/>
                  </a:moveTo>
                  <a:lnTo>
                    <a:pt x="11289" y="7525"/>
                  </a:lnTo>
                  <a:lnTo>
                    <a:pt x="508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775700" y="737870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0" y="0"/>
                  </a:moveTo>
                  <a:lnTo>
                    <a:pt x="381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9029700" y="7556500"/>
              <a:ext cx="101601" cy="63501"/>
            </a:xfrm>
            <a:custGeom>
              <a:avLst/>
              <a:gdLst/>
              <a:ahLst/>
              <a:cxnLst/>
              <a:rect l="0" t="0" r="0" b="0"/>
              <a:pathLst>
                <a:path w="101601" h="63501">
                  <a:moveTo>
                    <a:pt x="0" y="0"/>
                  </a:moveTo>
                  <a:lnTo>
                    <a:pt x="41445" y="27629"/>
                  </a:lnTo>
                  <a:lnTo>
                    <a:pt x="1016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9296400" y="7734300"/>
              <a:ext cx="101601" cy="50801"/>
            </a:xfrm>
            <a:custGeom>
              <a:avLst/>
              <a:gdLst/>
              <a:ahLst/>
              <a:cxnLst/>
              <a:rect l="0" t="0" r="0" b="0"/>
              <a:pathLst>
                <a:path w="101601" h="50801">
                  <a:moveTo>
                    <a:pt x="0" y="0"/>
                  </a:moveTo>
                  <a:lnTo>
                    <a:pt x="20225" y="13484"/>
                  </a:lnTo>
                  <a:lnTo>
                    <a:pt x="31828" y="20278"/>
                  </a:lnTo>
                  <a:lnTo>
                    <a:pt x="45208" y="27629"/>
                  </a:lnTo>
                  <a:lnTo>
                    <a:pt x="1016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9550400" y="7886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9319714" y="7581900"/>
              <a:ext cx="172951" cy="279401"/>
            </a:xfrm>
            <a:custGeom>
              <a:avLst/>
              <a:gdLst/>
              <a:ahLst/>
              <a:cxnLst/>
              <a:rect l="0" t="0" r="0" b="0"/>
              <a:pathLst>
                <a:path w="172951" h="279401">
                  <a:moveTo>
                    <a:pt x="103686" y="279400"/>
                  </a:moveTo>
                  <a:lnTo>
                    <a:pt x="83460" y="272658"/>
                  </a:lnTo>
                  <a:lnTo>
                    <a:pt x="71857" y="270671"/>
                  </a:lnTo>
                  <a:lnTo>
                    <a:pt x="58477" y="269347"/>
                  </a:lnTo>
                  <a:lnTo>
                    <a:pt x="43913" y="268465"/>
                  </a:lnTo>
                  <a:lnTo>
                    <a:pt x="29971" y="266465"/>
                  </a:lnTo>
                  <a:lnTo>
                    <a:pt x="16443" y="263721"/>
                  </a:lnTo>
                  <a:lnTo>
                    <a:pt x="0" y="259731"/>
                  </a:lnTo>
                  <a:lnTo>
                    <a:pt x="11507" y="262662"/>
                  </a:lnTo>
                  <a:lnTo>
                    <a:pt x="23889" y="264007"/>
                  </a:lnTo>
                  <a:lnTo>
                    <a:pt x="39199" y="264905"/>
                  </a:lnTo>
                  <a:lnTo>
                    <a:pt x="73614" y="265902"/>
                  </a:lnTo>
                  <a:lnTo>
                    <a:pt x="107724" y="266345"/>
                  </a:lnTo>
                  <a:lnTo>
                    <a:pt x="123311" y="265052"/>
                  </a:lnTo>
                  <a:lnTo>
                    <a:pt x="137936" y="262779"/>
                  </a:lnTo>
                  <a:lnTo>
                    <a:pt x="151919" y="259853"/>
                  </a:lnTo>
                  <a:lnTo>
                    <a:pt x="161241" y="252257"/>
                  </a:lnTo>
                  <a:lnTo>
                    <a:pt x="167456" y="241549"/>
                  </a:lnTo>
                  <a:lnTo>
                    <a:pt x="171599" y="228766"/>
                  </a:lnTo>
                  <a:lnTo>
                    <a:pt x="172950" y="216010"/>
                  </a:lnTo>
                  <a:lnTo>
                    <a:pt x="172440" y="203273"/>
                  </a:lnTo>
                  <a:lnTo>
                    <a:pt x="170688" y="190548"/>
                  </a:lnTo>
                  <a:lnTo>
                    <a:pt x="166699" y="179244"/>
                  </a:lnTo>
                  <a:lnTo>
                    <a:pt x="161217" y="168885"/>
                  </a:lnTo>
                  <a:lnTo>
                    <a:pt x="154740" y="159156"/>
                  </a:lnTo>
                  <a:lnTo>
                    <a:pt x="146188" y="148437"/>
                  </a:lnTo>
                  <a:lnTo>
                    <a:pt x="136254" y="137058"/>
                  </a:lnTo>
                  <a:lnTo>
                    <a:pt x="125398" y="125238"/>
                  </a:lnTo>
                  <a:lnTo>
                    <a:pt x="115338" y="111714"/>
                  </a:lnTo>
                  <a:lnTo>
                    <a:pt x="105809" y="97054"/>
                  </a:lnTo>
                  <a:lnTo>
                    <a:pt x="96635" y="81636"/>
                  </a:lnTo>
                  <a:lnTo>
                    <a:pt x="86285" y="65713"/>
                  </a:lnTo>
                  <a:lnTo>
                    <a:pt x="75152" y="49452"/>
                  </a:lnTo>
                  <a:lnTo>
                    <a:pt x="4018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190500"/>
            <a:ext cx="6197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Go Over Homework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Pages 409 - 410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Problems 18, 25, 35, 40, 53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clipboard(5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" y="2781300"/>
            <a:ext cx="2385441" cy="6117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6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" y="3365500"/>
            <a:ext cx="2027173" cy="5509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7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0600" y="3403600"/>
            <a:ext cx="1692529" cy="4029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1" name="Group 50"/>
          <p:cNvGrpSpPr/>
          <p:nvPr/>
        </p:nvGrpSpPr>
        <p:grpSpPr>
          <a:xfrm>
            <a:off x="241300" y="3721100"/>
            <a:ext cx="4737100" cy="4711700"/>
            <a:chOff x="241300" y="3721100"/>
            <a:chExt cx="4737100" cy="4711700"/>
          </a:xfrm>
        </p:grpSpPr>
        <p:grpSp>
          <p:nvGrpSpPr>
            <p:cNvPr id="48" name="Group 47"/>
            <p:cNvGrpSpPr/>
            <p:nvPr/>
          </p:nvGrpSpPr>
          <p:grpSpPr>
            <a:xfrm>
              <a:off x="406400" y="3860800"/>
              <a:ext cx="4436237" cy="4431666"/>
              <a:chOff x="406400" y="3860800"/>
              <a:chExt cx="4436237" cy="4431666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406400" y="3870705"/>
                <a:ext cx="22099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6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06400" y="38608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21894" y="4082288"/>
                <a:ext cx="4411727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7" h="22988">
                    <a:moveTo>
                      <a:pt x="0" y="0"/>
                    </a:moveTo>
                    <a:lnTo>
                      <a:pt x="4411726" y="0"/>
                    </a:lnTo>
                    <a:lnTo>
                      <a:pt x="4411726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29030" y="3871848"/>
                <a:ext cx="23115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7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848233" y="3870705"/>
                <a:ext cx="22987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6266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070610" y="38718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1286636" y="3870705"/>
                <a:ext cx="26417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79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1509013" y="38718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731645" y="38729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951989" y="3871848"/>
                <a:ext cx="24132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6267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173223" y="38738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387980" y="38718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2611882" y="3872991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834258" y="3872991"/>
                <a:ext cx="25275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5" h="4404235">
                    <a:moveTo>
                      <a:pt x="0" y="0"/>
                    </a:moveTo>
                    <a:lnTo>
                      <a:pt x="25274" y="0"/>
                    </a:lnTo>
                    <a:lnTo>
                      <a:pt x="25274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054604" y="38729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276091" y="3873880"/>
                <a:ext cx="2654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7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490848" y="38718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3714369" y="3872991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936746" y="3873880"/>
                <a:ext cx="2743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7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157090" y="3872991"/>
                <a:ext cx="26545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3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377435" y="3872991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593463" y="3872991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810505" y="38695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19480" y="4303521"/>
                <a:ext cx="440741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9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20623" y="45229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18591" y="4738623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23037" y="5844794"/>
                <a:ext cx="4414902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2" h="24130">
                    <a:moveTo>
                      <a:pt x="0" y="0"/>
                    </a:moveTo>
                    <a:lnTo>
                      <a:pt x="4414901" y="0"/>
                    </a:lnTo>
                    <a:lnTo>
                      <a:pt x="4414901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20623" y="56255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20623" y="5404103"/>
                <a:ext cx="4407410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2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23037" y="5182870"/>
                <a:ext cx="4414012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2" h="22988">
                    <a:moveTo>
                      <a:pt x="0" y="0"/>
                    </a:moveTo>
                    <a:lnTo>
                      <a:pt x="4414011" y="0"/>
                    </a:lnTo>
                    <a:lnTo>
                      <a:pt x="4414011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21894" y="49634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19480" y="6062726"/>
                <a:ext cx="4406267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7" h="23115">
                    <a:moveTo>
                      <a:pt x="0" y="0"/>
                    </a:moveTo>
                    <a:lnTo>
                      <a:pt x="4406266" y="0"/>
                    </a:lnTo>
                    <a:lnTo>
                      <a:pt x="4406266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18591" y="62843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17448" y="6505829"/>
                <a:ext cx="4411728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0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18591" y="6725031"/>
                <a:ext cx="441503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0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17448" y="6940931"/>
                <a:ext cx="4414903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8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20623" y="80424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20623" y="7826375"/>
                <a:ext cx="4416173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6173" h="26544">
                    <a:moveTo>
                      <a:pt x="0" y="0"/>
                    </a:moveTo>
                    <a:lnTo>
                      <a:pt x="4416172" y="0"/>
                    </a:lnTo>
                    <a:lnTo>
                      <a:pt x="4416172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17448" y="7606030"/>
                <a:ext cx="4414141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418591" y="7384795"/>
                <a:ext cx="4415030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9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418591" y="7165720"/>
                <a:ext cx="4409442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2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406400" y="82659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 flipV="1">
              <a:off x="2603500" y="37211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1300" y="60452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5321300" y="3784600"/>
            <a:ext cx="4737100" cy="4711700"/>
            <a:chOff x="5321300" y="3784600"/>
            <a:chExt cx="4737100" cy="4711700"/>
          </a:xfrm>
        </p:grpSpPr>
        <p:grpSp>
          <p:nvGrpSpPr>
            <p:cNvPr id="94" name="Group 93"/>
            <p:cNvGrpSpPr/>
            <p:nvPr/>
          </p:nvGrpSpPr>
          <p:grpSpPr>
            <a:xfrm>
              <a:off x="5486400" y="3924300"/>
              <a:ext cx="4436237" cy="4431666"/>
              <a:chOff x="5486400" y="3924300"/>
              <a:chExt cx="4436237" cy="4431666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5486400" y="39342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5486400" y="39243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5501894" y="41457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709030" y="39353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5928233" y="39342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6150609" y="39353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366636" y="39342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6589014" y="39353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6811644" y="39364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7031990" y="39353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7253223" y="39373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7467981" y="39353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7691881" y="3936491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7914258" y="39364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8134604" y="39364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8356092" y="39373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8570848" y="39353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8794368" y="3936491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9016745" y="39373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9237091" y="3936491"/>
                <a:ext cx="26543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3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9457435" y="3936491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9673463" y="3936491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9890506" y="39330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5499480" y="4367021"/>
                <a:ext cx="440741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9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5500623" y="45864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5498591" y="48021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5503036" y="59082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5500623" y="56890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5500623" y="54676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5503036" y="52463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5501894" y="50269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5499480" y="61262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5498591" y="63478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5497448" y="6569329"/>
                <a:ext cx="4411728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0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5498591" y="6788531"/>
                <a:ext cx="441502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0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497448" y="7004431"/>
                <a:ext cx="4414903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8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5500623" y="81059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5500623" y="7889875"/>
                <a:ext cx="4416172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4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5497448" y="7669530"/>
                <a:ext cx="4414141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5498591" y="7448295"/>
                <a:ext cx="4415029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9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5498591" y="7229220"/>
                <a:ext cx="4409441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2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5486400" y="83294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5" name="Straight Connector 94"/>
            <p:cNvCxnSpPr/>
            <p:nvPr/>
          </p:nvCxnSpPr>
          <p:spPr>
            <a:xfrm flipV="1">
              <a:off x="7683500" y="37846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321300" y="61087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933700" y="2481942"/>
            <a:ext cx="584201" cy="733931"/>
            <a:chOff x="2933700" y="2481942"/>
            <a:chExt cx="584201" cy="733931"/>
          </a:xfrm>
        </p:grpSpPr>
        <p:sp>
          <p:nvSpPr>
            <p:cNvPr id="98" name="Freeform 97"/>
            <p:cNvSpPr/>
            <p:nvPr/>
          </p:nvSpPr>
          <p:spPr>
            <a:xfrm>
              <a:off x="2933700" y="2481942"/>
              <a:ext cx="292101" cy="169476"/>
            </a:xfrm>
            <a:custGeom>
              <a:avLst/>
              <a:gdLst/>
              <a:ahLst/>
              <a:cxnLst/>
              <a:rect l="0" t="0" r="0" b="0"/>
              <a:pathLst>
                <a:path w="292101" h="169476">
                  <a:moveTo>
                    <a:pt x="0" y="7258"/>
                  </a:moveTo>
                  <a:lnTo>
                    <a:pt x="0" y="34225"/>
                  </a:lnTo>
                  <a:lnTo>
                    <a:pt x="1411" y="47814"/>
                  </a:lnTo>
                  <a:lnTo>
                    <a:pt x="3763" y="62517"/>
                  </a:lnTo>
                  <a:lnTo>
                    <a:pt x="6742" y="77964"/>
                  </a:lnTo>
                  <a:lnTo>
                    <a:pt x="10139" y="92495"/>
                  </a:lnTo>
                  <a:lnTo>
                    <a:pt x="13814" y="106416"/>
                  </a:lnTo>
                  <a:lnTo>
                    <a:pt x="17676" y="119930"/>
                  </a:lnTo>
                  <a:lnTo>
                    <a:pt x="20251" y="134583"/>
                  </a:lnTo>
                  <a:lnTo>
                    <a:pt x="21967" y="149997"/>
                  </a:lnTo>
                  <a:lnTo>
                    <a:pt x="23111" y="165917"/>
                  </a:lnTo>
                  <a:lnTo>
                    <a:pt x="23874" y="169475"/>
                  </a:lnTo>
                  <a:lnTo>
                    <a:pt x="24383" y="164791"/>
                  </a:lnTo>
                  <a:lnTo>
                    <a:pt x="24721" y="154613"/>
                  </a:lnTo>
                  <a:lnTo>
                    <a:pt x="26359" y="140773"/>
                  </a:lnTo>
                  <a:lnTo>
                    <a:pt x="28861" y="124490"/>
                  </a:lnTo>
                  <a:lnTo>
                    <a:pt x="35405" y="87583"/>
                  </a:lnTo>
                  <a:lnTo>
                    <a:pt x="43017" y="47661"/>
                  </a:lnTo>
                  <a:lnTo>
                    <a:pt x="48433" y="31371"/>
                  </a:lnTo>
                  <a:lnTo>
                    <a:pt x="54866" y="17689"/>
                  </a:lnTo>
                  <a:lnTo>
                    <a:pt x="61977" y="5745"/>
                  </a:lnTo>
                  <a:lnTo>
                    <a:pt x="70952" y="605"/>
                  </a:lnTo>
                  <a:lnTo>
                    <a:pt x="81167" y="0"/>
                  </a:lnTo>
                  <a:lnTo>
                    <a:pt x="92211" y="2419"/>
                  </a:lnTo>
                  <a:lnTo>
                    <a:pt x="100985" y="8265"/>
                  </a:lnTo>
                  <a:lnTo>
                    <a:pt x="108245" y="16396"/>
                  </a:lnTo>
                  <a:lnTo>
                    <a:pt x="114497" y="26050"/>
                  </a:lnTo>
                  <a:lnTo>
                    <a:pt x="118664" y="38130"/>
                  </a:lnTo>
                  <a:lnTo>
                    <a:pt x="121443" y="51828"/>
                  </a:lnTo>
                  <a:lnTo>
                    <a:pt x="123295" y="66604"/>
                  </a:lnTo>
                  <a:lnTo>
                    <a:pt x="124530" y="82100"/>
                  </a:lnTo>
                  <a:lnTo>
                    <a:pt x="125353" y="98075"/>
                  </a:lnTo>
                  <a:lnTo>
                    <a:pt x="125902" y="114369"/>
                  </a:lnTo>
                  <a:lnTo>
                    <a:pt x="127679" y="129465"/>
                  </a:lnTo>
                  <a:lnTo>
                    <a:pt x="130275" y="143763"/>
                  </a:lnTo>
                  <a:lnTo>
                    <a:pt x="133416" y="157528"/>
                  </a:lnTo>
                  <a:lnTo>
                    <a:pt x="135511" y="159649"/>
                  </a:lnTo>
                  <a:lnTo>
                    <a:pt x="136907" y="154007"/>
                  </a:lnTo>
                  <a:lnTo>
                    <a:pt x="137838" y="143191"/>
                  </a:lnTo>
                  <a:lnTo>
                    <a:pt x="139869" y="130335"/>
                  </a:lnTo>
                  <a:lnTo>
                    <a:pt x="142635" y="116120"/>
                  </a:lnTo>
                  <a:lnTo>
                    <a:pt x="145890" y="100999"/>
                  </a:lnTo>
                  <a:lnTo>
                    <a:pt x="149471" y="86685"/>
                  </a:lnTo>
                  <a:lnTo>
                    <a:pt x="153269" y="72910"/>
                  </a:lnTo>
                  <a:lnTo>
                    <a:pt x="157213" y="59492"/>
                  </a:lnTo>
                  <a:lnTo>
                    <a:pt x="162664" y="46314"/>
                  </a:lnTo>
                  <a:lnTo>
                    <a:pt x="169120" y="33295"/>
                  </a:lnTo>
                  <a:lnTo>
                    <a:pt x="176247" y="20383"/>
                  </a:lnTo>
                  <a:lnTo>
                    <a:pt x="185231" y="13185"/>
                  </a:lnTo>
                  <a:lnTo>
                    <a:pt x="195454" y="9798"/>
                  </a:lnTo>
                  <a:lnTo>
                    <a:pt x="206502" y="8951"/>
                  </a:lnTo>
                  <a:lnTo>
                    <a:pt x="216690" y="11209"/>
                  </a:lnTo>
                  <a:lnTo>
                    <a:pt x="226304" y="15536"/>
                  </a:lnTo>
                  <a:lnTo>
                    <a:pt x="235536" y="21243"/>
                  </a:lnTo>
                  <a:lnTo>
                    <a:pt x="243102" y="29281"/>
                  </a:lnTo>
                  <a:lnTo>
                    <a:pt x="249556" y="38873"/>
                  </a:lnTo>
                  <a:lnTo>
                    <a:pt x="255271" y="49501"/>
                  </a:lnTo>
                  <a:lnTo>
                    <a:pt x="260491" y="60820"/>
                  </a:lnTo>
                  <a:lnTo>
                    <a:pt x="265383" y="72599"/>
                  </a:lnTo>
                  <a:lnTo>
                    <a:pt x="270055" y="84685"/>
                  </a:lnTo>
                  <a:lnTo>
                    <a:pt x="279010" y="109403"/>
                  </a:lnTo>
                  <a:lnTo>
                    <a:pt x="292100" y="1596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403600" y="25146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0"/>
                  </a:moveTo>
                  <a:lnTo>
                    <a:pt x="41444" y="13815"/>
                  </a:lnTo>
                  <a:lnTo>
                    <a:pt x="889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429000" y="25908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959100" y="2819400"/>
              <a:ext cx="172611" cy="396473"/>
            </a:xfrm>
            <a:custGeom>
              <a:avLst/>
              <a:gdLst/>
              <a:ahLst/>
              <a:cxnLst/>
              <a:rect l="0" t="0" r="0" b="0"/>
              <a:pathLst>
                <a:path w="172611" h="396473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3" y="55259"/>
                  </a:lnTo>
                  <a:lnTo>
                    <a:pt x="17676" y="126156"/>
                  </a:lnTo>
                  <a:lnTo>
                    <a:pt x="20251" y="146193"/>
                  </a:lnTo>
                  <a:lnTo>
                    <a:pt x="21967" y="166606"/>
                  </a:lnTo>
                  <a:lnTo>
                    <a:pt x="23111" y="187270"/>
                  </a:lnTo>
                  <a:lnTo>
                    <a:pt x="25285" y="208102"/>
                  </a:lnTo>
                  <a:lnTo>
                    <a:pt x="28145" y="229046"/>
                  </a:lnTo>
                  <a:lnTo>
                    <a:pt x="31463" y="250064"/>
                  </a:lnTo>
                  <a:lnTo>
                    <a:pt x="33675" y="271131"/>
                  </a:lnTo>
                  <a:lnTo>
                    <a:pt x="35150" y="292232"/>
                  </a:lnTo>
                  <a:lnTo>
                    <a:pt x="36133" y="313354"/>
                  </a:lnTo>
                  <a:lnTo>
                    <a:pt x="38200" y="331669"/>
                  </a:lnTo>
                  <a:lnTo>
                    <a:pt x="40988" y="348113"/>
                  </a:lnTo>
                  <a:lnTo>
                    <a:pt x="44259" y="363308"/>
                  </a:lnTo>
                  <a:lnTo>
                    <a:pt x="45028" y="369205"/>
                  </a:lnTo>
                  <a:lnTo>
                    <a:pt x="44129" y="368903"/>
                  </a:lnTo>
                  <a:lnTo>
                    <a:pt x="42119" y="364469"/>
                  </a:lnTo>
                  <a:lnTo>
                    <a:pt x="42191" y="354457"/>
                  </a:lnTo>
                  <a:lnTo>
                    <a:pt x="43649" y="340727"/>
                  </a:lnTo>
                  <a:lnTo>
                    <a:pt x="46033" y="324518"/>
                  </a:lnTo>
                  <a:lnTo>
                    <a:pt x="50444" y="309478"/>
                  </a:lnTo>
                  <a:lnTo>
                    <a:pt x="56207" y="295219"/>
                  </a:lnTo>
                  <a:lnTo>
                    <a:pt x="62871" y="281479"/>
                  </a:lnTo>
                  <a:lnTo>
                    <a:pt x="71547" y="270908"/>
                  </a:lnTo>
                  <a:lnTo>
                    <a:pt x="81564" y="262450"/>
                  </a:lnTo>
                  <a:lnTo>
                    <a:pt x="92476" y="255400"/>
                  </a:lnTo>
                  <a:lnTo>
                    <a:pt x="103984" y="253522"/>
                  </a:lnTo>
                  <a:lnTo>
                    <a:pt x="115889" y="255092"/>
                  </a:lnTo>
                  <a:lnTo>
                    <a:pt x="128059" y="258961"/>
                  </a:lnTo>
                  <a:lnTo>
                    <a:pt x="138995" y="265774"/>
                  </a:lnTo>
                  <a:lnTo>
                    <a:pt x="149107" y="274549"/>
                  </a:lnTo>
                  <a:lnTo>
                    <a:pt x="158671" y="284633"/>
                  </a:lnTo>
                  <a:lnTo>
                    <a:pt x="165047" y="296999"/>
                  </a:lnTo>
                  <a:lnTo>
                    <a:pt x="169298" y="310888"/>
                  </a:lnTo>
                  <a:lnTo>
                    <a:pt x="172132" y="325792"/>
                  </a:lnTo>
                  <a:lnTo>
                    <a:pt x="172610" y="339961"/>
                  </a:lnTo>
                  <a:lnTo>
                    <a:pt x="171518" y="353641"/>
                  </a:lnTo>
                  <a:lnTo>
                    <a:pt x="169378" y="366994"/>
                  </a:lnTo>
                  <a:lnTo>
                    <a:pt x="163719" y="377307"/>
                  </a:lnTo>
                  <a:lnTo>
                    <a:pt x="155712" y="385593"/>
                  </a:lnTo>
                  <a:lnTo>
                    <a:pt x="146141" y="392529"/>
                  </a:lnTo>
                  <a:lnTo>
                    <a:pt x="135527" y="395741"/>
                  </a:lnTo>
                  <a:lnTo>
                    <a:pt x="124218" y="396472"/>
                  </a:lnTo>
                  <a:lnTo>
                    <a:pt x="7620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352800" y="30099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0"/>
                  </a:moveTo>
                  <a:lnTo>
                    <a:pt x="26968" y="0"/>
                  </a:lnTo>
                  <a:lnTo>
                    <a:pt x="39145" y="1411"/>
                  </a:lnTo>
                  <a:lnTo>
                    <a:pt x="51496" y="3763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378200" y="3086100"/>
              <a:ext cx="50801" cy="1"/>
            </a:xfrm>
            <a:custGeom>
              <a:avLst/>
              <a:gdLst/>
              <a:ahLst/>
              <a:cxnLst/>
              <a:rect l="0" t="0" r="0" b="0"/>
              <a:pathLst>
                <a:path w="50801" h="1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Freeform 104"/>
          <p:cNvSpPr/>
          <p:nvPr/>
        </p:nvSpPr>
        <p:spPr>
          <a:xfrm>
            <a:off x="3866183" y="2413000"/>
            <a:ext cx="7318" cy="254001"/>
          </a:xfrm>
          <a:custGeom>
            <a:avLst/>
            <a:gdLst/>
            <a:ahLst/>
            <a:cxnLst/>
            <a:rect l="0" t="0" r="0" b="0"/>
            <a:pathLst>
              <a:path w="7318" h="254001">
                <a:moveTo>
                  <a:pt x="7317" y="0"/>
                </a:moveTo>
                <a:lnTo>
                  <a:pt x="574" y="20225"/>
                </a:lnTo>
                <a:lnTo>
                  <a:pt x="0" y="30417"/>
                </a:lnTo>
                <a:lnTo>
                  <a:pt x="1027" y="41444"/>
                </a:lnTo>
                <a:lnTo>
                  <a:pt x="3124" y="53029"/>
                </a:lnTo>
                <a:lnTo>
                  <a:pt x="4521" y="67808"/>
                </a:lnTo>
                <a:lnTo>
                  <a:pt x="5453" y="84716"/>
                </a:lnTo>
                <a:lnTo>
                  <a:pt x="6488" y="120907"/>
                </a:lnTo>
                <a:lnTo>
                  <a:pt x="6948" y="155807"/>
                </a:lnTo>
                <a:lnTo>
                  <a:pt x="5660" y="171604"/>
                </a:lnTo>
                <a:lnTo>
                  <a:pt x="3390" y="186369"/>
                </a:lnTo>
                <a:lnTo>
                  <a:pt x="731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670300" y="2908300"/>
            <a:ext cx="351791" cy="416223"/>
            <a:chOff x="3670300" y="2908300"/>
            <a:chExt cx="351791" cy="416223"/>
          </a:xfrm>
        </p:grpSpPr>
        <p:sp>
          <p:nvSpPr>
            <p:cNvPr id="106" name="Freeform 105"/>
            <p:cNvSpPr/>
            <p:nvPr/>
          </p:nvSpPr>
          <p:spPr>
            <a:xfrm>
              <a:off x="3670300" y="30734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38100"/>
                  </a:moveTo>
                  <a:lnTo>
                    <a:pt x="13484" y="24616"/>
                  </a:lnTo>
                  <a:lnTo>
                    <a:pt x="21689" y="19232"/>
                  </a:lnTo>
                  <a:lnTo>
                    <a:pt x="31392" y="14233"/>
                  </a:lnTo>
                  <a:lnTo>
                    <a:pt x="42095" y="9488"/>
                  </a:lnTo>
                  <a:lnTo>
                    <a:pt x="54874" y="6325"/>
                  </a:lnTo>
                  <a:lnTo>
                    <a:pt x="69038" y="421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825287" y="2908300"/>
              <a:ext cx="196804" cy="416223"/>
            </a:xfrm>
            <a:custGeom>
              <a:avLst/>
              <a:gdLst/>
              <a:ahLst/>
              <a:cxnLst/>
              <a:rect l="0" t="0" r="0" b="0"/>
              <a:pathLst>
                <a:path w="196804" h="416223">
                  <a:moveTo>
                    <a:pt x="162513" y="0"/>
                  </a:moveTo>
                  <a:lnTo>
                    <a:pt x="155770" y="26967"/>
                  </a:lnTo>
                  <a:lnTo>
                    <a:pt x="150962" y="39145"/>
                  </a:lnTo>
                  <a:lnTo>
                    <a:pt x="144935" y="51496"/>
                  </a:lnTo>
                  <a:lnTo>
                    <a:pt x="138094" y="63964"/>
                  </a:lnTo>
                  <a:lnTo>
                    <a:pt x="130711" y="75098"/>
                  </a:lnTo>
                  <a:lnTo>
                    <a:pt x="122967" y="85343"/>
                  </a:lnTo>
                  <a:lnTo>
                    <a:pt x="114982" y="94995"/>
                  </a:lnTo>
                  <a:lnTo>
                    <a:pt x="111070" y="95786"/>
                  </a:lnTo>
                  <a:lnTo>
                    <a:pt x="109873" y="90668"/>
                  </a:lnTo>
                  <a:lnTo>
                    <a:pt x="110486" y="81612"/>
                  </a:lnTo>
                  <a:lnTo>
                    <a:pt x="115128" y="74163"/>
                  </a:lnTo>
                  <a:lnTo>
                    <a:pt x="122456" y="67787"/>
                  </a:lnTo>
                  <a:lnTo>
                    <a:pt x="131575" y="62124"/>
                  </a:lnTo>
                  <a:lnTo>
                    <a:pt x="141887" y="59760"/>
                  </a:lnTo>
                  <a:lnTo>
                    <a:pt x="152996" y="59595"/>
                  </a:lnTo>
                  <a:lnTo>
                    <a:pt x="164635" y="60897"/>
                  </a:lnTo>
                  <a:lnTo>
                    <a:pt x="173805" y="65998"/>
                  </a:lnTo>
                  <a:lnTo>
                    <a:pt x="181330" y="73631"/>
                  </a:lnTo>
                  <a:lnTo>
                    <a:pt x="187757" y="82954"/>
                  </a:lnTo>
                  <a:lnTo>
                    <a:pt x="192042" y="94814"/>
                  </a:lnTo>
                  <a:lnTo>
                    <a:pt x="194899" y="108365"/>
                  </a:lnTo>
                  <a:lnTo>
                    <a:pt x="196803" y="123043"/>
                  </a:lnTo>
                  <a:lnTo>
                    <a:pt x="195251" y="137062"/>
                  </a:lnTo>
                  <a:lnTo>
                    <a:pt x="191394" y="150641"/>
                  </a:lnTo>
                  <a:lnTo>
                    <a:pt x="186000" y="163927"/>
                  </a:lnTo>
                  <a:lnTo>
                    <a:pt x="179582" y="178429"/>
                  </a:lnTo>
                  <a:lnTo>
                    <a:pt x="164925" y="209594"/>
                  </a:lnTo>
                  <a:lnTo>
                    <a:pt x="140806" y="258873"/>
                  </a:lnTo>
                  <a:lnTo>
                    <a:pt x="132519" y="274182"/>
                  </a:lnTo>
                  <a:lnTo>
                    <a:pt x="124173" y="288621"/>
                  </a:lnTo>
                  <a:lnTo>
                    <a:pt x="115786" y="302480"/>
                  </a:lnTo>
                  <a:lnTo>
                    <a:pt x="107372" y="314542"/>
                  </a:lnTo>
                  <a:lnTo>
                    <a:pt x="98942" y="325406"/>
                  </a:lnTo>
                  <a:lnTo>
                    <a:pt x="90499" y="335470"/>
                  </a:lnTo>
                  <a:lnTo>
                    <a:pt x="82048" y="345002"/>
                  </a:lnTo>
                  <a:lnTo>
                    <a:pt x="65132" y="363119"/>
                  </a:lnTo>
                  <a:lnTo>
                    <a:pt x="55259" y="371902"/>
                  </a:lnTo>
                  <a:lnTo>
                    <a:pt x="44443" y="380579"/>
                  </a:lnTo>
                  <a:lnTo>
                    <a:pt x="32999" y="389185"/>
                  </a:lnTo>
                  <a:lnTo>
                    <a:pt x="22549" y="397746"/>
                  </a:lnTo>
                  <a:lnTo>
                    <a:pt x="12759" y="406275"/>
                  </a:lnTo>
                  <a:lnTo>
                    <a:pt x="3410" y="414783"/>
                  </a:lnTo>
                  <a:lnTo>
                    <a:pt x="0" y="416222"/>
                  </a:lnTo>
                  <a:lnTo>
                    <a:pt x="549" y="412948"/>
                  </a:lnTo>
                  <a:lnTo>
                    <a:pt x="3737" y="406532"/>
                  </a:lnTo>
                  <a:lnTo>
                    <a:pt x="11506" y="402254"/>
                  </a:lnTo>
                  <a:lnTo>
                    <a:pt x="22330" y="399403"/>
                  </a:lnTo>
                  <a:lnTo>
                    <a:pt x="35191" y="397502"/>
                  </a:lnTo>
                  <a:lnTo>
                    <a:pt x="47998" y="397645"/>
                  </a:lnTo>
                  <a:lnTo>
                    <a:pt x="60769" y="399152"/>
                  </a:lnTo>
                  <a:lnTo>
                    <a:pt x="73517" y="401568"/>
                  </a:lnTo>
                  <a:lnTo>
                    <a:pt x="87660" y="403178"/>
                  </a:lnTo>
                  <a:lnTo>
                    <a:pt x="102733" y="404252"/>
                  </a:lnTo>
                  <a:lnTo>
                    <a:pt x="162513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Freeform 108"/>
          <p:cNvSpPr/>
          <p:nvPr/>
        </p:nvSpPr>
        <p:spPr>
          <a:xfrm>
            <a:off x="2562010" y="6508505"/>
            <a:ext cx="61431" cy="77670"/>
          </a:xfrm>
          <a:custGeom>
            <a:avLst/>
            <a:gdLst/>
            <a:ahLst/>
            <a:cxnLst/>
            <a:rect l="0" t="0" r="0" b="0"/>
            <a:pathLst>
              <a:path w="61431" h="77670">
                <a:moveTo>
                  <a:pt x="41490" y="31995"/>
                </a:moveTo>
                <a:lnTo>
                  <a:pt x="34747" y="11769"/>
                </a:lnTo>
                <a:lnTo>
                  <a:pt x="31350" y="10044"/>
                </a:lnTo>
                <a:lnTo>
                  <a:pt x="27674" y="13127"/>
                </a:lnTo>
                <a:lnTo>
                  <a:pt x="23813" y="19416"/>
                </a:lnTo>
                <a:lnTo>
                  <a:pt x="18416" y="26431"/>
                </a:lnTo>
                <a:lnTo>
                  <a:pt x="11996" y="33930"/>
                </a:lnTo>
                <a:lnTo>
                  <a:pt x="4894" y="41751"/>
                </a:lnTo>
                <a:lnTo>
                  <a:pt x="4393" y="45555"/>
                </a:lnTo>
                <a:lnTo>
                  <a:pt x="8292" y="46679"/>
                </a:lnTo>
                <a:lnTo>
                  <a:pt x="15124" y="46018"/>
                </a:lnTo>
                <a:lnTo>
                  <a:pt x="18268" y="41343"/>
                </a:lnTo>
                <a:lnTo>
                  <a:pt x="18953" y="33994"/>
                </a:lnTo>
                <a:lnTo>
                  <a:pt x="17998" y="24860"/>
                </a:lnTo>
                <a:lnTo>
                  <a:pt x="14540" y="21594"/>
                </a:lnTo>
                <a:lnTo>
                  <a:pt x="9412" y="22239"/>
                </a:lnTo>
                <a:lnTo>
                  <a:pt x="3171" y="25490"/>
                </a:lnTo>
                <a:lnTo>
                  <a:pt x="422" y="31892"/>
                </a:lnTo>
                <a:lnTo>
                  <a:pt x="0" y="40393"/>
                </a:lnTo>
                <a:lnTo>
                  <a:pt x="1130" y="50293"/>
                </a:lnTo>
                <a:lnTo>
                  <a:pt x="6116" y="55483"/>
                </a:lnTo>
                <a:lnTo>
                  <a:pt x="13674" y="57531"/>
                </a:lnTo>
                <a:lnTo>
                  <a:pt x="22946" y="57485"/>
                </a:lnTo>
                <a:lnTo>
                  <a:pt x="31949" y="54633"/>
                </a:lnTo>
                <a:lnTo>
                  <a:pt x="40774" y="49909"/>
                </a:lnTo>
                <a:lnTo>
                  <a:pt x="49479" y="43937"/>
                </a:lnTo>
                <a:lnTo>
                  <a:pt x="49638" y="39957"/>
                </a:lnTo>
                <a:lnTo>
                  <a:pt x="44100" y="37303"/>
                </a:lnTo>
                <a:lnTo>
                  <a:pt x="34763" y="35533"/>
                </a:lnTo>
                <a:lnTo>
                  <a:pt x="27127" y="38587"/>
                </a:lnTo>
                <a:lnTo>
                  <a:pt x="20626" y="44857"/>
                </a:lnTo>
                <a:lnTo>
                  <a:pt x="14880" y="53269"/>
                </a:lnTo>
                <a:lnTo>
                  <a:pt x="15283" y="56055"/>
                </a:lnTo>
                <a:lnTo>
                  <a:pt x="19785" y="55091"/>
                </a:lnTo>
                <a:lnTo>
                  <a:pt x="27020" y="51625"/>
                </a:lnTo>
                <a:lnTo>
                  <a:pt x="33254" y="45081"/>
                </a:lnTo>
                <a:lnTo>
                  <a:pt x="38822" y="36486"/>
                </a:lnTo>
                <a:lnTo>
                  <a:pt x="43944" y="26522"/>
                </a:lnTo>
                <a:lnTo>
                  <a:pt x="43126" y="21291"/>
                </a:lnTo>
                <a:lnTo>
                  <a:pt x="38347" y="19215"/>
                </a:lnTo>
                <a:lnTo>
                  <a:pt x="30928" y="19241"/>
                </a:lnTo>
                <a:lnTo>
                  <a:pt x="24571" y="23493"/>
                </a:lnTo>
                <a:lnTo>
                  <a:pt x="18921" y="30560"/>
                </a:lnTo>
                <a:lnTo>
                  <a:pt x="13744" y="39505"/>
                </a:lnTo>
                <a:lnTo>
                  <a:pt x="13115" y="49701"/>
                </a:lnTo>
                <a:lnTo>
                  <a:pt x="15517" y="60732"/>
                </a:lnTo>
                <a:lnTo>
                  <a:pt x="19941" y="72320"/>
                </a:lnTo>
                <a:lnTo>
                  <a:pt x="27124" y="77222"/>
                </a:lnTo>
                <a:lnTo>
                  <a:pt x="36146" y="77669"/>
                </a:lnTo>
                <a:lnTo>
                  <a:pt x="46394" y="75144"/>
                </a:lnTo>
                <a:lnTo>
                  <a:pt x="53226" y="67816"/>
                </a:lnTo>
                <a:lnTo>
                  <a:pt x="57780" y="57287"/>
                </a:lnTo>
                <a:lnTo>
                  <a:pt x="60817" y="44623"/>
                </a:lnTo>
                <a:lnTo>
                  <a:pt x="61430" y="31946"/>
                </a:lnTo>
                <a:lnTo>
                  <a:pt x="60427" y="19263"/>
                </a:lnTo>
                <a:lnTo>
                  <a:pt x="58348" y="6574"/>
                </a:lnTo>
                <a:lnTo>
                  <a:pt x="52729" y="936"/>
                </a:lnTo>
                <a:lnTo>
                  <a:pt x="44749" y="0"/>
                </a:lnTo>
                <a:lnTo>
                  <a:pt x="35196" y="2198"/>
                </a:lnTo>
                <a:lnTo>
                  <a:pt x="27416" y="7897"/>
                </a:lnTo>
                <a:lnTo>
                  <a:pt x="20818" y="15930"/>
                </a:lnTo>
                <a:lnTo>
                  <a:pt x="3390" y="573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831107" y="5616849"/>
            <a:ext cx="661394" cy="720452"/>
            <a:chOff x="2831107" y="5616849"/>
            <a:chExt cx="661394" cy="720452"/>
          </a:xfrm>
        </p:grpSpPr>
        <p:sp>
          <p:nvSpPr>
            <p:cNvPr id="110" name="Freeform 109"/>
            <p:cNvSpPr/>
            <p:nvPr/>
          </p:nvSpPr>
          <p:spPr>
            <a:xfrm>
              <a:off x="2831107" y="6317858"/>
              <a:ext cx="26394" cy="19443"/>
            </a:xfrm>
            <a:custGeom>
              <a:avLst/>
              <a:gdLst/>
              <a:ahLst/>
              <a:cxnLst/>
              <a:rect l="0" t="0" r="0" b="0"/>
              <a:pathLst>
                <a:path w="26394" h="19443">
                  <a:moveTo>
                    <a:pt x="26393" y="6742"/>
                  </a:moveTo>
                  <a:lnTo>
                    <a:pt x="6167" y="0"/>
                  </a:lnTo>
                  <a:lnTo>
                    <a:pt x="1620" y="2247"/>
                  </a:lnTo>
                  <a:lnTo>
                    <a:pt x="0" y="7978"/>
                  </a:lnTo>
                  <a:lnTo>
                    <a:pt x="13693" y="194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009900" y="6108700"/>
              <a:ext cx="23635" cy="25401"/>
            </a:xfrm>
            <a:custGeom>
              <a:avLst/>
              <a:gdLst/>
              <a:ahLst/>
              <a:cxnLst/>
              <a:rect l="0" t="0" r="0" b="0"/>
              <a:pathLst>
                <a:path w="23635" h="25401">
                  <a:moveTo>
                    <a:pt x="12700" y="0"/>
                  </a:moveTo>
                  <a:lnTo>
                    <a:pt x="19442" y="20225"/>
                  </a:lnTo>
                  <a:lnTo>
                    <a:pt x="21427" y="20539"/>
                  </a:lnTo>
                  <a:lnTo>
                    <a:pt x="22752" y="15104"/>
                  </a:lnTo>
                  <a:lnTo>
                    <a:pt x="23634" y="5836"/>
                  </a:lnTo>
                  <a:lnTo>
                    <a:pt x="21401" y="2479"/>
                  </a:lnTo>
                  <a:lnTo>
                    <a:pt x="17089" y="3064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238500" y="5867400"/>
              <a:ext cx="25401" cy="21951"/>
            </a:xfrm>
            <a:custGeom>
              <a:avLst/>
              <a:gdLst/>
              <a:ahLst/>
              <a:cxnLst/>
              <a:rect l="0" t="0" r="0" b="0"/>
              <a:pathLst>
                <a:path w="25401" h="21951">
                  <a:moveTo>
                    <a:pt x="0" y="0"/>
                  </a:moveTo>
                  <a:lnTo>
                    <a:pt x="6742" y="20225"/>
                  </a:lnTo>
                  <a:lnTo>
                    <a:pt x="10139" y="21950"/>
                  </a:lnTo>
                  <a:lnTo>
                    <a:pt x="13814" y="18867"/>
                  </a:lnTo>
                  <a:lnTo>
                    <a:pt x="254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478685" y="5616849"/>
              <a:ext cx="13816" cy="21952"/>
            </a:xfrm>
            <a:custGeom>
              <a:avLst/>
              <a:gdLst/>
              <a:ahLst/>
              <a:cxnLst/>
              <a:rect l="0" t="0" r="0" b="0"/>
              <a:pathLst>
                <a:path w="13816" h="21952">
                  <a:moveTo>
                    <a:pt x="13815" y="21951"/>
                  </a:moveTo>
                  <a:lnTo>
                    <a:pt x="7072" y="1725"/>
                  </a:lnTo>
                  <a:lnTo>
                    <a:pt x="3675" y="0"/>
                  </a:lnTo>
                  <a:lnTo>
                    <a:pt x="0" y="308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5" name="Straight Connector 114"/>
          <p:cNvCxnSpPr/>
          <p:nvPr/>
        </p:nvCxnSpPr>
        <p:spPr>
          <a:xfrm flipH="1">
            <a:off x="1130300" y="4191000"/>
            <a:ext cx="3746500" cy="39243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2476500" y="5892800"/>
            <a:ext cx="203201" cy="241301"/>
            <a:chOff x="2476500" y="5892800"/>
            <a:chExt cx="203201" cy="241301"/>
          </a:xfrm>
        </p:grpSpPr>
        <p:sp>
          <p:nvSpPr>
            <p:cNvPr id="116" name="Freeform 115"/>
            <p:cNvSpPr/>
            <p:nvPr/>
          </p:nvSpPr>
          <p:spPr>
            <a:xfrm>
              <a:off x="2476500" y="59436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0"/>
                  </a:moveTo>
                  <a:lnTo>
                    <a:pt x="20225" y="13484"/>
                  </a:lnTo>
                  <a:lnTo>
                    <a:pt x="31828" y="20278"/>
                  </a:lnTo>
                  <a:lnTo>
                    <a:pt x="45207" y="27629"/>
                  </a:lnTo>
                  <a:lnTo>
                    <a:pt x="59771" y="35353"/>
                  </a:lnTo>
                  <a:lnTo>
                    <a:pt x="72303" y="44735"/>
                  </a:lnTo>
                  <a:lnTo>
                    <a:pt x="83479" y="55223"/>
                  </a:lnTo>
                  <a:lnTo>
                    <a:pt x="93753" y="66449"/>
                  </a:lnTo>
                  <a:lnTo>
                    <a:pt x="103424" y="78166"/>
                  </a:lnTo>
                  <a:lnTo>
                    <a:pt x="112694" y="90210"/>
                  </a:lnTo>
                  <a:lnTo>
                    <a:pt x="121696" y="102473"/>
                  </a:lnTo>
                  <a:lnTo>
                    <a:pt x="139224" y="127388"/>
                  </a:lnTo>
                  <a:lnTo>
                    <a:pt x="1651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514600" y="58928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165100" y="0"/>
                  </a:moveTo>
                  <a:lnTo>
                    <a:pt x="144874" y="13484"/>
                  </a:lnTo>
                  <a:lnTo>
                    <a:pt x="136093" y="21689"/>
                  </a:lnTo>
                  <a:lnTo>
                    <a:pt x="127417" y="31393"/>
                  </a:lnTo>
                  <a:lnTo>
                    <a:pt x="118812" y="42095"/>
                  </a:lnTo>
                  <a:lnTo>
                    <a:pt x="110252" y="54874"/>
                  </a:lnTo>
                  <a:lnTo>
                    <a:pt x="101723" y="69039"/>
                  </a:lnTo>
                  <a:lnTo>
                    <a:pt x="93215" y="84125"/>
                  </a:lnTo>
                  <a:lnTo>
                    <a:pt x="84721" y="97006"/>
                  </a:lnTo>
                  <a:lnTo>
                    <a:pt x="76236" y="108415"/>
                  </a:lnTo>
                  <a:lnTo>
                    <a:pt x="67757" y="118843"/>
                  </a:lnTo>
                  <a:lnTo>
                    <a:pt x="47047" y="145482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501900" y="6121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65276" y="3314700"/>
            <a:ext cx="1228625" cy="304801"/>
            <a:chOff x="765276" y="3314700"/>
            <a:chExt cx="1228625" cy="304801"/>
          </a:xfrm>
        </p:grpSpPr>
        <p:sp>
          <p:nvSpPr>
            <p:cNvPr id="120" name="Freeform 119"/>
            <p:cNvSpPr/>
            <p:nvPr/>
          </p:nvSpPr>
          <p:spPr>
            <a:xfrm>
              <a:off x="765276" y="3314700"/>
              <a:ext cx="176581" cy="193778"/>
            </a:xfrm>
            <a:custGeom>
              <a:avLst/>
              <a:gdLst/>
              <a:ahLst/>
              <a:cxnLst/>
              <a:rect l="0" t="0" r="0" b="0"/>
              <a:pathLst>
                <a:path w="176581" h="193778">
                  <a:moveTo>
                    <a:pt x="72924" y="0"/>
                  </a:moveTo>
                  <a:lnTo>
                    <a:pt x="52698" y="13484"/>
                  </a:lnTo>
                  <a:lnTo>
                    <a:pt x="43917" y="21689"/>
                  </a:lnTo>
                  <a:lnTo>
                    <a:pt x="35242" y="31392"/>
                  </a:lnTo>
                  <a:lnTo>
                    <a:pt x="26636" y="42095"/>
                  </a:lnTo>
                  <a:lnTo>
                    <a:pt x="19487" y="53463"/>
                  </a:lnTo>
                  <a:lnTo>
                    <a:pt x="13310" y="65275"/>
                  </a:lnTo>
                  <a:lnTo>
                    <a:pt x="7781" y="77383"/>
                  </a:lnTo>
                  <a:lnTo>
                    <a:pt x="4095" y="92511"/>
                  </a:lnTo>
                  <a:lnTo>
                    <a:pt x="1638" y="109651"/>
                  </a:lnTo>
                  <a:lnTo>
                    <a:pt x="0" y="128134"/>
                  </a:lnTo>
                  <a:lnTo>
                    <a:pt x="1730" y="143278"/>
                  </a:lnTo>
                  <a:lnTo>
                    <a:pt x="5706" y="156196"/>
                  </a:lnTo>
                  <a:lnTo>
                    <a:pt x="11178" y="167631"/>
                  </a:lnTo>
                  <a:lnTo>
                    <a:pt x="20471" y="176665"/>
                  </a:lnTo>
                  <a:lnTo>
                    <a:pt x="32311" y="184098"/>
                  </a:lnTo>
                  <a:lnTo>
                    <a:pt x="45848" y="190465"/>
                  </a:lnTo>
                  <a:lnTo>
                    <a:pt x="59107" y="193299"/>
                  </a:lnTo>
                  <a:lnTo>
                    <a:pt x="72179" y="193777"/>
                  </a:lnTo>
                  <a:lnTo>
                    <a:pt x="85127" y="192684"/>
                  </a:lnTo>
                  <a:lnTo>
                    <a:pt x="97993" y="189134"/>
                  </a:lnTo>
                  <a:lnTo>
                    <a:pt x="110803" y="183944"/>
                  </a:lnTo>
                  <a:lnTo>
                    <a:pt x="123576" y="177663"/>
                  </a:lnTo>
                  <a:lnTo>
                    <a:pt x="134914" y="170653"/>
                  </a:lnTo>
                  <a:lnTo>
                    <a:pt x="145295" y="163157"/>
                  </a:lnTo>
                  <a:lnTo>
                    <a:pt x="155038" y="155338"/>
                  </a:lnTo>
                  <a:lnTo>
                    <a:pt x="162944" y="144481"/>
                  </a:lnTo>
                  <a:lnTo>
                    <a:pt x="169626" y="131598"/>
                  </a:lnTo>
                  <a:lnTo>
                    <a:pt x="175492" y="117365"/>
                  </a:lnTo>
                  <a:lnTo>
                    <a:pt x="176580" y="103643"/>
                  </a:lnTo>
                  <a:lnTo>
                    <a:pt x="174484" y="90262"/>
                  </a:lnTo>
                  <a:lnTo>
                    <a:pt x="170263" y="77108"/>
                  </a:lnTo>
                  <a:lnTo>
                    <a:pt x="164628" y="65516"/>
                  </a:lnTo>
                  <a:lnTo>
                    <a:pt x="158049" y="54966"/>
                  </a:lnTo>
                  <a:lnTo>
                    <a:pt x="150840" y="45111"/>
                  </a:lnTo>
                  <a:lnTo>
                    <a:pt x="141801" y="37129"/>
                  </a:lnTo>
                  <a:lnTo>
                    <a:pt x="131542" y="30397"/>
                  </a:lnTo>
                  <a:lnTo>
                    <a:pt x="120469" y="24498"/>
                  </a:lnTo>
                  <a:lnTo>
                    <a:pt x="107443" y="21976"/>
                  </a:lnTo>
                  <a:lnTo>
                    <a:pt x="93114" y="21706"/>
                  </a:lnTo>
                  <a:lnTo>
                    <a:pt x="47524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43928" y="3352800"/>
              <a:ext cx="124473" cy="101601"/>
            </a:xfrm>
            <a:custGeom>
              <a:avLst/>
              <a:gdLst/>
              <a:ahLst/>
              <a:cxnLst/>
              <a:rect l="0" t="0" r="0" b="0"/>
              <a:pathLst>
                <a:path w="124473" h="101601">
                  <a:moveTo>
                    <a:pt x="60972" y="0"/>
                  </a:moveTo>
                  <a:lnTo>
                    <a:pt x="1264" y="59707"/>
                  </a:lnTo>
                  <a:lnTo>
                    <a:pt x="0" y="68026"/>
                  </a:lnTo>
                  <a:lnTo>
                    <a:pt x="3391" y="76395"/>
                  </a:lnTo>
                  <a:lnTo>
                    <a:pt x="9884" y="84797"/>
                  </a:lnTo>
                  <a:lnTo>
                    <a:pt x="19858" y="90397"/>
                  </a:lnTo>
                  <a:lnTo>
                    <a:pt x="32151" y="94132"/>
                  </a:lnTo>
                  <a:lnTo>
                    <a:pt x="45991" y="96621"/>
                  </a:lnTo>
                  <a:lnTo>
                    <a:pt x="60862" y="98280"/>
                  </a:lnTo>
                  <a:lnTo>
                    <a:pt x="76421" y="99387"/>
                  </a:lnTo>
                  <a:lnTo>
                    <a:pt x="124472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028700" y="3510583"/>
              <a:ext cx="127001" cy="20018"/>
            </a:xfrm>
            <a:custGeom>
              <a:avLst/>
              <a:gdLst/>
              <a:ahLst/>
              <a:cxnLst/>
              <a:rect l="0" t="0" r="0" b="0"/>
              <a:pathLst>
                <a:path w="127001" h="200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53029" y="3124"/>
                  </a:lnTo>
                  <a:lnTo>
                    <a:pt x="64986" y="5932"/>
                  </a:lnTo>
                  <a:lnTo>
                    <a:pt x="77191" y="9216"/>
                  </a:lnTo>
                  <a:lnTo>
                    <a:pt x="127000" y="20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287641" y="3365500"/>
              <a:ext cx="189395" cy="184679"/>
            </a:xfrm>
            <a:custGeom>
              <a:avLst/>
              <a:gdLst/>
              <a:ahLst/>
              <a:cxnLst/>
              <a:rect l="0" t="0" r="0" b="0"/>
              <a:pathLst>
                <a:path w="189395" h="184679">
                  <a:moveTo>
                    <a:pt x="33159" y="0"/>
                  </a:moveTo>
                  <a:lnTo>
                    <a:pt x="12933" y="13484"/>
                  </a:lnTo>
                  <a:lnTo>
                    <a:pt x="6975" y="24511"/>
                  </a:lnTo>
                  <a:lnTo>
                    <a:pt x="3003" y="38918"/>
                  </a:lnTo>
                  <a:lnTo>
                    <a:pt x="354" y="55579"/>
                  </a:lnTo>
                  <a:lnTo>
                    <a:pt x="0" y="70919"/>
                  </a:lnTo>
                  <a:lnTo>
                    <a:pt x="1175" y="85379"/>
                  </a:lnTo>
                  <a:lnTo>
                    <a:pt x="3370" y="99253"/>
                  </a:lnTo>
                  <a:lnTo>
                    <a:pt x="7655" y="112735"/>
                  </a:lnTo>
                  <a:lnTo>
                    <a:pt x="13334" y="125956"/>
                  </a:lnTo>
                  <a:lnTo>
                    <a:pt x="19942" y="139004"/>
                  </a:lnTo>
                  <a:lnTo>
                    <a:pt x="28581" y="150525"/>
                  </a:lnTo>
                  <a:lnTo>
                    <a:pt x="38573" y="161027"/>
                  </a:lnTo>
                  <a:lnTo>
                    <a:pt x="49468" y="170851"/>
                  </a:lnTo>
                  <a:lnTo>
                    <a:pt x="63787" y="177401"/>
                  </a:lnTo>
                  <a:lnTo>
                    <a:pt x="80389" y="181767"/>
                  </a:lnTo>
                  <a:lnTo>
                    <a:pt x="98512" y="184678"/>
                  </a:lnTo>
                  <a:lnTo>
                    <a:pt x="113416" y="183796"/>
                  </a:lnTo>
                  <a:lnTo>
                    <a:pt x="126175" y="180386"/>
                  </a:lnTo>
                  <a:lnTo>
                    <a:pt x="137503" y="175291"/>
                  </a:lnTo>
                  <a:lnTo>
                    <a:pt x="147877" y="167660"/>
                  </a:lnTo>
                  <a:lnTo>
                    <a:pt x="157615" y="158340"/>
                  </a:lnTo>
                  <a:lnTo>
                    <a:pt x="166930" y="147893"/>
                  </a:lnTo>
                  <a:lnTo>
                    <a:pt x="174550" y="136695"/>
                  </a:lnTo>
                  <a:lnTo>
                    <a:pt x="181042" y="124997"/>
                  </a:lnTo>
                  <a:lnTo>
                    <a:pt x="186781" y="112964"/>
                  </a:lnTo>
                  <a:lnTo>
                    <a:pt x="189196" y="100709"/>
                  </a:lnTo>
                  <a:lnTo>
                    <a:pt x="189394" y="88306"/>
                  </a:lnTo>
                  <a:lnTo>
                    <a:pt x="188116" y="75804"/>
                  </a:lnTo>
                  <a:lnTo>
                    <a:pt x="183030" y="64647"/>
                  </a:lnTo>
                  <a:lnTo>
                    <a:pt x="175406" y="54386"/>
                  </a:lnTo>
                  <a:lnTo>
                    <a:pt x="166090" y="44724"/>
                  </a:lnTo>
                  <a:lnTo>
                    <a:pt x="155646" y="36872"/>
                  </a:lnTo>
                  <a:lnTo>
                    <a:pt x="144450" y="30226"/>
                  </a:lnTo>
                  <a:lnTo>
                    <a:pt x="132753" y="24383"/>
                  </a:lnTo>
                  <a:lnTo>
                    <a:pt x="120722" y="21900"/>
                  </a:lnTo>
                  <a:lnTo>
                    <a:pt x="108467" y="21656"/>
                  </a:lnTo>
                  <a:lnTo>
                    <a:pt x="96064" y="22904"/>
                  </a:lnTo>
                  <a:lnTo>
                    <a:pt x="83562" y="26558"/>
                  </a:lnTo>
                  <a:lnTo>
                    <a:pt x="70994" y="31816"/>
                  </a:lnTo>
                  <a:lnTo>
                    <a:pt x="33159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549400" y="34290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785365" y="3410639"/>
              <a:ext cx="208536" cy="208862"/>
            </a:xfrm>
            <a:custGeom>
              <a:avLst/>
              <a:gdLst/>
              <a:ahLst/>
              <a:cxnLst/>
              <a:rect l="0" t="0" r="0" b="0"/>
              <a:pathLst>
                <a:path w="208536" h="208862">
                  <a:moveTo>
                    <a:pt x="18035" y="5661"/>
                  </a:moveTo>
                  <a:lnTo>
                    <a:pt x="4550" y="19145"/>
                  </a:lnTo>
                  <a:lnTo>
                    <a:pt x="4812" y="20294"/>
                  </a:lnTo>
                  <a:lnTo>
                    <a:pt x="9219" y="18238"/>
                  </a:lnTo>
                  <a:lnTo>
                    <a:pt x="16391" y="14046"/>
                  </a:lnTo>
                  <a:lnTo>
                    <a:pt x="25406" y="9840"/>
                  </a:lnTo>
                  <a:lnTo>
                    <a:pt x="35649" y="5624"/>
                  </a:lnTo>
                  <a:lnTo>
                    <a:pt x="46710" y="1403"/>
                  </a:lnTo>
                  <a:lnTo>
                    <a:pt x="58318" y="0"/>
                  </a:lnTo>
                  <a:lnTo>
                    <a:pt x="70291" y="476"/>
                  </a:lnTo>
                  <a:lnTo>
                    <a:pt x="82505" y="2204"/>
                  </a:lnTo>
                  <a:lnTo>
                    <a:pt x="94882" y="6178"/>
                  </a:lnTo>
                  <a:lnTo>
                    <a:pt x="107366" y="11650"/>
                  </a:lnTo>
                  <a:lnTo>
                    <a:pt x="119922" y="18120"/>
                  </a:lnTo>
                  <a:lnTo>
                    <a:pt x="131115" y="26667"/>
                  </a:lnTo>
                  <a:lnTo>
                    <a:pt x="141399" y="36598"/>
                  </a:lnTo>
                  <a:lnTo>
                    <a:pt x="151078" y="47452"/>
                  </a:lnTo>
                  <a:lnTo>
                    <a:pt x="158941" y="60333"/>
                  </a:lnTo>
                  <a:lnTo>
                    <a:pt x="165594" y="74564"/>
                  </a:lnTo>
                  <a:lnTo>
                    <a:pt x="171441" y="89696"/>
                  </a:lnTo>
                  <a:lnTo>
                    <a:pt x="173928" y="104018"/>
                  </a:lnTo>
                  <a:lnTo>
                    <a:pt x="174175" y="117799"/>
                  </a:lnTo>
                  <a:lnTo>
                    <a:pt x="172928" y="131219"/>
                  </a:lnTo>
                  <a:lnTo>
                    <a:pt x="169274" y="144400"/>
                  </a:lnTo>
                  <a:lnTo>
                    <a:pt x="164017" y="157420"/>
                  </a:lnTo>
                  <a:lnTo>
                    <a:pt x="157689" y="170333"/>
                  </a:lnTo>
                  <a:lnTo>
                    <a:pt x="149238" y="180354"/>
                  </a:lnTo>
                  <a:lnTo>
                    <a:pt x="139370" y="188445"/>
                  </a:lnTo>
                  <a:lnTo>
                    <a:pt x="128558" y="195250"/>
                  </a:lnTo>
                  <a:lnTo>
                    <a:pt x="115706" y="199787"/>
                  </a:lnTo>
                  <a:lnTo>
                    <a:pt x="101493" y="202811"/>
                  </a:lnTo>
                  <a:lnTo>
                    <a:pt x="86374" y="204828"/>
                  </a:lnTo>
                  <a:lnTo>
                    <a:pt x="70650" y="203350"/>
                  </a:lnTo>
                  <a:lnTo>
                    <a:pt x="54522" y="199542"/>
                  </a:lnTo>
                  <a:lnTo>
                    <a:pt x="38126" y="194182"/>
                  </a:lnTo>
                  <a:lnTo>
                    <a:pt x="24373" y="187786"/>
                  </a:lnTo>
                  <a:lnTo>
                    <a:pt x="12383" y="180699"/>
                  </a:lnTo>
                  <a:lnTo>
                    <a:pt x="1567" y="173153"/>
                  </a:lnTo>
                  <a:lnTo>
                    <a:pt x="0" y="166711"/>
                  </a:lnTo>
                  <a:lnTo>
                    <a:pt x="4601" y="161005"/>
                  </a:lnTo>
                  <a:lnTo>
                    <a:pt x="13312" y="155790"/>
                  </a:lnTo>
                  <a:lnTo>
                    <a:pt x="26175" y="155136"/>
                  </a:lnTo>
                  <a:lnTo>
                    <a:pt x="41806" y="157522"/>
                  </a:lnTo>
                  <a:lnTo>
                    <a:pt x="59282" y="161935"/>
                  </a:lnTo>
                  <a:lnTo>
                    <a:pt x="75166" y="166288"/>
                  </a:lnTo>
                  <a:lnTo>
                    <a:pt x="104104" y="174887"/>
                  </a:lnTo>
                  <a:lnTo>
                    <a:pt x="120570" y="180567"/>
                  </a:lnTo>
                  <a:lnTo>
                    <a:pt x="138603" y="187176"/>
                  </a:lnTo>
                  <a:lnTo>
                    <a:pt x="208535" y="2088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Freeform 126"/>
          <p:cNvSpPr/>
          <p:nvPr/>
        </p:nvSpPr>
        <p:spPr>
          <a:xfrm>
            <a:off x="2247900" y="2840708"/>
            <a:ext cx="329268" cy="702593"/>
          </a:xfrm>
          <a:custGeom>
            <a:avLst/>
            <a:gdLst/>
            <a:ahLst/>
            <a:cxnLst/>
            <a:rect l="0" t="0" r="0" b="0"/>
            <a:pathLst>
              <a:path w="329268" h="702593">
                <a:moveTo>
                  <a:pt x="0" y="702592"/>
                </a:moveTo>
                <a:lnTo>
                  <a:pt x="20225" y="695849"/>
                </a:lnTo>
                <a:lnTo>
                  <a:pt x="31828" y="691041"/>
                </a:lnTo>
                <a:lnTo>
                  <a:pt x="45207" y="685014"/>
                </a:lnTo>
                <a:lnTo>
                  <a:pt x="59771" y="678173"/>
                </a:lnTo>
                <a:lnTo>
                  <a:pt x="75125" y="669379"/>
                </a:lnTo>
                <a:lnTo>
                  <a:pt x="91006" y="659283"/>
                </a:lnTo>
                <a:lnTo>
                  <a:pt x="107237" y="648319"/>
                </a:lnTo>
                <a:lnTo>
                  <a:pt x="123702" y="638188"/>
                </a:lnTo>
                <a:lnTo>
                  <a:pt x="140323" y="628611"/>
                </a:lnTo>
                <a:lnTo>
                  <a:pt x="157049" y="619405"/>
                </a:lnTo>
                <a:lnTo>
                  <a:pt x="171021" y="610445"/>
                </a:lnTo>
                <a:lnTo>
                  <a:pt x="183158" y="601649"/>
                </a:lnTo>
                <a:lnTo>
                  <a:pt x="194072" y="592963"/>
                </a:lnTo>
                <a:lnTo>
                  <a:pt x="204170" y="584351"/>
                </a:lnTo>
                <a:lnTo>
                  <a:pt x="213724" y="575786"/>
                </a:lnTo>
                <a:lnTo>
                  <a:pt x="222916" y="567255"/>
                </a:lnTo>
                <a:lnTo>
                  <a:pt x="233277" y="555923"/>
                </a:lnTo>
                <a:lnTo>
                  <a:pt x="244418" y="542723"/>
                </a:lnTo>
                <a:lnTo>
                  <a:pt x="256078" y="528279"/>
                </a:lnTo>
                <a:lnTo>
                  <a:pt x="265263" y="514417"/>
                </a:lnTo>
                <a:lnTo>
                  <a:pt x="272798" y="500942"/>
                </a:lnTo>
                <a:lnTo>
                  <a:pt x="279231" y="487725"/>
                </a:lnTo>
                <a:lnTo>
                  <a:pt x="286343" y="471858"/>
                </a:lnTo>
                <a:lnTo>
                  <a:pt x="301771" y="435414"/>
                </a:lnTo>
                <a:lnTo>
                  <a:pt x="308425" y="415818"/>
                </a:lnTo>
                <a:lnTo>
                  <a:pt x="314272" y="395698"/>
                </a:lnTo>
                <a:lnTo>
                  <a:pt x="319581" y="375229"/>
                </a:lnTo>
                <a:lnTo>
                  <a:pt x="323121" y="354527"/>
                </a:lnTo>
                <a:lnTo>
                  <a:pt x="325480" y="333671"/>
                </a:lnTo>
                <a:lnTo>
                  <a:pt x="327053" y="312711"/>
                </a:lnTo>
                <a:lnTo>
                  <a:pt x="328102" y="291682"/>
                </a:lnTo>
                <a:lnTo>
                  <a:pt x="329267" y="249502"/>
                </a:lnTo>
                <a:lnTo>
                  <a:pt x="328167" y="231199"/>
                </a:lnTo>
                <a:lnTo>
                  <a:pt x="326022" y="214763"/>
                </a:lnTo>
                <a:lnTo>
                  <a:pt x="323181" y="199572"/>
                </a:lnTo>
                <a:lnTo>
                  <a:pt x="316262" y="167642"/>
                </a:lnTo>
                <a:lnTo>
                  <a:pt x="312441" y="151225"/>
                </a:lnTo>
                <a:lnTo>
                  <a:pt x="305660" y="137459"/>
                </a:lnTo>
                <a:lnTo>
                  <a:pt x="296907" y="125459"/>
                </a:lnTo>
                <a:lnTo>
                  <a:pt x="286838" y="114636"/>
                </a:lnTo>
                <a:lnTo>
                  <a:pt x="274480" y="106010"/>
                </a:lnTo>
                <a:lnTo>
                  <a:pt x="260598" y="98849"/>
                </a:lnTo>
                <a:lnTo>
                  <a:pt x="245698" y="92663"/>
                </a:lnTo>
                <a:lnTo>
                  <a:pt x="231532" y="87128"/>
                </a:lnTo>
                <a:lnTo>
                  <a:pt x="204503" y="77215"/>
                </a:lnTo>
                <a:lnTo>
                  <a:pt x="189957" y="75418"/>
                </a:lnTo>
                <a:lnTo>
                  <a:pt x="174616" y="75632"/>
                </a:lnTo>
                <a:lnTo>
                  <a:pt x="158744" y="77185"/>
                </a:lnTo>
                <a:lnTo>
                  <a:pt x="142518" y="78221"/>
                </a:lnTo>
                <a:lnTo>
                  <a:pt x="126056" y="78911"/>
                </a:lnTo>
                <a:lnTo>
                  <a:pt x="109437" y="79371"/>
                </a:lnTo>
                <a:lnTo>
                  <a:pt x="94125" y="81089"/>
                </a:lnTo>
                <a:lnTo>
                  <a:pt x="79683" y="83645"/>
                </a:lnTo>
                <a:lnTo>
                  <a:pt x="65822" y="86761"/>
                </a:lnTo>
                <a:lnTo>
                  <a:pt x="57992" y="84604"/>
                </a:lnTo>
                <a:lnTo>
                  <a:pt x="54183" y="78933"/>
                </a:lnTo>
                <a:lnTo>
                  <a:pt x="53055" y="70919"/>
                </a:lnTo>
                <a:lnTo>
                  <a:pt x="56537" y="62755"/>
                </a:lnTo>
                <a:lnTo>
                  <a:pt x="63091" y="54489"/>
                </a:lnTo>
                <a:lnTo>
                  <a:pt x="71694" y="46157"/>
                </a:lnTo>
                <a:lnTo>
                  <a:pt x="81662" y="39191"/>
                </a:lnTo>
                <a:lnTo>
                  <a:pt x="92542" y="33135"/>
                </a:lnTo>
                <a:lnTo>
                  <a:pt x="104027" y="27687"/>
                </a:lnTo>
                <a:lnTo>
                  <a:pt x="115918" y="22644"/>
                </a:lnTo>
                <a:lnTo>
                  <a:pt x="128079" y="17871"/>
                </a:lnTo>
                <a:lnTo>
                  <a:pt x="152879" y="8805"/>
                </a:lnTo>
                <a:lnTo>
                  <a:pt x="178013" y="71"/>
                </a:lnTo>
                <a:lnTo>
                  <a:pt x="183586" y="0"/>
                </a:lnTo>
                <a:lnTo>
                  <a:pt x="184479" y="2775"/>
                </a:lnTo>
                <a:lnTo>
                  <a:pt x="182253" y="7447"/>
                </a:lnTo>
                <a:lnTo>
                  <a:pt x="176535" y="11973"/>
                </a:lnTo>
                <a:lnTo>
                  <a:pt x="168490" y="16402"/>
                </a:lnTo>
                <a:lnTo>
                  <a:pt x="158893" y="20765"/>
                </a:lnTo>
                <a:lnTo>
                  <a:pt x="148262" y="25085"/>
                </a:lnTo>
                <a:lnTo>
                  <a:pt x="136941" y="29376"/>
                </a:lnTo>
                <a:lnTo>
                  <a:pt x="113073" y="37907"/>
                </a:lnTo>
                <a:lnTo>
                  <a:pt x="88355" y="46402"/>
                </a:lnTo>
                <a:lnTo>
                  <a:pt x="77247" y="52054"/>
                </a:lnTo>
                <a:lnTo>
                  <a:pt x="67020" y="58644"/>
                </a:lnTo>
                <a:lnTo>
                  <a:pt x="57380" y="65860"/>
                </a:lnTo>
                <a:lnTo>
                  <a:pt x="55186" y="72082"/>
                </a:lnTo>
                <a:lnTo>
                  <a:pt x="57958" y="77640"/>
                </a:lnTo>
                <a:lnTo>
                  <a:pt x="64038" y="82757"/>
                </a:lnTo>
                <a:lnTo>
                  <a:pt x="75147" y="87580"/>
                </a:lnTo>
                <a:lnTo>
                  <a:pt x="89609" y="92206"/>
                </a:lnTo>
                <a:lnTo>
                  <a:pt x="165100" y="1056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696867" y="2387600"/>
            <a:ext cx="1030334" cy="368301"/>
            <a:chOff x="696867" y="2387600"/>
            <a:chExt cx="1030334" cy="368301"/>
          </a:xfrm>
        </p:grpSpPr>
        <p:sp>
          <p:nvSpPr>
            <p:cNvPr id="128" name="Freeform 127"/>
            <p:cNvSpPr/>
            <p:nvPr/>
          </p:nvSpPr>
          <p:spPr>
            <a:xfrm>
              <a:off x="696867" y="2387600"/>
              <a:ext cx="199560" cy="222844"/>
            </a:xfrm>
            <a:custGeom>
              <a:avLst/>
              <a:gdLst/>
              <a:ahLst/>
              <a:cxnLst/>
              <a:rect l="0" t="0" r="0" b="0"/>
              <a:pathLst>
                <a:path w="199560" h="222844">
                  <a:moveTo>
                    <a:pt x="90533" y="0"/>
                  </a:moveTo>
                  <a:lnTo>
                    <a:pt x="70307" y="6742"/>
                  </a:lnTo>
                  <a:lnTo>
                    <a:pt x="62937" y="12961"/>
                  </a:lnTo>
                  <a:lnTo>
                    <a:pt x="56614" y="21340"/>
                  </a:lnTo>
                  <a:lnTo>
                    <a:pt x="50987" y="31160"/>
                  </a:lnTo>
                  <a:lnTo>
                    <a:pt x="44413" y="41940"/>
                  </a:lnTo>
                  <a:lnTo>
                    <a:pt x="29583" y="65206"/>
                  </a:lnTo>
                  <a:lnTo>
                    <a:pt x="5367" y="102105"/>
                  </a:lnTo>
                  <a:lnTo>
                    <a:pt x="1300" y="114637"/>
                  </a:lnTo>
                  <a:lnTo>
                    <a:pt x="0" y="127224"/>
                  </a:lnTo>
                  <a:lnTo>
                    <a:pt x="544" y="139849"/>
                  </a:lnTo>
                  <a:lnTo>
                    <a:pt x="2318" y="152499"/>
                  </a:lnTo>
                  <a:lnTo>
                    <a:pt x="4912" y="165166"/>
                  </a:lnTo>
                  <a:lnTo>
                    <a:pt x="8052" y="177844"/>
                  </a:lnTo>
                  <a:lnTo>
                    <a:pt x="14379" y="189118"/>
                  </a:lnTo>
                  <a:lnTo>
                    <a:pt x="22830" y="199456"/>
                  </a:lnTo>
                  <a:lnTo>
                    <a:pt x="32698" y="209171"/>
                  </a:lnTo>
                  <a:lnTo>
                    <a:pt x="44920" y="215647"/>
                  </a:lnTo>
                  <a:lnTo>
                    <a:pt x="58713" y="219965"/>
                  </a:lnTo>
                  <a:lnTo>
                    <a:pt x="73553" y="222843"/>
                  </a:lnTo>
                  <a:lnTo>
                    <a:pt x="87680" y="221939"/>
                  </a:lnTo>
                  <a:lnTo>
                    <a:pt x="101330" y="218515"/>
                  </a:lnTo>
                  <a:lnTo>
                    <a:pt x="114664" y="213410"/>
                  </a:lnTo>
                  <a:lnTo>
                    <a:pt x="127787" y="205773"/>
                  </a:lnTo>
                  <a:lnTo>
                    <a:pt x="140769" y="196449"/>
                  </a:lnTo>
                  <a:lnTo>
                    <a:pt x="153657" y="185999"/>
                  </a:lnTo>
                  <a:lnTo>
                    <a:pt x="165071" y="174799"/>
                  </a:lnTo>
                  <a:lnTo>
                    <a:pt x="175503" y="163099"/>
                  </a:lnTo>
                  <a:lnTo>
                    <a:pt x="185279" y="151066"/>
                  </a:lnTo>
                  <a:lnTo>
                    <a:pt x="191797" y="137399"/>
                  </a:lnTo>
                  <a:lnTo>
                    <a:pt x="196142" y="122644"/>
                  </a:lnTo>
                  <a:lnTo>
                    <a:pt x="199039" y="107162"/>
                  </a:lnTo>
                  <a:lnTo>
                    <a:pt x="199559" y="91197"/>
                  </a:lnTo>
                  <a:lnTo>
                    <a:pt x="198495" y="74909"/>
                  </a:lnTo>
                  <a:lnTo>
                    <a:pt x="196374" y="58406"/>
                  </a:lnTo>
                  <a:lnTo>
                    <a:pt x="190727" y="45993"/>
                  </a:lnTo>
                  <a:lnTo>
                    <a:pt x="182729" y="36306"/>
                  </a:lnTo>
                  <a:lnTo>
                    <a:pt x="173163" y="28437"/>
                  </a:lnTo>
                  <a:lnTo>
                    <a:pt x="161142" y="23191"/>
                  </a:lnTo>
                  <a:lnTo>
                    <a:pt x="147483" y="19694"/>
                  </a:lnTo>
                  <a:lnTo>
                    <a:pt x="132733" y="17363"/>
                  </a:lnTo>
                  <a:lnTo>
                    <a:pt x="118666" y="18630"/>
                  </a:lnTo>
                  <a:lnTo>
                    <a:pt x="105055" y="22298"/>
                  </a:lnTo>
                  <a:lnTo>
                    <a:pt x="65133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011184" y="2413000"/>
              <a:ext cx="182617" cy="152401"/>
            </a:xfrm>
            <a:custGeom>
              <a:avLst/>
              <a:gdLst/>
              <a:ahLst/>
              <a:cxnLst/>
              <a:rect l="0" t="0" r="0" b="0"/>
              <a:pathLst>
                <a:path w="182617" h="152401">
                  <a:moveTo>
                    <a:pt x="106416" y="0"/>
                  </a:moveTo>
                  <a:lnTo>
                    <a:pt x="92932" y="13484"/>
                  </a:lnTo>
                  <a:lnTo>
                    <a:pt x="86137" y="21689"/>
                  </a:lnTo>
                  <a:lnTo>
                    <a:pt x="78786" y="31392"/>
                  </a:lnTo>
                  <a:lnTo>
                    <a:pt x="71062" y="42095"/>
                  </a:lnTo>
                  <a:lnTo>
                    <a:pt x="61680" y="52052"/>
                  </a:lnTo>
                  <a:lnTo>
                    <a:pt x="51192" y="61512"/>
                  </a:lnTo>
                  <a:lnTo>
                    <a:pt x="39966" y="70641"/>
                  </a:lnTo>
                  <a:lnTo>
                    <a:pt x="28249" y="79550"/>
                  </a:lnTo>
                  <a:lnTo>
                    <a:pt x="3942" y="96974"/>
                  </a:lnTo>
                  <a:lnTo>
                    <a:pt x="0" y="104160"/>
                  </a:lnTo>
                  <a:lnTo>
                    <a:pt x="1605" y="110362"/>
                  </a:lnTo>
                  <a:lnTo>
                    <a:pt x="6908" y="115908"/>
                  </a:lnTo>
                  <a:lnTo>
                    <a:pt x="17500" y="121016"/>
                  </a:lnTo>
                  <a:lnTo>
                    <a:pt x="31616" y="125833"/>
                  </a:lnTo>
                  <a:lnTo>
                    <a:pt x="48083" y="130455"/>
                  </a:lnTo>
                  <a:lnTo>
                    <a:pt x="67527" y="134948"/>
                  </a:lnTo>
                  <a:lnTo>
                    <a:pt x="88956" y="139354"/>
                  </a:lnTo>
                  <a:lnTo>
                    <a:pt x="182616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90600" y="26162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10139"/>
                  </a:lnTo>
                  <a:lnTo>
                    <a:pt x="59771" y="17676"/>
                  </a:lnTo>
                  <a:lnTo>
                    <a:pt x="76536" y="20251"/>
                  </a:lnTo>
                  <a:lnTo>
                    <a:pt x="94769" y="21967"/>
                  </a:lnTo>
                  <a:lnTo>
                    <a:pt x="113979" y="23111"/>
                  </a:lnTo>
                  <a:lnTo>
                    <a:pt x="150375" y="24383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320800" y="25019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487453" y="2492943"/>
              <a:ext cx="239748" cy="262958"/>
            </a:xfrm>
            <a:custGeom>
              <a:avLst/>
              <a:gdLst/>
              <a:ahLst/>
              <a:cxnLst/>
              <a:rect l="0" t="0" r="0" b="0"/>
              <a:pathLst>
                <a:path w="239748" h="262958">
                  <a:moveTo>
                    <a:pt x="100047" y="8957"/>
                  </a:moveTo>
                  <a:lnTo>
                    <a:pt x="86563" y="22441"/>
                  </a:lnTo>
                  <a:lnTo>
                    <a:pt x="78357" y="25001"/>
                  </a:lnTo>
                  <a:lnTo>
                    <a:pt x="68654" y="25297"/>
                  </a:lnTo>
                  <a:lnTo>
                    <a:pt x="57951" y="24084"/>
                  </a:lnTo>
                  <a:lnTo>
                    <a:pt x="55050" y="20453"/>
                  </a:lnTo>
                  <a:lnTo>
                    <a:pt x="57349" y="15209"/>
                  </a:lnTo>
                  <a:lnTo>
                    <a:pt x="63115" y="8892"/>
                  </a:lnTo>
                  <a:lnTo>
                    <a:pt x="74014" y="4680"/>
                  </a:lnTo>
                  <a:lnTo>
                    <a:pt x="88336" y="1872"/>
                  </a:lnTo>
                  <a:lnTo>
                    <a:pt x="104940" y="0"/>
                  </a:lnTo>
                  <a:lnTo>
                    <a:pt x="118831" y="1575"/>
                  </a:lnTo>
                  <a:lnTo>
                    <a:pt x="130914" y="5446"/>
                  </a:lnTo>
                  <a:lnTo>
                    <a:pt x="141791" y="10850"/>
                  </a:lnTo>
                  <a:lnTo>
                    <a:pt x="151865" y="17274"/>
                  </a:lnTo>
                  <a:lnTo>
                    <a:pt x="161403" y="24379"/>
                  </a:lnTo>
                  <a:lnTo>
                    <a:pt x="170584" y="31938"/>
                  </a:lnTo>
                  <a:lnTo>
                    <a:pt x="176705" y="42622"/>
                  </a:lnTo>
                  <a:lnTo>
                    <a:pt x="180786" y="55389"/>
                  </a:lnTo>
                  <a:lnTo>
                    <a:pt x="183506" y="69545"/>
                  </a:lnTo>
                  <a:lnTo>
                    <a:pt x="183908" y="84626"/>
                  </a:lnTo>
                  <a:lnTo>
                    <a:pt x="182765" y="100325"/>
                  </a:lnTo>
                  <a:lnTo>
                    <a:pt x="180593" y="116436"/>
                  </a:lnTo>
                  <a:lnTo>
                    <a:pt x="174911" y="131409"/>
                  </a:lnTo>
                  <a:lnTo>
                    <a:pt x="166889" y="145625"/>
                  </a:lnTo>
                  <a:lnTo>
                    <a:pt x="157308" y="159335"/>
                  </a:lnTo>
                  <a:lnTo>
                    <a:pt x="146688" y="172709"/>
                  </a:lnTo>
                  <a:lnTo>
                    <a:pt x="135374" y="185858"/>
                  </a:lnTo>
                  <a:lnTo>
                    <a:pt x="123598" y="198858"/>
                  </a:lnTo>
                  <a:lnTo>
                    <a:pt x="111514" y="208935"/>
                  </a:lnTo>
                  <a:lnTo>
                    <a:pt x="99225" y="217064"/>
                  </a:lnTo>
                  <a:lnTo>
                    <a:pt x="86799" y="223895"/>
                  </a:lnTo>
                  <a:lnTo>
                    <a:pt x="74281" y="227038"/>
                  </a:lnTo>
                  <a:lnTo>
                    <a:pt x="61703" y="227722"/>
                  </a:lnTo>
                  <a:lnTo>
                    <a:pt x="49084" y="226767"/>
                  </a:lnTo>
                  <a:lnTo>
                    <a:pt x="36438" y="224719"/>
                  </a:lnTo>
                  <a:lnTo>
                    <a:pt x="23774" y="221943"/>
                  </a:lnTo>
                  <a:lnTo>
                    <a:pt x="11098" y="218681"/>
                  </a:lnTo>
                  <a:lnTo>
                    <a:pt x="4059" y="212273"/>
                  </a:lnTo>
                  <a:lnTo>
                    <a:pt x="777" y="203767"/>
                  </a:lnTo>
                  <a:lnTo>
                    <a:pt x="0" y="193864"/>
                  </a:lnTo>
                  <a:lnTo>
                    <a:pt x="5127" y="188672"/>
                  </a:lnTo>
                  <a:lnTo>
                    <a:pt x="14189" y="186623"/>
                  </a:lnTo>
                  <a:lnTo>
                    <a:pt x="25875" y="186667"/>
                  </a:lnTo>
                  <a:lnTo>
                    <a:pt x="40721" y="188108"/>
                  </a:lnTo>
                  <a:lnTo>
                    <a:pt x="57674" y="190480"/>
                  </a:lnTo>
                  <a:lnTo>
                    <a:pt x="76031" y="193472"/>
                  </a:lnTo>
                  <a:lnTo>
                    <a:pt x="95325" y="198289"/>
                  </a:lnTo>
                  <a:lnTo>
                    <a:pt x="115244" y="204323"/>
                  </a:lnTo>
                  <a:lnTo>
                    <a:pt x="135578" y="211167"/>
                  </a:lnTo>
                  <a:lnTo>
                    <a:pt x="154778" y="218553"/>
                  </a:lnTo>
                  <a:lnTo>
                    <a:pt x="173223" y="226298"/>
                  </a:lnTo>
                  <a:lnTo>
                    <a:pt x="239747" y="262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Freeform 133"/>
          <p:cNvSpPr/>
          <p:nvPr/>
        </p:nvSpPr>
        <p:spPr>
          <a:xfrm>
            <a:off x="1355955" y="4495800"/>
            <a:ext cx="3381146" cy="3820043"/>
          </a:xfrm>
          <a:custGeom>
            <a:avLst/>
            <a:gdLst/>
            <a:ahLst/>
            <a:cxnLst/>
            <a:rect l="0" t="0" r="0" b="0"/>
            <a:pathLst>
              <a:path w="3381146" h="3820043">
                <a:moveTo>
                  <a:pt x="3381145" y="0"/>
                </a:moveTo>
                <a:lnTo>
                  <a:pt x="3360893" y="66397"/>
                </a:lnTo>
                <a:lnTo>
                  <a:pt x="3356196" y="174454"/>
                </a:lnTo>
                <a:lnTo>
                  <a:pt x="3355762" y="384979"/>
                </a:lnTo>
                <a:lnTo>
                  <a:pt x="3345695" y="484657"/>
                </a:lnTo>
                <a:lnTo>
                  <a:pt x="3343393" y="590115"/>
                </a:lnTo>
                <a:lnTo>
                  <a:pt x="3343058" y="794372"/>
                </a:lnTo>
                <a:lnTo>
                  <a:pt x="3332994" y="943923"/>
                </a:lnTo>
                <a:lnTo>
                  <a:pt x="3331130" y="1042622"/>
                </a:lnTo>
                <a:lnTo>
                  <a:pt x="3330391" y="1296215"/>
                </a:lnTo>
                <a:lnTo>
                  <a:pt x="3323616" y="1409941"/>
                </a:lnTo>
                <a:lnTo>
                  <a:pt x="3319414" y="1524071"/>
                </a:lnTo>
                <a:lnTo>
                  <a:pt x="3317800" y="1759348"/>
                </a:lnTo>
                <a:lnTo>
                  <a:pt x="3310949" y="1877836"/>
                </a:lnTo>
                <a:lnTo>
                  <a:pt x="3306723" y="1993377"/>
                </a:lnTo>
                <a:lnTo>
                  <a:pt x="3305101" y="2222454"/>
                </a:lnTo>
                <a:lnTo>
                  <a:pt x="3294913" y="2412993"/>
                </a:lnTo>
                <a:lnTo>
                  <a:pt x="3293035" y="2527297"/>
                </a:lnTo>
                <a:lnTo>
                  <a:pt x="3292246" y="3068731"/>
                </a:lnTo>
                <a:lnTo>
                  <a:pt x="3303179" y="3229582"/>
                </a:lnTo>
                <a:lnTo>
                  <a:pt x="3304712" y="3339482"/>
                </a:lnTo>
                <a:lnTo>
                  <a:pt x="3311641" y="3424645"/>
                </a:lnTo>
                <a:lnTo>
                  <a:pt x="3315053" y="3431740"/>
                </a:lnTo>
                <a:lnTo>
                  <a:pt x="3318739" y="3429416"/>
                </a:lnTo>
                <a:lnTo>
                  <a:pt x="3322607" y="3420810"/>
                </a:lnTo>
                <a:lnTo>
                  <a:pt x="3323776" y="3409429"/>
                </a:lnTo>
                <a:lnTo>
                  <a:pt x="3316957" y="3297680"/>
                </a:lnTo>
                <a:lnTo>
                  <a:pt x="3303972" y="3199546"/>
                </a:lnTo>
                <a:lnTo>
                  <a:pt x="3287819" y="3085147"/>
                </a:lnTo>
                <a:lnTo>
                  <a:pt x="3258367" y="2850140"/>
                </a:lnTo>
                <a:lnTo>
                  <a:pt x="3232977" y="2605304"/>
                </a:lnTo>
                <a:lnTo>
                  <a:pt x="3194878" y="2169620"/>
                </a:lnTo>
                <a:lnTo>
                  <a:pt x="3186411" y="2063060"/>
                </a:lnTo>
                <a:lnTo>
                  <a:pt x="3181707" y="1954552"/>
                </a:lnTo>
                <a:lnTo>
                  <a:pt x="3179059" y="1794093"/>
                </a:lnTo>
                <a:lnTo>
                  <a:pt x="3177950" y="1117772"/>
                </a:lnTo>
                <a:lnTo>
                  <a:pt x="3181710" y="1019839"/>
                </a:lnTo>
                <a:lnTo>
                  <a:pt x="3186673" y="924573"/>
                </a:lnTo>
                <a:lnTo>
                  <a:pt x="3188880" y="830491"/>
                </a:lnTo>
                <a:lnTo>
                  <a:pt x="3193623" y="744463"/>
                </a:lnTo>
                <a:lnTo>
                  <a:pt x="3200464" y="628392"/>
                </a:lnTo>
                <a:lnTo>
                  <a:pt x="3206254" y="526268"/>
                </a:lnTo>
                <a:lnTo>
                  <a:pt x="3220852" y="416750"/>
                </a:lnTo>
                <a:lnTo>
                  <a:pt x="3226406" y="355687"/>
                </a:lnTo>
                <a:lnTo>
                  <a:pt x="3224363" y="345780"/>
                </a:lnTo>
                <a:lnTo>
                  <a:pt x="3220179" y="341998"/>
                </a:lnTo>
                <a:lnTo>
                  <a:pt x="3214568" y="342298"/>
                </a:lnTo>
                <a:lnTo>
                  <a:pt x="3209415" y="349555"/>
                </a:lnTo>
                <a:lnTo>
                  <a:pt x="3179911" y="444714"/>
                </a:lnTo>
                <a:lnTo>
                  <a:pt x="3162848" y="534247"/>
                </a:lnTo>
                <a:lnTo>
                  <a:pt x="3101486" y="873099"/>
                </a:lnTo>
                <a:lnTo>
                  <a:pt x="3086107" y="977888"/>
                </a:lnTo>
                <a:lnTo>
                  <a:pt x="3060974" y="1198396"/>
                </a:lnTo>
                <a:lnTo>
                  <a:pt x="3046935" y="1314376"/>
                </a:lnTo>
                <a:lnTo>
                  <a:pt x="3035992" y="1431774"/>
                </a:lnTo>
                <a:lnTo>
                  <a:pt x="2995963" y="1964290"/>
                </a:lnTo>
                <a:lnTo>
                  <a:pt x="2994993" y="2082810"/>
                </a:lnTo>
                <a:lnTo>
                  <a:pt x="2997855" y="2201337"/>
                </a:lnTo>
                <a:lnTo>
                  <a:pt x="2999127" y="2319868"/>
                </a:lnTo>
                <a:lnTo>
                  <a:pt x="3003455" y="2434638"/>
                </a:lnTo>
                <a:lnTo>
                  <a:pt x="3013825" y="2602385"/>
                </a:lnTo>
                <a:lnTo>
                  <a:pt x="3023158" y="2711660"/>
                </a:lnTo>
                <a:lnTo>
                  <a:pt x="3036714" y="2816670"/>
                </a:lnTo>
                <a:lnTo>
                  <a:pt x="3052146" y="2916023"/>
                </a:lnTo>
                <a:lnTo>
                  <a:pt x="3068412" y="3010510"/>
                </a:lnTo>
                <a:lnTo>
                  <a:pt x="3085048" y="3099541"/>
                </a:lnTo>
                <a:lnTo>
                  <a:pt x="3110282" y="3215514"/>
                </a:lnTo>
                <a:lnTo>
                  <a:pt x="3135632" y="3314631"/>
                </a:lnTo>
                <a:lnTo>
                  <a:pt x="3174184" y="3421326"/>
                </a:lnTo>
                <a:lnTo>
                  <a:pt x="3179671" y="3436584"/>
                </a:lnTo>
                <a:lnTo>
                  <a:pt x="3181918" y="3438289"/>
                </a:lnTo>
                <a:lnTo>
                  <a:pt x="3180651" y="3417606"/>
                </a:lnTo>
                <a:lnTo>
                  <a:pt x="3150671" y="3307763"/>
                </a:lnTo>
                <a:lnTo>
                  <a:pt x="3126589" y="3219981"/>
                </a:lnTo>
                <a:lnTo>
                  <a:pt x="3101580" y="3118713"/>
                </a:lnTo>
                <a:lnTo>
                  <a:pt x="3072533" y="3004511"/>
                </a:lnTo>
                <a:lnTo>
                  <a:pt x="3050662" y="2921427"/>
                </a:lnTo>
                <a:lnTo>
                  <a:pt x="3031533" y="2832760"/>
                </a:lnTo>
                <a:lnTo>
                  <a:pt x="2994847" y="2647950"/>
                </a:lnTo>
                <a:lnTo>
                  <a:pt x="2961886" y="2500018"/>
                </a:lnTo>
                <a:lnTo>
                  <a:pt x="2942689" y="2399463"/>
                </a:lnTo>
                <a:lnTo>
                  <a:pt x="2916014" y="2240910"/>
                </a:lnTo>
                <a:lnTo>
                  <a:pt x="2902546" y="2132375"/>
                </a:lnTo>
                <a:lnTo>
                  <a:pt x="2890445" y="2022988"/>
                </a:lnTo>
                <a:lnTo>
                  <a:pt x="2875659" y="1913224"/>
                </a:lnTo>
                <a:lnTo>
                  <a:pt x="2867207" y="1803292"/>
                </a:lnTo>
                <a:lnTo>
                  <a:pt x="2862039" y="1693285"/>
                </a:lnTo>
                <a:lnTo>
                  <a:pt x="2855038" y="1583245"/>
                </a:lnTo>
                <a:lnTo>
                  <a:pt x="2850986" y="1480716"/>
                </a:lnTo>
                <a:lnTo>
                  <a:pt x="2848705" y="1335726"/>
                </a:lnTo>
                <a:lnTo>
                  <a:pt x="2847934" y="1147672"/>
                </a:lnTo>
                <a:lnTo>
                  <a:pt x="2851592" y="1061821"/>
                </a:lnTo>
                <a:lnTo>
                  <a:pt x="2861584" y="945850"/>
                </a:lnTo>
                <a:lnTo>
                  <a:pt x="2869720" y="843755"/>
                </a:lnTo>
                <a:lnTo>
                  <a:pt x="2879210" y="734248"/>
                </a:lnTo>
                <a:lnTo>
                  <a:pt x="2885262" y="619346"/>
                </a:lnTo>
                <a:lnTo>
                  <a:pt x="2884045" y="611864"/>
                </a:lnTo>
                <a:lnTo>
                  <a:pt x="2881823" y="611109"/>
                </a:lnTo>
                <a:lnTo>
                  <a:pt x="2878930" y="614839"/>
                </a:lnTo>
                <a:lnTo>
                  <a:pt x="2868117" y="647057"/>
                </a:lnTo>
                <a:lnTo>
                  <a:pt x="2847634" y="765938"/>
                </a:lnTo>
                <a:lnTo>
                  <a:pt x="2819125" y="917148"/>
                </a:lnTo>
                <a:lnTo>
                  <a:pt x="2799753" y="1020577"/>
                </a:lnTo>
                <a:lnTo>
                  <a:pt x="2785077" y="1135419"/>
                </a:lnTo>
                <a:lnTo>
                  <a:pt x="2763188" y="1344052"/>
                </a:lnTo>
                <a:lnTo>
                  <a:pt x="2729216" y="1721448"/>
                </a:lnTo>
                <a:lnTo>
                  <a:pt x="2724509" y="1819188"/>
                </a:lnTo>
                <a:lnTo>
                  <a:pt x="2721860" y="1969415"/>
                </a:lnTo>
                <a:lnTo>
                  <a:pt x="2720965" y="2165138"/>
                </a:lnTo>
                <a:lnTo>
                  <a:pt x="2724606" y="2263328"/>
                </a:lnTo>
                <a:lnTo>
                  <a:pt x="2730927" y="2362001"/>
                </a:lnTo>
                <a:lnTo>
                  <a:pt x="2750604" y="2605425"/>
                </a:lnTo>
                <a:lnTo>
                  <a:pt x="2762708" y="2702192"/>
                </a:lnTo>
                <a:lnTo>
                  <a:pt x="2777495" y="2795530"/>
                </a:lnTo>
                <a:lnTo>
                  <a:pt x="2793475" y="2884050"/>
                </a:lnTo>
                <a:lnTo>
                  <a:pt x="2806221" y="2970429"/>
                </a:lnTo>
                <a:lnTo>
                  <a:pt x="2819412" y="3054446"/>
                </a:lnTo>
                <a:lnTo>
                  <a:pt x="2847816" y="3171735"/>
                </a:lnTo>
                <a:lnTo>
                  <a:pt x="2867835" y="3275789"/>
                </a:lnTo>
                <a:lnTo>
                  <a:pt x="2899168" y="3380705"/>
                </a:lnTo>
                <a:lnTo>
                  <a:pt x="2932534" y="3449877"/>
                </a:lnTo>
                <a:lnTo>
                  <a:pt x="2938138" y="3454207"/>
                </a:lnTo>
                <a:lnTo>
                  <a:pt x="2941873" y="3451449"/>
                </a:lnTo>
                <a:lnTo>
                  <a:pt x="2944363" y="3443966"/>
                </a:lnTo>
                <a:lnTo>
                  <a:pt x="2947869" y="3399724"/>
                </a:lnTo>
                <a:lnTo>
                  <a:pt x="2941163" y="3361895"/>
                </a:lnTo>
                <a:lnTo>
                  <a:pt x="2920604" y="3266637"/>
                </a:lnTo>
                <a:lnTo>
                  <a:pt x="2893792" y="3175027"/>
                </a:lnTo>
                <a:lnTo>
                  <a:pt x="2844471" y="2995531"/>
                </a:lnTo>
                <a:lnTo>
                  <a:pt x="2808674" y="2882405"/>
                </a:lnTo>
                <a:lnTo>
                  <a:pt x="2775020" y="2764690"/>
                </a:lnTo>
                <a:lnTo>
                  <a:pt x="2754745" y="2680784"/>
                </a:lnTo>
                <a:lnTo>
                  <a:pt x="2731622" y="2591751"/>
                </a:lnTo>
                <a:lnTo>
                  <a:pt x="2710998" y="2500441"/>
                </a:lnTo>
                <a:lnTo>
                  <a:pt x="2691013" y="2408118"/>
                </a:lnTo>
                <a:lnTo>
                  <a:pt x="2657372" y="2268874"/>
                </a:lnTo>
                <a:lnTo>
                  <a:pt x="2627492" y="2129309"/>
                </a:lnTo>
                <a:lnTo>
                  <a:pt x="2604510" y="2036208"/>
                </a:lnTo>
                <a:lnTo>
                  <a:pt x="2583948" y="1939325"/>
                </a:lnTo>
                <a:lnTo>
                  <a:pt x="2566812" y="1841233"/>
                </a:lnTo>
                <a:lnTo>
                  <a:pt x="2547822" y="1698742"/>
                </a:lnTo>
                <a:lnTo>
                  <a:pt x="2526359" y="1559626"/>
                </a:lnTo>
                <a:lnTo>
                  <a:pt x="2488090" y="1250553"/>
                </a:lnTo>
                <a:lnTo>
                  <a:pt x="2479741" y="1133984"/>
                </a:lnTo>
                <a:lnTo>
                  <a:pt x="2468735" y="1017269"/>
                </a:lnTo>
                <a:lnTo>
                  <a:pt x="2467334" y="955855"/>
                </a:lnTo>
                <a:lnTo>
                  <a:pt x="2468549" y="947681"/>
                </a:lnTo>
                <a:lnTo>
                  <a:pt x="2470769" y="947876"/>
                </a:lnTo>
                <a:lnTo>
                  <a:pt x="2473661" y="953650"/>
                </a:lnTo>
                <a:lnTo>
                  <a:pt x="2477731" y="988745"/>
                </a:lnTo>
                <a:lnTo>
                  <a:pt x="2479219" y="1085248"/>
                </a:lnTo>
                <a:lnTo>
                  <a:pt x="2486142" y="1188977"/>
                </a:lnTo>
                <a:lnTo>
                  <a:pt x="2490366" y="1288797"/>
                </a:lnTo>
                <a:lnTo>
                  <a:pt x="2491910" y="1481528"/>
                </a:lnTo>
                <a:lnTo>
                  <a:pt x="2493451" y="1570035"/>
                </a:lnTo>
                <a:lnTo>
                  <a:pt x="2500842" y="1708541"/>
                </a:lnTo>
                <a:lnTo>
                  <a:pt x="2505070" y="1856197"/>
                </a:lnTo>
                <a:lnTo>
                  <a:pt x="2514632" y="2008602"/>
                </a:lnTo>
                <a:lnTo>
                  <a:pt x="2534652" y="2271612"/>
                </a:lnTo>
                <a:lnTo>
                  <a:pt x="2546785" y="2377912"/>
                </a:lnTo>
                <a:lnTo>
                  <a:pt x="2560174" y="2484894"/>
                </a:lnTo>
                <a:lnTo>
                  <a:pt x="2570828" y="2588886"/>
                </a:lnTo>
                <a:lnTo>
                  <a:pt x="2584759" y="2749374"/>
                </a:lnTo>
                <a:lnTo>
                  <a:pt x="2597277" y="2850836"/>
                </a:lnTo>
                <a:lnTo>
                  <a:pt x="2612248" y="2947672"/>
                </a:lnTo>
                <a:lnTo>
                  <a:pt x="2636543" y="3088044"/>
                </a:lnTo>
                <a:lnTo>
                  <a:pt x="2660204" y="3216812"/>
                </a:lnTo>
                <a:lnTo>
                  <a:pt x="2678191" y="3327716"/>
                </a:lnTo>
                <a:lnTo>
                  <a:pt x="2700767" y="3429250"/>
                </a:lnTo>
                <a:lnTo>
                  <a:pt x="2740343" y="3571317"/>
                </a:lnTo>
                <a:lnTo>
                  <a:pt x="2749681" y="3602318"/>
                </a:lnTo>
                <a:lnTo>
                  <a:pt x="2752736" y="3605224"/>
                </a:lnTo>
                <a:lnTo>
                  <a:pt x="2754772" y="3600105"/>
                </a:lnTo>
                <a:lnTo>
                  <a:pt x="2756129" y="3589636"/>
                </a:lnTo>
                <a:lnTo>
                  <a:pt x="2751298" y="3547935"/>
                </a:lnTo>
                <a:lnTo>
                  <a:pt x="2719193" y="3435202"/>
                </a:lnTo>
                <a:lnTo>
                  <a:pt x="2691122" y="3347111"/>
                </a:lnTo>
                <a:lnTo>
                  <a:pt x="2643710" y="3209467"/>
                </a:lnTo>
                <a:lnTo>
                  <a:pt x="2592169" y="3048432"/>
                </a:lnTo>
                <a:lnTo>
                  <a:pt x="2561529" y="2959762"/>
                </a:lnTo>
                <a:lnTo>
                  <a:pt x="2532860" y="2864849"/>
                </a:lnTo>
                <a:lnTo>
                  <a:pt x="2492919" y="2716214"/>
                </a:lnTo>
                <a:lnTo>
                  <a:pt x="2428746" y="2462179"/>
                </a:lnTo>
                <a:lnTo>
                  <a:pt x="2403290" y="2355365"/>
                </a:lnTo>
                <a:lnTo>
                  <a:pt x="2381628" y="2250506"/>
                </a:lnTo>
                <a:lnTo>
                  <a:pt x="2353565" y="2096272"/>
                </a:lnTo>
                <a:lnTo>
                  <a:pt x="2337421" y="1995654"/>
                </a:lnTo>
                <a:lnTo>
                  <a:pt x="2318987" y="1853151"/>
                </a:lnTo>
                <a:lnTo>
                  <a:pt x="2297689" y="1722342"/>
                </a:lnTo>
                <a:lnTo>
                  <a:pt x="2283225" y="1603934"/>
                </a:lnTo>
                <a:lnTo>
                  <a:pt x="2276902" y="1498138"/>
                </a:lnTo>
                <a:lnTo>
                  <a:pt x="2266601" y="1380707"/>
                </a:lnTo>
                <a:lnTo>
                  <a:pt x="2257406" y="1295474"/>
                </a:lnTo>
                <a:lnTo>
                  <a:pt x="2246047" y="1241642"/>
                </a:lnTo>
                <a:lnTo>
                  <a:pt x="2240590" y="1235573"/>
                </a:lnTo>
                <a:lnTo>
                  <a:pt x="2234131" y="1237170"/>
                </a:lnTo>
                <a:lnTo>
                  <a:pt x="2227002" y="1243880"/>
                </a:lnTo>
                <a:lnTo>
                  <a:pt x="2222249" y="1253998"/>
                </a:lnTo>
                <a:lnTo>
                  <a:pt x="2204851" y="1363441"/>
                </a:lnTo>
                <a:lnTo>
                  <a:pt x="2197231" y="1468923"/>
                </a:lnTo>
                <a:lnTo>
                  <a:pt x="2190274" y="1568358"/>
                </a:lnTo>
                <a:lnTo>
                  <a:pt x="2188212" y="1678254"/>
                </a:lnTo>
                <a:lnTo>
                  <a:pt x="2187395" y="1967627"/>
                </a:lnTo>
                <a:lnTo>
                  <a:pt x="2191130" y="2062656"/>
                </a:lnTo>
                <a:lnTo>
                  <a:pt x="2197493" y="2159924"/>
                </a:lnTo>
                <a:lnTo>
                  <a:pt x="2205026" y="2254896"/>
                </a:lnTo>
                <a:lnTo>
                  <a:pt x="2216840" y="2352609"/>
                </a:lnTo>
                <a:lnTo>
                  <a:pt x="2230087" y="2451070"/>
                </a:lnTo>
                <a:lnTo>
                  <a:pt x="2240678" y="2546572"/>
                </a:lnTo>
                <a:lnTo>
                  <a:pt x="2253852" y="2640758"/>
                </a:lnTo>
                <a:lnTo>
                  <a:pt x="2277136" y="2781050"/>
                </a:lnTo>
                <a:lnTo>
                  <a:pt x="2294985" y="2872911"/>
                </a:lnTo>
                <a:lnTo>
                  <a:pt x="2337175" y="3046862"/>
                </a:lnTo>
                <a:lnTo>
                  <a:pt x="2356947" y="3129339"/>
                </a:lnTo>
                <a:lnTo>
                  <a:pt x="2400371" y="3274270"/>
                </a:lnTo>
                <a:lnTo>
                  <a:pt x="2431556" y="3369984"/>
                </a:lnTo>
                <a:lnTo>
                  <a:pt x="2473277" y="3471435"/>
                </a:lnTo>
                <a:lnTo>
                  <a:pt x="2493296" y="3524358"/>
                </a:lnTo>
                <a:lnTo>
                  <a:pt x="2498557" y="3530672"/>
                </a:lnTo>
                <a:lnTo>
                  <a:pt x="2503475" y="3530648"/>
                </a:lnTo>
                <a:lnTo>
                  <a:pt x="2508165" y="3526398"/>
                </a:lnTo>
                <a:lnTo>
                  <a:pt x="2508469" y="3517921"/>
                </a:lnTo>
                <a:lnTo>
                  <a:pt x="2480988" y="3418787"/>
                </a:lnTo>
                <a:lnTo>
                  <a:pt x="2439141" y="3311846"/>
                </a:lnTo>
                <a:lnTo>
                  <a:pt x="2402592" y="3221191"/>
                </a:lnTo>
                <a:lnTo>
                  <a:pt x="2361188" y="3119071"/>
                </a:lnTo>
                <a:lnTo>
                  <a:pt x="2316935" y="3004617"/>
                </a:lnTo>
                <a:lnTo>
                  <a:pt x="2288685" y="2922885"/>
                </a:lnTo>
                <a:lnTo>
                  <a:pt x="2207920" y="2706515"/>
                </a:lnTo>
                <a:lnTo>
                  <a:pt x="2178144" y="2614947"/>
                </a:lnTo>
                <a:lnTo>
                  <a:pt x="2149389" y="2522509"/>
                </a:lnTo>
                <a:lnTo>
                  <a:pt x="2102877" y="2383201"/>
                </a:lnTo>
                <a:lnTo>
                  <a:pt x="2035528" y="2157253"/>
                </a:lnTo>
                <a:lnTo>
                  <a:pt x="2013567" y="2067442"/>
                </a:lnTo>
                <a:lnTo>
                  <a:pt x="1967741" y="1858605"/>
                </a:lnTo>
                <a:lnTo>
                  <a:pt x="1943379" y="1753748"/>
                </a:lnTo>
                <a:lnTo>
                  <a:pt x="1912687" y="1600265"/>
                </a:lnTo>
                <a:lnTo>
                  <a:pt x="1891078" y="1514932"/>
                </a:lnTo>
                <a:lnTo>
                  <a:pt x="1886823" y="1509488"/>
                </a:lnTo>
                <a:lnTo>
                  <a:pt x="1882575" y="1510092"/>
                </a:lnTo>
                <a:lnTo>
                  <a:pt x="1878331" y="1514728"/>
                </a:lnTo>
                <a:lnTo>
                  <a:pt x="1872359" y="1575188"/>
                </a:lnTo>
                <a:lnTo>
                  <a:pt x="1871752" y="1677887"/>
                </a:lnTo>
                <a:lnTo>
                  <a:pt x="1878720" y="1765584"/>
                </a:lnTo>
                <a:lnTo>
                  <a:pt x="1882822" y="1870747"/>
                </a:lnTo>
                <a:lnTo>
                  <a:pt x="1892348" y="1983751"/>
                </a:lnTo>
                <a:lnTo>
                  <a:pt x="1924930" y="2333574"/>
                </a:lnTo>
                <a:lnTo>
                  <a:pt x="1937131" y="2429910"/>
                </a:lnTo>
                <a:lnTo>
                  <a:pt x="1959866" y="2579347"/>
                </a:lnTo>
                <a:lnTo>
                  <a:pt x="1977588" y="2680254"/>
                </a:lnTo>
                <a:lnTo>
                  <a:pt x="2009953" y="2832264"/>
                </a:lnTo>
                <a:lnTo>
                  <a:pt x="2029012" y="2933772"/>
                </a:lnTo>
                <a:lnTo>
                  <a:pt x="2050652" y="3031569"/>
                </a:lnTo>
                <a:lnTo>
                  <a:pt x="2074381" y="3126775"/>
                </a:lnTo>
                <a:lnTo>
                  <a:pt x="2099039" y="3220829"/>
                </a:lnTo>
                <a:lnTo>
                  <a:pt x="2136721" y="3354306"/>
                </a:lnTo>
                <a:lnTo>
                  <a:pt x="2174697" y="3469740"/>
                </a:lnTo>
                <a:lnTo>
                  <a:pt x="2212760" y="3568698"/>
                </a:lnTo>
                <a:lnTo>
                  <a:pt x="2262431" y="3685386"/>
                </a:lnTo>
                <a:lnTo>
                  <a:pt x="2271269" y="3701524"/>
                </a:lnTo>
                <a:lnTo>
                  <a:pt x="2275750" y="3705227"/>
                </a:lnTo>
                <a:lnTo>
                  <a:pt x="2277326" y="3700640"/>
                </a:lnTo>
                <a:lnTo>
                  <a:pt x="2276965" y="3690526"/>
                </a:lnTo>
                <a:lnTo>
                  <a:pt x="2240954" y="3587885"/>
                </a:lnTo>
                <a:lnTo>
                  <a:pt x="2189363" y="3489861"/>
                </a:lnTo>
                <a:lnTo>
                  <a:pt x="2117369" y="3340920"/>
                </a:lnTo>
                <a:lnTo>
                  <a:pt x="1999535" y="3117178"/>
                </a:lnTo>
                <a:lnTo>
                  <a:pt x="1941511" y="3007819"/>
                </a:lnTo>
                <a:lnTo>
                  <a:pt x="1887943" y="2894983"/>
                </a:lnTo>
                <a:lnTo>
                  <a:pt x="1834912" y="2781117"/>
                </a:lnTo>
                <a:lnTo>
                  <a:pt x="1777963" y="2665534"/>
                </a:lnTo>
                <a:lnTo>
                  <a:pt x="1715601" y="2504537"/>
                </a:lnTo>
                <a:lnTo>
                  <a:pt x="1669861" y="2392144"/>
                </a:lnTo>
                <a:lnTo>
                  <a:pt x="1616480" y="2253030"/>
                </a:lnTo>
                <a:lnTo>
                  <a:pt x="1584675" y="2157541"/>
                </a:lnTo>
                <a:lnTo>
                  <a:pt x="1550055" y="2049742"/>
                </a:lnTo>
                <a:lnTo>
                  <a:pt x="1524402" y="1974931"/>
                </a:lnTo>
                <a:lnTo>
                  <a:pt x="1516783" y="1960087"/>
                </a:lnTo>
                <a:lnTo>
                  <a:pt x="1510292" y="1958658"/>
                </a:lnTo>
                <a:lnTo>
                  <a:pt x="1504554" y="1966172"/>
                </a:lnTo>
                <a:lnTo>
                  <a:pt x="1499318" y="1979648"/>
                </a:lnTo>
                <a:lnTo>
                  <a:pt x="1491948" y="2039066"/>
                </a:lnTo>
                <a:lnTo>
                  <a:pt x="1498185" y="2147957"/>
                </a:lnTo>
                <a:lnTo>
                  <a:pt x="1501960" y="2252154"/>
                </a:lnTo>
                <a:lnTo>
                  <a:pt x="1511389" y="2366282"/>
                </a:lnTo>
                <a:lnTo>
                  <a:pt x="1519090" y="2452444"/>
                </a:lnTo>
                <a:lnTo>
                  <a:pt x="1530980" y="2538715"/>
                </a:lnTo>
                <a:lnTo>
                  <a:pt x="1561608" y="2722563"/>
                </a:lnTo>
                <a:lnTo>
                  <a:pt x="1574336" y="2817753"/>
                </a:lnTo>
                <a:lnTo>
                  <a:pt x="1587518" y="2911802"/>
                </a:lnTo>
                <a:lnTo>
                  <a:pt x="1662049" y="3278296"/>
                </a:lnTo>
                <a:lnTo>
                  <a:pt x="1682947" y="3360609"/>
                </a:lnTo>
                <a:lnTo>
                  <a:pt x="1718512" y="3478351"/>
                </a:lnTo>
                <a:lnTo>
                  <a:pt x="1755861" y="3589908"/>
                </a:lnTo>
                <a:lnTo>
                  <a:pt x="1799665" y="3708512"/>
                </a:lnTo>
                <a:lnTo>
                  <a:pt x="1845954" y="3818714"/>
                </a:lnTo>
                <a:lnTo>
                  <a:pt x="1845451" y="3820042"/>
                </a:lnTo>
                <a:lnTo>
                  <a:pt x="1771485" y="3679149"/>
                </a:lnTo>
                <a:lnTo>
                  <a:pt x="1669395" y="3468967"/>
                </a:lnTo>
                <a:lnTo>
                  <a:pt x="1586016" y="3294615"/>
                </a:lnTo>
                <a:lnTo>
                  <a:pt x="1509711" y="3156869"/>
                </a:lnTo>
                <a:lnTo>
                  <a:pt x="1457554" y="3046390"/>
                </a:lnTo>
                <a:lnTo>
                  <a:pt x="1413251" y="2934634"/>
                </a:lnTo>
                <a:lnTo>
                  <a:pt x="1366414" y="2829397"/>
                </a:lnTo>
                <a:lnTo>
                  <a:pt x="1323688" y="2728131"/>
                </a:lnTo>
                <a:lnTo>
                  <a:pt x="1278729" y="2636351"/>
                </a:lnTo>
                <a:lnTo>
                  <a:pt x="1236823" y="2532534"/>
                </a:lnTo>
                <a:lnTo>
                  <a:pt x="1201369" y="2457151"/>
                </a:lnTo>
                <a:lnTo>
                  <a:pt x="1175694" y="2421535"/>
                </a:lnTo>
                <a:lnTo>
                  <a:pt x="1168600" y="2420101"/>
                </a:lnTo>
                <a:lnTo>
                  <a:pt x="1162459" y="2424789"/>
                </a:lnTo>
                <a:lnTo>
                  <a:pt x="1156954" y="2433559"/>
                </a:lnTo>
                <a:lnTo>
                  <a:pt x="1150838" y="2462119"/>
                </a:lnTo>
                <a:lnTo>
                  <a:pt x="1148000" y="2561206"/>
                </a:lnTo>
                <a:lnTo>
                  <a:pt x="1156124" y="2673279"/>
                </a:lnTo>
                <a:lnTo>
                  <a:pt x="1161661" y="2774223"/>
                </a:lnTo>
                <a:lnTo>
                  <a:pt x="1172238" y="2884565"/>
                </a:lnTo>
                <a:lnTo>
                  <a:pt x="1188072" y="2997692"/>
                </a:lnTo>
                <a:lnTo>
                  <a:pt x="1206875" y="3111645"/>
                </a:lnTo>
                <a:lnTo>
                  <a:pt x="1225146" y="3225843"/>
                </a:lnTo>
                <a:lnTo>
                  <a:pt x="1248434" y="3336349"/>
                </a:lnTo>
                <a:lnTo>
                  <a:pt x="1269445" y="3436825"/>
                </a:lnTo>
                <a:lnTo>
                  <a:pt x="1288371" y="3529155"/>
                </a:lnTo>
                <a:lnTo>
                  <a:pt x="1327394" y="3684918"/>
                </a:lnTo>
                <a:lnTo>
                  <a:pt x="1324767" y="3694156"/>
                </a:lnTo>
                <a:lnTo>
                  <a:pt x="1317370" y="3697493"/>
                </a:lnTo>
                <a:lnTo>
                  <a:pt x="1306795" y="3696896"/>
                </a:lnTo>
                <a:lnTo>
                  <a:pt x="1295512" y="3690853"/>
                </a:lnTo>
                <a:lnTo>
                  <a:pt x="1271685" y="3669086"/>
                </a:lnTo>
                <a:lnTo>
                  <a:pt x="1205516" y="3565194"/>
                </a:lnTo>
                <a:lnTo>
                  <a:pt x="1103737" y="3402176"/>
                </a:lnTo>
                <a:lnTo>
                  <a:pt x="1046890" y="3310515"/>
                </a:lnTo>
                <a:lnTo>
                  <a:pt x="977114" y="3185148"/>
                </a:lnTo>
                <a:lnTo>
                  <a:pt x="919218" y="3095065"/>
                </a:lnTo>
                <a:lnTo>
                  <a:pt x="856723" y="2978953"/>
                </a:lnTo>
                <a:lnTo>
                  <a:pt x="803613" y="2892675"/>
                </a:lnTo>
                <a:lnTo>
                  <a:pt x="759099" y="2834030"/>
                </a:lnTo>
                <a:lnTo>
                  <a:pt x="749758" y="2827742"/>
                </a:lnTo>
                <a:lnTo>
                  <a:pt x="740709" y="2826373"/>
                </a:lnTo>
                <a:lnTo>
                  <a:pt x="731854" y="2828281"/>
                </a:lnTo>
                <a:lnTo>
                  <a:pt x="727362" y="2835199"/>
                </a:lnTo>
                <a:lnTo>
                  <a:pt x="725779" y="2845454"/>
                </a:lnTo>
                <a:lnTo>
                  <a:pt x="733376" y="2909213"/>
                </a:lnTo>
                <a:lnTo>
                  <a:pt x="762599" y="3028155"/>
                </a:lnTo>
                <a:lnTo>
                  <a:pt x="784475" y="3116908"/>
                </a:lnTo>
                <a:lnTo>
                  <a:pt x="814006" y="3214703"/>
                </a:lnTo>
                <a:lnTo>
                  <a:pt x="844392" y="3315174"/>
                </a:lnTo>
                <a:lnTo>
                  <a:pt x="880207" y="3412677"/>
                </a:lnTo>
                <a:lnTo>
                  <a:pt x="913867" y="3504126"/>
                </a:lnTo>
                <a:lnTo>
                  <a:pt x="957809" y="3632947"/>
                </a:lnTo>
                <a:lnTo>
                  <a:pt x="984274" y="3735065"/>
                </a:lnTo>
                <a:lnTo>
                  <a:pt x="984542" y="3741699"/>
                </a:lnTo>
                <a:lnTo>
                  <a:pt x="981899" y="3740477"/>
                </a:lnTo>
                <a:lnTo>
                  <a:pt x="887548" y="3611156"/>
                </a:lnTo>
                <a:lnTo>
                  <a:pt x="621004" y="3213086"/>
                </a:lnTo>
                <a:lnTo>
                  <a:pt x="540106" y="3103676"/>
                </a:lnTo>
                <a:lnTo>
                  <a:pt x="454407" y="3004970"/>
                </a:lnTo>
                <a:lnTo>
                  <a:pt x="443619" y="2999557"/>
                </a:lnTo>
                <a:lnTo>
                  <a:pt x="432194" y="2997361"/>
                </a:lnTo>
                <a:lnTo>
                  <a:pt x="420344" y="2997307"/>
                </a:lnTo>
                <a:lnTo>
                  <a:pt x="413856" y="3001505"/>
                </a:lnTo>
                <a:lnTo>
                  <a:pt x="410941" y="3008536"/>
                </a:lnTo>
                <a:lnTo>
                  <a:pt x="409660" y="3063723"/>
                </a:lnTo>
                <a:lnTo>
                  <a:pt x="422922" y="3122117"/>
                </a:lnTo>
                <a:lnTo>
                  <a:pt x="544823" y="3516003"/>
                </a:lnTo>
                <a:lnTo>
                  <a:pt x="603335" y="3681244"/>
                </a:lnTo>
                <a:lnTo>
                  <a:pt x="604994" y="3694529"/>
                </a:lnTo>
                <a:lnTo>
                  <a:pt x="603074" y="3720579"/>
                </a:lnTo>
                <a:lnTo>
                  <a:pt x="597764" y="3726397"/>
                </a:lnTo>
                <a:lnTo>
                  <a:pt x="589991" y="3727453"/>
                </a:lnTo>
                <a:lnTo>
                  <a:pt x="580575" y="3725336"/>
                </a:lnTo>
                <a:lnTo>
                  <a:pt x="571476" y="3719690"/>
                </a:lnTo>
                <a:lnTo>
                  <a:pt x="543775" y="3690108"/>
                </a:lnTo>
                <a:lnTo>
                  <a:pt x="440497" y="3557341"/>
                </a:lnTo>
                <a:lnTo>
                  <a:pt x="359050" y="3450656"/>
                </a:lnTo>
                <a:lnTo>
                  <a:pt x="307844" y="3394080"/>
                </a:lnTo>
                <a:lnTo>
                  <a:pt x="282389" y="3373028"/>
                </a:lnTo>
                <a:lnTo>
                  <a:pt x="269674" y="3367696"/>
                </a:lnTo>
                <a:lnTo>
                  <a:pt x="256964" y="3365552"/>
                </a:lnTo>
                <a:lnTo>
                  <a:pt x="244258" y="3365535"/>
                </a:lnTo>
                <a:lnTo>
                  <a:pt x="235787" y="3373990"/>
                </a:lnTo>
                <a:lnTo>
                  <a:pt x="230139" y="3388093"/>
                </a:lnTo>
                <a:lnTo>
                  <a:pt x="225276" y="3423519"/>
                </a:lnTo>
                <a:lnTo>
                  <a:pt x="227817" y="3458078"/>
                </a:lnTo>
                <a:lnTo>
                  <a:pt x="259829" y="3566926"/>
                </a:lnTo>
                <a:lnTo>
                  <a:pt x="304136" y="3674005"/>
                </a:lnTo>
                <a:lnTo>
                  <a:pt x="343431" y="3758410"/>
                </a:lnTo>
                <a:lnTo>
                  <a:pt x="344236" y="3765729"/>
                </a:lnTo>
                <a:lnTo>
                  <a:pt x="340539" y="3769197"/>
                </a:lnTo>
                <a:lnTo>
                  <a:pt x="333841" y="3770097"/>
                </a:lnTo>
                <a:lnTo>
                  <a:pt x="326553" y="3767876"/>
                </a:lnTo>
                <a:lnTo>
                  <a:pt x="310930" y="3757882"/>
                </a:lnTo>
                <a:lnTo>
                  <a:pt x="218074" y="3650493"/>
                </a:lnTo>
                <a:lnTo>
                  <a:pt x="117214" y="3543518"/>
                </a:lnTo>
                <a:lnTo>
                  <a:pt x="91831" y="3520819"/>
                </a:lnTo>
                <a:lnTo>
                  <a:pt x="28343" y="3483023"/>
                </a:lnTo>
                <a:lnTo>
                  <a:pt x="18466" y="3481949"/>
                </a:lnTo>
                <a:lnTo>
                  <a:pt x="10470" y="3485466"/>
                </a:lnTo>
                <a:lnTo>
                  <a:pt x="3728" y="3492044"/>
                </a:lnTo>
                <a:lnTo>
                  <a:pt x="645" y="3500663"/>
                </a:lnTo>
                <a:lnTo>
                  <a:pt x="0" y="3510641"/>
                </a:lnTo>
                <a:lnTo>
                  <a:pt x="982" y="3521527"/>
                </a:lnTo>
                <a:lnTo>
                  <a:pt x="41045" y="3619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6273289" y="114300"/>
            <a:ext cx="2311912" cy="469901"/>
            <a:chOff x="6273289" y="114300"/>
            <a:chExt cx="2311912" cy="469901"/>
          </a:xfrm>
        </p:grpSpPr>
        <p:sp>
          <p:nvSpPr>
            <p:cNvPr id="135" name="Freeform 134"/>
            <p:cNvSpPr/>
            <p:nvPr/>
          </p:nvSpPr>
          <p:spPr>
            <a:xfrm>
              <a:off x="6273289" y="188124"/>
              <a:ext cx="152912" cy="230009"/>
            </a:xfrm>
            <a:custGeom>
              <a:avLst/>
              <a:gdLst/>
              <a:ahLst/>
              <a:cxnLst/>
              <a:rect l="0" t="0" r="0" b="0"/>
              <a:pathLst>
                <a:path w="152912" h="230009">
                  <a:moveTo>
                    <a:pt x="13211" y="40476"/>
                  </a:moveTo>
                  <a:lnTo>
                    <a:pt x="19952" y="20250"/>
                  </a:lnTo>
                  <a:lnTo>
                    <a:pt x="26172" y="12880"/>
                  </a:lnTo>
                  <a:lnTo>
                    <a:pt x="34551" y="6557"/>
                  </a:lnTo>
                  <a:lnTo>
                    <a:pt x="44371" y="930"/>
                  </a:lnTo>
                  <a:lnTo>
                    <a:pt x="53740" y="0"/>
                  </a:lnTo>
                  <a:lnTo>
                    <a:pt x="62808" y="2203"/>
                  </a:lnTo>
                  <a:lnTo>
                    <a:pt x="71676" y="6494"/>
                  </a:lnTo>
                  <a:lnTo>
                    <a:pt x="78998" y="13588"/>
                  </a:lnTo>
                  <a:lnTo>
                    <a:pt x="85291" y="22550"/>
                  </a:lnTo>
                  <a:lnTo>
                    <a:pt x="90898" y="32759"/>
                  </a:lnTo>
                  <a:lnTo>
                    <a:pt x="96047" y="43798"/>
                  </a:lnTo>
                  <a:lnTo>
                    <a:pt x="100890" y="55390"/>
                  </a:lnTo>
                  <a:lnTo>
                    <a:pt x="105530" y="67352"/>
                  </a:lnTo>
                  <a:lnTo>
                    <a:pt x="107213" y="80971"/>
                  </a:lnTo>
                  <a:lnTo>
                    <a:pt x="106923" y="95695"/>
                  </a:lnTo>
                  <a:lnTo>
                    <a:pt x="105319" y="111155"/>
                  </a:lnTo>
                  <a:lnTo>
                    <a:pt x="102838" y="127106"/>
                  </a:lnTo>
                  <a:lnTo>
                    <a:pt x="99773" y="143385"/>
                  </a:lnTo>
                  <a:lnTo>
                    <a:pt x="96319" y="159882"/>
                  </a:lnTo>
                  <a:lnTo>
                    <a:pt x="89783" y="175113"/>
                  </a:lnTo>
                  <a:lnTo>
                    <a:pt x="81192" y="189501"/>
                  </a:lnTo>
                  <a:lnTo>
                    <a:pt x="71231" y="203326"/>
                  </a:lnTo>
                  <a:lnTo>
                    <a:pt x="60358" y="213953"/>
                  </a:lnTo>
                  <a:lnTo>
                    <a:pt x="48875" y="222450"/>
                  </a:lnTo>
                  <a:lnTo>
                    <a:pt x="36987" y="229525"/>
                  </a:lnTo>
                  <a:lnTo>
                    <a:pt x="26240" y="230008"/>
                  </a:lnTo>
                  <a:lnTo>
                    <a:pt x="16252" y="226097"/>
                  </a:lnTo>
                  <a:lnTo>
                    <a:pt x="6771" y="219257"/>
                  </a:lnTo>
                  <a:lnTo>
                    <a:pt x="1862" y="209052"/>
                  </a:lnTo>
                  <a:lnTo>
                    <a:pt x="0" y="196604"/>
                  </a:lnTo>
                  <a:lnTo>
                    <a:pt x="171" y="182661"/>
                  </a:lnTo>
                  <a:lnTo>
                    <a:pt x="4517" y="170544"/>
                  </a:lnTo>
                  <a:lnTo>
                    <a:pt x="11649" y="159643"/>
                  </a:lnTo>
                  <a:lnTo>
                    <a:pt x="20636" y="149554"/>
                  </a:lnTo>
                  <a:lnTo>
                    <a:pt x="32272" y="144239"/>
                  </a:lnTo>
                  <a:lnTo>
                    <a:pt x="45674" y="142107"/>
                  </a:lnTo>
                  <a:lnTo>
                    <a:pt x="60253" y="142096"/>
                  </a:lnTo>
                  <a:lnTo>
                    <a:pt x="74205" y="144912"/>
                  </a:lnTo>
                  <a:lnTo>
                    <a:pt x="87740" y="149611"/>
                  </a:lnTo>
                  <a:lnTo>
                    <a:pt x="100997" y="155566"/>
                  </a:lnTo>
                  <a:lnTo>
                    <a:pt x="112657" y="163769"/>
                  </a:lnTo>
                  <a:lnTo>
                    <a:pt x="123252" y="173471"/>
                  </a:lnTo>
                  <a:lnTo>
                    <a:pt x="152911" y="2055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555844" y="139700"/>
              <a:ext cx="60857" cy="330201"/>
            </a:xfrm>
            <a:custGeom>
              <a:avLst/>
              <a:gdLst/>
              <a:ahLst/>
              <a:cxnLst/>
              <a:rect l="0" t="0" r="0" b="0"/>
              <a:pathLst>
                <a:path w="60857" h="330201">
                  <a:moveTo>
                    <a:pt x="60856" y="0"/>
                  </a:moveTo>
                  <a:lnTo>
                    <a:pt x="54114" y="20225"/>
                  </a:lnTo>
                  <a:lnTo>
                    <a:pt x="49305" y="30417"/>
                  </a:lnTo>
                  <a:lnTo>
                    <a:pt x="43278" y="41444"/>
                  </a:lnTo>
                  <a:lnTo>
                    <a:pt x="36437" y="53029"/>
                  </a:lnTo>
                  <a:lnTo>
                    <a:pt x="30465" y="67808"/>
                  </a:lnTo>
                  <a:lnTo>
                    <a:pt x="25073" y="84716"/>
                  </a:lnTo>
                  <a:lnTo>
                    <a:pt x="10742" y="138460"/>
                  </a:lnTo>
                  <a:lnTo>
                    <a:pt x="6280" y="155807"/>
                  </a:lnTo>
                  <a:lnTo>
                    <a:pt x="3306" y="173015"/>
                  </a:lnTo>
                  <a:lnTo>
                    <a:pt x="1322" y="190132"/>
                  </a:lnTo>
                  <a:lnTo>
                    <a:pt x="0" y="207188"/>
                  </a:lnTo>
                  <a:lnTo>
                    <a:pt x="530" y="224203"/>
                  </a:lnTo>
                  <a:lnTo>
                    <a:pt x="2294" y="241191"/>
                  </a:lnTo>
                  <a:lnTo>
                    <a:pt x="4881" y="258160"/>
                  </a:lnTo>
                  <a:lnTo>
                    <a:pt x="9428" y="273707"/>
                  </a:lnTo>
                  <a:lnTo>
                    <a:pt x="15282" y="288304"/>
                  </a:lnTo>
                  <a:lnTo>
                    <a:pt x="48156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718300" y="251624"/>
              <a:ext cx="228601" cy="154777"/>
            </a:xfrm>
            <a:custGeom>
              <a:avLst/>
              <a:gdLst/>
              <a:ahLst/>
              <a:cxnLst/>
              <a:rect l="0" t="0" r="0" b="0"/>
              <a:pathLst>
                <a:path w="228601" h="154777">
                  <a:moveTo>
                    <a:pt x="0" y="40476"/>
                  </a:moveTo>
                  <a:lnTo>
                    <a:pt x="13484" y="20250"/>
                  </a:lnTo>
                  <a:lnTo>
                    <a:pt x="21689" y="12880"/>
                  </a:lnTo>
                  <a:lnTo>
                    <a:pt x="31393" y="6557"/>
                  </a:lnTo>
                  <a:lnTo>
                    <a:pt x="42095" y="930"/>
                  </a:lnTo>
                  <a:lnTo>
                    <a:pt x="52052" y="0"/>
                  </a:lnTo>
                  <a:lnTo>
                    <a:pt x="61512" y="2203"/>
                  </a:lnTo>
                  <a:lnTo>
                    <a:pt x="70642" y="6494"/>
                  </a:lnTo>
                  <a:lnTo>
                    <a:pt x="79550" y="13588"/>
                  </a:lnTo>
                  <a:lnTo>
                    <a:pt x="88310" y="22550"/>
                  </a:lnTo>
                  <a:lnTo>
                    <a:pt x="96973" y="32759"/>
                  </a:lnTo>
                  <a:lnTo>
                    <a:pt x="105571" y="43798"/>
                  </a:lnTo>
                  <a:lnTo>
                    <a:pt x="114125" y="55390"/>
                  </a:lnTo>
                  <a:lnTo>
                    <a:pt x="122650" y="67352"/>
                  </a:lnTo>
                  <a:lnTo>
                    <a:pt x="131155" y="78149"/>
                  </a:lnTo>
                  <a:lnTo>
                    <a:pt x="139648" y="88169"/>
                  </a:lnTo>
                  <a:lnTo>
                    <a:pt x="148132" y="97671"/>
                  </a:lnTo>
                  <a:lnTo>
                    <a:pt x="165084" y="115755"/>
                  </a:lnTo>
                  <a:lnTo>
                    <a:pt x="173556" y="124528"/>
                  </a:lnTo>
                  <a:lnTo>
                    <a:pt x="183437" y="131789"/>
                  </a:lnTo>
                  <a:lnTo>
                    <a:pt x="194258" y="138040"/>
                  </a:lnTo>
                  <a:lnTo>
                    <a:pt x="228600" y="1547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807200" y="2540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127000" y="0"/>
                  </a:moveTo>
                  <a:lnTo>
                    <a:pt x="91647" y="35353"/>
                  </a:lnTo>
                  <a:lnTo>
                    <a:pt x="83675" y="44735"/>
                  </a:lnTo>
                  <a:lnTo>
                    <a:pt x="75539" y="55223"/>
                  </a:lnTo>
                  <a:lnTo>
                    <a:pt x="67292" y="66449"/>
                  </a:lnTo>
                  <a:lnTo>
                    <a:pt x="58973" y="76754"/>
                  </a:lnTo>
                  <a:lnTo>
                    <a:pt x="50604" y="86447"/>
                  </a:lnTo>
                  <a:lnTo>
                    <a:pt x="42202" y="95731"/>
                  </a:lnTo>
                  <a:lnTo>
                    <a:pt x="33779" y="106154"/>
                  </a:lnTo>
                  <a:lnTo>
                    <a:pt x="25341" y="117336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099300" y="2413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25400" y="0"/>
                  </a:moveTo>
                  <a:lnTo>
                    <a:pt x="18658" y="26967"/>
                  </a:lnTo>
                  <a:lnTo>
                    <a:pt x="16671" y="41967"/>
                  </a:lnTo>
                  <a:lnTo>
                    <a:pt x="15347" y="59022"/>
                  </a:lnTo>
                  <a:lnTo>
                    <a:pt x="14465" y="77448"/>
                  </a:lnTo>
                  <a:lnTo>
                    <a:pt x="13484" y="112973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010400" y="3302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302500" y="230066"/>
              <a:ext cx="215901" cy="176680"/>
            </a:xfrm>
            <a:custGeom>
              <a:avLst/>
              <a:gdLst/>
              <a:ahLst/>
              <a:cxnLst/>
              <a:rect l="0" t="0" r="0" b="0"/>
              <a:pathLst>
                <a:path w="215901" h="176680">
                  <a:moveTo>
                    <a:pt x="0" y="74734"/>
                  </a:moveTo>
                  <a:lnTo>
                    <a:pt x="6741" y="54508"/>
                  </a:lnTo>
                  <a:lnTo>
                    <a:pt x="11550" y="45727"/>
                  </a:lnTo>
                  <a:lnTo>
                    <a:pt x="17577" y="37052"/>
                  </a:lnTo>
                  <a:lnTo>
                    <a:pt x="24418" y="28446"/>
                  </a:lnTo>
                  <a:lnTo>
                    <a:pt x="33211" y="19886"/>
                  </a:lnTo>
                  <a:lnTo>
                    <a:pt x="43308" y="11357"/>
                  </a:lnTo>
                  <a:lnTo>
                    <a:pt x="54271" y="2849"/>
                  </a:lnTo>
                  <a:lnTo>
                    <a:pt x="64403" y="0"/>
                  </a:lnTo>
                  <a:lnTo>
                    <a:pt x="73979" y="922"/>
                  </a:lnTo>
                  <a:lnTo>
                    <a:pt x="83186" y="4359"/>
                  </a:lnTo>
                  <a:lnTo>
                    <a:pt x="90735" y="10884"/>
                  </a:lnTo>
                  <a:lnTo>
                    <a:pt x="97179" y="19467"/>
                  </a:lnTo>
                  <a:lnTo>
                    <a:pt x="102885" y="29423"/>
                  </a:lnTo>
                  <a:lnTo>
                    <a:pt x="105279" y="41704"/>
                  </a:lnTo>
                  <a:lnTo>
                    <a:pt x="105464" y="55536"/>
                  </a:lnTo>
                  <a:lnTo>
                    <a:pt x="104175" y="70402"/>
                  </a:lnTo>
                  <a:lnTo>
                    <a:pt x="100495" y="85957"/>
                  </a:lnTo>
                  <a:lnTo>
                    <a:pt x="95218" y="101971"/>
                  </a:lnTo>
                  <a:lnTo>
                    <a:pt x="88879" y="118292"/>
                  </a:lnTo>
                  <a:lnTo>
                    <a:pt x="81830" y="131995"/>
                  </a:lnTo>
                  <a:lnTo>
                    <a:pt x="74309" y="143952"/>
                  </a:lnTo>
                  <a:lnTo>
                    <a:pt x="66472" y="154746"/>
                  </a:lnTo>
                  <a:lnTo>
                    <a:pt x="57015" y="163353"/>
                  </a:lnTo>
                  <a:lnTo>
                    <a:pt x="46477" y="170502"/>
                  </a:lnTo>
                  <a:lnTo>
                    <a:pt x="35218" y="176679"/>
                  </a:lnTo>
                  <a:lnTo>
                    <a:pt x="29123" y="176564"/>
                  </a:lnTo>
                  <a:lnTo>
                    <a:pt x="26470" y="172254"/>
                  </a:lnTo>
                  <a:lnTo>
                    <a:pt x="26113" y="165147"/>
                  </a:lnTo>
                  <a:lnTo>
                    <a:pt x="30109" y="158998"/>
                  </a:lnTo>
                  <a:lnTo>
                    <a:pt x="37005" y="153488"/>
                  </a:lnTo>
                  <a:lnTo>
                    <a:pt x="45837" y="148403"/>
                  </a:lnTo>
                  <a:lnTo>
                    <a:pt x="55957" y="146424"/>
                  </a:lnTo>
                  <a:lnTo>
                    <a:pt x="66938" y="146516"/>
                  </a:lnTo>
                  <a:lnTo>
                    <a:pt x="78492" y="147989"/>
                  </a:lnTo>
                  <a:lnTo>
                    <a:pt x="90428" y="150381"/>
                  </a:lnTo>
                  <a:lnTo>
                    <a:pt x="102619" y="153388"/>
                  </a:lnTo>
                  <a:lnTo>
                    <a:pt x="128864" y="160491"/>
                  </a:lnTo>
                  <a:lnTo>
                    <a:pt x="143764" y="164361"/>
                  </a:lnTo>
                  <a:lnTo>
                    <a:pt x="215900" y="163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531100" y="114300"/>
              <a:ext cx="109467" cy="342901"/>
            </a:xfrm>
            <a:custGeom>
              <a:avLst/>
              <a:gdLst/>
              <a:ahLst/>
              <a:cxnLst/>
              <a:rect l="0" t="0" r="0" b="0"/>
              <a:pathLst>
                <a:path w="109467" h="342901">
                  <a:moveTo>
                    <a:pt x="0" y="0"/>
                  </a:moveTo>
                  <a:lnTo>
                    <a:pt x="13484" y="20225"/>
                  </a:lnTo>
                  <a:lnTo>
                    <a:pt x="21689" y="30417"/>
                  </a:lnTo>
                  <a:lnTo>
                    <a:pt x="31393" y="41444"/>
                  </a:lnTo>
                  <a:lnTo>
                    <a:pt x="42095" y="53029"/>
                  </a:lnTo>
                  <a:lnTo>
                    <a:pt x="52052" y="64986"/>
                  </a:lnTo>
                  <a:lnTo>
                    <a:pt x="61512" y="77191"/>
                  </a:lnTo>
                  <a:lnTo>
                    <a:pt x="70642" y="89560"/>
                  </a:lnTo>
                  <a:lnTo>
                    <a:pt x="88310" y="114593"/>
                  </a:lnTo>
                  <a:lnTo>
                    <a:pt x="96973" y="127195"/>
                  </a:lnTo>
                  <a:lnTo>
                    <a:pt x="102749" y="142652"/>
                  </a:lnTo>
                  <a:lnTo>
                    <a:pt x="106599" y="160012"/>
                  </a:lnTo>
                  <a:lnTo>
                    <a:pt x="109166" y="178641"/>
                  </a:lnTo>
                  <a:lnTo>
                    <a:pt x="109466" y="196705"/>
                  </a:lnTo>
                  <a:lnTo>
                    <a:pt x="108255" y="214392"/>
                  </a:lnTo>
                  <a:lnTo>
                    <a:pt x="106036" y="231828"/>
                  </a:lnTo>
                  <a:lnTo>
                    <a:pt x="101735" y="247685"/>
                  </a:lnTo>
                  <a:lnTo>
                    <a:pt x="96046" y="262490"/>
                  </a:lnTo>
                  <a:lnTo>
                    <a:pt x="89430" y="276593"/>
                  </a:lnTo>
                  <a:lnTo>
                    <a:pt x="82198" y="288817"/>
                  </a:lnTo>
                  <a:lnTo>
                    <a:pt x="74554" y="299789"/>
                  </a:lnTo>
                  <a:lnTo>
                    <a:pt x="381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848600" y="190500"/>
              <a:ext cx="133673" cy="152401"/>
            </a:xfrm>
            <a:custGeom>
              <a:avLst/>
              <a:gdLst/>
              <a:ahLst/>
              <a:cxnLst/>
              <a:rect l="0" t="0" r="0" b="0"/>
              <a:pathLst>
                <a:path w="133673" h="152401">
                  <a:moveTo>
                    <a:pt x="0" y="0"/>
                  </a:moveTo>
                  <a:lnTo>
                    <a:pt x="127195" y="42398"/>
                  </a:lnTo>
                  <a:lnTo>
                    <a:pt x="132774" y="48021"/>
                  </a:lnTo>
                  <a:lnTo>
                    <a:pt x="133672" y="54591"/>
                  </a:lnTo>
                  <a:lnTo>
                    <a:pt x="131448" y="61794"/>
                  </a:lnTo>
                  <a:lnTo>
                    <a:pt x="127143" y="69418"/>
                  </a:lnTo>
                  <a:lnTo>
                    <a:pt x="121451" y="77323"/>
                  </a:lnTo>
                  <a:lnTo>
                    <a:pt x="114834" y="85415"/>
                  </a:lnTo>
                  <a:lnTo>
                    <a:pt x="106189" y="92221"/>
                  </a:lnTo>
                  <a:lnTo>
                    <a:pt x="96193" y="98169"/>
                  </a:lnTo>
                  <a:lnTo>
                    <a:pt x="85295" y="103546"/>
                  </a:lnTo>
                  <a:lnTo>
                    <a:pt x="75207" y="109953"/>
                  </a:lnTo>
                  <a:lnTo>
                    <a:pt x="65661" y="117046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102600" y="166865"/>
              <a:ext cx="135885" cy="252236"/>
            </a:xfrm>
            <a:custGeom>
              <a:avLst/>
              <a:gdLst/>
              <a:ahLst/>
              <a:cxnLst/>
              <a:rect l="0" t="0" r="0" b="0"/>
              <a:pathLst>
                <a:path w="135885" h="252236">
                  <a:moveTo>
                    <a:pt x="0" y="10935"/>
                  </a:moveTo>
                  <a:lnTo>
                    <a:pt x="26968" y="10935"/>
                  </a:lnTo>
                  <a:lnTo>
                    <a:pt x="40556" y="9523"/>
                  </a:lnTo>
                  <a:lnTo>
                    <a:pt x="55260" y="7172"/>
                  </a:lnTo>
                  <a:lnTo>
                    <a:pt x="70706" y="4193"/>
                  </a:lnTo>
                  <a:lnTo>
                    <a:pt x="86648" y="2207"/>
                  </a:lnTo>
                  <a:lnTo>
                    <a:pt x="102921" y="883"/>
                  </a:lnTo>
                  <a:lnTo>
                    <a:pt x="119414" y="0"/>
                  </a:lnTo>
                  <a:lnTo>
                    <a:pt x="128998" y="5056"/>
                  </a:lnTo>
                  <a:lnTo>
                    <a:pt x="133977" y="14071"/>
                  </a:lnTo>
                  <a:lnTo>
                    <a:pt x="135884" y="25725"/>
                  </a:lnTo>
                  <a:lnTo>
                    <a:pt x="135745" y="37728"/>
                  </a:lnTo>
                  <a:lnTo>
                    <a:pt x="134241" y="49964"/>
                  </a:lnTo>
                  <a:lnTo>
                    <a:pt x="131827" y="62354"/>
                  </a:lnTo>
                  <a:lnTo>
                    <a:pt x="128807" y="74848"/>
                  </a:lnTo>
                  <a:lnTo>
                    <a:pt x="125383" y="87410"/>
                  </a:lnTo>
                  <a:lnTo>
                    <a:pt x="121688" y="100018"/>
                  </a:lnTo>
                  <a:lnTo>
                    <a:pt x="119226" y="114068"/>
                  </a:lnTo>
                  <a:lnTo>
                    <a:pt x="117583" y="129079"/>
                  </a:lnTo>
                  <a:lnTo>
                    <a:pt x="116489" y="144731"/>
                  </a:lnTo>
                  <a:lnTo>
                    <a:pt x="114348" y="159399"/>
                  </a:lnTo>
                  <a:lnTo>
                    <a:pt x="111510" y="173411"/>
                  </a:lnTo>
                  <a:lnTo>
                    <a:pt x="101600" y="252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128000" y="3048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0225" y="18658"/>
                  </a:lnTo>
                  <a:lnTo>
                    <a:pt x="31828" y="15260"/>
                  </a:lnTo>
                  <a:lnTo>
                    <a:pt x="59772" y="7723"/>
                  </a:lnTo>
                  <a:lnTo>
                    <a:pt x="75125" y="5148"/>
                  </a:lnTo>
                  <a:lnTo>
                    <a:pt x="91006" y="3432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407400" y="2540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0" y="0"/>
                  </a:moveTo>
                  <a:lnTo>
                    <a:pt x="76395" y="76395"/>
                  </a:lnTo>
                  <a:lnTo>
                    <a:pt x="1143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509000" y="228600"/>
              <a:ext cx="76201" cy="355601"/>
            </a:xfrm>
            <a:custGeom>
              <a:avLst/>
              <a:gdLst/>
              <a:ahLst/>
              <a:cxnLst/>
              <a:rect l="0" t="0" r="0" b="0"/>
              <a:pathLst>
                <a:path w="76201" h="355601">
                  <a:moveTo>
                    <a:pt x="76200" y="0"/>
                  </a:moveTo>
                  <a:lnTo>
                    <a:pt x="46346" y="119414"/>
                  </a:lnTo>
                  <a:lnTo>
                    <a:pt x="42186" y="134642"/>
                  </a:lnTo>
                  <a:lnTo>
                    <a:pt x="33801" y="162852"/>
                  </a:lnTo>
                  <a:lnTo>
                    <a:pt x="21147" y="202534"/>
                  </a:lnTo>
                  <a:lnTo>
                    <a:pt x="18331" y="216867"/>
                  </a:lnTo>
                  <a:lnTo>
                    <a:pt x="16454" y="232066"/>
                  </a:lnTo>
                  <a:lnTo>
                    <a:pt x="15202" y="247844"/>
                  </a:lnTo>
                  <a:lnTo>
                    <a:pt x="14368" y="264007"/>
                  </a:lnTo>
                  <a:lnTo>
                    <a:pt x="13813" y="280427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6299200" y="678483"/>
            <a:ext cx="495301" cy="401018"/>
            <a:chOff x="6299200" y="678483"/>
            <a:chExt cx="495301" cy="401018"/>
          </a:xfrm>
        </p:grpSpPr>
        <p:sp>
          <p:nvSpPr>
            <p:cNvPr id="149" name="Freeform 148"/>
            <p:cNvSpPr/>
            <p:nvPr/>
          </p:nvSpPr>
          <p:spPr>
            <a:xfrm>
              <a:off x="6299200" y="678483"/>
              <a:ext cx="206083" cy="223218"/>
            </a:xfrm>
            <a:custGeom>
              <a:avLst/>
              <a:gdLst/>
              <a:ahLst/>
              <a:cxnLst/>
              <a:rect l="0" t="0" r="0" b="0"/>
              <a:pathLst>
                <a:path w="206083" h="223218">
                  <a:moveTo>
                    <a:pt x="0" y="7317"/>
                  </a:moveTo>
                  <a:lnTo>
                    <a:pt x="20225" y="575"/>
                  </a:lnTo>
                  <a:lnTo>
                    <a:pt x="30417" y="0"/>
                  </a:lnTo>
                  <a:lnTo>
                    <a:pt x="41445" y="1027"/>
                  </a:lnTo>
                  <a:lnTo>
                    <a:pt x="53030" y="3124"/>
                  </a:lnTo>
                  <a:lnTo>
                    <a:pt x="66397" y="4521"/>
                  </a:lnTo>
                  <a:lnTo>
                    <a:pt x="80954" y="5453"/>
                  </a:lnTo>
                  <a:lnTo>
                    <a:pt x="96302" y="6074"/>
                  </a:lnTo>
                  <a:lnTo>
                    <a:pt x="110768" y="7899"/>
                  </a:lnTo>
                  <a:lnTo>
                    <a:pt x="124645" y="10527"/>
                  </a:lnTo>
                  <a:lnTo>
                    <a:pt x="138130" y="13690"/>
                  </a:lnTo>
                  <a:lnTo>
                    <a:pt x="151353" y="14388"/>
                  </a:lnTo>
                  <a:lnTo>
                    <a:pt x="164402" y="13442"/>
                  </a:lnTo>
                  <a:lnTo>
                    <a:pt x="177335" y="11400"/>
                  </a:lnTo>
                  <a:lnTo>
                    <a:pt x="187368" y="14272"/>
                  </a:lnTo>
                  <a:lnTo>
                    <a:pt x="195467" y="20420"/>
                  </a:lnTo>
                  <a:lnTo>
                    <a:pt x="202277" y="28752"/>
                  </a:lnTo>
                  <a:lnTo>
                    <a:pt x="205407" y="38540"/>
                  </a:lnTo>
                  <a:lnTo>
                    <a:pt x="206082" y="49299"/>
                  </a:lnTo>
                  <a:lnTo>
                    <a:pt x="205121" y="60705"/>
                  </a:lnTo>
                  <a:lnTo>
                    <a:pt x="201659" y="72542"/>
                  </a:lnTo>
                  <a:lnTo>
                    <a:pt x="196528" y="84667"/>
                  </a:lnTo>
                  <a:lnTo>
                    <a:pt x="190285" y="96983"/>
                  </a:lnTo>
                  <a:lnTo>
                    <a:pt x="186123" y="110839"/>
                  </a:lnTo>
                  <a:lnTo>
                    <a:pt x="183349" y="125720"/>
                  </a:lnTo>
                  <a:lnTo>
                    <a:pt x="181499" y="141286"/>
                  </a:lnTo>
                  <a:lnTo>
                    <a:pt x="178855" y="155896"/>
                  </a:lnTo>
                  <a:lnTo>
                    <a:pt x="175681" y="169869"/>
                  </a:lnTo>
                  <a:lnTo>
                    <a:pt x="165100" y="223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362700" y="7747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629400" y="7239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0"/>
                  </a:moveTo>
                  <a:lnTo>
                    <a:pt x="20225" y="13483"/>
                  </a:lnTo>
                  <a:lnTo>
                    <a:pt x="29005" y="21689"/>
                  </a:lnTo>
                  <a:lnTo>
                    <a:pt x="37681" y="31392"/>
                  </a:lnTo>
                  <a:lnTo>
                    <a:pt x="46287" y="42095"/>
                  </a:lnTo>
                  <a:lnTo>
                    <a:pt x="54847" y="52052"/>
                  </a:lnTo>
                  <a:lnTo>
                    <a:pt x="63375" y="61512"/>
                  </a:lnTo>
                  <a:lnTo>
                    <a:pt x="71883" y="70641"/>
                  </a:lnTo>
                  <a:lnTo>
                    <a:pt x="80378" y="80961"/>
                  </a:lnTo>
                  <a:lnTo>
                    <a:pt x="88863" y="92074"/>
                  </a:lnTo>
                  <a:lnTo>
                    <a:pt x="1270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718300" y="749300"/>
              <a:ext cx="76201" cy="330201"/>
            </a:xfrm>
            <a:custGeom>
              <a:avLst/>
              <a:gdLst/>
              <a:ahLst/>
              <a:cxnLst/>
              <a:rect l="0" t="0" r="0" b="0"/>
              <a:pathLst>
                <a:path w="76201" h="330201">
                  <a:moveTo>
                    <a:pt x="76200" y="0"/>
                  </a:moveTo>
                  <a:lnTo>
                    <a:pt x="46346" y="119414"/>
                  </a:lnTo>
                  <a:lnTo>
                    <a:pt x="42186" y="134642"/>
                  </a:lnTo>
                  <a:lnTo>
                    <a:pt x="33801" y="162852"/>
                  </a:lnTo>
                  <a:lnTo>
                    <a:pt x="29589" y="179123"/>
                  </a:lnTo>
                  <a:lnTo>
                    <a:pt x="16920" y="232912"/>
                  </a:lnTo>
                  <a:lnTo>
                    <a:pt x="12691" y="248407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6943954" y="647700"/>
            <a:ext cx="2202915" cy="368301"/>
            <a:chOff x="6943954" y="647700"/>
            <a:chExt cx="2202915" cy="368301"/>
          </a:xfrm>
        </p:grpSpPr>
        <p:sp>
          <p:nvSpPr>
            <p:cNvPr id="154" name="Freeform 153"/>
            <p:cNvSpPr/>
            <p:nvPr/>
          </p:nvSpPr>
          <p:spPr>
            <a:xfrm>
              <a:off x="6943954" y="698500"/>
              <a:ext cx="231547" cy="203201"/>
            </a:xfrm>
            <a:custGeom>
              <a:avLst/>
              <a:gdLst/>
              <a:ahLst/>
              <a:cxnLst/>
              <a:rect l="0" t="0" r="0" b="0"/>
              <a:pathLst>
                <a:path w="231547" h="203201">
                  <a:moveTo>
                    <a:pt x="180746" y="0"/>
                  </a:moveTo>
                  <a:lnTo>
                    <a:pt x="167261" y="20225"/>
                  </a:lnTo>
                  <a:lnTo>
                    <a:pt x="159056" y="29006"/>
                  </a:lnTo>
                  <a:lnTo>
                    <a:pt x="149352" y="37681"/>
                  </a:lnTo>
                  <a:lnTo>
                    <a:pt x="138650" y="46287"/>
                  </a:lnTo>
                  <a:lnTo>
                    <a:pt x="128693" y="54847"/>
                  </a:lnTo>
                  <a:lnTo>
                    <a:pt x="119233" y="63376"/>
                  </a:lnTo>
                  <a:lnTo>
                    <a:pt x="110103" y="71884"/>
                  </a:lnTo>
                  <a:lnTo>
                    <a:pt x="99785" y="80378"/>
                  </a:lnTo>
                  <a:lnTo>
                    <a:pt x="88671" y="88863"/>
                  </a:lnTo>
                  <a:lnTo>
                    <a:pt x="77029" y="97342"/>
                  </a:lnTo>
                  <a:lnTo>
                    <a:pt x="52805" y="114289"/>
                  </a:lnTo>
                  <a:lnTo>
                    <a:pt x="40418" y="122759"/>
                  </a:lnTo>
                  <a:lnTo>
                    <a:pt x="27928" y="129817"/>
                  </a:lnTo>
                  <a:lnTo>
                    <a:pt x="15367" y="135933"/>
                  </a:lnTo>
                  <a:lnTo>
                    <a:pt x="2760" y="141422"/>
                  </a:lnTo>
                  <a:lnTo>
                    <a:pt x="0" y="146492"/>
                  </a:lnTo>
                  <a:lnTo>
                    <a:pt x="3804" y="151284"/>
                  </a:lnTo>
                  <a:lnTo>
                    <a:pt x="11984" y="155889"/>
                  </a:lnTo>
                  <a:lnTo>
                    <a:pt x="23082" y="158959"/>
                  </a:lnTo>
                  <a:lnTo>
                    <a:pt x="36126" y="161006"/>
                  </a:lnTo>
                  <a:lnTo>
                    <a:pt x="50466" y="162370"/>
                  </a:lnTo>
                  <a:lnTo>
                    <a:pt x="65670" y="164691"/>
                  </a:lnTo>
                  <a:lnTo>
                    <a:pt x="81451" y="167650"/>
                  </a:lnTo>
                  <a:lnTo>
                    <a:pt x="114037" y="174699"/>
                  </a:lnTo>
                  <a:lnTo>
                    <a:pt x="147334" y="182537"/>
                  </a:lnTo>
                  <a:lnTo>
                    <a:pt x="162705" y="186602"/>
                  </a:lnTo>
                  <a:lnTo>
                    <a:pt x="177184" y="190723"/>
                  </a:lnTo>
                  <a:lnTo>
                    <a:pt x="231546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479968" y="693536"/>
              <a:ext cx="178133" cy="248293"/>
            </a:xfrm>
            <a:custGeom>
              <a:avLst/>
              <a:gdLst/>
              <a:ahLst/>
              <a:cxnLst/>
              <a:rect l="0" t="0" r="0" b="0"/>
              <a:pathLst>
                <a:path w="178133" h="248293">
                  <a:moveTo>
                    <a:pt x="51132" y="30364"/>
                  </a:moveTo>
                  <a:lnTo>
                    <a:pt x="64616" y="16880"/>
                  </a:lnTo>
                  <a:lnTo>
                    <a:pt x="72821" y="11496"/>
                  </a:lnTo>
                  <a:lnTo>
                    <a:pt x="82525" y="6497"/>
                  </a:lnTo>
                  <a:lnTo>
                    <a:pt x="93227" y="1752"/>
                  </a:lnTo>
                  <a:lnTo>
                    <a:pt x="104595" y="0"/>
                  </a:lnTo>
                  <a:lnTo>
                    <a:pt x="116407" y="244"/>
                  </a:lnTo>
                  <a:lnTo>
                    <a:pt x="128515" y="1817"/>
                  </a:lnTo>
                  <a:lnTo>
                    <a:pt x="139410" y="7099"/>
                  </a:lnTo>
                  <a:lnTo>
                    <a:pt x="149494" y="14854"/>
                  </a:lnTo>
                  <a:lnTo>
                    <a:pt x="159040" y="24257"/>
                  </a:lnTo>
                  <a:lnTo>
                    <a:pt x="165404" y="36170"/>
                  </a:lnTo>
                  <a:lnTo>
                    <a:pt x="169646" y="49757"/>
                  </a:lnTo>
                  <a:lnTo>
                    <a:pt x="172474" y="64459"/>
                  </a:lnTo>
                  <a:lnTo>
                    <a:pt x="171538" y="79905"/>
                  </a:lnTo>
                  <a:lnTo>
                    <a:pt x="168091" y="95847"/>
                  </a:lnTo>
                  <a:lnTo>
                    <a:pt x="162971" y="112119"/>
                  </a:lnTo>
                  <a:lnTo>
                    <a:pt x="156736" y="127201"/>
                  </a:lnTo>
                  <a:lnTo>
                    <a:pt x="149756" y="141488"/>
                  </a:lnTo>
                  <a:lnTo>
                    <a:pt x="142282" y="155247"/>
                  </a:lnTo>
                  <a:lnTo>
                    <a:pt x="133064" y="168652"/>
                  </a:lnTo>
                  <a:lnTo>
                    <a:pt x="122687" y="181823"/>
                  </a:lnTo>
                  <a:lnTo>
                    <a:pt x="111535" y="194836"/>
                  </a:lnTo>
                  <a:lnTo>
                    <a:pt x="99867" y="206334"/>
                  </a:lnTo>
                  <a:lnTo>
                    <a:pt x="87856" y="216822"/>
                  </a:lnTo>
                  <a:lnTo>
                    <a:pt x="75615" y="226636"/>
                  </a:lnTo>
                  <a:lnTo>
                    <a:pt x="63220" y="234589"/>
                  </a:lnTo>
                  <a:lnTo>
                    <a:pt x="50724" y="241303"/>
                  </a:lnTo>
                  <a:lnTo>
                    <a:pt x="38159" y="247190"/>
                  </a:lnTo>
                  <a:lnTo>
                    <a:pt x="26962" y="248292"/>
                  </a:lnTo>
                  <a:lnTo>
                    <a:pt x="16674" y="246205"/>
                  </a:lnTo>
                  <a:lnTo>
                    <a:pt x="6993" y="241991"/>
                  </a:lnTo>
                  <a:lnTo>
                    <a:pt x="1950" y="233537"/>
                  </a:lnTo>
                  <a:lnTo>
                    <a:pt x="0" y="222257"/>
                  </a:lnTo>
                  <a:lnTo>
                    <a:pt x="110" y="209093"/>
                  </a:lnTo>
                  <a:lnTo>
                    <a:pt x="4417" y="198905"/>
                  </a:lnTo>
                  <a:lnTo>
                    <a:pt x="11522" y="190702"/>
                  </a:lnTo>
                  <a:lnTo>
                    <a:pt x="20492" y="183823"/>
                  </a:lnTo>
                  <a:lnTo>
                    <a:pt x="30705" y="177825"/>
                  </a:lnTo>
                  <a:lnTo>
                    <a:pt x="41747" y="172416"/>
                  </a:lnTo>
                  <a:lnTo>
                    <a:pt x="53342" y="167398"/>
                  </a:lnTo>
                  <a:lnTo>
                    <a:pt x="66716" y="166876"/>
                  </a:lnTo>
                  <a:lnTo>
                    <a:pt x="81277" y="169349"/>
                  </a:lnTo>
                  <a:lnTo>
                    <a:pt x="96629" y="173821"/>
                  </a:lnTo>
                  <a:lnTo>
                    <a:pt x="109685" y="181035"/>
                  </a:lnTo>
                  <a:lnTo>
                    <a:pt x="121212" y="190078"/>
                  </a:lnTo>
                  <a:lnTo>
                    <a:pt x="178132" y="2462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887010" y="685800"/>
              <a:ext cx="37791" cy="292101"/>
            </a:xfrm>
            <a:custGeom>
              <a:avLst/>
              <a:gdLst/>
              <a:ahLst/>
              <a:cxnLst/>
              <a:rect l="0" t="0" r="0" b="0"/>
              <a:pathLst>
                <a:path w="37791" h="292101">
                  <a:moveTo>
                    <a:pt x="25090" y="0"/>
                  </a:moveTo>
                  <a:lnTo>
                    <a:pt x="11605" y="20225"/>
                  </a:lnTo>
                  <a:lnTo>
                    <a:pt x="7633" y="33239"/>
                  </a:lnTo>
                  <a:lnTo>
                    <a:pt x="4985" y="48970"/>
                  </a:lnTo>
                  <a:lnTo>
                    <a:pt x="3220" y="66513"/>
                  </a:lnTo>
                  <a:lnTo>
                    <a:pt x="2043" y="83853"/>
                  </a:lnTo>
                  <a:lnTo>
                    <a:pt x="1258" y="101057"/>
                  </a:lnTo>
                  <a:lnTo>
                    <a:pt x="387" y="135225"/>
                  </a:lnTo>
                  <a:lnTo>
                    <a:pt x="0" y="169226"/>
                  </a:lnTo>
                  <a:lnTo>
                    <a:pt x="1307" y="184784"/>
                  </a:lnTo>
                  <a:lnTo>
                    <a:pt x="3590" y="199389"/>
                  </a:lnTo>
                  <a:lnTo>
                    <a:pt x="6523" y="213359"/>
                  </a:lnTo>
                  <a:lnTo>
                    <a:pt x="9890" y="226906"/>
                  </a:lnTo>
                  <a:lnTo>
                    <a:pt x="13545" y="240170"/>
                  </a:lnTo>
                  <a:lnTo>
                    <a:pt x="3779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026400" y="778230"/>
              <a:ext cx="266701" cy="161571"/>
            </a:xfrm>
            <a:custGeom>
              <a:avLst/>
              <a:gdLst/>
              <a:ahLst/>
              <a:cxnLst/>
              <a:rect l="0" t="0" r="0" b="0"/>
              <a:pathLst>
                <a:path w="266701" h="161571">
                  <a:moveTo>
                    <a:pt x="0" y="21870"/>
                  </a:moveTo>
                  <a:lnTo>
                    <a:pt x="20225" y="8386"/>
                  </a:lnTo>
                  <a:lnTo>
                    <a:pt x="31828" y="4414"/>
                  </a:lnTo>
                  <a:lnTo>
                    <a:pt x="45208" y="1766"/>
                  </a:lnTo>
                  <a:lnTo>
                    <a:pt x="59772" y="0"/>
                  </a:lnTo>
                  <a:lnTo>
                    <a:pt x="73714" y="234"/>
                  </a:lnTo>
                  <a:lnTo>
                    <a:pt x="87242" y="1802"/>
                  </a:lnTo>
                  <a:lnTo>
                    <a:pt x="100495" y="4258"/>
                  </a:lnTo>
                  <a:lnTo>
                    <a:pt x="112152" y="10128"/>
                  </a:lnTo>
                  <a:lnTo>
                    <a:pt x="122745" y="18275"/>
                  </a:lnTo>
                  <a:lnTo>
                    <a:pt x="132630" y="27940"/>
                  </a:lnTo>
                  <a:lnTo>
                    <a:pt x="142042" y="38617"/>
                  </a:lnTo>
                  <a:lnTo>
                    <a:pt x="151139" y="49967"/>
                  </a:lnTo>
                  <a:lnTo>
                    <a:pt x="160026" y="61768"/>
                  </a:lnTo>
                  <a:lnTo>
                    <a:pt x="168773" y="72457"/>
                  </a:lnTo>
                  <a:lnTo>
                    <a:pt x="177426" y="82406"/>
                  </a:lnTo>
                  <a:lnTo>
                    <a:pt x="186017" y="91860"/>
                  </a:lnTo>
                  <a:lnTo>
                    <a:pt x="203089" y="109891"/>
                  </a:lnTo>
                  <a:lnTo>
                    <a:pt x="211592" y="118651"/>
                  </a:lnTo>
                  <a:lnTo>
                    <a:pt x="221495" y="125901"/>
                  </a:lnTo>
                  <a:lnTo>
                    <a:pt x="232330" y="132146"/>
                  </a:lnTo>
                  <a:lnTo>
                    <a:pt x="266700" y="161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140700" y="7620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127000" y="0"/>
                  </a:moveTo>
                  <a:lnTo>
                    <a:pt x="106774" y="20225"/>
                  </a:lnTo>
                  <a:lnTo>
                    <a:pt x="97994" y="31828"/>
                  </a:lnTo>
                  <a:lnTo>
                    <a:pt x="89318" y="45207"/>
                  </a:lnTo>
                  <a:lnTo>
                    <a:pt x="80712" y="59771"/>
                  </a:lnTo>
                  <a:lnTo>
                    <a:pt x="72152" y="75125"/>
                  </a:lnTo>
                  <a:lnTo>
                    <a:pt x="55116" y="107237"/>
                  </a:lnTo>
                  <a:lnTo>
                    <a:pt x="46621" y="122291"/>
                  </a:lnTo>
                  <a:lnTo>
                    <a:pt x="38136" y="136561"/>
                  </a:lnTo>
                  <a:lnTo>
                    <a:pt x="29657" y="150307"/>
                  </a:lnTo>
                  <a:lnTo>
                    <a:pt x="22593" y="163704"/>
                  </a:lnTo>
                  <a:lnTo>
                    <a:pt x="16473" y="176869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496300" y="7747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2934" y="73714"/>
                  </a:lnTo>
                  <a:lnTo>
                    <a:pt x="15678" y="87243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420100" y="8763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116736" y="1270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737600" y="759928"/>
              <a:ext cx="228601" cy="192573"/>
            </a:xfrm>
            <a:custGeom>
              <a:avLst/>
              <a:gdLst/>
              <a:ahLst/>
              <a:cxnLst/>
              <a:rect l="0" t="0" r="0" b="0"/>
              <a:pathLst>
                <a:path w="228601" h="192573">
                  <a:moveTo>
                    <a:pt x="0" y="40172"/>
                  </a:moveTo>
                  <a:lnTo>
                    <a:pt x="53030" y="4818"/>
                  </a:lnTo>
                  <a:lnTo>
                    <a:pt x="64986" y="1080"/>
                  </a:lnTo>
                  <a:lnTo>
                    <a:pt x="77191" y="0"/>
                  </a:lnTo>
                  <a:lnTo>
                    <a:pt x="89561" y="690"/>
                  </a:lnTo>
                  <a:lnTo>
                    <a:pt x="100629" y="5384"/>
                  </a:lnTo>
                  <a:lnTo>
                    <a:pt x="110830" y="12747"/>
                  </a:lnTo>
                  <a:lnTo>
                    <a:pt x="120453" y="21888"/>
                  </a:lnTo>
                  <a:lnTo>
                    <a:pt x="125458" y="32216"/>
                  </a:lnTo>
                  <a:lnTo>
                    <a:pt x="127382" y="43334"/>
                  </a:lnTo>
                  <a:lnTo>
                    <a:pt x="127255" y="54980"/>
                  </a:lnTo>
                  <a:lnTo>
                    <a:pt x="125758" y="66977"/>
                  </a:lnTo>
                  <a:lnTo>
                    <a:pt x="123350" y="79209"/>
                  </a:lnTo>
                  <a:lnTo>
                    <a:pt x="120333" y="91596"/>
                  </a:lnTo>
                  <a:lnTo>
                    <a:pt x="114089" y="104088"/>
                  </a:lnTo>
                  <a:lnTo>
                    <a:pt x="105692" y="116649"/>
                  </a:lnTo>
                  <a:lnTo>
                    <a:pt x="95861" y="129257"/>
                  </a:lnTo>
                  <a:lnTo>
                    <a:pt x="86485" y="140484"/>
                  </a:lnTo>
                  <a:lnTo>
                    <a:pt x="77412" y="150791"/>
                  </a:lnTo>
                  <a:lnTo>
                    <a:pt x="59805" y="169769"/>
                  </a:lnTo>
                  <a:lnTo>
                    <a:pt x="42572" y="187611"/>
                  </a:lnTo>
                  <a:lnTo>
                    <a:pt x="41081" y="190676"/>
                  </a:lnTo>
                  <a:lnTo>
                    <a:pt x="44321" y="189897"/>
                  </a:lnTo>
                  <a:lnTo>
                    <a:pt x="50713" y="186555"/>
                  </a:lnTo>
                  <a:lnTo>
                    <a:pt x="62031" y="184327"/>
                  </a:lnTo>
                  <a:lnTo>
                    <a:pt x="76631" y="182842"/>
                  </a:lnTo>
                  <a:lnTo>
                    <a:pt x="93421" y="181852"/>
                  </a:lnTo>
                  <a:lnTo>
                    <a:pt x="108847" y="182603"/>
                  </a:lnTo>
                  <a:lnTo>
                    <a:pt x="123364" y="184515"/>
                  </a:lnTo>
                  <a:lnTo>
                    <a:pt x="137276" y="187200"/>
                  </a:lnTo>
                  <a:lnTo>
                    <a:pt x="152195" y="188991"/>
                  </a:lnTo>
                  <a:lnTo>
                    <a:pt x="167785" y="190184"/>
                  </a:lnTo>
                  <a:lnTo>
                    <a:pt x="228600" y="1925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029700" y="647700"/>
              <a:ext cx="117169" cy="368301"/>
            </a:xfrm>
            <a:custGeom>
              <a:avLst/>
              <a:gdLst/>
              <a:ahLst/>
              <a:cxnLst/>
              <a:rect l="0" t="0" r="0" b="0"/>
              <a:pathLst>
                <a:path w="117169" h="368301">
                  <a:moveTo>
                    <a:pt x="0" y="0"/>
                  </a:moveTo>
                  <a:lnTo>
                    <a:pt x="13484" y="13483"/>
                  </a:lnTo>
                  <a:lnTo>
                    <a:pt x="23100" y="21689"/>
                  </a:lnTo>
                  <a:lnTo>
                    <a:pt x="48837" y="42095"/>
                  </a:lnTo>
                  <a:lnTo>
                    <a:pt x="62191" y="54874"/>
                  </a:lnTo>
                  <a:lnTo>
                    <a:pt x="75327" y="69038"/>
                  </a:lnTo>
                  <a:lnTo>
                    <a:pt x="88318" y="84125"/>
                  </a:lnTo>
                  <a:lnTo>
                    <a:pt x="98390" y="101239"/>
                  </a:lnTo>
                  <a:lnTo>
                    <a:pt x="106515" y="119704"/>
                  </a:lnTo>
                  <a:lnTo>
                    <a:pt x="113343" y="139069"/>
                  </a:lnTo>
                  <a:lnTo>
                    <a:pt x="116484" y="157624"/>
                  </a:lnTo>
                  <a:lnTo>
                    <a:pt x="117168" y="175638"/>
                  </a:lnTo>
                  <a:lnTo>
                    <a:pt x="116211" y="193292"/>
                  </a:lnTo>
                  <a:lnTo>
                    <a:pt x="114163" y="210705"/>
                  </a:lnTo>
                  <a:lnTo>
                    <a:pt x="111386" y="227959"/>
                  </a:lnTo>
                  <a:lnTo>
                    <a:pt x="108124" y="245106"/>
                  </a:lnTo>
                  <a:lnTo>
                    <a:pt x="103127" y="262181"/>
                  </a:lnTo>
                  <a:lnTo>
                    <a:pt x="96973" y="279210"/>
                  </a:lnTo>
                  <a:lnTo>
                    <a:pt x="90049" y="296206"/>
                  </a:lnTo>
                  <a:lnTo>
                    <a:pt x="81199" y="311771"/>
                  </a:lnTo>
                  <a:lnTo>
                    <a:pt x="71066" y="326380"/>
                  </a:lnTo>
                  <a:lnTo>
                    <a:pt x="381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Freeform 163"/>
          <p:cNvSpPr/>
          <p:nvPr/>
        </p:nvSpPr>
        <p:spPr>
          <a:xfrm>
            <a:off x="7670800" y="1016000"/>
            <a:ext cx="571501" cy="238721"/>
          </a:xfrm>
          <a:custGeom>
            <a:avLst/>
            <a:gdLst/>
            <a:ahLst/>
            <a:cxnLst/>
            <a:rect l="0" t="0" r="0" b="0"/>
            <a:pathLst>
              <a:path w="571501" h="238721">
                <a:moveTo>
                  <a:pt x="0" y="0"/>
                </a:moveTo>
                <a:lnTo>
                  <a:pt x="84797" y="127195"/>
                </a:lnTo>
                <a:lnTo>
                  <a:pt x="94631" y="138419"/>
                </a:lnTo>
                <a:lnTo>
                  <a:pt x="105420" y="148723"/>
                </a:lnTo>
                <a:lnTo>
                  <a:pt x="116847" y="158416"/>
                </a:lnTo>
                <a:lnTo>
                  <a:pt x="130109" y="167699"/>
                </a:lnTo>
                <a:lnTo>
                  <a:pt x="144595" y="176710"/>
                </a:lnTo>
                <a:lnTo>
                  <a:pt x="159896" y="185540"/>
                </a:lnTo>
                <a:lnTo>
                  <a:pt x="174331" y="192838"/>
                </a:lnTo>
                <a:lnTo>
                  <a:pt x="188187" y="199114"/>
                </a:lnTo>
                <a:lnTo>
                  <a:pt x="201658" y="204709"/>
                </a:lnTo>
                <a:lnTo>
                  <a:pt x="214872" y="209850"/>
                </a:lnTo>
                <a:lnTo>
                  <a:pt x="240843" y="219326"/>
                </a:lnTo>
                <a:lnTo>
                  <a:pt x="255106" y="223828"/>
                </a:lnTo>
                <a:lnTo>
                  <a:pt x="286006" y="232594"/>
                </a:lnTo>
                <a:lnTo>
                  <a:pt x="302148" y="235496"/>
                </a:lnTo>
                <a:lnTo>
                  <a:pt x="318554" y="237430"/>
                </a:lnTo>
                <a:lnTo>
                  <a:pt x="335136" y="238720"/>
                </a:lnTo>
                <a:lnTo>
                  <a:pt x="350424" y="236758"/>
                </a:lnTo>
                <a:lnTo>
                  <a:pt x="364849" y="232627"/>
                </a:lnTo>
                <a:lnTo>
                  <a:pt x="378699" y="227051"/>
                </a:lnTo>
                <a:lnTo>
                  <a:pt x="392166" y="219101"/>
                </a:lnTo>
                <a:lnTo>
                  <a:pt x="405377" y="209567"/>
                </a:lnTo>
                <a:lnTo>
                  <a:pt x="418418" y="198978"/>
                </a:lnTo>
                <a:lnTo>
                  <a:pt x="429934" y="186274"/>
                </a:lnTo>
                <a:lnTo>
                  <a:pt x="440434" y="172160"/>
                </a:lnTo>
                <a:lnTo>
                  <a:pt x="450256" y="157107"/>
                </a:lnTo>
                <a:lnTo>
                  <a:pt x="458215" y="142838"/>
                </a:lnTo>
                <a:lnTo>
                  <a:pt x="464932" y="129092"/>
                </a:lnTo>
                <a:lnTo>
                  <a:pt x="470821" y="115694"/>
                </a:lnTo>
                <a:lnTo>
                  <a:pt x="474747" y="99707"/>
                </a:lnTo>
                <a:lnTo>
                  <a:pt x="477364" y="81993"/>
                </a:lnTo>
                <a:lnTo>
                  <a:pt x="479109" y="63129"/>
                </a:lnTo>
                <a:lnTo>
                  <a:pt x="476039" y="51963"/>
                </a:lnTo>
                <a:lnTo>
                  <a:pt x="469760" y="45931"/>
                </a:lnTo>
                <a:lnTo>
                  <a:pt x="461340" y="43320"/>
                </a:lnTo>
                <a:lnTo>
                  <a:pt x="452904" y="44402"/>
                </a:lnTo>
                <a:lnTo>
                  <a:pt x="444458" y="47946"/>
                </a:lnTo>
                <a:lnTo>
                  <a:pt x="436005" y="53130"/>
                </a:lnTo>
                <a:lnTo>
                  <a:pt x="433192" y="53765"/>
                </a:lnTo>
                <a:lnTo>
                  <a:pt x="434140" y="51365"/>
                </a:lnTo>
                <a:lnTo>
                  <a:pt x="437593" y="46943"/>
                </a:lnTo>
                <a:lnTo>
                  <a:pt x="444128" y="42584"/>
                </a:lnTo>
                <a:lnTo>
                  <a:pt x="452719" y="38267"/>
                </a:lnTo>
                <a:lnTo>
                  <a:pt x="462679" y="33978"/>
                </a:lnTo>
                <a:lnTo>
                  <a:pt x="472141" y="33941"/>
                </a:lnTo>
                <a:lnTo>
                  <a:pt x="481272" y="36738"/>
                </a:lnTo>
                <a:lnTo>
                  <a:pt x="490181" y="41425"/>
                </a:lnTo>
                <a:lnTo>
                  <a:pt x="498943" y="47372"/>
                </a:lnTo>
                <a:lnTo>
                  <a:pt x="507606" y="54159"/>
                </a:lnTo>
                <a:lnTo>
                  <a:pt x="516204" y="61506"/>
                </a:lnTo>
                <a:lnTo>
                  <a:pt x="526169" y="67815"/>
                </a:lnTo>
                <a:lnTo>
                  <a:pt x="537046" y="73432"/>
                </a:lnTo>
                <a:lnTo>
                  <a:pt x="57150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683500" y="1028054"/>
            <a:ext cx="1130301" cy="290012"/>
          </a:xfrm>
          <a:custGeom>
            <a:avLst/>
            <a:gdLst/>
            <a:ahLst/>
            <a:cxnLst/>
            <a:rect l="0" t="0" r="0" b="0"/>
            <a:pathLst>
              <a:path w="1130301" h="290012">
                <a:moveTo>
                  <a:pt x="0" y="646"/>
                </a:moveTo>
                <a:lnTo>
                  <a:pt x="6741" y="20871"/>
                </a:lnTo>
                <a:lnTo>
                  <a:pt x="11550" y="29652"/>
                </a:lnTo>
                <a:lnTo>
                  <a:pt x="17577" y="38327"/>
                </a:lnTo>
                <a:lnTo>
                  <a:pt x="24418" y="46933"/>
                </a:lnTo>
                <a:lnTo>
                  <a:pt x="31801" y="55493"/>
                </a:lnTo>
                <a:lnTo>
                  <a:pt x="39544" y="64022"/>
                </a:lnTo>
                <a:lnTo>
                  <a:pt x="47529" y="72530"/>
                </a:lnTo>
                <a:lnTo>
                  <a:pt x="55675" y="82435"/>
                </a:lnTo>
                <a:lnTo>
                  <a:pt x="63927" y="93272"/>
                </a:lnTo>
                <a:lnTo>
                  <a:pt x="72252" y="104730"/>
                </a:lnTo>
                <a:lnTo>
                  <a:pt x="80623" y="115190"/>
                </a:lnTo>
                <a:lnTo>
                  <a:pt x="89027" y="124987"/>
                </a:lnTo>
                <a:lnTo>
                  <a:pt x="97451" y="134340"/>
                </a:lnTo>
                <a:lnTo>
                  <a:pt x="114337" y="152258"/>
                </a:lnTo>
                <a:lnTo>
                  <a:pt x="148173" y="186757"/>
                </a:lnTo>
                <a:lnTo>
                  <a:pt x="158049" y="193864"/>
                </a:lnTo>
                <a:lnTo>
                  <a:pt x="168866" y="200013"/>
                </a:lnTo>
                <a:lnTo>
                  <a:pt x="180310" y="205524"/>
                </a:lnTo>
                <a:lnTo>
                  <a:pt x="192173" y="210609"/>
                </a:lnTo>
                <a:lnTo>
                  <a:pt x="204316" y="215410"/>
                </a:lnTo>
                <a:lnTo>
                  <a:pt x="216644" y="220022"/>
                </a:lnTo>
                <a:lnTo>
                  <a:pt x="245393" y="228909"/>
                </a:lnTo>
                <a:lnTo>
                  <a:pt x="275574" y="237563"/>
                </a:lnTo>
                <a:lnTo>
                  <a:pt x="303100" y="246112"/>
                </a:lnTo>
                <a:lnTo>
                  <a:pt x="333207" y="254616"/>
                </a:lnTo>
                <a:lnTo>
                  <a:pt x="398527" y="271573"/>
                </a:lnTo>
                <a:lnTo>
                  <a:pt x="432063" y="276280"/>
                </a:lnTo>
                <a:lnTo>
                  <a:pt x="464373" y="279783"/>
                </a:lnTo>
                <a:lnTo>
                  <a:pt x="492843" y="286044"/>
                </a:lnTo>
                <a:lnTo>
                  <a:pt x="523371" y="289767"/>
                </a:lnTo>
                <a:lnTo>
                  <a:pt x="554342" y="290011"/>
                </a:lnTo>
                <a:lnTo>
                  <a:pt x="596990" y="283625"/>
                </a:lnTo>
                <a:lnTo>
                  <a:pt x="628454" y="281636"/>
                </a:lnTo>
                <a:lnTo>
                  <a:pt x="657490" y="276990"/>
                </a:lnTo>
                <a:lnTo>
                  <a:pt x="687329" y="270221"/>
                </a:lnTo>
                <a:lnTo>
                  <a:pt x="742384" y="258476"/>
                </a:lnTo>
                <a:lnTo>
                  <a:pt x="777740" y="250233"/>
                </a:lnTo>
                <a:lnTo>
                  <a:pt x="808506" y="241866"/>
                </a:lnTo>
                <a:lnTo>
                  <a:pt x="836291" y="233443"/>
                </a:lnTo>
                <a:lnTo>
                  <a:pt x="862751" y="224997"/>
                </a:lnTo>
                <a:lnTo>
                  <a:pt x="874323" y="219357"/>
                </a:lnTo>
                <a:lnTo>
                  <a:pt x="884860" y="212776"/>
                </a:lnTo>
                <a:lnTo>
                  <a:pt x="894706" y="205566"/>
                </a:lnTo>
                <a:lnTo>
                  <a:pt x="916936" y="190029"/>
                </a:lnTo>
                <a:lnTo>
                  <a:pt x="928790" y="181934"/>
                </a:lnTo>
                <a:lnTo>
                  <a:pt x="940927" y="175127"/>
                </a:lnTo>
                <a:lnTo>
                  <a:pt x="953251" y="169177"/>
                </a:lnTo>
                <a:lnTo>
                  <a:pt x="965701" y="163800"/>
                </a:lnTo>
                <a:lnTo>
                  <a:pt x="978234" y="155982"/>
                </a:lnTo>
                <a:lnTo>
                  <a:pt x="990822" y="146536"/>
                </a:lnTo>
                <a:lnTo>
                  <a:pt x="1003448" y="136006"/>
                </a:lnTo>
                <a:lnTo>
                  <a:pt x="1014687" y="126164"/>
                </a:lnTo>
                <a:lnTo>
                  <a:pt x="1025002" y="116780"/>
                </a:lnTo>
                <a:lnTo>
                  <a:pt x="1034701" y="107702"/>
                </a:lnTo>
                <a:lnTo>
                  <a:pt x="1043989" y="97416"/>
                </a:lnTo>
                <a:lnTo>
                  <a:pt x="1053004" y="86326"/>
                </a:lnTo>
                <a:lnTo>
                  <a:pt x="1061835" y="74699"/>
                </a:lnTo>
                <a:lnTo>
                  <a:pt x="1069135" y="62715"/>
                </a:lnTo>
                <a:lnTo>
                  <a:pt x="1075412" y="50492"/>
                </a:lnTo>
                <a:lnTo>
                  <a:pt x="1081008" y="38109"/>
                </a:lnTo>
                <a:lnTo>
                  <a:pt x="1081916" y="27033"/>
                </a:lnTo>
                <a:lnTo>
                  <a:pt x="1079699" y="16826"/>
                </a:lnTo>
                <a:lnTo>
                  <a:pt x="1075400" y="7199"/>
                </a:lnTo>
                <a:lnTo>
                  <a:pt x="1068299" y="2192"/>
                </a:lnTo>
                <a:lnTo>
                  <a:pt x="1059333" y="266"/>
                </a:lnTo>
                <a:lnTo>
                  <a:pt x="1038081" y="1888"/>
                </a:lnTo>
                <a:lnTo>
                  <a:pt x="1014524" y="7312"/>
                </a:lnTo>
                <a:lnTo>
                  <a:pt x="1003727" y="12146"/>
                </a:lnTo>
                <a:lnTo>
                  <a:pt x="993707" y="18190"/>
                </a:lnTo>
                <a:lnTo>
                  <a:pt x="984205" y="25042"/>
                </a:lnTo>
                <a:lnTo>
                  <a:pt x="982103" y="28199"/>
                </a:lnTo>
                <a:lnTo>
                  <a:pt x="984935" y="28892"/>
                </a:lnTo>
                <a:lnTo>
                  <a:pt x="1019898" y="19866"/>
                </a:lnTo>
                <a:lnTo>
                  <a:pt x="1031299" y="14870"/>
                </a:lnTo>
                <a:lnTo>
                  <a:pt x="1043133" y="8717"/>
                </a:lnTo>
                <a:lnTo>
                  <a:pt x="1055254" y="1793"/>
                </a:lnTo>
                <a:lnTo>
                  <a:pt x="1067570" y="0"/>
                </a:lnTo>
                <a:lnTo>
                  <a:pt x="1080013" y="1626"/>
                </a:lnTo>
                <a:lnTo>
                  <a:pt x="1092541" y="5533"/>
                </a:lnTo>
                <a:lnTo>
                  <a:pt x="1102305" y="12370"/>
                </a:lnTo>
                <a:lnTo>
                  <a:pt x="1110226" y="21162"/>
                </a:lnTo>
                <a:lnTo>
                  <a:pt x="1130300" y="514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Group 177"/>
          <p:cNvGrpSpPr/>
          <p:nvPr/>
        </p:nvGrpSpPr>
        <p:grpSpPr>
          <a:xfrm>
            <a:off x="6604000" y="1424688"/>
            <a:ext cx="2006601" cy="467613"/>
            <a:chOff x="6604000" y="1424688"/>
            <a:chExt cx="2006601" cy="467613"/>
          </a:xfrm>
        </p:grpSpPr>
        <p:sp>
          <p:nvSpPr>
            <p:cNvPr id="166" name="Freeform 165"/>
            <p:cNvSpPr/>
            <p:nvPr/>
          </p:nvSpPr>
          <p:spPr>
            <a:xfrm>
              <a:off x="6604000" y="1424688"/>
              <a:ext cx="173957" cy="277113"/>
            </a:xfrm>
            <a:custGeom>
              <a:avLst/>
              <a:gdLst/>
              <a:ahLst/>
              <a:cxnLst/>
              <a:rect l="0" t="0" r="0" b="0"/>
              <a:pathLst>
                <a:path w="173957" h="277113">
                  <a:moveTo>
                    <a:pt x="0" y="23112"/>
                  </a:moveTo>
                  <a:lnTo>
                    <a:pt x="26968" y="16369"/>
                  </a:lnTo>
                  <a:lnTo>
                    <a:pt x="39144" y="12972"/>
                  </a:lnTo>
                  <a:lnTo>
                    <a:pt x="63964" y="5435"/>
                  </a:lnTo>
                  <a:lnTo>
                    <a:pt x="77920" y="2860"/>
                  </a:lnTo>
                  <a:lnTo>
                    <a:pt x="92869" y="1144"/>
                  </a:lnTo>
                  <a:lnTo>
                    <a:pt x="108479" y="0"/>
                  </a:lnTo>
                  <a:lnTo>
                    <a:pt x="124531" y="648"/>
                  </a:lnTo>
                  <a:lnTo>
                    <a:pt x="140875" y="2492"/>
                  </a:lnTo>
                  <a:lnTo>
                    <a:pt x="157417" y="5132"/>
                  </a:lnTo>
                  <a:lnTo>
                    <a:pt x="167033" y="11125"/>
                  </a:lnTo>
                  <a:lnTo>
                    <a:pt x="172033" y="19354"/>
                  </a:lnTo>
                  <a:lnTo>
                    <a:pt x="173956" y="29073"/>
                  </a:lnTo>
                  <a:lnTo>
                    <a:pt x="173825" y="41197"/>
                  </a:lnTo>
                  <a:lnTo>
                    <a:pt x="172328" y="54924"/>
                  </a:lnTo>
                  <a:lnTo>
                    <a:pt x="169919" y="69720"/>
                  </a:lnTo>
                  <a:lnTo>
                    <a:pt x="168312" y="86639"/>
                  </a:lnTo>
                  <a:lnTo>
                    <a:pt x="167241" y="104975"/>
                  </a:lnTo>
                  <a:lnTo>
                    <a:pt x="166527" y="124253"/>
                  </a:lnTo>
                  <a:lnTo>
                    <a:pt x="164640" y="141340"/>
                  </a:lnTo>
                  <a:lnTo>
                    <a:pt x="161971" y="156963"/>
                  </a:lnTo>
                  <a:lnTo>
                    <a:pt x="158781" y="171613"/>
                  </a:lnTo>
                  <a:lnTo>
                    <a:pt x="156654" y="187023"/>
                  </a:lnTo>
                  <a:lnTo>
                    <a:pt x="155236" y="202942"/>
                  </a:lnTo>
                  <a:lnTo>
                    <a:pt x="152400" y="27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883400" y="1574800"/>
              <a:ext cx="101601" cy="101601"/>
            </a:xfrm>
            <a:custGeom>
              <a:avLst/>
              <a:gdLst/>
              <a:ahLst/>
              <a:cxnLst/>
              <a:rect l="0" t="0" r="0" b="0"/>
              <a:pathLst>
                <a:path w="101601" h="101601">
                  <a:moveTo>
                    <a:pt x="0" y="0"/>
                  </a:moveTo>
                  <a:lnTo>
                    <a:pt x="13484" y="13483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2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1016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010400" y="1549400"/>
              <a:ext cx="50801" cy="342901"/>
            </a:xfrm>
            <a:custGeom>
              <a:avLst/>
              <a:gdLst/>
              <a:ahLst/>
              <a:cxnLst/>
              <a:rect l="0" t="0" r="0" b="0"/>
              <a:pathLst>
                <a:path w="50801" h="342901">
                  <a:moveTo>
                    <a:pt x="50800" y="0"/>
                  </a:moveTo>
                  <a:lnTo>
                    <a:pt x="44058" y="20225"/>
                  </a:lnTo>
                  <a:lnTo>
                    <a:pt x="42071" y="31828"/>
                  </a:lnTo>
                  <a:lnTo>
                    <a:pt x="40747" y="45207"/>
                  </a:lnTo>
                  <a:lnTo>
                    <a:pt x="39865" y="59771"/>
                  </a:lnTo>
                  <a:lnTo>
                    <a:pt x="37865" y="76536"/>
                  </a:lnTo>
                  <a:lnTo>
                    <a:pt x="35121" y="94768"/>
                  </a:lnTo>
                  <a:lnTo>
                    <a:pt x="31880" y="113979"/>
                  </a:lnTo>
                  <a:lnTo>
                    <a:pt x="29720" y="132430"/>
                  </a:lnTo>
                  <a:lnTo>
                    <a:pt x="28280" y="150376"/>
                  </a:lnTo>
                  <a:lnTo>
                    <a:pt x="27320" y="167983"/>
                  </a:lnTo>
                  <a:lnTo>
                    <a:pt x="25269" y="185367"/>
                  </a:lnTo>
                  <a:lnTo>
                    <a:pt x="22490" y="202600"/>
                  </a:lnTo>
                  <a:lnTo>
                    <a:pt x="19226" y="219733"/>
                  </a:lnTo>
                  <a:lnTo>
                    <a:pt x="17050" y="236800"/>
                  </a:lnTo>
                  <a:lnTo>
                    <a:pt x="15600" y="253822"/>
                  </a:lnTo>
                  <a:lnTo>
                    <a:pt x="14633" y="270814"/>
                  </a:lnTo>
                  <a:lnTo>
                    <a:pt x="12578" y="286376"/>
                  </a:lnTo>
                  <a:lnTo>
                    <a:pt x="9796" y="300984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217822" y="1498600"/>
              <a:ext cx="135479" cy="177801"/>
            </a:xfrm>
            <a:custGeom>
              <a:avLst/>
              <a:gdLst/>
              <a:ahLst/>
              <a:cxnLst/>
              <a:rect l="0" t="0" r="0" b="0"/>
              <a:pathLst>
                <a:path w="135479" h="177801">
                  <a:moveTo>
                    <a:pt x="135478" y="0"/>
                  </a:moveTo>
                  <a:lnTo>
                    <a:pt x="0" y="135478"/>
                  </a:lnTo>
                  <a:lnTo>
                    <a:pt x="3" y="141118"/>
                  </a:lnTo>
                  <a:lnTo>
                    <a:pt x="5651" y="144879"/>
                  </a:lnTo>
                  <a:lnTo>
                    <a:pt x="15059" y="147386"/>
                  </a:lnTo>
                  <a:lnTo>
                    <a:pt x="36803" y="153934"/>
                  </a:lnTo>
                  <a:lnTo>
                    <a:pt x="72844" y="165554"/>
                  </a:lnTo>
                  <a:lnTo>
                    <a:pt x="122778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667500" y="15621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518400" y="1469264"/>
              <a:ext cx="152401" cy="232990"/>
            </a:xfrm>
            <a:custGeom>
              <a:avLst/>
              <a:gdLst/>
              <a:ahLst/>
              <a:cxnLst/>
              <a:rect l="0" t="0" r="0" b="0"/>
              <a:pathLst>
                <a:path w="152401" h="232990">
                  <a:moveTo>
                    <a:pt x="0" y="42036"/>
                  </a:moveTo>
                  <a:lnTo>
                    <a:pt x="6741" y="21810"/>
                  </a:lnTo>
                  <a:lnTo>
                    <a:pt x="12961" y="14440"/>
                  </a:lnTo>
                  <a:lnTo>
                    <a:pt x="21341" y="8117"/>
                  </a:lnTo>
                  <a:lnTo>
                    <a:pt x="31160" y="2490"/>
                  </a:lnTo>
                  <a:lnTo>
                    <a:pt x="41940" y="149"/>
                  </a:lnTo>
                  <a:lnTo>
                    <a:pt x="53360" y="0"/>
                  </a:lnTo>
                  <a:lnTo>
                    <a:pt x="65206" y="1312"/>
                  </a:lnTo>
                  <a:lnTo>
                    <a:pt x="77337" y="5009"/>
                  </a:lnTo>
                  <a:lnTo>
                    <a:pt x="89658" y="10295"/>
                  </a:lnTo>
                  <a:lnTo>
                    <a:pt x="102105" y="16642"/>
                  </a:lnTo>
                  <a:lnTo>
                    <a:pt x="110404" y="26518"/>
                  </a:lnTo>
                  <a:lnTo>
                    <a:pt x="115935" y="38746"/>
                  </a:lnTo>
                  <a:lnTo>
                    <a:pt x="119623" y="52543"/>
                  </a:lnTo>
                  <a:lnTo>
                    <a:pt x="120671" y="65973"/>
                  </a:lnTo>
                  <a:lnTo>
                    <a:pt x="119958" y="79161"/>
                  </a:lnTo>
                  <a:lnTo>
                    <a:pt x="118072" y="92186"/>
                  </a:lnTo>
                  <a:lnTo>
                    <a:pt x="113993" y="105102"/>
                  </a:lnTo>
                  <a:lnTo>
                    <a:pt x="108450" y="117947"/>
                  </a:lnTo>
                  <a:lnTo>
                    <a:pt x="101934" y="130743"/>
                  </a:lnTo>
                  <a:lnTo>
                    <a:pt x="93356" y="144918"/>
                  </a:lnTo>
                  <a:lnTo>
                    <a:pt x="83403" y="160013"/>
                  </a:lnTo>
                  <a:lnTo>
                    <a:pt x="72535" y="175721"/>
                  </a:lnTo>
                  <a:lnTo>
                    <a:pt x="62468" y="189014"/>
                  </a:lnTo>
                  <a:lnTo>
                    <a:pt x="52934" y="200699"/>
                  </a:lnTo>
                  <a:lnTo>
                    <a:pt x="43756" y="211311"/>
                  </a:lnTo>
                  <a:lnTo>
                    <a:pt x="33404" y="219797"/>
                  </a:lnTo>
                  <a:lnTo>
                    <a:pt x="22269" y="226865"/>
                  </a:lnTo>
                  <a:lnTo>
                    <a:pt x="10613" y="232989"/>
                  </a:lnTo>
                  <a:lnTo>
                    <a:pt x="4253" y="232838"/>
                  </a:lnTo>
                  <a:lnTo>
                    <a:pt x="1423" y="228504"/>
                  </a:lnTo>
                  <a:lnTo>
                    <a:pt x="949" y="221381"/>
                  </a:lnTo>
                  <a:lnTo>
                    <a:pt x="6277" y="218044"/>
                  </a:lnTo>
                  <a:lnTo>
                    <a:pt x="15474" y="217230"/>
                  </a:lnTo>
                  <a:lnTo>
                    <a:pt x="27249" y="218098"/>
                  </a:lnTo>
                  <a:lnTo>
                    <a:pt x="40744" y="218677"/>
                  </a:lnTo>
                  <a:lnTo>
                    <a:pt x="70789" y="219321"/>
                  </a:lnTo>
                  <a:lnTo>
                    <a:pt x="85293" y="220903"/>
                  </a:lnTo>
                  <a:lnTo>
                    <a:pt x="152400" y="2325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835900" y="15494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0" y="0"/>
                  </a:moveTo>
                  <a:lnTo>
                    <a:pt x="20225" y="13483"/>
                  </a:lnTo>
                  <a:lnTo>
                    <a:pt x="29005" y="20278"/>
                  </a:lnTo>
                  <a:lnTo>
                    <a:pt x="37681" y="27629"/>
                  </a:lnTo>
                  <a:lnTo>
                    <a:pt x="46287" y="35353"/>
                  </a:lnTo>
                  <a:lnTo>
                    <a:pt x="54847" y="44735"/>
                  </a:lnTo>
                  <a:lnTo>
                    <a:pt x="63375" y="55223"/>
                  </a:lnTo>
                  <a:lnTo>
                    <a:pt x="71883" y="66449"/>
                  </a:lnTo>
                  <a:lnTo>
                    <a:pt x="80378" y="76755"/>
                  </a:lnTo>
                  <a:lnTo>
                    <a:pt x="88863" y="86447"/>
                  </a:lnTo>
                  <a:lnTo>
                    <a:pt x="97342" y="95731"/>
                  </a:lnTo>
                  <a:lnTo>
                    <a:pt x="114289" y="113573"/>
                  </a:lnTo>
                  <a:lnTo>
                    <a:pt x="1397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823200" y="15240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106112" y="46287"/>
                  </a:lnTo>
                  <a:lnTo>
                    <a:pt x="97552" y="56258"/>
                  </a:lnTo>
                  <a:lnTo>
                    <a:pt x="89024" y="67139"/>
                  </a:lnTo>
                  <a:lnTo>
                    <a:pt x="80516" y="78626"/>
                  </a:lnTo>
                  <a:lnTo>
                    <a:pt x="63536" y="102678"/>
                  </a:lnTo>
                  <a:lnTo>
                    <a:pt x="55057" y="115018"/>
                  </a:lnTo>
                  <a:lnTo>
                    <a:pt x="46583" y="126068"/>
                  </a:lnTo>
                  <a:lnTo>
                    <a:pt x="38110" y="136256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191500" y="15240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33709"/>
                  </a:lnTo>
                  <a:lnTo>
                    <a:pt x="1410" y="47873"/>
                  </a:lnTo>
                  <a:lnTo>
                    <a:pt x="3762" y="61548"/>
                  </a:lnTo>
                  <a:lnTo>
                    <a:pt x="6741" y="74899"/>
                  </a:lnTo>
                  <a:lnTo>
                    <a:pt x="8728" y="89443"/>
                  </a:lnTo>
                  <a:lnTo>
                    <a:pt x="10052" y="104784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128000" y="16256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465923" y="1485900"/>
              <a:ext cx="131978" cy="114301"/>
            </a:xfrm>
            <a:custGeom>
              <a:avLst/>
              <a:gdLst/>
              <a:ahLst/>
              <a:cxnLst/>
              <a:rect l="0" t="0" r="0" b="0"/>
              <a:pathLst>
                <a:path w="131978" h="114301">
                  <a:moveTo>
                    <a:pt x="17677" y="0"/>
                  </a:moveTo>
                  <a:lnTo>
                    <a:pt x="10935" y="20225"/>
                  </a:lnTo>
                  <a:lnTo>
                    <a:pt x="7538" y="31828"/>
                  </a:lnTo>
                  <a:lnTo>
                    <a:pt x="0" y="59771"/>
                  </a:lnTo>
                  <a:lnTo>
                    <a:pt x="3070" y="69481"/>
                  </a:lnTo>
                  <a:lnTo>
                    <a:pt x="10761" y="75954"/>
                  </a:lnTo>
                  <a:lnTo>
                    <a:pt x="21533" y="80269"/>
                  </a:lnTo>
                  <a:lnTo>
                    <a:pt x="44790" y="88827"/>
                  </a:lnTo>
                  <a:lnTo>
                    <a:pt x="56919" y="93084"/>
                  </a:lnTo>
                  <a:lnTo>
                    <a:pt x="70649" y="97334"/>
                  </a:lnTo>
                  <a:lnTo>
                    <a:pt x="131977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597900" y="14478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0" y="0"/>
                  </a:moveTo>
                  <a:lnTo>
                    <a:pt x="0" y="154702"/>
                  </a:lnTo>
                  <a:lnTo>
                    <a:pt x="1410" y="170868"/>
                  </a:lnTo>
                  <a:lnTo>
                    <a:pt x="3762" y="185879"/>
                  </a:lnTo>
                  <a:lnTo>
                    <a:pt x="6741" y="200119"/>
                  </a:lnTo>
                  <a:lnTo>
                    <a:pt x="8728" y="215257"/>
                  </a:lnTo>
                  <a:lnTo>
                    <a:pt x="10052" y="230993"/>
                  </a:lnTo>
                  <a:lnTo>
                    <a:pt x="127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565900" y="1371600"/>
            <a:ext cx="2222501" cy="774701"/>
            <a:chOff x="6565900" y="1371600"/>
            <a:chExt cx="2222501" cy="774701"/>
          </a:xfrm>
        </p:grpSpPr>
        <p:sp>
          <p:nvSpPr>
            <p:cNvPr id="179" name="Freeform 178"/>
            <p:cNvSpPr/>
            <p:nvPr/>
          </p:nvSpPr>
          <p:spPr>
            <a:xfrm>
              <a:off x="6565900" y="1778000"/>
              <a:ext cx="558801" cy="1"/>
            </a:xfrm>
            <a:custGeom>
              <a:avLst/>
              <a:gdLst/>
              <a:ahLst/>
              <a:cxnLst/>
              <a:rect l="0" t="0" r="0" b="0"/>
              <a:pathLst>
                <a:path w="558801" h="1">
                  <a:moveTo>
                    <a:pt x="0" y="0"/>
                  </a:moveTo>
                  <a:lnTo>
                    <a:pt x="558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756400" y="1905000"/>
              <a:ext cx="109904" cy="241301"/>
            </a:xfrm>
            <a:custGeom>
              <a:avLst/>
              <a:gdLst/>
              <a:ahLst/>
              <a:cxnLst/>
              <a:rect l="0" t="0" r="0" b="0"/>
              <a:pathLst>
                <a:path w="109904" h="241301">
                  <a:moveTo>
                    <a:pt x="0" y="0"/>
                  </a:moveTo>
                  <a:lnTo>
                    <a:pt x="70706" y="0"/>
                  </a:lnTo>
                  <a:lnTo>
                    <a:pt x="82415" y="4233"/>
                  </a:lnTo>
                  <a:lnTo>
                    <a:pt x="91632" y="11288"/>
                  </a:lnTo>
                  <a:lnTo>
                    <a:pt x="99188" y="20225"/>
                  </a:lnTo>
                  <a:lnTo>
                    <a:pt x="104225" y="31828"/>
                  </a:lnTo>
                  <a:lnTo>
                    <a:pt x="107583" y="45207"/>
                  </a:lnTo>
                  <a:lnTo>
                    <a:pt x="109821" y="59771"/>
                  </a:lnTo>
                  <a:lnTo>
                    <a:pt x="109903" y="75125"/>
                  </a:lnTo>
                  <a:lnTo>
                    <a:pt x="108546" y="91006"/>
                  </a:lnTo>
                  <a:lnTo>
                    <a:pt x="106231" y="107237"/>
                  </a:lnTo>
                  <a:lnTo>
                    <a:pt x="103276" y="122291"/>
                  </a:lnTo>
                  <a:lnTo>
                    <a:pt x="99895" y="136561"/>
                  </a:lnTo>
                  <a:lnTo>
                    <a:pt x="96230" y="150307"/>
                  </a:lnTo>
                  <a:lnTo>
                    <a:pt x="88394" y="176870"/>
                  </a:lnTo>
                  <a:lnTo>
                    <a:pt x="762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794500" y="20066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70706" y="12700"/>
                  </a:lnTo>
                  <a:lnTo>
                    <a:pt x="85237" y="11288"/>
                  </a:lnTo>
                  <a:lnTo>
                    <a:pt x="99159" y="8937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518400" y="1727200"/>
              <a:ext cx="508001" cy="63501"/>
            </a:xfrm>
            <a:custGeom>
              <a:avLst/>
              <a:gdLst/>
              <a:ahLst/>
              <a:cxnLst/>
              <a:rect l="0" t="0" r="0" b="0"/>
              <a:pathLst>
                <a:path w="508001" h="63501">
                  <a:moveTo>
                    <a:pt x="0" y="63500"/>
                  </a:moveTo>
                  <a:lnTo>
                    <a:pt x="20225" y="56757"/>
                  </a:lnTo>
                  <a:lnTo>
                    <a:pt x="31828" y="53360"/>
                  </a:lnTo>
                  <a:lnTo>
                    <a:pt x="59772" y="45823"/>
                  </a:lnTo>
                  <a:lnTo>
                    <a:pt x="75125" y="43248"/>
                  </a:lnTo>
                  <a:lnTo>
                    <a:pt x="91006" y="41532"/>
                  </a:lnTo>
                  <a:lnTo>
                    <a:pt x="107237" y="40388"/>
                  </a:lnTo>
                  <a:lnTo>
                    <a:pt x="125114" y="39625"/>
                  </a:lnTo>
                  <a:lnTo>
                    <a:pt x="163791" y="38778"/>
                  </a:lnTo>
                  <a:lnTo>
                    <a:pt x="183983" y="37140"/>
                  </a:lnTo>
                  <a:lnTo>
                    <a:pt x="204499" y="34638"/>
                  </a:lnTo>
                  <a:lnTo>
                    <a:pt x="225233" y="31558"/>
                  </a:lnTo>
                  <a:lnTo>
                    <a:pt x="246111" y="29505"/>
                  </a:lnTo>
                  <a:lnTo>
                    <a:pt x="267085" y="28137"/>
                  </a:lnTo>
                  <a:lnTo>
                    <a:pt x="307793" y="26616"/>
                  </a:lnTo>
                  <a:lnTo>
                    <a:pt x="344700" y="25940"/>
                  </a:lnTo>
                  <a:lnTo>
                    <a:pt x="362444" y="24349"/>
                  </a:lnTo>
                  <a:lnTo>
                    <a:pt x="379918" y="21877"/>
                  </a:lnTo>
                  <a:lnTo>
                    <a:pt x="397212" y="18818"/>
                  </a:lnTo>
                  <a:lnTo>
                    <a:pt x="412974" y="15367"/>
                  </a:lnTo>
                  <a:lnTo>
                    <a:pt x="427716" y="11656"/>
                  </a:lnTo>
                  <a:lnTo>
                    <a:pt x="508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645400" y="1855246"/>
              <a:ext cx="148004" cy="214855"/>
            </a:xfrm>
            <a:custGeom>
              <a:avLst/>
              <a:gdLst/>
              <a:ahLst/>
              <a:cxnLst/>
              <a:rect l="0" t="0" r="0" b="0"/>
              <a:pathLst>
                <a:path w="148004" h="214855">
                  <a:moveTo>
                    <a:pt x="0" y="24354"/>
                  </a:moveTo>
                  <a:lnTo>
                    <a:pt x="20225" y="10869"/>
                  </a:lnTo>
                  <a:lnTo>
                    <a:pt x="31828" y="6898"/>
                  </a:lnTo>
                  <a:lnTo>
                    <a:pt x="45208" y="4249"/>
                  </a:lnTo>
                  <a:lnTo>
                    <a:pt x="59772" y="2484"/>
                  </a:lnTo>
                  <a:lnTo>
                    <a:pt x="75125" y="1307"/>
                  </a:lnTo>
                  <a:lnTo>
                    <a:pt x="91006" y="523"/>
                  </a:lnTo>
                  <a:lnTo>
                    <a:pt x="107237" y="0"/>
                  </a:lnTo>
                  <a:lnTo>
                    <a:pt x="120880" y="3884"/>
                  </a:lnTo>
                  <a:lnTo>
                    <a:pt x="132798" y="10707"/>
                  </a:lnTo>
                  <a:lnTo>
                    <a:pt x="143565" y="19489"/>
                  </a:lnTo>
                  <a:lnTo>
                    <a:pt x="147921" y="29577"/>
                  </a:lnTo>
                  <a:lnTo>
                    <a:pt x="148003" y="40536"/>
                  </a:lnTo>
                  <a:lnTo>
                    <a:pt x="134597" y="95283"/>
                  </a:lnTo>
                  <a:lnTo>
                    <a:pt x="130654" y="109740"/>
                  </a:lnTo>
                  <a:lnTo>
                    <a:pt x="122509" y="137092"/>
                  </a:lnTo>
                  <a:lnTo>
                    <a:pt x="114185" y="163360"/>
                  </a:lnTo>
                  <a:lnTo>
                    <a:pt x="101600" y="214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708900" y="19304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112973" y="1270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356600" y="1766086"/>
              <a:ext cx="431801" cy="24615"/>
            </a:xfrm>
            <a:custGeom>
              <a:avLst/>
              <a:gdLst/>
              <a:ahLst/>
              <a:cxnLst/>
              <a:rect l="0" t="0" r="0" b="0"/>
              <a:pathLst>
                <a:path w="431801" h="24615">
                  <a:moveTo>
                    <a:pt x="0" y="24614"/>
                  </a:moveTo>
                  <a:lnTo>
                    <a:pt x="20225" y="17871"/>
                  </a:lnTo>
                  <a:lnTo>
                    <a:pt x="33239" y="15886"/>
                  </a:lnTo>
                  <a:lnTo>
                    <a:pt x="48970" y="14562"/>
                  </a:lnTo>
                  <a:lnTo>
                    <a:pt x="66513" y="13679"/>
                  </a:lnTo>
                  <a:lnTo>
                    <a:pt x="104821" y="12698"/>
                  </a:lnTo>
                  <a:lnTo>
                    <a:pt x="239021" y="11959"/>
                  </a:lnTo>
                  <a:lnTo>
                    <a:pt x="258124" y="10533"/>
                  </a:lnTo>
                  <a:lnTo>
                    <a:pt x="276505" y="8171"/>
                  </a:lnTo>
                  <a:lnTo>
                    <a:pt x="294403" y="5185"/>
                  </a:lnTo>
                  <a:lnTo>
                    <a:pt x="311980" y="3195"/>
                  </a:lnTo>
                  <a:lnTo>
                    <a:pt x="329341" y="1868"/>
                  </a:lnTo>
                  <a:lnTo>
                    <a:pt x="346561" y="983"/>
                  </a:lnTo>
                  <a:lnTo>
                    <a:pt x="380745" y="0"/>
                  </a:lnTo>
                  <a:lnTo>
                    <a:pt x="431800" y="11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470900" y="1861108"/>
              <a:ext cx="180469" cy="259793"/>
            </a:xfrm>
            <a:custGeom>
              <a:avLst/>
              <a:gdLst/>
              <a:ahLst/>
              <a:cxnLst/>
              <a:rect l="0" t="0" r="0" b="0"/>
              <a:pathLst>
                <a:path w="180469" h="259793">
                  <a:moveTo>
                    <a:pt x="0" y="31192"/>
                  </a:moveTo>
                  <a:lnTo>
                    <a:pt x="20225" y="24449"/>
                  </a:lnTo>
                  <a:lnTo>
                    <a:pt x="31828" y="21052"/>
                  </a:lnTo>
                  <a:lnTo>
                    <a:pt x="75125" y="9529"/>
                  </a:lnTo>
                  <a:lnTo>
                    <a:pt x="107237" y="1338"/>
                  </a:lnTo>
                  <a:lnTo>
                    <a:pt x="122291" y="0"/>
                  </a:lnTo>
                  <a:lnTo>
                    <a:pt x="136560" y="520"/>
                  </a:lnTo>
                  <a:lnTo>
                    <a:pt x="150307" y="2277"/>
                  </a:lnTo>
                  <a:lnTo>
                    <a:pt x="160882" y="7682"/>
                  </a:lnTo>
                  <a:lnTo>
                    <a:pt x="169343" y="15518"/>
                  </a:lnTo>
                  <a:lnTo>
                    <a:pt x="176395" y="24976"/>
                  </a:lnTo>
                  <a:lnTo>
                    <a:pt x="179685" y="35514"/>
                  </a:lnTo>
                  <a:lnTo>
                    <a:pt x="180468" y="46773"/>
                  </a:lnTo>
                  <a:lnTo>
                    <a:pt x="179578" y="58513"/>
                  </a:lnTo>
                  <a:lnTo>
                    <a:pt x="177575" y="71984"/>
                  </a:lnTo>
                  <a:lnTo>
                    <a:pt x="174827" y="86608"/>
                  </a:lnTo>
                  <a:lnTo>
                    <a:pt x="171584" y="102003"/>
                  </a:lnTo>
                  <a:lnTo>
                    <a:pt x="165189" y="117910"/>
                  </a:lnTo>
                  <a:lnTo>
                    <a:pt x="156693" y="134160"/>
                  </a:lnTo>
                  <a:lnTo>
                    <a:pt x="146795" y="150637"/>
                  </a:lnTo>
                  <a:lnTo>
                    <a:pt x="138786" y="167266"/>
                  </a:lnTo>
                  <a:lnTo>
                    <a:pt x="101600" y="259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534400" y="19558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33710" y="12700"/>
                  </a:lnTo>
                  <a:lnTo>
                    <a:pt x="47873" y="11288"/>
                  </a:lnTo>
                  <a:lnTo>
                    <a:pt x="61548" y="8937"/>
                  </a:lnTo>
                  <a:lnTo>
                    <a:pt x="74899" y="5957"/>
                  </a:lnTo>
                  <a:lnTo>
                    <a:pt x="90854" y="3972"/>
                  </a:lnTo>
                  <a:lnTo>
                    <a:pt x="108548" y="2648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692900" y="1371600"/>
              <a:ext cx="139701" cy="711201"/>
            </a:xfrm>
            <a:custGeom>
              <a:avLst/>
              <a:gdLst/>
              <a:ahLst/>
              <a:cxnLst/>
              <a:rect l="0" t="0" r="0" b="0"/>
              <a:pathLst>
                <a:path w="139701" h="711201">
                  <a:moveTo>
                    <a:pt x="0" y="0"/>
                  </a:moveTo>
                  <a:lnTo>
                    <a:pt x="6741" y="20225"/>
                  </a:lnTo>
                  <a:lnTo>
                    <a:pt x="10138" y="33239"/>
                  </a:lnTo>
                  <a:lnTo>
                    <a:pt x="17676" y="66513"/>
                  </a:lnTo>
                  <a:lnTo>
                    <a:pt x="21662" y="82442"/>
                  </a:lnTo>
                  <a:lnTo>
                    <a:pt x="25730" y="97295"/>
                  </a:lnTo>
                  <a:lnTo>
                    <a:pt x="29853" y="111430"/>
                  </a:lnTo>
                  <a:lnTo>
                    <a:pt x="38197" y="142187"/>
                  </a:lnTo>
                  <a:lnTo>
                    <a:pt x="42398" y="158291"/>
                  </a:lnTo>
                  <a:lnTo>
                    <a:pt x="45198" y="174672"/>
                  </a:lnTo>
                  <a:lnTo>
                    <a:pt x="47066" y="191237"/>
                  </a:lnTo>
                  <a:lnTo>
                    <a:pt x="48311" y="207924"/>
                  </a:lnTo>
                  <a:lnTo>
                    <a:pt x="50551" y="224694"/>
                  </a:lnTo>
                  <a:lnTo>
                    <a:pt x="53457" y="241518"/>
                  </a:lnTo>
                  <a:lnTo>
                    <a:pt x="56804" y="258378"/>
                  </a:lnTo>
                  <a:lnTo>
                    <a:pt x="64287" y="292164"/>
                  </a:lnTo>
                  <a:lnTo>
                    <a:pt x="68258" y="309076"/>
                  </a:lnTo>
                  <a:lnTo>
                    <a:pt x="70905" y="325995"/>
                  </a:lnTo>
                  <a:lnTo>
                    <a:pt x="72669" y="342919"/>
                  </a:lnTo>
                  <a:lnTo>
                    <a:pt x="73846" y="359846"/>
                  </a:lnTo>
                  <a:lnTo>
                    <a:pt x="76042" y="376775"/>
                  </a:lnTo>
                  <a:lnTo>
                    <a:pt x="78916" y="393705"/>
                  </a:lnTo>
                  <a:lnTo>
                    <a:pt x="82244" y="410637"/>
                  </a:lnTo>
                  <a:lnTo>
                    <a:pt x="89704" y="444501"/>
                  </a:lnTo>
                  <a:lnTo>
                    <a:pt x="93669" y="461434"/>
                  </a:lnTo>
                  <a:lnTo>
                    <a:pt x="97724" y="481189"/>
                  </a:lnTo>
                  <a:lnTo>
                    <a:pt x="110172" y="549445"/>
                  </a:lnTo>
                  <a:lnTo>
                    <a:pt x="118580" y="598386"/>
                  </a:lnTo>
                  <a:lnTo>
                    <a:pt x="122797" y="620468"/>
                  </a:lnTo>
                  <a:lnTo>
                    <a:pt x="127021" y="640834"/>
                  </a:lnTo>
                  <a:lnTo>
                    <a:pt x="139700" y="711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6769100" y="2253195"/>
            <a:ext cx="2336801" cy="782106"/>
            <a:chOff x="6769100" y="2253195"/>
            <a:chExt cx="2336801" cy="782106"/>
          </a:xfrm>
        </p:grpSpPr>
        <p:sp>
          <p:nvSpPr>
            <p:cNvPr id="190" name="Freeform 189"/>
            <p:cNvSpPr/>
            <p:nvPr/>
          </p:nvSpPr>
          <p:spPr>
            <a:xfrm>
              <a:off x="6769100" y="24257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0" y="0"/>
                  </a:moveTo>
                  <a:lnTo>
                    <a:pt x="35352" y="53029"/>
                  </a:lnTo>
                  <a:lnTo>
                    <a:pt x="43324" y="63575"/>
                  </a:lnTo>
                  <a:lnTo>
                    <a:pt x="51460" y="73428"/>
                  </a:lnTo>
                  <a:lnTo>
                    <a:pt x="59707" y="82818"/>
                  </a:lnTo>
                  <a:lnTo>
                    <a:pt x="68026" y="91901"/>
                  </a:lnTo>
                  <a:lnTo>
                    <a:pt x="76395" y="100778"/>
                  </a:lnTo>
                  <a:lnTo>
                    <a:pt x="1143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858000" y="2413000"/>
              <a:ext cx="88901" cy="368301"/>
            </a:xfrm>
            <a:custGeom>
              <a:avLst/>
              <a:gdLst/>
              <a:ahLst/>
              <a:cxnLst/>
              <a:rect l="0" t="0" r="0" b="0"/>
              <a:pathLst>
                <a:path w="88901" h="368301">
                  <a:moveTo>
                    <a:pt x="88900" y="0"/>
                  </a:moveTo>
                  <a:lnTo>
                    <a:pt x="82158" y="26967"/>
                  </a:lnTo>
                  <a:lnTo>
                    <a:pt x="75085" y="59022"/>
                  </a:lnTo>
                  <a:lnTo>
                    <a:pt x="59046" y="137090"/>
                  </a:lnTo>
                  <a:lnTo>
                    <a:pt x="53475" y="156304"/>
                  </a:lnTo>
                  <a:lnTo>
                    <a:pt x="46939" y="174758"/>
                  </a:lnTo>
                  <a:lnTo>
                    <a:pt x="39759" y="192705"/>
                  </a:lnTo>
                  <a:lnTo>
                    <a:pt x="33562" y="211726"/>
                  </a:lnTo>
                  <a:lnTo>
                    <a:pt x="28019" y="231461"/>
                  </a:lnTo>
                  <a:lnTo>
                    <a:pt x="22912" y="251674"/>
                  </a:lnTo>
                  <a:lnTo>
                    <a:pt x="18097" y="269382"/>
                  </a:lnTo>
                  <a:lnTo>
                    <a:pt x="13475" y="285422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182617" y="2387600"/>
              <a:ext cx="132584" cy="190501"/>
            </a:xfrm>
            <a:custGeom>
              <a:avLst/>
              <a:gdLst/>
              <a:ahLst/>
              <a:cxnLst/>
              <a:rect l="0" t="0" r="0" b="0"/>
              <a:pathLst>
                <a:path w="132584" h="190501">
                  <a:moveTo>
                    <a:pt x="132583" y="0"/>
                  </a:moveTo>
                  <a:lnTo>
                    <a:pt x="119098" y="26967"/>
                  </a:lnTo>
                  <a:lnTo>
                    <a:pt x="112304" y="39145"/>
                  </a:lnTo>
                  <a:lnTo>
                    <a:pt x="104953" y="51496"/>
                  </a:lnTo>
                  <a:lnTo>
                    <a:pt x="97230" y="63964"/>
                  </a:lnTo>
                  <a:lnTo>
                    <a:pt x="87847" y="75098"/>
                  </a:lnTo>
                  <a:lnTo>
                    <a:pt x="77359" y="85343"/>
                  </a:lnTo>
                  <a:lnTo>
                    <a:pt x="66134" y="94995"/>
                  </a:lnTo>
                  <a:lnTo>
                    <a:pt x="55827" y="104252"/>
                  </a:lnTo>
                  <a:lnTo>
                    <a:pt x="36850" y="122064"/>
                  </a:lnTo>
                  <a:lnTo>
                    <a:pt x="26428" y="130764"/>
                  </a:lnTo>
                  <a:lnTo>
                    <a:pt x="15246" y="139387"/>
                  </a:lnTo>
                  <a:lnTo>
                    <a:pt x="3558" y="147958"/>
                  </a:lnTo>
                  <a:lnTo>
                    <a:pt x="0" y="155083"/>
                  </a:lnTo>
                  <a:lnTo>
                    <a:pt x="1860" y="161244"/>
                  </a:lnTo>
                  <a:lnTo>
                    <a:pt x="7334" y="166762"/>
                  </a:lnTo>
                  <a:lnTo>
                    <a:pt x="16628" y="170441"/>
                  </a:lnTo>
                  <a:lnTo>
                    <a:pt x="28468" y="172894"/>
                  </a:lnTo>
                  <a:lnTo>
                    <a:pt x="42007" y="174529"/>
                  </a:lnTo>
                  <a:lnTo>
                    <a:pt x="58087" y="177031"/>
                  </a:lnTo>
                  <a:lnTo>
                    <a:pt x="132583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607300" y="2253195"/>
              <a:ext cx="139701" cy="223306"/>
            </a:xfrm>
            <a:custGeom>
              <a:avLst/>
              <a:gdLst/>
              <a:ahLst/>
              <a:cxnLst/>
              <a:rect l="0" t="0" r="0" b="0"/>
              <a:pathLst>
                <a:path w="139701" h="223306">
                  <a:moveTo>
                    <a:pt x="0" y="32805"/>
                  </a:moveTo>
                  <a:lnTo>
                    <a:pt x="13484" y="12579"/>
                  </a:lnTo>
                  <a:lnTo>
                    <a:pt x="23100" y="6621"/>
                  </a:lnTo>
                  <a:lnTo>
                    <a:pt x="35155" y="2649"/>
                  </a:lnTo>
                  <a:lnTo>
                    <a:pt x="48837" y="0"/>
                  </a:lnTo>
                  <a:lnTo>
                    <a:pt x="62191" y="1057"/>
                  </a:lnTo>
                  <a:lnTo>
                    <a:pt x="75327" y="4584"/>
                  </a:lnTo>
                  <a:lnTo>
                    <a:pt x="88318" y="9758"/>
                  </a:lnTo>
                  <a:lnTo>
                    <a:pt x="96979" y="18851"/>
                  </a:lnTo>
                  <a:lnTo>
                    <a:pt x="102752" y="30558"/>
                  </a:lnTo>
                  <a:lnTo>
                    <a:pt x="106602" y="44007"/>
                  </a:lnTo>
                  <a:lnTo>
                    <a:pt x="106345" y="58617"/>
                  </a:lnTo>
                  <a:lnTo>
                    <a:pt x="103352" y="74002"/>
                  </a:lnTo>
                  <a:lnTo>
                    <a:pt x="98535" y="89903"/>
                  </a:lnTo>
                  <a:lnTo>
                    <a:pt x="92501" y="104737"/>
                  </a:lnTo>
                  <a:lnTo>
                    <a:pt x="85656" y="118859"/>
                  </a:lnTo>
                  <a:lnTo>
                    <a:pt x="78270" y="132508"/>
                  </a:lnTo>
                  <a:lnTo>
                    <a:pt x="70525" y="145840"/>
                  </a:lnTo>
                  <a:lnTo>
                    <a:pt x="54392" y="171943"/>
                  </a:lnTo>
                  <a:lnTo>
                    <a:pt x="46139" y="183419"/>
                  </a:lnTo>
                  <a:lnTo>
                    <a:pt x="37815" y="193892"/>
                  </a:lnTo>
                  <a:lnTo>
                    <a:pt x="29443" y="203696"/>
                  </a:lnTo>
                  <a:lnTo>
                    <a:pt x="29506" y="210232"/>
                  </a:lnTo>
                  <a:lnTo>
                    <a:pt x="35193" y="214590"/>
                  </a:lnTo>
                  <a:lnTo>
                    <a:pt x="44629" y="217495"/>
                  </a:lnTo>
                  <a:lnTo>
                    <a:pt x="56563" y="219431"/>
                  </a:lnTo>
                  <a:lnTo>
                    <a:pt x="70164" y="220722"/>
                  </a:lnTo>
                  <a:lnTo>
                    <a:pt x="139700" y="223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543800" y="2565400"/>
              <a:ext cx="342901" cy="38101"/>
            </a:xfrm>
            <a:custGeom>
              <a:avLst/>
              <a:gdLst/>
              <a:ahLst/>
              <a:cxnLst/>
              <a:rect l="0" t="0" r="0" b="0"/>
              <a:pathLst>
                <a:path w="342901" h="38101">
                  <a:moveTo>
                    <a:pt x="0" y="38100"/>
                  </a:moveTo>
                  <a:lnTo>
                    <a:pt x="26968" y="31357"/>
                  </a:lnTo>
                  <a:lnTo>
                    <a:pt x="40556" y="29372"/>
                  </a:lnTo>
                  <a:lnTo>
                    <a:pt x="55260" y="28048"/>
                  </a:lnTo>
                  <a:lnTo>
                    <a:pt x="70706" y="27165"/>
                  </a:lnTo>
                  <a:lnTo>
                    <a:pt x="88059" y="25165"/>
                  </a:lnTo>
                  <a:lnTo>
                    <a:pt x="106684" y="22421"/>
                  </a:lnTo>
                  <a:lnTo>
                    <a:pt x="126155" y="19181"/>
                  </a:lnTo>
                  <a:lnTo>
                    <a:pt x="144781" y="17020"/>
                  </a:lnTo>
                  <a:lnTo>
                    <a:pt x="162843" y="15580"/>
                  </a:lnTo>
                  <a:lnTo>
                    <a:pt x="180529" y="14620"/>
                  </a:lnTo>
                  <a:lnTo>
                    <a:pt x="197963" y="12569"/>
                  </a:lnTo>
                  <a:lnTo>
                    <a:pt x="215231" y="9790"/>
                  </a:lnTo>
                  <a:lnTo>
                    <a:pt x="232388" y="6526"/>
                  </a:lnTo>
                  <a:lnTo>
                    <a:pt x="249469" y="4351"/>
                  </a:lnTo>
                  <a:lnTo>
                    <a:pt x="266502" y="2900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620000" y="2694165"/>
              <a:ext cx="124582" cy="252236"/>
            </a:xfrm>
            <a:custGeom>
              <a:avLst/>
              <a:gdLst/>
              <a:ahLst/>
              <a:cxnLst/>
              <a:rect l="0" t="0" r="0" b="0"/>
              <a:pathLst>
                <a:path w="124582" h="252236">
                  <a:moveTo>
                    <a:pt x="0" y="10935"/>
                  </a:moveTo>
                  <a:lnTo>
                    <a:pt x="20225" y="4192"/>
                  </a:lnTo>
                  <a:lnTo>
                    <a:pt x="33239" y="2207"/>
                  </a:lnTo>
                  <a:lnTo>
                    <a:pt x="48970" y="883"/>
                  </a:lnTo>
                  <a:lnTo>
                    <a:pt x="66513" y="0"/>
                  </a:lnTo>
                  <a:lnTo>
                    <a:pt x="82442" y="823"/>
                  </a:lnTo>
                  <a:lnTo>
                    <a:pt x="97294" y="2782"/>
                  </a:lnTo>
                  <a:lnTo>
                    <a:pt x="111429" y="5500"/>
                  </a:lnTo>
                  <a:lnTo>
                    <a:pt x="119442" y="11545"/>
                  </a:lnTo>
                  <a:lnTo>
                    <a:pt x="123372" y="19808"/>
                  </a:lnTo>
                  <a:lnTo>
                    <a:pt x="124581" y="29550"/>
                  </a:lnTo>
                  <a:lnTo>
                    <a:pt x="123976" y="41689"/>
                  </a:lnTo>
                  <a:lnTo>
                    <a:pt x="122162" y="55427"/>
                  </a:lnTo>
                  <a:lnTo>
                    <a:pt x="119541" y="70229"/>
                  </a:lnTo>
                  <a:lnTo>
                    <a:pt x="116383" y="85742"/>
                  </a:lnTo>
                  <a:lnTo>
                    <a:pt x="109111" y="118030"/>
                  </a:lnTo>
                  <a:lnTo>
                    <a:pt x="105196" y="133132"/>
                  </a:lnTo>
                  <a:lnTo>
                    <a:pt x="101175" y="147433"/>
                  </a:lnTo>
                  <a:lnTo>
                    <a:pt x="92944" y="174612"/>
                  </a:lnTo>
                  <a:lnTo>
                    <a:pt x="88773" y="187786"/>
                  </a:lnTo>
                  <a:lnTo>
                    <a:pt x="76200" y="252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645400" y="2800560"/>
              <a:ext cx="152401" cy="18841"/>
            </a:xfrm>
            <a:custGeom>
              <a:avLst/>
              <a:gdLst/>
              <a:ahLst/>
              <a:cxnLst/>
              <a:rect l="0" t="0" r="0" b="0"/>
              <a:pathLst>
                <a:path w="152401" h="18841">
                  <a:moveTo>
                    <a:pt x="0" y="18840"/>
                  </a:moveTo>
                  <a:lnTo>
                    <a:pt x="26968" y="12097"/>
                  </a:lnTo>
                  <a:lnTo>
                    <a:pt x="39144" y="8700"/>
                  </a:lnTo>
                  <a:lnTo>
                    <a:pt x="63964" y="1163"/>
                  </a:lnTo>
                  <a:lnTo>
                    <a:pt x="76509" y="0"/>
                  </a:lnTo>
                  <a:lnTo>
                    <a:pt x="89106" y="635"/>
                  </a:lnTo>
                  <a:lnTo>
                    <a:pt x="152400" y="6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051800" y="25146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0" y="0"/>
                  </a:moveTo>
                  <a:lnTo>
                    <a:pt x="6741" y="20225"/>
                  </a:lnTo>
                  <a:lnTo>
                    <a:pt x="12961" y="30417"/>
                  </a:lnTo>
                  <a:lnTo>
                    <a:pt x="21341" y="41444"/>
                  </a:lnTo>
                  <a:lnTo>
                    <a:pt x="31160" y="53029"/>
                  </a:lnTo>
                  <a:lnTo>
                    <a:pt x="40529" y="64986"/>
                  </a:lnTo>
                  <a:lnTo>
                    <a:pt x="49597" y="77191"/>
                  </a:lnTo>
                  <a:lnTo>
                    <a:pt x="58465" y="89560"/>
                  </a:lnTo>
                  <a:lnTo>
                    <a:pt x="67198" y="100629"/>
                  </a:lnTo>
                  <a:lnTo>
                    <a:pt x="75843" y="110830"/>
                  </a:lnTo>
                  <a:lnTo>
                    <a:pt x="84428" y="120453"/>
                  </a:lnTo>
                  <a:lnTo>
                    <a:pt x="92974" y="131102"/>
                  </a:lnTo>
                  <a:lnTo>
                    <a:pt x="101494" y="142435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039100" y="25019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0"/>
                  </a:moveTo>
                  <a:lnTo>
                    <a:pt x="38041" y="152487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8432800" y="2489200"/>
              <a:ext cx="1" cy="228601"/>
            </a:xfrm>
            <a:custGeom>
              <a:avLst/>
              <a:gdLst/>
              <a:ahLst/>
              <a:cxnLst/>
              <a:rect l="0" t="0" r="0" b="0"/>
              <a:pathLst>
                <a:path w="1" h="228601">
                  <a:moveTo>
                    <a:pt x="0" y="0"/>
                  </a:move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8382000" y="26289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2"/>
                  </a:lnTo>
                  <a:lnTo>
                    <a:pt x="45208" y="2648"/>
                  </a:lnTo>
                  <a:lnTo>
                    <a:pt x="59772" y="1765"/>
                  </a:lnTo>
                  <a:lnTo>
                    <a:pt x="91006" y="78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8796646" y="2336800"/>
              <a:ext cx="144155" cy="152401"/>
            </a:xfrm>
            <a:custGeom>
              <a:avLst/>
              <a:gdLst/>
              <a:ahLst/>
              <a:cxnLst/>
              <a:rect l="0" t="0" r="0" b="0"/>
              <a:pathLst>
                <a:path w="144155" h="152401">
                  <a:moveTo>
                    <a:pt x="29854" y="0"/>
                  </a:moveTo>
                  <a:lnTo>
                    <a:pt x="23112" y="33709"/>
                  </a:lnTo>
                  <a:lnTo>
                    <a:pt x="19715" y="47873"/>
                  </a:lnTo>
                  <a:lnTo>
                    <a:pt x="16039" y="61548"/>
                  </a:lnTo>
                  <a:lnTo>
                    <a:pt x="8191" y="88032"/>
                  </a:lnTo>
                  <a:lnTo>
                    <a:pt x="0" y="113914"/>
                  </a:lnTo>
                  <a:lnTo>
                    <a:pt x="2895" y="122509"/>
                  </a:lnTo>
                  <a:lnTo>
                    <a:pt x="10471" y="128239"/>
                  </a:lnTo>
                  <a:lnTo>
                    <a:pt x="21165" y="132059"/>
                  </a:lnTo>
                  <a:lnTo>
                    <a:pt x="35350" y="134606"/>
                  </a:lnTo>
                  <a:lnTo>
                    <a:pt x="51862" y="136304"/>
                  </a:lnTo>
                  <a:lnTo>
                    <a:pt x="69926" y="137436"/>
                  </a:lnTo>
                  <a:lnTo>
                    <a:pt x="86202" y="139601"/>
                  </a:lnTo>
                  <a:lnTo>
                    <a:pt x="101286" y="142456"/>
                  </a:lnTo>
                  <a:lnTo>
                    <a:pt x="144154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8928100" y="2349500"/>
              <a:ext cx="1" cy="203201"/>
            </a:xfrm>
            <a:custGeom>
              <a:avLst/>
              <a:gdLst/>
              <a:ahLst/>
              <a:cxnLst/>
              <a:rect l="0" t="0" r="0" b="0"/>
              <a:pathLst>
                <a:path w="1" h="203201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737600" y="2628900"/>
              <a:ext cx="368301" cy="12701"/>
            </a:xfrm>
            <a:custGeom>
              <a:avLst/>
              <a:gdLst/>
              <a:ahLst/>
              <a:cxnLst/>
              <a:rect l="0" t="0" r="0" b="0"/>
              <a:pathLst>
                <a:path w="368301" h="12701">
                  <a:moveTo>
                    <a:pt x="0" y="12700"/>
                  </a:moveTo>
                  <a:lnTo>
                    <a:pt x="33710" y="12700"/>
                  </a:lnTo>
                  <a:lnTo>
                    <a:pt x="47873" y="11288"/>
                  </a:lnTo>
                  <a:lnTo>
                    <a:pt x="61548" y="8937"/>
                  </a:lnTo>
                  <a:lnTo>
                    <a:pt x="74899" y="5957"/>
                  </a:lnTo>
                  <a:lnTo>
                    <a:pt x="90854" y="3972"/>
                  </a:lnTo>
                  <a:lnTo>
                    <a:pt x="108548" y="2648"/>
                  </a:lnTo>
                  <a:lnTo>
                    <a:pt x="127398" y="1765"/>
                  </a:lnTo>
                  <a:lnTo>
                    <a:pt x="167158" y="784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801100" y="2769123"/>
              <a:ext cx="164142" cy="266178"/>
            </a:xfrm>
            <a:custGeom>
              <a:avLst/>
              <a:gdLst/>
              <a:ahLst/>
              <a:cxnLst/>
              <a:rect l="0" t="0" r="0" b="0"/>
              <a:pathLst>
                <a:path w="164142" h="266178">
                  <a:moveTo>
                    <a:pt x="0" y="12177"/>
                  </a:moveTo>
                  <a:lnTo>
                    <a:pt x="26968" y="5434"/>
                  </a:lnTo>
                  <a:lnTo>
                    <a:pt x="41967" y="3449"/>
                  </a:lnTo>
                  <a:lnTo>
                    <a:pt x="59022" y="2125"/>
                  </a:lnTo>
                  <a:lnTo>
                    <a:pt x="77448" y="1242"/>
                  </a:lnTo>
                  <a:lnTo>
                    <a:pt x="112973" y="261"/>
                  </a:lnTo>
                  <a:lnTo>
                    <a:pt x="130349" y="0"/>
                  </a:lnTo>
                  <a:lnTo>
                    <a:pt x="143343" y="4059"/>
                  </a:lnTo>
                  <a:lnTo>
                    <a:pt x="153418" y="10998"/>
                  </a:lnTo>
                  <a:lnTo>
                    <a:pt x="161545" y="19857"/>
                  </a:lnTo>
                  <a:lnTo>
                    <a:pt x="164141" y="29997"/>
                  </a:lnTo>
                  <a:lnTo>
                    <a:pt x="163050" y="40990"/>
                  </a:lnTo>
                  <a:lnTo>
                    <a:pt x="159500" y="52552"/>
                  </a:lnTo>
                  <a:lnTo>
                    <a:pt x="154311" y="65905"/>
                  </a:lnTo>
                  <a:lnTo>
                    <a:pt x="148029" y="80451"/>
                  </a:lnTo>
                  <a:lnTo>
                    <a:pt x="133524" y="111665"/>
                  </a:lnTo>
                  <a:lnTo>
                    <a:pt x="117670" y="144353"/>
                  </a:lnTo>
                  <a:lnTo>
                    <a:pt x="110902" y="160972"/>
                  </a:lnTo>
                  <a:lnTo>
                    <a:pt x="104979" y="177696"/>
                  </a:lnTo>
                  <a:lnTo>
                    <a:pt x="76200" y="2661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851900" y="28575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33710" y="5957"/>
                  </a:lnTo>
                  <a:lnTo>
                    <a:pt x="49284" y="3972"/>
                  </a:lnTo>
                  <a:lnTo>
                    <a:pt x="65312" y="264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4994006" y="2336800"/>
            <a:ext cx="1089295" cy="965201"/>
            <a:chOff x="4994006" y="2336800"/>
            <a:chExt cx="1089295" cy="965201"/>
          </a:xfrm>
        </p:grpSpPr>
        <p:sp>
          <p:nvSpPr>
            <p:cNvPr id="207" name="Freeform 206"/>
            <p:cNvSpPr/>
            <p:nvPr/>
          </p:nvSpPr>
          <p:spPr>
            <a:xfrm>
              <a:off x="4994006" y="2416718"/>
              <a:ext cx="251095" cy="212183"/>
            </a:xfrm>
            <a:custGeom>
              <a:avLst/>
              <a:gdLst/>
              <a:ahLst/>
              <a:cxnLst/>
              <a:rect l="0" t="0" r="0" b="0"/>
              <a:pathLst>
                <a:path w="251095" h="212183">
                  <a:moveTo>
                    <a:pt x="22494" y="59782"/>
                  </a:moveTo>
                  <a:lnTo>
                    <a:pt x="29236" y="80007"/>
                  </a:lnTo>
                  <a:lnTo>
                    <a:pt x="32633" y="91610"/>
                  </a:lnTo>
                  <a:lnTo>
                    <a:pt x="40170" y="119553"/>
                  </a:lnTo>
                  <a:lnTo>
                    <a:pt x="41333" y="133496"/>
                  </a:lnTo>
                  <a:lnTo>
                    <a:pt x="40698" y="147025"/>
                  </a:lnTo>
                  <a:lnTo>
                    <a:pt x="38863" y="160277"/>
                  </a:lnTo>
                  <a:lnTo>
                    <a:pt x="34818" y="173345"/>
                  </a:lnTo>
                  <a:lnTo>
                    <a:pt x="29299" y="186291"/>
                  </a:lnTo>
                  <a:lnTo>
                    <a:pt x="22797" y="199154"/>
                  </a:lnTo>
                  <a:lnTo>
                    <a:pt x="17051" y="203497"/>
                  </a:lnTo>
                  <a:lnTo>
                    <a:pt x="11810" y="202158"/>
                  </a:lnTo>
                  <a:lnTo>
                    <a:pt x="6905" y="197033"/>
                  </a:lnTo>
                  <a:lnTo>
                    <a:pt x="3634" y="186560"/>
                  </a:lnTo>
                  <a:lnTo>
                    <a:pt x="1454" y="172523"/>
                  </a:lnTo>
                  <a:lnTo>
                    <a:pt x="0" y="156109"/>
                  </a:lnTo>
                  <a:lnTo>
                    <a:pt x="443" y="139522"/>
                  </a:lnTo>
                  <a:lnTo>
                    <a:pt x="2149" y="122820"/>
                  </a:lnTo>
                  <a:lnTo>
                    <a:pt x="4697" y="106040"/>
                  </a:lnTo>
                  <a:lnTo>
                    <a:pt x="9218" y="90621"/>
                  </a:lnTo>
                  <a:lnTo>
                    <a:pt x="15054" y="76108"/>
                  </a:lnTo>
                  <a:lnTo>
                    <a:pt x="21767" y="62199"/>
                  </a:lnTo>
                  <a:lnTo>
                    <a:pt x="29065" y="50104"/>
                  </a:lnTo>
                  <a:lnTo>
                    <a:pt x="36752" y="39219"/>
                  </a:lnTo>
                  <a:lnTo>
                    <a:pt x="44699" y="29140"/>
                  </a:lnTo>
                  <a:lnTo>
                    <a:pt x="54231" y="23832"/>
                  </a:lnTo>
                  <a:lnTo>
                    <a:pt x="64818" y="21704"/>
                  </a:lnTo>
                  <a:lnTo>
                    <a:pt x="76110" y="21696"/>
                  </a:lnTo>
                  <a:lnTo>
                    <a:pt x="86460" y="24514"/>
                  </a:lnTo>
                  <a:lnTo>
                    <a:pt x="96182" y="29214"/>
                  </a:lnTo>
                  <a:lnTo>
                    <a:pt x="105486" y="35170"/>
                  </a:lnTo>
                  <a:lnTo>
                    <a:pt x="113100" y="43374"/>
                  </a:lnTo>
                  <a:lnTo>
                    <a:pt x="119587" y="53076"/>
                  </a:lnTo>
                  <a:lnTo>
                    <a:pt x="125322" y="63778"/>
                  </a:lnTo>
                  <a:lnTo>
                    <a:pt x="129146" y="77968"/>
                  </a:lnTo>
                  <a:lnTo>
                    <a:pt x="131695" y="94484"/>
                  </a:lnTo>
                  <a:lnTo>
                    <a:pt x="133394" y="112550"/>
                  </a:lnTo>
                  <a:lnTo>
                    <a:pt x="133117" y="128827"/>
                  </a:lnTo>
                  <a:lnTo>
                    <a:pt x="131520" y="143912"/>
                  </a:lnTo>
                  <a:lnTo>
                    <a:pt x="129044" y="158202"/>
                  </a:lnTo>
                  <a:lnTo>
                    <a:pt x="128805" y="162084"/>
                  </a:lnTo>
                  <a:lnTo>
                    <a:pt x="130057" y="159027"/>
                  </a:lnTo>
                  <a:lnTo>
                    <a:pt x="132302" y="151345"/>
                  </a:lnTo>
                  <a:lnTo>
                    <a:pt x="142205" y="113566"/>
                  </a:lnTo>
                  <a:lnTo>
                    <a:pt x="147456" y="98460"/>
                  </a:lnTo>
                  <a:lnTo>
                    <a:pt x="153780" y="82745"/>
                  </a:lnTo>
                  <a:lnTo>
                    <a:pt x="160818" y="66624"/>
                  </a:lnTo>
                  <a:lnTo>
                    <a:pt x="168332" y="53054"/>
                  </a:lnTo>
                  <a:lnTo>
                    <a:pt x="176164" y="41186"/>
                  </a:lnTo>
                  <a:lnTo>
                    <a:pt x="184207" y="30451"/>
                  </a:lnTo>
                  <a:lnTo>
                    <a:pt x="192391" y="20472"/>
                  </a:lnTo>
                  <a:lnTo>
                    <a:pt x="200670" y="10998"/>
                  </a:lnTo>
                  <a:lnTo>
                    <a:pt x="209011" y="1859"/>
                  </a:lnTo>
                  <a:lnTo>
                    <a:pt x="215983" y="0"/>
                  </a:lnTo>
                  <a:lnTo>
                    <a:pt x="222042" y="2994"/>
                  </a:lnTo>
                  <a:lnTo>
                    <a:pt x="227493" y="9223"/>
                  </a:lnTo>
                  <a:lnTo>
                    <a:pt x="232537" y="19020"/>
                  </a:lnTo>
                  <a:lnTo>
                    <a:pt x="237312" y="31196"/>
                  </a:lnTo>
                  <a:lnTo>
                    <a:pt x="241906" y="44958"/>
                  </a:lnTo>
                  <a:lnTo>
                    <a:pt x="244968" y="61188"/>
                  </a:lnTo>
                  <a:lnTo>
                    <a:pt x="247010" y="79064"/>
                  </a:lnTo>
                  <a:lnTo>
                    <a:pt x="248371" y="98036"/>
                  </a:lnTo>
                  <a:lnTo>
                    <a:pt x="249278" y="116329"/>
                  </a:lnTo>
                  <a:lnTo>
                    <a:pt x="249883" y="134169"/>
                  </a:lnTo>
                  <a:lnTo>
                    <a:pt x="251094" y="2121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359400" y="24384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11288" y="3762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346700" y="25273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11288" y="8937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600700" y="2344978"/>
              <a:ext cx="114301" cy="144223"/>
            </a:xfrm>
            <a:custGeom>
              <a:avLst/>
              <a:gdLst/>
              <a:ahLst/>
              <a:cxnLst/>
              <a:rect l="0" t="0" r="0" b="0"/>
              <a:pathLst>
                <a:path w="114301" h="144223">
                  <a:moveTo>
                    <a:pt x="0" y="4522"/>
                  </a:moveTo>
                  <a:lnTo>
                    <a:pt x="20225" y="11264"/>
                  </a:lnTo>
                  <a:lnTo>
                    <a:pt x="29005" y="10427"/>
                  </a:lnTo>
                  <a:lnTo>
                    <a:pt x="37681" y="7048"/>
                  </a:lnTo>
                  <a:lnTo>
                    <a:pt x="46287" y="1972"/>
                  </a:lnTo>
                  <a:lnTo>
                    <a:pt x="56258" y="0"/>
                  </a:lnTo>
                  <a:lnTo>
                    <a:pt x="67138" y="96"/>
                  </a:lnTo>
                  <a:lnTo>
                    <a:pt x="78626" y="1571"/>
                  </a:lnTo>
                  <a:lnTo>
                    <a:pt x="86283" y="8199"/>
                  </a:lnTo>
                  <a:lnTo>
                    <a:pt x="91389" y="18262"/>
                  </a:lnTo>
                  <a:lnTo>
                    <a:pt x="94793" y="30615"/>
                  </a:lnTo>
                  <a:lnTo>
                    <a:pt x="95650" y="43084"/>
                  </a:lnTo>
                  <a:lnTo>
                    <a:pt x="94811" y="55630"/>
                  </a:lnTo>
                  <a:lnTo>
                    <a:pt x="92841" y="68227"/>
                  </a:lnTo>
                  <a:lnTo>
                    <a:pt x="88705" y="80859"/>
                  </a:lnTo>
                  <a:lnTo>
                    <a:pt x="83125" y="93513"/>
                  </a:lnTo>
                  <a:lnTo>
                    <a:pt x="76583" y="106182"/>
                  </a:lnTo>
                  <a:lnTo>
                    <a:pt x="69400" y="117451"/>
                  </a:lnTo>
                  <a:lnTo>
                    <a:pt x="61789" y="127786"/>
                  </a:lnTo>
                  <a:lnTo>
                    <a:pt x="53892" y="137498"/>
                  </a:lnTo>
                  <a:lnTo>
                    <a:pt x="44395" y="141150"/>
                  </a:lnTo>
                  <a:lnTo>
                    <a:pt x="33830" y="140763"/>
                  </a:lnTo>
                  <a:lnTo>
                    <a:pt x="22553" y="137682"/>
                  </a:lnTo>
                  <a:lnTo>
                    <a:pt x="15035" y="129984"/>
                  </a:lnTo>
                  <a:lnTo>
                    <a:pt x="10023" y="119208"/>
                  </a:lnTo>
                  <a:lnTo>
                    <a:pt x="6682" y="106379"/>
                  </a:lnTo>
                  <a:lnTo>
                    <a:pt x="8688" y="99238"/>
                  </a:lnTo>
                  <a:lnTo>
                    <a:pt x="14258" y="95888"/>
                  </a:lnTo>
                  <a:lnTo>
                    <a:pt x="22206" y="95066"/>
                  </a:lnTo>
                  <a:lnTo>
                    <a:pt x="31737" y="97340"/>
                  </a:lnTo>
                  <a:lnTo>
                    <a:pt x="42324" y="101678"/>
                  </a:lnTo>
                  <a:lnTo>
                    <a:pt x="53616" y="107393"/>
                  </a:lnTo>
                  <a:lnTo>
                    <a:pt x="65377" y="114025"/>
                  </a:lnTo>
                  <a:lnTo>
                    <a:pt x="77451" y="121268"/>
                  </a:lnTo>
                  <a:lnTo>
                    <a:pt x="114300" y="1442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753100" y="2336800"/>
              <a:ext cx="190501" cy="368301"/>
            </a:xfrm>
            <a:custGeom>
              <a:avLst/>
              <a:gdLst/>
              <a:ahLst/>
              <a:cxnLst/>
              <a:rect l="0" t="0" r="0" b="0"/>
              <a:pathLst>
                <a:path w="190501" h="368301">
                  <a:moveTo>
                    <a:pt x="190500" y="0"/>
                  </a:moveTo>
                  <a:lnTo>
                    <a:pt x="177015" y="33709"/>
                  </a:lnTo>
                  <a:lnTo>
                    <a:pt x="170221" y="46462"/>
                  </a:lnTo>
                  <a:lnTo>
                    <a:pt x="162870" y="57786"/>
                  </a:lnTo>
                  <a:lnTo>
                    <a:pt x="155146" y="68157"/>
                  </a:lnTo>
                  <a:lnTo>
                    <a:pt x="148586" y="79304"/>
                  </a:lnTo>
                  <a:lnTo>
                    <a:pt x="142802" y="90970"/>
                  </a:lnTo>
                  <a:lnTo>
                    <a:pt x="137535" y="102979"/>
                  </a:lnTo>
                  <a:lnTo>
                    <a:pt x="131201" y="115219"/>
                  </a:lnTo>
                  <a:lnTo>
                    <a:pt x="124156" y="127613"/>
                  </a:lnTo>
                  <a:lnTo>
                    <a:pt x="116637" y="140108"/>
                  </a:lnTo>
                  <a:lnTo>
                    <a:pt x="110213" y="154083"/>
                  </a:lnTo>
                  <a:lnTo>
                    <a:pt x="104520" y="169044"/>
                  </a:lnTo>
                  <a:lnTo>
                    <a:pt x="99313" y="184663"/>
                  </a:lnTo>
                  <a:lnTo>
                    <a:pt x="93020" y="199308"/>
                  </a:lnTo>
                  <a:lnTo>
                    <a:pt x="86002" y="213305"/>
                  </a:lnTo>
                  <a:lnTo>
                    <a:pt x="78501" y="226870"/>
                  </a:lnTo>
                  <a:lnTo>
                    <a:pt x="70679" y="242969"/>
                  </a:lnTo>
                  <a:lnTo>
                    <a:pt x="62641" y="260757"/>
                  </a:lnTo>
                  <a:lnTo>
                    <a:pt x="54461" y="279671"/>
                  </a:lnTo>
                  <a:lnTo>
                    <a:pt x="46185" y="295103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930900" y="2520557"/>
              <a:ext cx="124951" cy="184544"/>
            </a:xfrm>
            <a:custGeom>
              <a:avLst/>
              <a:gdLst/>
              <a:ahLst/>
              <a:cxnLst/>
              <a:rect l="0" t="0" r="0" b="0"/>
              <a:pathLst>
                <a:path w="124951" h="184544">
                  <a:moveTo>
                    <a:pt x="0" y="6743"/>
                  </a:moveTo>
                  <a:lnTo>
                    <a:pt x="70706" y="6743"/>
                  </a:lnTo>
                  <a:lnTo>
                    <a:pt x="85237" y="5331"/>
                  </a:lnTo>
                  <a:lnTo>
                    <a:pt x="99158" y="2980"/>
                  </a:lnTo>
                  <a:lnTo>
                    <a:pt x="112672" y="0"/>
                  </a:lnTo>
                  <a:lnTo>
                    <a:pt x="120270" y="2248"/>
                  </a:lnTo>
                  <a:lnTo>
                    <a:pt x="123924" y="7979"/>
                  </a:lnTo>
                  <a:lnTo>
                    <a:pt x="124950" y="16034"/>
                  </a:lnTo>
                  <a:lnTo>
                    <a:pt x="124222" y="25637"/>
                  </a:lnTo>
                  <a:lnTo>
                    <a:pt x="122325" y="36272"/>
                  </a:lnTo>
                  <a:lnTo>
                    <a:pt x="119650" y="47595"/>
                  </a:lnTo>
                  <a:lnTo>
                    <a:pt x="116455" y="59378"/>
                  </a:lnTo>
                  <a:lnTo>
                    <a:pt x="109143" y="83758"/>
                  </a:lnTo>
                  <a:lnTo>
                    <a:pt x="101189" y="108705"/>
                  </a:lnTo>
                  <a:lnTo>
                    <a:pt x="88900" y="1845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930900" y="26289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6967" y="5957"/>
                  </a:lnTo>
                  <a:lnTo>
                    <a:pt x="40556" y="3972"/>
                  </a:lnTo>
                  <a:lnTo>
                    <a:pt x="55260" y="264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003800" y="2870200"/>
              <a:ext cx="168472" cy="279192"/>
            </a:xfrm>
            <a:custGeom>
              <a:avLst/>
              <a:gdLst/>
              <a:ahLst/>
              <a:cxnLst/>
              <a:rect l="0" t="0" r="0" b="0"/>
              <a:pathLst>
                <a:path w="168472" h="279192">
                  <a:moveTo>
                    <a:pt x="0" y="0"/>
                  </a:moveTo>
                  <a:lnTo>
                    <a:pt x="6742" y="20225"/>
                  </a:lnTo>
                  <a:lnTo>
                    <a:pt x="10139" y="33239"/>
                  </a:lnTo>
                  <a:lnTo>
                    <a:pt x="17676" y="66513"/>
                  </a:lnTo>
                  <a:lnTo>
                    <a:pt x="18839" y="82442"/>
                  </a:lnTo>
                  <a:lnTo>
                    <a:pt x="18204" y="97295"/>
                  </a:lnTo>
                  <a:lnTo>
                    <a:pt x="16369" y="111430"/>
                  </a:lnTo>
                  <a:lnTo>
                    <a:pt x="15146" y="127908"/>
                  </a:lnTo>
                  <a:lnTo>
                    <a:pt x="14330" y="145950"/>
                  </a:lnTo>
                  <a:lnTo>
                    <a:pt x="13424" y="183400"/>
                  </a:lnTo>
                  <a:lnTo>
                    <a:pt x="13022" y="218859"/>
                  </a:lnTo>
                  <a:lnTo>
                    <a:pt x="11503" y="236217"/>
                  </a:lnTo>
                  <a:lnTo>
                    <a:pt x="9080" y="253433"/>
                  </a:lnTo>
                  <a:lnTo>
                    <a:pt x="6053" y="270555"/>
                  </a:lnTo>
                  <a:lnTo>
                    <a:pt x="5446" y="276325"/>
                  </a:lnTo>
                  <a:lnTo>
                    <a:pt x="6453" y="274528"/>
                  </a:lnTo>
                  <a:lnTo>
                    <a:pt x="11334" y="258890"/>
                  </a:lnTo>
                  <a:lnTo>
                    <a:pt x="18208" y="237829"/>
                  </a:lnTo>
                  <a:lnTo>
                    <a:pt x="23427" y="226286"/>
                  </a:lnTo>
                  <a:lnTo>
                    <a:pt x="29729" y="214357"/>
                  </a:lnTo>
                  <a:lnTo>
                    <a:pt x="36752" y="202171"/>
                  </a:lnTo>
                  <a:lnTo>
                    <a:pt x="44257" y="191225"/>
                  </a:lnTo>
                  <a:lnTo>
                    <a:pt x="52082" y="181105"/>
                  </a:lnTo>
                  <a:lnTo>
                    <a:pt x="60121" y="171537"/>
                  </a:lnTo>
                  <a:lnTo>
                    <a:pt x="72537" y="165158"/>
                  </a:lnTo>
                  <a:lnTo>
                    <a:pt x="87869" y="160905"/>
                  </a:lnTo>
                  <a:lnTo>
                    <a:pt x="105145" y="158070"/>
                  </a:lnTo>
                  <a:lnTo>
                    <a:pt x="119486" y="159002"/>
                  </a:lnTo>
                  <a:lnTo>
                    <a:pt x="131868" y="162446"/>
                  </a:lnTo>
                  <a:lnTo>
                    <a:pt x="142945" y="167564"/>
                  </a:lnTo>
                  <a:lnTo>
                    <a:pt x="151741" y="175209"/>
                  </a:lnTo>
                  <a:lnTo>
                    <a:pt x="159016" y="184539"/>
                  </a:lnTo>
                  <a:lnTo>
                    <a:pt x="165277" y="194993"/>
                  </a:lnTo>
                  <a:lnTo>
                    <a:pt x="168040" y="207606"/>
                  </a:lnTo>
                  <a:lnTo>
                    <a:pt x="168471" y="221659"/>
                  </a:lnTo>
                  <a:lnTo>
                    <a:pt x="167347" y="236673"/>
                  </a:lnTo>
                  <a:lnTo>
                    <a:pt x="163776" y="249504"/>
                  </a:lnTo>
                  <a:lnTo>
                    <a:pt x="158573" y="260880"/>
                  </a:lnTo>
                  <a:lnTo>
                    <a:pt x="152282" y="271287"/>
                  </a:lnTo>
                  <a:lnTo>
                    <a:pt x="142443" y="276813"/>
                  </a:lnTo>
                  <a:lnTo>
                    <a:pt x="130240" y="279086"/>
                  </a:lnTo>
                  <a:lnTo>
                    <a:pt x="116459" y="279191"/>
                  </a:lnTo>
                  <a:lnTo>
                    <a:pt x="104450" y="276438"/>
                  </a:lnTo>
                  <a:lnTo>
                    <a:pt x="93622" y="271781"/>
                  </a:lnTo>
                  <a:lnTo>
                    <a:pt x="508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283200" y="2974447"/>
              <a:ext cx="114301" cy="10054"/>
            </a:xfrm>
            <a:custGeom>
              <a:avLst/>
              <a:gdLst/>
              <a:ahLst/>
              <a:cxnLst/>
              <a:rect l="0" t="0" r="0" b="0"/>
              <a:pathLst>
                <a:path w="114301" h="10054">
                  <a:moveTo>
                    <a:pt x="0" y="10053"/>
                  </a:moveTo>
                  <a:lnTo>
                    <a:pt x="20225" y="3310"/>
                  </a:lnTo>
                  <a:lnTo>
                    <a:pt x="31828" y="1325"/>
                  </a:lnTo>
                  <a:lnTo>
                    <a:pt x="45208" y="0"/>
                  </a:lnTo>
                  <a:lnTo>
                    <a:pt x="114300" y="100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295900" y="304800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0"/>
                  </a:moveTo>
                  <a:lnTo>
                    <a:pt x="11288" y="7525"/>
                  </a:lnTo>
                  <a:lnTo>
                    <a:pt x="762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589765" y="2882900"/>
              <a:ext cx="99836" cy="81736"/>
            </a:xfrm>
            <a:custGeom>
              <a:avLst/>
              <a:gdLst/>
              <a:ahLst/>
              <a:cxnLst/>
              <a:rect l="0" t="0" r="0" b="0"/>
              <a:pathLst>
                <a:path w="99836" h="81736">
                  <a:moveTo>
                    <a:pt x="10935" y="0"/>
                  </a:moveTo>
                  <a:lnTo>
                    <a:pt x="4192" y="20225"/>
                  </a:lnTo>
                  <a:lnTo>
                    <a:pt x="2206" y="31828"/>
                  </a:lnTo>
                  <a:lnTo>
                    <a:pt x="882" y="45207"/>
                  </a:lnTo>
                  <a:lnTo>
                    <a:pt x="0" y="59771"/>
                  </a:lnTo>
                  <a:lnTo>
                    <a:pt x="5056" y="69481"/>
                  </a:lnTo>
                  <a:lnTo>
                    <a:pt x="14071" y="75954"/>
                  </a:lnTo>
                  <a:lnTo>
                    <a:pt x="25725" y="80269"/>
                  </a:lnTo>
                  <a:lnTo>
                    <a:pt x="37729" y="81735"/>
                  </a:lnTo>
                  <a:lnTo>
                    <a:pt x="49964" y="81301"/>
                  </a:lnTo>
                  <a:lnTo>
                    <a:pt x="99835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682980" y="2844800"/>
              <a:ext cx="32021" cy="190501"/>
            </a:xfrm>
            <a:custGeom>
              <a:avLst/>
              <a:gdLst/>
              <a:ahLst/>
              <a:cxnLst/>
              <a:rect l="0" t="0" r="0" b="0"/>
              <a:pathLst>
                <a:path w="32021" h="190501">
                  <a:moveTo>
                    <a:pt x="32020" y="0"/>
                  </a:moveTo>
                  <a:lnTo>
                    <a:pt x="18535" y="13484"/>
                  </a:lnTo>
                  <a:lnTo>
                    <a:pt x="14564" y="24511"/>
                  </a:lnTo>
                  <a:lnTo>
                    <a:pt x="11916" y="38918"/>
                  </a:lnTo>
                  <a:lnTo>
                    <a:pt x="10150" y="55579"/>
                  </a:lnTo>
                  <a:lnTo>
                    <a:pt x="7562" y="72330"/>
                  </a:lnTo>
                  <a:lnTo>
                    <a:pt x="4426" y="89142"/>
                  </a:lnTo>
                  <a:lnTo>
                    <a:pt x="924" y="105995"/>
                  </a:lnTo>
                  <a:lnTo>
                    <a:pt x="0" y="122874"/>
                  </a:lnTo>
                  <a:lnTo>
                    <a:pt x="795" y="139772"/>
                  </a:lnTo>
                  <a:lnTo>
                    <a:pt x="662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689600" y="3035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727700" y="2844800"/>
              <a:ext cx="177801" cy="457201"/>
            </a:xfrm>
            <a:custGeom>
              <a:avLst/>
              <a:gdLst/>
              <a:ahLst/>
              <a:cxnLst/>
              <a:rect l="0" t="0" r="0" b="0"/>
              <a:pathLst>
                <a:path w="177801" h="457201">
                  <a:moveTo>
                    <a:pt x="177800" y="0"/>
                  </a:moveTo>
                  <a:lnTo>
                    <a:pt x="164315" y="26967"/>
                  </a:lnTo>
                  <a:lnTo>
                    <a:pt x="158932" y="44789"/>
                  </a:lnTo>
                  <a:lnTo>
                    <a:pt x="153933" y="66548"/>
                  </a:lnTo>
                  <a:lnTo>
                    <a:pt x="149188" y="90932"/>
                  </a:lnTo>
                  <a:lnTo>
                    <a:pt x="144614" y="111421"/>
                  </a:lnTo>
                  <a:lnTo>
                    <a:pt x="140154" y="129314"/>
                  </a:lnTo>
                  <a:lnTo>
                    <a:pt x="135769" y="145476"/>
                  </a:lnTo>
                  <a:lnTo>
                    <a:pt x="130023" y="161895"/>
                  </a:lnTo>
                  <a:lnTo>
                    <a:pt x="123371" y="178486"/>
                  </a:lnTo>
                  <a:lnTo>
                    <a:pt x="116114" y="195190"/>
                  </a:lnTo>
                  <a:lnTo>
                    <a:pt x="109864" y="210560"/>
                  </a:lnTo>
                  <a:lnTo>
                    <a:pt x="99158" y="238926"/>
                  </a:lnTo>
                  <a:lnTo>
                    <a:pt x="94327" y="253828"/>
                  </a:lnTo>
                  <a:lnTo>
                    <a:pt x="89696" y="269408"/>
                  </a:lnTo>
                  <a:lnTo>
                    <a:pt x="85197" y="285438"/>
                  </a:lnTo>
                  <a:lnTo>
                    <a:pt x="79376" y="300359"/>
                  </a:lnTo>
                  <a:lnTo>
                    <a:pt x="72673" y="314539"/>
                  </a:lnTo>
                  <a:lnTo>
                    <a:pt x="65382" y="328226"/>
                  </a:lnTo>
                  <a:lnTo>
                    <a:pt x="59110" y="341584"/>
                  </a:lnTo>
                  <a:lnTo>
                    <a:pt x="53518" y="354722"/>
                  </a:lnTo>
                  <a:lnTo>
                    <a:pt x="48378" y="367715"/>
                  </a:lnTo>
                  <a:lnTo>
                    <a:pt x="42130" y="382021"/>
                  </a:lnTo>
                  <a:lnTo>
                    <a:pt x="35142" y="397202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5918200" y="3049765"/>
              <a:ext cx="101562" cy="201436"/>
            </a:xfrm>
            <a:custGeom>
              <a:avLst/>
              <a:gdLst/>
              <a:ahLst/>
              <a:cxnLst/>
              <a:rect l="0" t="0" r="0" b="0"/>
              <a:pathLst>
                <a:path w="101562" h="201436">
                  <a:moveTo>
                    <a:pt x="0" y="10935"/>
                  </a:moveTo>
                  <a:lnTo>
                    <a:pt x="20225" y="4192"/>
                  </a:lnTo>
                  <a:lnTo>
                    <a:pt x="31828" y="2207"/>
                  </a:lnTo>
                  <a:lnTo>
                    <a:pt x="45208" y="882"/>
                  </a:lnTo>
                  <a:lnTo>
                    <a:pt x="59771" y="0"/>
                  </a:lnTo>
                  <a:lnTo>
                    <a:pt x="72303" y="3645"/>
                  </a:lnTo>
                  <a:lnTo>
                    <a:pt x="83480" y="10308"/>
                  </a:lnTo>
                  <a:lnTo>
                    <a:pt x="93753" y="18983"/>
                  </a:lnTo>
                  <a:lnTo>
                    <a:pt x="99191" y="29000"/>
                  </a:lnTo>
                  <a:lnTo>
                    <a:pt x="101405" y="39912"/>
                  </a:lnTo>
                  <a:lnTo>
                    <a:pt x="101561" y="94583"/>
                  </a:lnTo>
                  <a:lnTo>
                    <a:pt x="100163" y="110445"/>
                  </a:lnTo>
                  <a:lnTo>
                    <a:pt x="97819" y="126663"/>
                  </a:lnTo>
                  <a:lnTo>
                    <a:pt x="88900" y="201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5943600" y="31242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26967" y="12700"/>
                  </a:lnTo>
                  <a:lnTo>
                    <a:pt x="40556" y="11288"/>
                  </a:lnTo>
                  <a:lnTo>
                    <a:pt x="55260" y="8936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Freeform 223"/>
          <p:cNvSpPr/>
          <p:nvPr/>
        </p:nvSpPr>
        <p:spPr>
          <a:xfrm>
            <a:off x="7642837" y="5943020"/>
            <a:ext cx="69628" cy="90784"/>
          </a:xfrm>
          <a:custGeom>
            <a:avLst/>
            <a:gdLst/>
            <a:ahLst/>
            <a:cxnLst/>
            <a:rect l="0" t="0" r="0" b="0"/>
            <a:pathLst>
              <a:path w="69628" h="90784">
                <a:moveTo>
                  <a:pt x="2563" y="76780"/>
                </a:moveTo>
                <a:lnTo>
                  <a:pt x="16047" y="63295"/>
                </a:lnTo>
                <a:lnTo>
                  <a:pt x="15785" y="57912"/>
                </a:lnTo>
                <a:lnTo>
                  <a:pt x="11377" y="52913"/>
                </a:lnTo>
                <a:lnTo>
                  <a:pt x="4206" y="48168"/>
                </a:lnTo>
                <a:lnTo>
                  <a:pt x="836" y="49239"/>
                </a:lnTo>
                <a:lnTo>
                  <a:pt x="0" y="54186"/>
                </a:lnTo>
                <a:lnTo>
                  <a:pt x="854" y="61717"/>
                </a:lnTo>
                <a:lnTo>
                  <a:pt x="5657" y="68149"/>
                </a:lnTo>
                <a:lnTo>
                  <a:pt x="13092" y="73848"/>
                </a:lnTo>
                <a:lnTo>
                  <a:pt x="22282" y="79058"/>
                </a:lnTo>
                <a:lnTo>
                  <a:pt x="26998" y="78299"/>
                </a:lnTo>
                <a:lnTo>
                  <a:pt x="28731" y="73559"/>
                </a:lnTo>
                <a:lnTo>
                  <a:pt x="28475" y="66166"/>
                </a:lnTo>
                <a:lnTo>
                  <a:pt x="24070" y="62648"/>
                </a:lnTo>
                <a:lnTo>
                  <a:pt x="16901" y="61714"/>
                </a:lnTo>
                <a:lnTo>
                  <a:pt x="7889" y="62502"/>
                </a:lnTo>
                <a:lnTo>
                  <a:pt x="3290" y="67261"/>
                </a:lnTo>
                <a:lnTo>
                  <a:pt x="1637" y="74668"/>
                </a:lnTo>
                <a:lnTo>
                  <a:pt x="1945" y="83838"/>
                </a:lnTo>
                <a:lnTo>
                  <a:pt x="6385" y="88541"/>
                </a:lnTo>
                <a:lnTo>
                  <a:pt x="13577" y="90265"/>
                </a:lnTo>
                <a:lnTo>
                  <a:pt x="22605" y="90003"/>
                </a:lnTo>
                <a:lnTo>
                  <a:pt x="31447" y="87006"/>
                </a:lnTo>
                <a:lnTo>
                  <a:pt x="40163" y="82186"/>
                </a:lnTo>
                <a:lnTo>
                  <a:pt x="48796" y="76150"/>
                </a:lnTo>
                <a:lnTo>
                  <a:pt x="53141" y="67894"/>
                </a:lnTo>
                <a:lnTo>
                  <a:pt x="54625" y="58155"/>
                </a:lnTo>
                <a:lnTo>
                  <a:pt x="54204" y="47430"/>
                </a:lnTo>
                <a:lnTo>
                  <a:pt x="49691" y="41691"/>
                </a:lnTo>
                <a:lnTo>
                  <a:pt x="42448" y="39276"/>
                </a:lnTo>
                <a:lnTo>
                  <a:pt x="33386" y="39077"/>
                </a:lnTo>
                <a:lnTo>
                  <a:pt x="24522" y="43178"/>
                </a:lnTo>
                <a:lnTo>
                  <a:pt x="15792" y="50145"/>
                </a:lnTo>
                <a:lnTo>
                  <a:pt x="7148" y="59024"/>
                </a:lnTo>
                <a:lnTo>
                  <a:pt x="4209" y="67765"/>
                </a:lnTo>
                <a:lnTo>
                  <a:pt x="5071" y="76414"/>
                </a:lnTo>
                <a:lnTo>
                  <a:pt x="8468" y="85002"/>
                </a:lnTo>
                <a:lnTo>
                  <a:pt x="14966" y="89317"/>
                </a:lnTo>
                <a:lnTo>
                  <a:pt x="23532" y="90783"/>
                </a:lnTo>
                <a:lnTo>
                  <a:pt x="33475" y="90348"/>
                </a:lnTo>
                <a:lnTo>
                  <a:pt x="41515" y="85825"/>
                </a:lnTo>
                <a:lnTo>
                  <a:pt x="48287" y="78576"/>
                </a:lnTo>
                <a:lnTo>
                  <a:pt x="54212" y="69511"/>
                </a:lnTo>
                <a:lnTo>
                  <a:pt x="59573" y="59234"/>
                </a:lnTo>
                <a:lnTo>
                  <a:pt x="64559" y="48149"/>
                </a:lnTo>
                <a:lnTo>
                  <a:pt x="69293" y="36526"/>
                </a:lnTo>
                <a:lnTo>
                  <a:pt x="69627" y="25955"/>
                </a:lnTo>
                <a:lnTo>
                  <a:pt x="67028" y="16085"/>
                </a:lnTo>
                <a:lnTo>
                  <a:pt x="62473" y="6683"/>
                </a:lnTo>
                <a:lnTo>
                  <a:pt x="55203" y="1826"/>
                </a:lnTo>
                <a:lnTo>
                  <a:pt x="46123" y="0"/>
                </a:lnTo>
                <a:lnTo>
                  <a:pt x="35836" y="193"/>
                </a:lnTo>
                <a:lnTo>
                  <a:pt x="27567" y="4555"/>
                </a:lnTo>
                <a:lnTo>
                  <a:pt x="20643" y="11697"/>
                </a:lnTo>
                <a:lnTo>
                  <a:pt x="14616" y="20691"/>
                </a:lnTo>
                <a:lnTo>
                  <a:pt x="12009" y="30921"/>
                </a:lnTo>
                <a:lnTo>
                  <a:pt x="11682" y="41974"/>
                </a:lnTo>
                <a:lnTo>
                  <a:pt x="12876" y="53575"/>
                </a:lnTo>
                <a:lnTo>
                  <a:pt x="19316" y="61310"/>
                </a:lnTo>
                <a:lnTo>
                  <a:pt x="29254" y="66467"/>
                </a:lnTo>
                <a:lnTo>
                  <a:pt x="41524" y="69904"/>
                </a:lnTo>
                <a:lnTo>
                  <a:pt x="51114" y="67963"/>
                </a:lnTo>
                <a:lnTo>
                  <a:pt x="58920" y="62435"/>
                </a:lnTo>
                <a:lnTo>
                  <a:pt x="65534" y="54517"/>
                </a:lnTo>
                <a:lnTo>
                  <a:pt x="67121" y="46415"/>
                </a:lnTo>
                <a:lnTo>
                  <a:pt x="65357" y="38192"/>
                </a:lnTo>
                <a:lnTo>
                  <a:pt x="61359" y="29888"/>
                </a:lnTo>
                <a:lnTo>
                  <a:pt x="54460" y="25763"/>
                </a:lnTo>
                <a:lnTo>
                  <a:pt x="45627" y="24425"/>
                </a:lnTo>
                <a:lnTo>
                  <a:pt x="2563" y="25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7874000" y="55880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9207500" y="5536739"/>
            <a:ext cx="66059" cy="63962"/>
          </a:xfrm>
          <a:custGeom>
            <a:avLst/>
            <a:gdLst/>
            <a:ahLst/>
            <a:cxnLst/>
            <a:rect l="0" t="0" r="0" b="0"/>
            <a:pathLst>
              <a:path w="66059" h="63962">
                <a:moveTo>
                  <a:pt x="0" y="25861"/>
                </a:moveTo>
                <a:lnTo>
                  <a:pt x="6741" y="46086"/>
                </a:lnTo>
                <a:lnTo>
                  <a:pt x="12961" y="50633"/>
                </a:lnTo>
                <a:lnTo>
                  <a:pt x="21341" y="52253"/>
                </a:lnTo>
                <a:lnTo>
                  <a:pt x="31160" y="51922"/>
                </a:lnTo>
                <a:lnTo>
                  <a:pt x="36296" y="47468"/>
                </a:lnTo>
                <a:lnTo>
                  <a:pt x="38308" y="40266"/>
                </a:lnTo>
                <a:lnTo>
                  <a:pt x="38239" y="31231"/>
                </a:lnTo>
                <a:lnTo>
                  <a:pt x="35370" y="28029"/>
                </a:lnTo>
                <a:lnTo>
                  <a:pt x="30636" y="28718"/>
                </a:lnTo>
                <a:lnTo>
                  <a:pt x="24657" y="31998"/>
                </a:lnTo>
                <a:lnTo>
                  <a:pt x="23493" y="37008"/>
                </a:lnTo>
                <a:lnTo>
                  <a:pt x="25540" y="43170"/>
                </a:lnTo>
                <a:lnTo>
                  <a:pt x="29726" y="50100"/>
                </a:lnTo>
                <a:lnTo>
                  <a:pt x="36751" y="53309"/>
                </a:lnTo>
                <a:lnTo>
                  <a:pt x="45667" y="54037"/>
                </a:lnTo>
                <a:lnTo>
                  <a:pt x="55844" y="53112"/>
                </a:lnTo>
                <a:lnTo>
                  <a:pt x="61218" y="48261"/>
                </a:lnTo>
                <a:lnTo>
                  <a:pt x="63390" y="40794"/>
                </a:lnTo>
                <a:lnTo>
                  <a:pt x="63427" y="31583"/>
                </a:lnTo>
                <a:lnTo>
                  <a:pt x="60628" y="28264"/>
                </a:lnTo>
                <a:lnTo>
                  <a:pt x="55941" y="28874"/>
                </a:lnTo>
                <a:lnTo>
                  <a:pt x="49994" y="32103"/>
                </a:lnTo>
                <a:lnTo>
                  <a:pt x="50262" y="32845"/>
                </a:lnTo>
                <a:lnTo>
                  <a:pt x="54674" y="31928"/>
                </a:lnTo>
                <a:lnTo>
                  <a:pt x="61849" y="29905"/>
                </a:lnTo>
                <a:lnTo>
                  <a:pt x="65222" y="24324"/>
                </a:lnTo>
                <a:lnTo>
                  <a:pt x="66058" y="16369"/>
                </a:lnTo>
                <a:lnTo>
                  <a:pt x="65206" y="6833"/>
                </a:lnTo>
                <a:lnTo>
                  <a:pt x="60404" y="1887"/>
                </a:lnTo>
                <a:lnTo>
                  <a:pt x="52968" y="0"/>
                </a:lnTo>
                <a:lnTo>
                  <a:pt x="43779" y="154"/>
                </a:lnTo>
                <a:lnTo>
                  <a:pt x="36241" y="4489"/>
                </a:lnTo>
                <a:lnTo>
                  <a:pt x="29805" y="11613"/>
                </a:lnTo>
                <a:lnTo>
                  <a:pt x="24103" y="20595"/>
                </a:lnTo>
                <a:lnTo>
                  <a:pt x="24535" y="27995"/>
                </a:lnTo>
                <a:lnTo>
                  <a:pt x="29057" y="34339"/>
                </a:lnTo>
                <a:lnTo>
                  <a:pt x="36304" y="39979"/>
                </a:lnTo>
                <a:lnTo>
                  <a:pt x="41136" y="38095"/>
                </a:lnTo>
                <a:lnTo>
                  <a:pt x="44357" y="31195"/>
                </a:lnTo>
                <a:lnTo>
                  <a:pt x="46504" y="20950"/>
                </a:lnTo>
                <a:lnTo>
                  <a:pt x="43703" y="15531"/>
                </a:lnTo>
                <a:lnTo>
                  <a:pt x="37602" y="13330"/>
                </a:lnTo>
                <a:lnTo>
                  <a:pt x="29301" y="13274"/>
                </a:lnTo>
                <a:lnTo>
                  <a:pt x="22356" y="17469"/>
                </a:lnTo>
                <a:lnTo>
                  <a:pt x="16315" y="24500"/>
                </a:lnTo>
                <a:lnTo>
                  <a:pt x="0" y="63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9" name="Group 228"/>
          <p:cNvGrpSpPr/>
          <p:nvPr/>
        </p:nvGrpSpPr>
        <p:grpSpPr>
          <a:xfrm>
            <a:off x="6146800" y="6414173"/>
            <a:ext cx="39245" cy="37428"/>
            <a:chOff x="6146800" y="6414173"/>
            <a:chExt cx="39245" cy="37428"/>
          </a:xfrm>
        </p:grpSpPr>
        <p:sp>
          <p:nvSpPr>
            <p:cNvPr id="227" name="Freeform 226"/>
            <p:cNvSpPr/>
            <p:nvPr/>
          </p:nvSpPr>
          <p:spPr>
            <a:xfrm>
              <a:off x="6146800" y="6438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146800" y="6414173"/>
              <a:ext cx="39245" cy="24728"/>
            </a:xfrm>
            <a:custGeom>
              <a:avLst/>
              <a:gdLst/>
              <a:ahLst/>
              <a:cxnLst/>
              <a:rect l="0" t="0" r="0" b="0"/>
              <a:pathLst>
                <a:path w="39245" h="24728">
                  <a:moveTo>
                    <a:pt x="0" y="24727"/>
                  </a:moveTo>
                  <a:lnTo>
                    <a:pt x="20225" y="17985"/>
                  </a:lnTo>
                  <a:lnTo>
                    <a:pt x="23361" y="13176"/>
                  </a:lnTo>
                  <a:lnTo>
                    <a:pt x="22630" y="7149"/>
                  </a:lnTo>
                  <a:lnTo>
                    <a:pt x="19320" y="308"/>
                  </a:lnTo>
                  <a:lnTo>
                    <a:pt x="18524" y="1392"/>
                  </a:lnTo>
                  <a:lnTo>
                    <a:pt x="19405" y="7759"/>
                  </a:lnTo>
                  <a:lnTo>
                    <a:pt x="21403" y="17648"/>
                  </a:lnTo>
                  <a:lnTo>
                    <a:pt x="25558" y="21419"/>
                  </a:lnTo>
                  <a:lnTo>
                    <a:pt x="31150" y="21110"/>
                  </a:lnTo>
                  <a:lnTo>
                    <a:pt x="37700" y="18082"/>
                  </a:lnTo>
                  <a:lnTo>
                    <a:pt x="39244" y="13242"/>
                  </a:lnTo>
                  <a:lnTo>
                    <a:pt x="37451" y="7192"/>
                  </a:lnTo>
                  <a:lnTo>
                    <a:pt x="33434" y="337"/>
                  </a:lnTo>
                  <a:lnTo>
                    <a:pt x="29345" y="0"/>
                  </a:lnTo>
                  <a:lnTo>
                    <a:pt x="25207" y="4009"/>
                  </a:lnTo>
                  <a:lnTo>
                    <a:pt x="12700" y="247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0" name="Straight Connector 229"/>
          <p:cNvCxnSpPr/>
          <p:nvPr/>
        </p:nvCxnSpPr>
        <p:spPr>
          <a:xfrm flipH="1">
            <a:off x="4737100" y="5295900"/>
            <a:ext cx="5588000" cy="14478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3" name="Group 232"/>
          <p:cNvGrpSpPr/>
          <p:nvPr/>
        </p:nvGrpSpPr>
        <p:grpSpPr>
          <a:xfrm>
            <a:off x="7581900" y="6045200"/>
            <a:ext cx="152401" cy="152401"/>
            <a:chOff x="7581900" y="6045200"/>
            <a:chExt cx="152401" cy="152401"/>
          </a:xfrm>
        </p:grpSpPr>
        <p:sp>
          <p:nvSpPr>
            <p:cNvPr id="231" name="Freeform 230"/>
            <p:cNvSpPr/>
            <p:nvPr/>
          </p:nvSpPr>
          <p:spPr>
            <a:xfrm>
              <a:off x="7581900" y="6106766"/>
              <a:ext cx="139701" cy="65435"/>
            </a:xfrm>
            <a:custGeom>
              <a:avLst/>
              <a:gdLst/>
              <a:ahLst/>
              <a:cxnLst/>
              <a:rect l="0" t="0" r="0" b="0"/>
              <a:pathLst>
                <a:path w="139701" h="65435">
                  <a:moveTo>
                    <a:pt x="0" y="14634"/>
                  </a:moveTo>
                  <a:lnTo>
                    <a:pt x="13484" y="1149"/>
                  </a:lnTo>
                  <a:lnTo>
                    <a:pt x="20278" y="0"/>
                  </a:lnTo>
                  <a:lnTo>
                    <a:pt x="27629" y="2056"/>
                  </a:lnTo>
                  <a:lnTo>
                    <a:pt x="35352" y="6248"/>
                  </a:lnTo>
                  <a:lnTo>
                    <a:pt x="43324" y="11865"/>
                  </a:lnTo>
                  <a:lnTo>
                    <a:pt x="51460" y="18433"/>
                  </a:lnTo>
                  <a:lnTo>
                    <a:pt x="59707" y="25633"/>
                  </a:lnTo>
                  <a:lnTo>
                    <a:pt x="69438" y="31844"/>
                  </a:lnTo>
                  <a:lnTo>
                    <a:pt x="80158" y="37396"/>
                  </a:lnTo>
                  <a:lnTo>
                    <a:pt x="139700" y="65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581900" y="60452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152400" y="0"/>
                  </a:moveTo>
                  <a:lnTo>
                    <a:pt x="138915" y="20225"/>
                  </a:lnTo>
                  <a:lnTo>
                    <a:pt x="132121" y="29005"/>
                  </a:lnTo>
                  <a:lnTo>
                    <a:pt x="124770" y="37681"/>
                  </a:lnTo>
                  <a:lnTo>
                    <a:pt x="117047" y="46287"/>
                  </a:lnTo>
                  <a:lnTo>
                    <a:pt x="100939" y="63375"/>
                  </a:lnTo>
                  <a:lnTo>
                    <a:pt x="67602" y="97342"/>
                  </a:lnTo>
                  <a:lnTo>
                    <a:pt x="57768" y="105817"/>
                  </a:lnTo>
                  <a:lnTo>
                    <a:pt x="46979" y="114289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6801757" y="3073400"/>
            <a:ext cx="1123044" cy="444501"/>
            <a:chOff x="6801757" y="3073400"/>
            <a:chExt cx="1123044" cy="444501"/>
          </a:xfrm>
        </p:grpSpPr>
        <p:sp>
          <p:nvSpPr>
            <p:cNvPr id="234" name="Freeform 233"/>
            <p:cNvSpPr/>
            <p:nvPr/>
          </p:nvSpPr>
          <p:spPr>
            <a:xfrm>
              <a:off x="6801757" y="3175000"/>
              <a:ext cx="165629" cy="222529"/>
            </a:xfrm>
            <a:custGeom>
              <a:avLst/>
              <a:gdLst/>
              <a:ahLst/>
              <a:cxnLst/>
              <a:rect l="0" t="0" r="0" b="0"/>
              <a:pathLst>
                <a:path w="165629" h="222529">
                  <a:moveTo>
                    <a:pt x="43543" y="0"/>
                  </a:moveTo>
                  <a:lnTo>
                    <a:pt x="30058" y="20225"/>
                  </a:lnTo>
                  <a:lnTo>
                    <a:pt x="24675" y="31828"/>
                  </a:lnTo>
                  <a:lnTo>
                    <a:pt x="19676" y="45207"/>
                  </a:lnTo>
                  <a:lnTo>
                    <a:pt x="14931" y="59771"/>
                  </a:lnTo>
                  <a:lnTo>
                    <a:pt x="10357" y="75125"/>
                  </a:lnTo>
                  <a:lnTo>
                    <a:pt x="1512" y="107237"/>
                  </a:lnTo>
                  <a:lnTo>
                    <a:pt x="0" y="125113"/>
                  </a:lnTo>
                  <a:lnTo>
                    <a:pt x="403" y="144086"/>
                  </a:lnTo>
                  <a:lnTo>
                    <a:pt x="2083" y="163791"/>
                  </a:lnTo>
                  <a:lnTo>
                    <a:pt x="6025" y="179749"/>
                  </a:lnTo>
                  <a:lnTo>
                    <a:pt x="11475" y="193211"/>
                  </a:lnTo>
                  <a:lnTo>
                    <a:pt x="17931" y="205007"/>
                  </a:lnTo>
                  <a:lnTo>
                    <a:pt x="27879" y="212871"/>
                  </a:lnTo>
                  <a:lnTo>
                    <a:pt x="40156" y="218114"/>
                  </a:lnTo>
                  <a:lnTo>
                    <a:pt x="53984" y="221609"/>
                  </a:lnTo>
                  <a:lnTo>
                    <a:pt x="67437" y="222528"/>
                  </a:lnTo>
                  <a:lnTo>
                    <a:pt x="80639" y="221730"/>
                  </a:lnTo>
                  <a:lnTo>
                    <a:pt x="93674" y="219786"/>
                  </a:lnTo>
                  <a:lnTo>
                    <a:pt x="105185" y="215669"/>
                  </a:lnTo>
                  <a:lnTo>
                    <a:pt x="115682" y="210101"/>
                  </a:lnTo>
                  <a:lnTo>
                    <a:pt x="125503" y="203567"/>
                  </a:lnTo>
                  <a:lnTo>
                    <a:pt x="134871" y="196389"/>
                  </a:lnTo>
                  <a:lnTo>
                    <a:pt x="143939" y="188781"/>
                  </a:lnTo>
                  <a:lnTo>
                    <a:pt x="152807" y="180887"/>
                  </a:lnTo>
                  <a:lnTo>
                    <a:pt x="158719" y="168569"/>
                  </a:lnTo>
                  <a:lnTo>
                    <a:pt x="162660" y="153301"/>
                  </a:lnTo>
                  <a:lnTo>
                    <a:pt x="165288" y="136068"/>
                  </a:lnTo>
                  <a:lnTo>
                    <a:pt x="165628" y="120345"/>
                  </a:lnTo>
                  <a:lnTo>
                    <a:pt x="164444" y="105629"/>
                  </a:lnTo>
                  <a:lnTo>
                    <a:pt x="162244" y="91586"/>
                  </a:lnTo>
                  <a:lnTo>
                    <a:pt x="157954" y="77990"/>
                  </a:lnTo>
                  <a:lnTo>
                    <a:pt x="152272" y="64694"/>
                  </a:lnTo>
                  <a:lnTo>
                    <a:pt x="145663" y="51596"/>
                  </a:lnTo>
                  <a:lnTo>
                    <a:pt x="135611" y="40041"/>
                  </a:lnTo>
                  <a:lnTo>
                    <a:pt x="123266" y="29516"/>
                  </a:lnTo>
                  <a:lnTo>
                    <a:pt x="109392" y="19677"/>
                  </a:lnTo>
                  <a:lnTo>
                    <a:pt x="95908" y="14529"/>
                  </a:lnTo>
                  <a:lnTo>
                    <a:pt x="82687" y="12508"/>
                  </a:lnTo>
                  <a:lnTo>
                    <a:pt x="69639" y="12572"/>
                  </a:lnTo>
                  <a:lnTo>
                    <a:pt x="58118" y="15437"/>
                  </a:lnTo>
                  <a:lnTo>
                    <a:pt x="47614" y="20169"/>
                  </a:lnTo>
                  <a:lnTo>
                    <a:pt x="18143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7101904" y="3200400"/>
              <a:ext cx="162497" cy="139701"/>
            </a:xfrm>
            <a:custGeom>
              <a:avLst/>
              <a:gdLst/>
              <a:ahLst/>
              <a:cxnLst/>
              <a:rect l="0" t="0" r="0" b="0"/>
              <a:pathLst>
                <a:path w="162497" h="139701">
                  <a:moveTo>
                    <a:pt x="111696" y="0"/>
                  </a:moveTo>
                  <a:lnTo>
                    <a:pt x="91470" y="13483"/>
                  </a:lnTo>
                  <a:lnTo>
                    <a:pt x="82690" y="21689"/>
                  </a:lnTo>
                  <a:lnTo>
                    <a:pt x="74014" y="31392"/>
                  </a:lnTo>
                  <a:lnTo>
                    <a:pt x="65408" y="42095"/>
                  </a:lnTo>
                  <a:lnTo>
                    <a:pt x="55437" y="50641"/>
                  </a:lnTo>
                  <a:lnTo>
                    <a:pt x="44557" y="57749"/>
                  </a:lnTo>
                  <a:lnTo>
                    <a:pt x="33070" y="63899"/>
                  </a:lnTo>
                  <a:lnTo>
                    <a:pt x="22589" y="70822"/>
                  </a:lnTo>
                  <a:lnTo>
                    <a:pt x="12781" y="78259"/>
                  </a:lnTo>
                  <a:lnTo>
                    <a:pt x="3419" y="86039"/>
                  </a:lnTo>
                  <a:lnTo>
                    <a:pt x="0" y="94048"/>
                  </a:lnTo>
                  <a:lnTo>
                    <a:pt x="543" y="102210"/>
                  </a:lnTo>
                  <a:lnTo>
                    <a:pt x="3727" y="110473"/>
                  </a:lnTo>
                  <a:lnTo>
                    <a:pt x="11495" y="117393"/>
                  </a:lnTo>
                  <a:lnTo>
                    <a:pt x="22316" y="123417"/>
                  </a:lnTo>
                  <a:lnTo>
                    <a:pt x="35176" y="128845"/>
                  </a:lnTo>
                  <a:lnTo>
                    <a:pt x="49394" y="132463"/>
                  </a:lnTo>
                  <a:lnTo>
                    <a:pt x="64516" y="134875"/>
                  </a:lnTo>
                  <a:lnTo>
                    <a:pt x="80242" y="136483"/>
                  </a:lnTo>
                  <a:lnTo>
                    <a:pt x="96372" y="137555"/>
                  </a:lnTo>
                  <a:lnTo>
                    <a:pt x="112768" y="138270"/>
                  </a:lnTo>
                  <a:lnTo>
                    <a:pt x="162496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435458" y="3073400"/>
              <a:ext cx="95643" cy="88901"/>
            </a:xfrm>
            <a:custGeom>
              <a:avLst/>
              <a:gdLst/>
              <a:ahLst/>
              <a:cxnLst/>
              <a:rect l="0" t="0" r="0" b="0"/>
              <a:pathLst>
                <a:path w="95643" h="88901">
                  <a:moveTo>
                    <a:pt x="6742" y="0"/>
                  </a:moveTo>
                  <a:lnTo>
                    <a:pt x="6742" y="26967"/>
                  </a:lnTo>
                  <a:lnTo>
                    <a:pt x="5331" y="39145"/>
                  </a:lnTo>
                  <a:lnTo>
                    <a:pt x="2979" y="51496"/>
                  </a:lnTo>
                  <a:lnTo>
                    <a:pt x="0" y="63964"/>
                  </a:lnTo>
                  <a:lnTo>
                    <a:pt x="3658" y="72276"/>
                  </a:lnTo>
                  <a:lnTo>
                    <a:pt x="11742" y="77817"/>
                  </a:lnTo>
                  <a:lnTo>
                    <a:pt x="22775" y="81511"/>
                  </a:lnTo>
                  <a:lnTo>
                    <a:pt x="35775" y="83974"/>
                  </a:lnTo>
                  <a:lnTo>
                    <a:pt x="50086" y="85616"/>
                  </a:lnTo>
                  <a:lnTo>
                    <a:pt x="95642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556500" y="30734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5958" y="26967"/>
                  </a:lnTo>
                  <a:lnTo>
                    <a:pt x="3971" y="41967"/>
                  </a:lnTo>
                  <a:lnTo>
                    <a:pt x="2647" y="59022"/>
                  </a:lnTo>
                  <a:lnTo>
                    <a:pt x="1765" y="77448"/>
                  </a:lnTo>
                  <a:lnTo>
                    <a:pt x="784" y="116736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7543800" y="3098800"/>
              <a:ext cx="254001" cy="406401"/>
            </a:xfrm>
            <a:custGeom>
              <a:avLst/>
              <a:gdLst/>
              <a:ahLst/>
              <a:cxnLst/>
              <a:rect l="0" t="0" r="0" b="0"/>
              <a:pathLst>
                <a:path w="254001" h="406401">
                  <a:moveTo>
                    <a:pt x="254000" y="0"/>
                  </a:moveTo>
                  <a:lnTo>
                    <a:pt x="247258" y="20225"/>
                  </a:lnTo>
                  <a:lnTo>
                    <a:pt x="242449" y="31828"/>
                  </a:lnTo>
                  <a:lnTo>
                    <a:pt x="236422" y="45207"/>
                  </a:lnTo>
                  <a:lnTo>
                    <a:pt x="229581" y="59771"/>
                  </a:lnTo>
                  <a:lnTo>
                    <a:pt x="222198" y="73714"/>
                  </a:lnTo>
                  <a:lnTo>
                    <a:pt x="214455" y="87243"/>
                  </a:lnTo>
                  <a:lnTo>
                    <a:pt x="206470" y="100495"/>
                  </a:lnTo>
                  <a:lnTo>
                    <a:pt x="199735" y="113563"/>
                  </a:lnTo>
                  <a:lnTo>
                    <a:pt x="193834" y="126509"/>
                  </a:lnTo>
                  <a:lnTo>
                    <a:pt x="188490" y="139372"/>
                  </a:lnTo>
                  <a:lnTo>
                    <a:pt x="182104" y="152181"/>
                  </a:lnTo>
                  <a:lnTo>
                    <a:pt x="175024" y="164954"/>
                  </a:lnTo>
                  <a:lnTo>
                    <a:pt x="167483" y="177703"/>
                  </a:lnTo>
                  <a:lnTo>
                    <a:pt x="159633" y="189024"/>
                  </a:lnTo>
                  <a:lnTo>
                    <a:pt x="151578" y="199394"/>
                  </a:lnTo>
                  <a:lnTo>
                    <a:pt x="143385" y="209129"/>
                  </a:lnTo>
                  <a:lnTo>
                    <a:pt x="135101" y="219852"/>
                  </a:lnTo>
                  <a:lnTo>
                    <a:pt x="126756" y="231235"/>
                  </a:lnTo>
                  <a:lnTo>
                    <a:pt x="118371" y="243056"/>
                  </a:lnTo>
                  <a:lnTo>
                    <a:pt x="109958" y="253760"/>
                  </a:lnTo>
                  <a:lnTo>
                    <a:pt x="101527" y="263718"/>
                  </a:lnTo>
                  <a:lnTo>
                    <a:pt x="93085" y="273178"/>
                  </a:lnTo>
                  <a:lnTo>
                    <a:pt x="86045" y="283719"/>
                  </a:lnTo>
                  <a:lnTo>
                    <a:pt x="79941" y="294979"/>
                  </a:lnTo>
                  <a:lnTo>
                    <a:pt x="74460" y="306719"/>
                  </a:lnTo>
                  <a:lnTo>
                    <a:pt x="66574" y="318779"/>
                  </a:lnTo>
                  <a:lnTo>
                    <a:pt x="57082" y="331053"/>
                  </a:lnTo>
                  <a:lnTo>
                    <a:pt x="46521" y="343468"/>
                  </a:lnTo>
                  <a:lnTo>
                    <a:pt x="36659" y="354567"/>
                  </a:lnTo>
                  <a:lnTo>
                    <a:pt x="27261" y="364789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747000" y="3278888"/>
              <a:ext cx="152087" cy="239013"/>
            </a:xfrm>
            <a:custGeom>
              <a:avLst/>
              <a:gdLst/>
              <a:ahLst/>
              <a:cxnLst/>
              <a:rect l="0" t="0" r="0" b="0"/>
              <a:pathLst>
                <a:path w="152087" h="239013">
                  <a:moveTo>
                    <a:pt x="0" y="23112"/>
                  </a:moveTo>
                  <a:lnTo>
                    <a:pt x="26968" y="16369"/>
                  </a:lnTo>
                  <a:lnTo>
                    <a:pt x="39144" y="12972"/>
                  </a:lnTo>
                  <a:lnTo>
                    <a:pt x="63964" y="5435"/>
                  </a:lnTo>
                  <a:lnTo>
                    <a:pt x="77920" y="2860"/>
                  </a:lnTo>
                  <a:lnTo>
                    <a:pt x="92869" y="1144"/>
                  </a:lnTo>
                  <a:lnTo>
                    <a:pt x="108479" y="0"/>
                  </a:lnTo>
                  <a:lnTo>
                    <a:pt x="121708" y="2059"/>
                  </a:lnTo>
                  <a:lnTo>
                    <a:pt x="133350" y="6255"/>
                  </a:lnTo>
                  <a:lnTo>
                    <a:pt x="143933" y="11873"/>
                  </a:lnTo>
                  <a:lnTo>
                    <a:pt x="149577" y="19853"/>
                  </a:lnTo>
                  <a:lnTo>
                    <a:pt x="151929" y="29406"/>
                  </a:lnTo>
                  <a:lnTo>
                    <a:pt x="152086" y="40008"/>
                  </a:lnTo>
                  <a:lnTo>
                    <a:pt x="150779" y="52720"/>
                  </a:lnTo>
                  <a:lnTo>
                    <a:pt x="148497" y="66839"/>
                  </a:lnTo>
                  <a:lnTo>
                    <a:pt x="145564" y="81897"/>
                  </a:lnTo>
                  <a:lnTo>
                    <a:pt x="138543" y="113679"/>
                  </a:lnTo>
                  <a:lnTo>
                    <a:pt x="134695" y="130057"/>
                  </a:lnTo>
                  <a:lnTo>
                    <a:pt x="132130" y="146619"/>
                  </a:lnTo>
                  <a:lnTo>
                    <a:pt x="130419" y="163306"/>
                  </a:lnTo>
                  <a:lnTo>
                    <a:pt x="127000" y="239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7810500" y="34036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Freeform 241"/>
          <p:cNvSpPr/>
          <p:nvPr/>
        </p:nvSpPr>
        <p:spPr>
          <a:xfrm>
            <a:off x="5537265" y="5461000"/>
            <a:ext cx="4467775" cy="3032768"/>
          </a:xfrm>
          <a:custGeom>
            <a:avLst/>
            <a:gdLst/>
            <a:ahLst/>
            <a:cxnLst/>
            <a:rect l="0" t="0" r="0" b="0"/>
            <a:pathLst>
              <a:path w="4467775" h="3032768">
                <a:moveTo>
                  <a:pt x="4330635" y="0"/>
                </a:moveTo>
                <a:lnTo>
                  <a:pt x="4317150" y="13484"/>
                </a:lnTo>
                <a:lnTo>
                  <a:pt x="4313178" y="24511"/>
                </a:lnTo>
                <a:lnTo>
                  <a:pt x="4297204" y="114146"/>
                </a:lnTo>
                <a:lnTo>
                  <a:pt x="4293149" y="195270"/>
                </a:lnTo>
                <a:lnTo>
                  <a:pt x="4292551" y="392128"/>
                </a:lnTo>
                <a:lnTo>
                  <a:pt x="4282485" y="481835"/>
                </a:lnTo>
                <a:lnTo>
                  <a:pt x="4280358" y="556924"/>
                </a:lnTo>
                <a:lnTo>
                  <a:pt x="4279848" y="751869"/>
                </a:lnTo>
                <a:lnTo>
                  <a:pt x="4273097" y="826261"/>
                </a:lnTo>
                <a:lnTo>
                  <a:pt x="4268312" y="919933"/>
                </a:lnTo>
                <a:lnTo>
                  <a:pt x="4267180" y="1136680"/>
                </a:lnTo>
                <a:lnTo>
                  <a:pt x="4267148" y="1224069"/>
                </a:lnTo>
                <a:lnTo>
                  <a:pt x="4273881" y="1312521"/>
                </a:lnTo>
                <a:lnTo>
                  <a:pt x="4277188" y="1375447"/>
                </a:lnTo>
                <a:lnTo>
                  <a:pt x="4278659" y="1439632"/>
                </a:lnTo>
                <a:lnTo>
                  <a:pt x="4279789" y="1691414"/>
                </a:lnTo>
                <a:lnTo>
                  <a:pt x="4283577" y="1755510"/>
                </a:lnTo>
                <a:lnTo>
                  <a:pt x="4288553" y="1821626"/>
                </a:lnTo>
                <a:lnTo>
                  <a:pt x="4290765" y="1888642"/>
                </a:lnTo>
                <a:lnTo>
                  <a:pt x="4295511" y="1956055"/>
                </a:lnTo>
                <a:lnTo>
                  <a:pt x="4302324" y="2023647"/>
                </a:lnTo>
                <a:lnTo>
                  <a:pt x="4310056" y="2091317"/>
                </a:lnTo>
                <a:lnTo>
                  <a:pt x="4314433" y="2159022"/>
                </a:lnTo>
                <a:lnTo>
                  <a:pt x="4317790" y="2226743"/>
                </a:lnTo>
                <a:lnTo>
                  <a:pt x="4323985" y="2294471"/>
                </a:lnTo>
                <a:lnTo>
                  <a:pt x="4335406" y="2396067"/>
                </a:lnTo>
                <a:lnTo>
                  <a:pt x="4339811" y="2460038"/>
                </a:lnTo>
                <a:lnTo>
                  <a:pt x="4346054" y="2547822"/>
                </a:lnTo>
                <a:lnTo>
                  <a:pt x="4353077" y="2627455"/>
                </a:lnTo>
                <a:lnTo>
                  <a:pt x="4355158" y="2700908"/>
                </a:lnTo>
                <a:lnTo>
                  <a:pt x="4362603" y="2788939"/>
                </a:lnTo>
                <a:lnTo>
                  <a:pt x="4367927" y="2881676"/>
                </a:lnTo>
                <a:lnTo>
                  <a:pt x="4368575" y="2950392"/>
                </a:lnTo>
                <a:lnTo>
                  <a:pt x="4367217" y="2953294"/>
                </a:lnTo>
                <a:lnTo>
                  <a:pt x="4361945" y="2933941"/>
                </a:lnTo>
                <a:lnTo>
                  <a:pt x="4353049" y="2842601"/>
                </a:lnTo>
                <a:lnTo>
                  <a:pt x="4338512" y="2759698"/>
                </a:lnTo>
                <a:lnTo>
                  <a:pt x="4300986" y="2539768"/>
                </a:lnTo>
                <a:lnTo>
                  <a:pt x="4271367" y="2340523"/>
                </a:lnTo>
                <a:lnTo>
                  <a:pt x="4257256" y="2250571"/>
                </a:lnTo>
                <a:lnTo>
                  <a:pt x="4243459" y="2186058"/>
                </a:lnTo>
                <a:lnTo>
                  <a:pt x="4231682" y="2119755"/>
                </a:lnTo>
                <a:lnTo>
                  <a:pt x="4221745" y="2052657"/>
                </a:lnTo>
                <a:lnTo>
                  <a:pt x="4199556" y="1883766"/>
                </a:lnTo>
                <a:lnTo>
                  <a:pt x="4186747" y="1775471"/>
                </a:lnTo>
                <a:lnTo>
                  <a:pt x="4174492" y="1700676"/>
                </a:lnTo>
                <a:lnTo>
                  <a:pt x="4161049" y="1626511"/>
                </a:lnTo>
                <a:lnTo>
                  <a:pt x="4150370" y="1555919"/>
                </a:lnTo>
                <a:lnTo>
                  <a:pt x="4136425" y="1445969"/>
                </a:lnTo>
                <a:lnTo>
                  <a:pt x="4131430" y="1370786"/>
                </a:lnTo>
                <a:lnTo>
                  <a:pt x="4127800" y="1296449"/>
                </a:lnTo>
                <a:lnTo>
                  <a:pt x="4121482" y="1225780"/>
                </a:lnTo>
                <a:lnTo>
                  <a:pt x="4117733" y="1156743"/>
                </a:lnTo>
                <a:lnTo>
                  <a:pt x="4116067" y="1088430"/>
                </a:lnTo>
                <a:lnTo>
                  <a:pt x="4115327" y="1020439"/>
                </a:lnTo>
                <a:lnTo>
                  <a:pt x="4111235" y="948828"/>
                </a:lnTo>
                <a:lnTo>
                  <a:pt x="4106123" y="876079"/>
                </a:lnTo>
                <a:lnTo>
                  <a:pt x="4103851" y="806117"/>
                </a:lnTo>
                <a:lnTo>
                  <a:pt x="4106605" y="737392"/>
                </a:lnTo>
                <a:lnTo>
                  <a:pt x="4109710" y="670630"/>
                </a:lnTo>
                <a:lnTo>
                  <a:pt x="4106347" y="578921"/>
                </a:lnTo>
                <a:lnTo>
                  <a:pt x="4112660" y="471365"/>
                </a:lnTo>
                <a:lnTo>
                  <a:pt x="4117882" y="394134"/>
                </a:lnTo>
                <a:lnTo>
                  <a:pt x="4132290" y="305669"/>
                </a:lnTo>
                <a:lnTo>
                  <a:pt x="4142865" y="220335"/>
                </a:lnTo>
                <a:lnTo>
                  <a:pt x="4157607" y="152492"/>
                </a:lnTo>
                <a:lnTo>
                  <a:pt x="4160250" y="146817"/>
                </a:lnTo>
                <a:lnTo>
                  <a:pt x="4162011" y="150088"/>
                </a:lnTo>
                <a:lnTo>
                  <a:pt x="4165225" y="234390"/>
                </a:lnTo>
                <a:lnTo>
                  <a:pt x="4161680" y="293815"/>
                </a:lnTo>
                <a:lnTo>
                  <a:pt x="4135676" y="464785"/>
                </a:lnTo>
                <a:lnTo>
                  <a:pt x="4129876" y="551326"/>
                </a:lnTo>
                <a:lnTo>
                  <a:pt x="4124757" y="613804"/>
                </a:lnTo>
                <a:lnTo>
                  <a:pt x="4109973" y="752638"/>
                </a:lnTo>
                <a:lnTo>
                  <a:pt x="4105562" y="830746"/>
                </a:lnTo>
                <a:lnTo>
                  <a:pt x="4102191" y="911087"/>
                </a:lnTo>
                <a:lnTo>
                  <a:pt x="4095989" y="989127"/>
                </a:lnTo>
                <a:lnTo>
                  <a:pt x="4092292" y="1069909"/>
                </a:lnTo>
                <a:lnTo>
                  <a:pt x="4089238" y="1152848"/>
                </a:lnTo>
                <a:lnTo>
                  <a:pt x="4083177" y="1236747"/>
                </a:lnTo>
                <a:lnTo>
                  <a:pt x="4079542" y="1324835"/>
                </a:lnTo>
                <a:lnTo>
                  <a:pt x="4077496" y="1457932"/>
                </a:lnTo>
                <a:lnTo>
                  <a:pt x="4076685" y="1756683"/>
                </a:lnTo>
                <a:lnTo>
                  <a:pt x="4080420" y="1841433"/>
                </a:lnTo>
                <a:lnTo>
                  <a:pt x="4085373" y="1926136"/>
                </a:lnTo>
                <a:lnTo>
                  <a:pt x="4087574" y="2010819"/>
                </a:lnTo>
                <a:lnTo>
                  <a:pt x="4092315" y="2095493"/>
                </a:lnTo>
                <a:lnTo>
                  <a:pt x="4102918" y="2222497"/>
                </a:lnTo>
                <a:lnTo>
                  <a:pt x="4140157" y="2587821"/>
                </a:lnTo>
                <a:lnTo>
                  <a:pt x="4157072" y="2735869"/>
                </a:lnTo>
                <a:lnTo>
                  <a:pt x="4169769" y="2826165"/>
                </a:lnTo>
                <a:lnTo>
                  <a:pt x="4182468" y="2906541"/>
                </a:lnTo>
                <a:lnTo>
                  <a:pt x="4199401" y="2996591"/>
                </a:lnTo>
                <a:lnTo>
                  <a:pt x="4207868" y="3029384"/>
                </a:lnTo>
                <a:lnTo>
                  <a:pt x="4207868" y="3032767"/>
                </a:lnTo>
                <a:lnTo>
                  <a:pt x="4180237" y="2969567"/>
                </a:lnTo>
                <a:lnTo>
                  <a:pt x="4156407" y="2897134"/>
                </a:lnTo>
                <a:lnTo>
                  <a:pt x="4131472" y="2819854"/>
                </a:lnTo>
                <a:lnTo>
                  <a:pt x="4099468" y="2729850"/>
                </a:lnTo>
                <a:lnTo>
                  <a:pt x="4079257" y="2664829"/>
                </a:lnTo>
                <a:lnTo>
                  <a:pt x="4060866" y="2598301"/>
                </a:lnTo>
                <a:lnTo>
                  <a:pt x="4043286" y="2531104"/>
                </a:lnTo>
                <a:lnTo>
                  <a:pt x="4022302" y="2459846"/>
                </a:lnTo>
                <a:lnTo>
                  <a:pt x="4000276" y="2385842"/>
                </a:lnTo>
                <a:lnTo>
                  <a:pt x="3970598" y="2272779"/>
                </a:lnTo>
                <a:lnTo>
                  <a:pt x="3947663" y="2196868"/>
                </a:lnTo>
                <a:lnTo>
                  <a:pt x="3927121" y="2117033"/>
                </a:lnTo>
                <a:lnTo>
                  <a:pt x="3907173" y="2035926"/>
                </a:lnTo>
                <a:lnTo>
                  <a:pt x="3884196" y="1957544"/>
                </a:lnTo>
                <a:lnTo>
                  <a:pt x="3863636" y="1876612"/>
                </a:lnTo>
                <a:lnTo>
                  <a:pt x="3845090" y="1793605"/>
                </a:lnTo>
                <a:lnTo>
                  <a:pt x="3801638" y="1589833"/>
                </a:lnTo>
                <a:lnTo>
                  <a:pt x="3788373" y="1508574"/>
                </a:lnTo>
                <a:lnTo>
                  <a:pt x="3772972" y="1387254"/>
                </a:lnTo>
                <a:lnTo>
                  <a:pt x="3742268" y="1124515"/>
                </a:lnTo>
                <a:lnTo>
                  <a:pt x="3737527" y="1055292"/>
                </a:lnTo>
                <a:lnTo>
                  <a:pt x="3735420" y="988307"/>
                </a:lnTo>
                <a:lnTo>
                  <a:pt x="3733956" y="841521"/>
                </a:lnTo>
                <a:lnTo>
                  <a:pt x="3733800" y="762984"/>
                </a:lnTo>
                <a:lnTo>
                  <a:pt x="3743887" y="679461"/>
                </a:lnTo>
                <a:lnTo>
                  <a:pt x="3759467" y="596483"/>
                </a:lnTo>
                <a:lnTo>
                  <a:pt x="3763590" y="575455"/>
                </a:lnTo>
                <a:lnTo>
                  <a:pt x="3769160" y="564259"/>
                </a:lnTo>
                <a:lnTo>
                  <a:pt x="3775696" y="559617"/>
                </a:lnTo>
                <a:lnTo>
                  <a:pt x="3782876" y="559344"/>
                </a:lnTo>
                <a:lnTo>
                  <a:pt x="3786251" y="570452"/>
                </a:lnTo>
                <a:lnTo>
                  <a:pt x="3785292" y="658102"/>
                </a:lnTo>
                <a:lnTo>
                  <a:pt x="3784684" y="758096"/>
                </a:lnTo>
                <a:lnTo>
                  <a:pt x="3777836" y="843785"/>
                </a:lnTo>
                <a:lnTo>
                  <a:pt x="3742137" y="1163440"/>
                </a:lnTo>
                <a:lnTo>
                  <a:pt x="3737469" y="1246159"/>
                </a:lnTo>
                <a:lnTo>
                  <a:pt x="3735394" y="1331370"/>
                </a:lnTo>
                <a:lnTo>
                  <a:pt x="3734472" y="1420983"/>
                </a:lnTo>
                <a:lnTo>
                  <a:pt x="3732815" y="1468022"/>
                </a:lnTo>
                <a:lnTo>
                  <a:pt x="3725152" y="1615128"/>
                </a:lnTo>
                <a:lnTo>
                  <a:pt x="3722865" y="1715490"/>
                </a:lnTo>
                <a:lnTo>
                  <a:pt x="3723665" y="1764548"/>
                </a:lnTo>
                <a:lnTo>
                  <a:pt x="3725611" y="1812776"/>
                </a:lnTo>
                <a:lnTo>
                  <a:pt x="3731535" y="1909167"/>
                </a:lnTo>
                <a:lnTo>
                  <a:pt x="3742804" y="2055812"/>
                </a:lnTo>
                <a:lnTo>
                  <a:pt x="3776092" y="2415075"/>
                </a:lnTo>
                <a:lnTo>
                  <a:pt x="3788308" y="2500941"/>
                </a:lnTo>
                <a:lnTo>
                  <a:pt x="3803145" y="2584729"/>
                </a:lnTo>
                <a:lnTo>
                  <a:pt x="3819146" y="2664301"/>
                </a:lnTo>
                <a:lnTo>
                  <a:pt x="3835666" y="2734474"/>
                </a:lnTo>
                <a:lnTo>
                  <a:pt x="3860833" y="2825752"/>
                </a:lnTo>
                <a:lnTo>
                  <a:pt x="3887879" y="2918962"/>
                </a:lnTo>
                <a:lnTo>
                  <a:pt x="3901492" y="2948786"/>
                </a:lnTo>
                <a:lnTo>
                  <a:pt x="3909073" y="2960691"/>
                </a:lnTo>
                <a:lnTo>
                  <a:pt x="3915537" y="2964394"/>
                </a:lnTo>
                <a:lnTo>
                  <a:pt x="3921259" y="2962629"/>
                </a:lnTo>
                <a:lnTo>
                  <a:pt x="3926484" y="2957219"/>
                </a:lnTo>
                <a:lnTo>
                  <a:pt x="3928557" y="2949379"/>
                </a:lnTo>
                <a:lnTo>
                  <a:pt x="3927096" y="2929380"/>
                </a:lnTo>
                <a:lnTo>
                  <a:pt x="3913250" y="2851629"/>
                </a:lnTo>
                <a:lnTo>
                  <a:pt x="3892601" y="2778149"/>
                </a:lnTo>
                <a:lnTo>
                  <a:pt x="3870020" y="2693034"/>
                </a:lnTo>
                <a:lnTo>
                  <a:pt x="3845270" y="2560089"/>
                </a:lnTo>
                <a:lnTo>
                  <a:pt x="3828461" y="2485428"/>
                </a:lnTo>
                <a:lnTo>
                  <a:pt x="3796609" y="2364061"/>
                </a:lnTo>
                <a:lnTo>
                  <a:pt x="3777671" y="2280712"/>
                </a:lnTo>
                <a:lnTo>
                  <a:pt x="3763610" y="2192868"/>
                </a:lnTo>
                <a:lnTo>
                  <a:pt x="3751246" y="2103497"/>
                </a:lnTo>
                <a:lnTo>
                  <a:pt x="3712086" y="1881820"/>
                </a:lnTo>
                <a:lnTo>
                  <a:pt x="3699184" y="1789805"/>
                </a:lnTo>
                <a:lnTo>
                  <a:pt x="3688745" y="1697169"/>
                </a:lnTo>
                <a:lnTo>
                  <a:pt x="3679402" y="1604256"/>
                </a:lnTo>
                <a:lnTo>
                  <a:pt x="3674309" y="1511221"/>
                </a:lnTo>
                <a:lnTo>
                  <a:pt x="3672045" y="1419542"/>
                </a:lnTo>
                <a:lnTo>
                  <a:pt x="3670473" y="1203005"/>
                </a:lnTo>
                <a:lnTo>
                  <a:pt x="3674103" y="1117927"/>
                </a:lnTo>
                <a:lnTo>
                  <a:pt x="3680421" y="1035901"/>
                </a:lnTo>
                <a:lnTo>
                  <a:pt x="3687932" y="961815"/>
                </a:lnTo>
                <a:lnTo>
                  <a:pt x="3699737" y="891258"/>
                </a:lnTo>
                <a:lnTo>
                  <a:pt x="3712980" y="822270"/>
                </a:lnTo>
                <a:lnTo>
                  <a:pt x="3723570" y="753979"/>
                </a:lnTo>
                <a:lnTo>
                  <a:pt x="3744207" y="665549"/>
                </a:lnTo>
                <a:lnTo>
                  <a:pt x="3768195" y="592467"/>
                </a:lnTo>
                <a:lnTo>
                  <a:pt x="3801585" y="507385"/>
                </a:lnTo>
                <a:lnTo>
                  <a:pt x="3828313" y="460781"/>
                </a:lnTo>
                <a:lnTo>
                  <a:pt x="3850558" y="433391"/>
                </a:lnTo>
                <a:lnTo>
                  <a:pt x="3874556" y="414633"/>
                </a:lnTo>
                <a:lnTo>
                  <a:pt x="3886883" y="407655"/>
                </a:lnTo>
                <a:lnTo>
                  <a:pt x="3897922" y="407236"/>
                </a:lnTo>
                <a:lnTo>
                  <a:pt x="3908104" y="411191"/>
                </a:lnTo>
                <a:lnTo>
                  <a:pt x="3917714" y="418060"/>
                </a:lnTo>
                <a:lnTo>
                  <a:pt x="3932155" y="436982"/>
                </a:lnTo>
                <a:lnTo>
                  <a:pt x="3943277" y="462325"/>
                </a:lnTo>
                <a:lnTo>
                  <a:pt x="3956060" y="517671"/>
                </a:lnTo>
                <a:lnTo>
                  <a:pt x="3960476" y="588476"/>
                </a:lnTo>
                <a:lnTo>
                  <a:pt x="3961783" y="674210"/>
                </a:lnTo>
                <a:lnTo>
                  <a:pt x="3962090" y="742737"/>
                </a:lnTo>
                <a:lnTo>
                  <a:pt x="3958463" y="815527"/>
                </a:lnTo>
                <a:lnTo>
                  <a:pt x="3953558" y="893034"/>
                </a:lnTo>
                <a:lnTo>
                  <a:pt x="3949386" y="1023937"/>
                </a:lnTo>
                <a:lnTo>
                  <a:pt x="3943409" y="1115013"/>
                </a:lnTo>
                <a:lnTo>
                  <a:pt x="3932111" y="1260295"/>
                </a:lnTo>
                <a:lnTo>
                  <a:pt x="3929485" y="1310097"/>
                </a:lnTo>
                <a:lnTo>
                  <a:pt x="3926568" y="1410587"/>
                </a:lnTo>
                <a:lnTo>
                  <a:pt x="3924439" y="1721319"/>
                </a:lnTo>
                <a:lnTo>
                  <a:pt x="3925782" y="1774080"/>
                </a:lnTo>
                <a:lnTo>
                  <a:pt x="3931037" y="1877857"/>
                </a:lnTo>
                <a:lnTo>
                  <a:pt x="3941929" y="2024741"/>
                </a:lnTo>
                <a:lnTo>
                  <a:pt x="3954093" y="2166570"/>
                </a:lnTo>
                <a:lnTo>
                  <a:pt x="3966198" y="2256439"/>
                </a:lnTo>
                <a:lnTo>
                  <a:pt x="3979574" y="2342005"/>
                </a:lnTo>
                <a:lnTo>
                  <a:pt x="3990222" y="2422369"/>
                </a:lnTo>
                <a:lnTo>
                  <a:pt x="4003421" y="2496656"/>
                </a:lnTo>
                <a:lnTo>
                  <a:pt x="4017284" y="2564480"/>
                </a:lnTo>
                <a:lnTo>
                  <a:pt x="4033022" y="2647442"/>
                </a:lnTo>
                <a:lnTo>
                  <a:pt x="4043800" y="2697737"/>
                </a:lnTo>
                <a:lnTo>
                  <a:pt x="4043456" y="2697369"/>
                </a:lnTo>
                <a:lnTo>
                  <a:pt x="4021389" y="2598361"/>
                </a:lnTo>
                <a:lnTo>
                  <a:pt x="3999117" y="2514488"/>
                </a:lnTo>
                <a:lnTo>
                  <a:pt x="3981505" y="2445405"/>
                </a:lnTo>
                <a:lnTo>
                  <a:pt x="3923414" y="2253108"/>
                </a:lnTo>
                <a:lnTo>
                  <a:pt x="3902233" y="2170252"/>
                </a:lnTo>
                <a:lnTo>
                  <a:pt x="3882001" y="2084978"/>
                </a:lnTo>
                <a:lnTo>
                  <a:pt x="3858897" y="1995338"/>
                </a:lnTo>
                <a:lnTo>
                  <a:pt x="3838281" y="1903757"/>
                </a:lnTo>
                <a:lnTo>
                  <a:pt x="3819711" y="1809903"/>
                </a:lnTo>
                <a:lnTo>
                  <a:pt x="3767716" y="1510755"/>
                </a:lnTo>
                <a:lnTo>
                  <a:pt x="3725283" y="1263970"/>
                </a:lnTo>
                <a:lnTo>
                  <a:pt x="3712104" y="1169482"/>
                </a:lnTo>
                <a:lnTo>
                  <a:pt x="3678922" y="866914"/>
                </a:lnTo>
                <a:lnTo>
                  <a:pt x="3674096" y="788873"/>
                </a:lnTo>
                <a:lnTo>
                  <a:pt x="3670539" y="714676"/>
                </a:lnTo>
                <a:lnTo>
                  <a:pt x="3664255" y="648774"/>
                </a:lnTo>
                <a:lnTo>
                  <a:pt x="3659526" y="556139"/>
                </a:lnTo>
                <a:lnTo>
                  <a:pt x="3658124" y="479616"/>
                </a:lnTo>
                <a:lnTo>
                  <a:pt x="3650967" y="425742"/>
                </a:lnTo>
                <a:lnTo>
                  <a:pt x="3646101" y="417883"/>
                </a:lnTo>
                <a:lnTo>
                  <a:pt x="3640034" y="415466"/>
                </a:lnTo>
                <a:lnTo>
                  <a:pt x="3633168" y="416678"/>
                </a:lnTo>
                <a:lnTo>
                  <a:pt x="3627179" y="424540"/>
                </a:lnTo>
                <a:lnTo>
                  <a:pt x="3616762" y="452092"/>
                </a:lnTo>
                <a:lnTo>
                  <a:pt x="3598576" y="538819"/>
                </a:lnTo>
                <a:lnTo>
                  <a:pt x="3587071" y="622337"/>
                </a:lnTo>
                <a:lnTo>
                  <a:pt x="3581623" y="719364"/>
                </a:lnTo>
                <a:lnTo>
                  <a:pt x="3575348" y="791028"/>
                </a:lnTo>
                <a:lnTo>
                  <a:pt x="3571618" y="872738"/>
                </a:lnTo>
                <a:lnTo>
                  <a:pt x="3568549" y="959383"/>
                </a:lnTo>
                <a:lnTo>
                  <a:pt x="3562482" y="1044929"/>
                </a:lnTo>
                <a:lnTo>
                  <a:pt x="3558844" y="1137513"/>
                </a:lnTo>
                <a:lnTo>
                  <a:pt x="3556796" y="1284837"/>
                </a:lnTo>
                <a:lnTo>
                  <a:pt x="3556105" y="1486322"/>
                </a:lnTo>
                <a:lnTo>
                  <a:pt x="3557459" y="1539803"/>
                </a:lnTo>
                <a:lnTo>
                  <a:pt x="3562727" y="1651909"/>
                </a:lnTo>
                <a:lnTo>
                  <a:pt x="3581672" y="1929962"/>
                </a:lnTo>
                <a:lnTo>
                  <a:pt x="3598334" y="2150447"/>
                </a:lnTo>
                <a:lnTo>
                  <a:pt x="3603956" y="2202687"/>
                </a:lnTo>
                <a:lnTo>
                  <a:pt x="3610527" y="2253036"/>
                </a:lnTo>
                <a:lnTo>
                  <a:pt x="3625354" y="2350371"/>
                </a:lnTo>
                <a:lnTo>
                  <a:pt x="3641350" y="2445372"/>
                </a:lnTo>
                <a:lnTo>
                  <a:pt x="3657867" y="2528047"/>
                </a:lnTo>
                <a:lnTo>
                  <a:pt x="3674616" y="2599598"/>
                </a:lnTo>
                <a:lnTo>
                  <a:pt x="3699912" y="2684658"/>
                </a:lnTo>
                <a:lnTo>
                  <a:pt x="3725281" y="2744041"/>
                </a:lnTo>
                <a:lnTo>
                  <a:pt x="3742207" y="2769915"/>
                </a:lnTo>
                <a:lnTo>
                  <a:pt x="3746438" y="2770888"/>
                </a:lnTo>
                <a:lnTo>
                  <a:pt x="3747848" y="2764480"/>
                </a:lnTo>
                <a:lnTo>
                  <a:pt x="3736482" y="2681457"/>
                </a:lnTo>
                <a:lnTo>
                  <a:pt x="3723417" y="2601825"/>
                </a:lnTo>
                <a:lnTo>
                  <a:pt x="3700887" y="2507361"/>
                </a:lnTo>
                <a:lnTo>
                  <a:pt x="3679625" y="2441298"/>
                </a:lnTo>
                <a:lnTo>
                  <a:pt x="3659826" y="2366780"/>
                </a:lnTo>
                <a:lnTo>
                  <a:pt x="3614091" y="2169480"/>
                </a:lnTo>
                <a:lnTo>
                  <a:pt x="3591660" y="2082284"/>
                </a:lnTo>
                <a:lnTo>
                  <a:pt x="3571342" y="1991789"/>
                </a:lnTo>
                <a:lnTo>
                  <a:pt x="3544037" y="1853574"/>
                </a:lnTo>
                <a:lnTo>
                  <a:pt x="3492505" y="1570982"/>
                </a:lnTo>
                <a:lnTo>
                  <a:pt x="3484015" y="1521454"/>
                </a:lnTo>
                <a:lnTo>
                  <a:pt x="3476943" y="1472913"/>
                </a:lnTo>
                <a:lnTo>
                  <a:pt x="3465324" y="1377588"/>
                </a:lnTo>
                <a:lnTo>
                  <a:pt x="3437622" y="1103329"/>
                </a:lnTo>
                <a:lnTo>
                  <a:pt x="3432796" y="1020946"/>
                </a:lnTo>
                <a:lnTo>
                  <a:pt x="3430651" y="941998"/>
                </a:lnTo>
                <a:lnTo>
                  <a:pt x="3429002" y="666246"/>
                </a:lnTo>
                <a:lnTo>
                  <a:pt x="3439875" y="532931"/>
                </a:lnTo>
                <a:lnTo>
                  <a:pt x="3440462" y="530265"/>
                </a:lnTo>
                <a:lnTo>
                  <a:pt x="3448222" y="608856"/>
                </a:lnTo>
                <a:lnTo>
                  <a:pt x="3452523" y="683384"/>
                </a:lnTo>
                <a:lnTo>
                  <a:pt x="3453798" y="774768"/>
                </a:lnTo>
                <a:lnTo>
                  <a:pt x="3454287" y="998463"/>
                </a:lnTo>
                <a:lnTo>
                  <a:pt x="3450550" y="1081113"/>
                </a:lnTo>
                <a:lnTo>
                  <a:pt x="3445597" y="1166294"/>
                </a:lnTo>
                <a:lnTo>
                  <a:pt x="3443396" y="1255893"/>
                </a:lnTo>
                <a:lnTo>
                  <a:pt x="3446180" y="1347456"/>
                </a:lnTo>
                <a:lnTo>
                  <a:pt x="3450710" y="1439891"/>
                </a:lnTo>
                <a:lnTo>
                  <a:pt x="3452724" y="1532714"/>
                </a:lnTo>
                <a:lnTo>
                  <a:pt x="3454193" y="1811888"/>
                </a:lnTo>
                <a:lnTo>
                  <a:pt x="3458034" y="1905009"/>
                </a:lnTo>
                <a:lnTo>
                  <a:pt x="3464446" y="1998137"/>
                </a:lnTo>
                <a:lnTo>
                  <a:pt x="3480059" y="2180638"/>
                </a:lnTo>
                <a:lnTo>
                  <a:pt x="3509387" y="2473770"/>
                </a:lnTo>
                <a:lnTo>
                  <a:pt x="3521606" y="2547723"/>
                </a:lnTo>
                <a:lnTo>
                  <a:pt x="3536444" y="2615399"/>
                </a:lnTo>
                <a:lnTo>
                  <a:pt x="3559254" y="2699688"/>
                </a:lnTo>
                <a:lnTo>
                  <a:pt x="3580318" y="2784568"/>
                </a:lnTo>
                <a:lnTo>
                  <a:pt x="3586527" y="2805330"/>
                </a:lnTo>
                <a:lnTo>
                  <a:pt x="3570426" y="2723318"/>
                </a:lnTo>
                <a:lnTo>
                  <a:pt x="3548312" y="2650760"/>
                </a:lnTo>
                <a:lnTo>
                  <a:pt x="3516987" y="2564508"/>
                </a:lnTo>
                <a:lnTo>
                  <a:pt x="3487793" y="2461183"/>
                </a:lnTo>
                <a:lnTo>
                  <a:pt x="3464972" y="2392552"/>
                </a:lnTo>
                <a:lnTo>
                  <a:pt x="3444481" y="2316893"/>
                </a:lnTo>
                <a:lnTo>
                  <a:pt x="3425966" y="2236230"/>
                </a:lnTo>
                <a:lnTo>
                  <a:pt x="3408330" y="2153342"/>
                </a:lnTo>
                <a:lnTo>
                  <a:pt x="3387322" y="2065704"/>
                </a:lnTo>
                <a:lnTo>
                  <a:pt x="3365284" y="1975012"/>
                </a:lnTo>
                <a:lnTo>
                  <a:pt x="3346083" y="1882964"/>
                </a:lnTo>
                <a:lnTo>
                  <a:pt x="3242682" y="1325026"/>
                </a:lnTo>
                <a:lnTo>
                  <a:pt x="3229504" y="1235660"/>
                </a:lnTo>
                <a:lnTo>
                  <a:pt x="3209546" y="1070050"/>
                </a:lnTo>
                <a:lnTo>
                  <a:pt x="3204429" y="992044"/>
                </a:lnTo>
                <a:lnTo>
                  <a:pt x="3200743" y="916453"/>
                </a:lnTo>
                <a:lnTo>
                  <a:pt x="3194401" y="845227"/>
                </a:lnTo>
                <a:lnTo>
                  <a:pt x="3190642" y="779705"/>
                </a:lnTo>
                <a:lnTo>
                  <a:pt x="3188525" y="694808"/>
                </a:lnTo>
                <a:lnTo>
                  <a:pt x="3187810" y="602912"/>
                </a:lnTo>
                <a:lnTo>
                  <a:pt x="3180944" y="551644"/>
                </a:lnTo>
                <a:lnTo>
                  <a:pt x="3178941" y="548385"/>
                </a:lnTo>
                <a:lnTo>
                  <a:pt x="3177606" y="553267"/>
                </a:lnTo>
                <a:lnTo>
                  <a:pt x="3165116" y="644269"/>
                </a:lnTo>
                <a:lnTo>
                  <a:pt x="3162803" y="738430"/>
                </a:lnTo>
                <a:lnTo>
                  <a:pt x="3162235" y="1532934"/>
                </a:lnTo>
                <a:lnTo>
                  <a:pt x="3163645" y="1580756"/>
                </a:lnTo>
                <a:lnTo>
                  <a:pt x="3168976" y="1679047"/>
                </a:lnTo>
                <a:lnTo>
                  <a:pt x="3179911" y="1822842"/>
                </a:lnTo>
                <a:lnTo>
                  <a:pt x="3192088" y="1963756"/>
                </a:lnTo>
                <a:lnTo>
                  <a:pt x="3204195" y="2053409"/>
                </a:lnTo>
                <a:lnTo>
                  <a:pt x="3217572" y="2138881"/>
                </a:lnTo>
                <a:lnTo>
                  <a:pt x="3228222" y="2219203"/>
                </a:lnTo>
                <a:lnTo>
                  <a:pt x="3241421" y="2293471"/>
                </a:lnTo>
                <a:lnTo>
                  <a:pt x="3256695" y="2362698"/>
                </a:lnTo>
                <a:lnTo>
                  <a:pt x="3281161" y="2454383"/>
                </a:lnTo>
                <a:lnTo>
                  <a:pt x="3310949" y="2546240"/>
                </a:lnTo>
                <a:lnTo>
                  <a:pt x="3331082" y="2613676"/>
                </a:lnTo>
                <a:lnTo>
                  <a:pt x="3310616" y="2539720"/>
                </a:lnTo>
                <a:lnTo>
                  <a:pt x="3281960" y="2445714"/>
                </a:lnTo>
                <a:lnTo>
                  <a:pt x="3250390" y="2355273"/>
                </a:lnTo>
                <a:lnTo>
                  <a:pt x="3198285" y="2192285"/>
                </a:lnTo>
                <a:lnTo>
                  <a:pt x="3174024" y="2122523"/>
                </a:lnTo>
                <a:lnTo>
                  <a:pt x="3150541" y="2052477"/>
                </a:lnTo>
                <a:lnTo>
                  <a:pt x="3120043" y="1941641"/>
                </a:lnTo>
                <a:lnTo>
                  <a:pt x="3096916" y="1866251"/>
                </a:lnTo>
                <a:lnTo>
                  <a:pt x="3076289" y="1790411"/>
                </a:lnTo>
                <a:lnTo>
                  <a:pt x="3048810" y="1676314"/>
                </a:lnTo>
                <a:lnTo>
                  <a:pt x="3032801" y="1600162"/>
                </a:lnTo>
                <a:lnTo>
                  <a:pt x="3014444" y="1485888"/>
                </a:lnTo>
                <a:lnTo>
                  <a:pt x="2999654" y="1409694"/>
                </a:lnTo>
                <a:lnTo>
                  <a:pt x="2987436" y="1333497"/>
                </a:lnTo>
                <a:lnTo>
                  <a:pt x="2929416" y="894082"/>
                </a:lnTo>
                <a:lnTo>
                  <a:pt x="2923448" y="814306"/>
                </a:lnTo>
                <a:lnTo>
                  <a:pt x="2921431" y="721636"/>
                </a:lnTo>
                <a:lnTo>
                  <a:pt x="2917270" y="642914"/>
                </a:lnTo>
                <a:lnTo>
                  <a:pt x="2910019" y="579021"/>
                </a:lnTo>
                <a:lnTo>
                  <a:pt x="2910835" y="573692"/>
                </a:lnTo>
                <a:lnTo>
                  <a:pt x="2912790" y="575783"/>
                </a:lnTo>
                <a:lnTo>
                  <a:pt x="2915505" y="582822"/>
                </a:lnTo>
                <a:lnTo>
                  <a:pt x="2926068" y="646664"/>
                </a:lnTo>
                <a:lnTo>
                  <a:pt x="2924651" y="716851"/>
                </a:lnTo>
                <a:lnTo>
                  <a:pt x="2922035" y="795816"/>
                </a:lnTo>
                <a:lnTo>
                  <a:pt x="2921031" y="976542"/>
                </a:lnTo>
                <a:lnTo>
                  <a:pt x="2924740" y="1046440"/>
                </a:lnTo>
                <a:lnTo>
                  <a:pt x="2929682" y="1121251"/>
                </a:lnTo>
                <a:lnTo>
                  <a:pt x="2931877" y="1201537"/>
                </a:lnTo>
                <a:lnTo>
                  <a:pt x="2933114" y="1326071"/>
                </a:lnTo>
                <a:lnTo>
                  <a:pt x="2937166" y="1413924"/>
                </a:lnTo>
                <a:lnTo>
                  <a:pt x="2942260" y="1506122"/>
                </a:lnTo>
                <a:lnTo>
                  <a:pt x="2946538" y="1653228"/>
                </a:lnTo>
                <a:lnTo>
                  <a:pt x="2952540" y="1753590"/>
                </a:lnTo>
                <a:lnTo>
                  <a:pt x="2957527" y="1802648"/>
                </a:lnTo>
                <a:lnTo>
                  <a:pt x="2963674" y="1850876"/>
                </a:lnTo>
                <a:lnTo>
                  <a:pt x="2970594" y="1898551"/>
                </a:lnTo>
                <a:lnTo>
                  <a:pt x="2982046" y="1992915"/>
                </a:lnTo>
                <a:lnTo>
                  <a:pt x="2993251" y="2086595"/>
                </a:lnTo>
                <a:lnTo>
                  <a:pt x="3007638" y="2179972"/>
                </a:lnTo>
                <a:lnTo>
                  <a:pt x="3027202" y="2265688"/>
                </a:lnTo>
                <a:lnTo>
                  <a:pt x="3048598" y="2346116"/>
                </a:lnTo>
                <a:lnTo>
                  <a:pt x="3067515" y="2424196"/>
                </a:lnTo>
                <a:lnTo>
                  <a:pt x="3089092" y="2497469"/>
                </a:lnTo>
                <a:lnTo>
                  <a:pt x="3111383" y="2566252"/>
                </a:lnTo>
                <a:lnTo>
                  <a:pt x="3157437" y="2714288"/>
                </a:lnTo>
                <a:lnTo>
                  <a:pt x="3200484" y="2797016"/>
                </a:lnTo>
                <a:lnTo>
                  <a:pt x="3219686" y="2827796"/>
                </a:lnTo>
                <a:lnTo>
                  <a:pt x="3228758" y="2834875"/>
                </a:lnTo>
                <a:lnTo>
                  <a:pt x="3237628" y="2836772"/>
                </a:lnTo>
                <a:lnTo>
                  <a:pt x="3246363" y="2835214"/>
                </a:lnTo>
                <a:lnTo>
                  <a:pt x="3250776" y="2822887"/>
                </a:lnTo>
                <a:lnTo>
                  <a:pt x="3250245" y="2754424"/>
                </a:lnTo>
                <a:lnTo>
                  <a:pt x="3239739" y="2679262"/>
                </a:lnTo>
                <a:lnTo>
                  <a:pt x="3219379" y="2601959"/>
                </a:lnTo>
                <a:lnTo>
                  <a:pt x="3178889" y="2458806"/>
                </a:lnTo>
                <a:lnTo>
                  <a:pt x="3158348" y="2396198"/>
                </a:lnTo>
                <a:lnTo>
                  <a:pt x="3136518" y="2330743"/>
                </a:lnTo>
                <a:lnTo>
                  <a:pt x="3117409" y="2264023"/>
                </a:lnTo>
                <a:lnTo>
                  <a:pt x="3095746" y="2196739"/>
                </a:lnTo>
                <a:lnTo>
                  <a:pt x="3059749" y="2095393"/>
                </a:lnTo>
                <a:lnTo>
                  <a:pt x="3036252" y="2026308"/>
                </a:lnTo>
                <a:lnTo>
                  <a:pt x="3016402" y="1953270"/>
                </a:lnTo>
                <a:lnTo>
                  <a:pt x="2989359" y="1840750"/>
                </a:lnTo>
                <a:lnTo>
                  <a:pt x="2912485" y="1505322"/>
                </a:lnTo>
                <a:lnTo>
                  <a:pt x="2899306" y="1432442"/>
                </a:lnTo>
                <a:lnTo>
                  <a:pt x="2883952" y="1323775"/>
                </a:lnTo>
                <a:lnTo>
                  <a:pt x="2873454" y="1254389"/>
                </a:lnTo>
                <a:lnTo>
                  <a:pt x="2859380" y="1185921"/>
                </a:lnTo>
                <a:lnTo>
                  <a:pt x="2851243" y="1121624"/>
                </a:lnTo>
                <a:lnTo>
                  <a:pt x="2842901" y="1033655"/>
                </a:lnTo>
                <a:lnTo>
                  <a:pt x="2831491" y="957731"/>
                </a:lnTo>
                <a:lnTo>
                  <a:pt x="2821736" y="868866"/>
                </a:lnTo>
                <a:lnTo>
                  <a:pt x="2809599" y="786002"/>
                </a:lnTo>
                <a:lnTo>
                  <a:pt x="2807221" y="719390"/>
                </a:lnTo>
                <a:lnTo>
                  <a:pt x="2808436" y="713838"/>
                </a:lnTo>
                <a:lnTo>
                  <a:pt x="2810658" y="715781"/>
                </a:lnTo>
                <a:lnTo>
                  <a:pt x="2813550" y="722721"/>
                </a:lnTo>
                <a:lnTo>
                  <a:pt x="2825569" y="806088"/>
                </a:lnTo>
                <a:lnTo>
                  <a:pt x="2832169" y="895513"/>
                </a:lnTo>
                <a:lnTo>
                  <a:pt x="2840384" y="986572"/>
                </a:lnTo>
                <a:lnTo>
                  <a:pt x="2844857" y="1087870"/>
                </a:lnTo>
                <a:lnTo>
                  <a:pt x="2850904" y="1165535"/>
                </a:lnTo>
                <a:lnTo>
                  <a:pt x="2854532" y="1247089"/>
                </a:lnTo>
                <a:lnTo>
                  <a:pt x="2856575" y="1376100"/>
                </a:lnTo>
                <a:lnTo>
                  <a:pt x="2858463" y="1468144"/>
                </a:lnTo>
                <a:lnTo>
                  <a:pt x="2864007" y="1565497"/>
                </a:lnTo>
                <a:lnTo>
                  <a:pt x="2875061" y="1708764"/>
                </a:lnTo>
                <a:lnTo>
                  <a:pt x="2886906" y="1802732"/>
                </a:lnTo>
                <a:lnTo>
                  <a:pt x="2901577" y="1896236"/>
                </a:lnTo>
                <a:lnTo>
                  <a:pt x="2925704" y="2034734"/>
                </a:lnTo>
                <a:lnTo>
                  <a:pt x="2950726" y="2164357"/>
                </a:lnTo>
                <a:lnTo>
                  <a:pt x="2967572" y="2244636"/>
                </a:lnTo>
                <a:lnTo>
                  <a:pt x="2992922" y="2354491"/>
                </a:lnTo>
                <a:lnTo>
                  <a:pt x="3018308" y="2445053"/>
                </a:lnTo>
                <a:lnTo>
                  <a:pt x="3050758" y="2547272"/>
                </a:lnTo>
                <a:lnTo>
                  <a:pt x="3075983" y="2612618"/>
                </a:lnTo>
                <a:lnTo>
                  <a:pt x="3083567" y="2626512"/>
                </a:lnTo>
                <a:lnTo>
                  <a:pt x="3087212" y="2627308"/>
                </a:lnTo>
                <a:lnTo>
                  <a:pt x="3088230" y="2619371"/>
                </a:lnTo>
                <a:lnTo>
                  <a:pt x="3076185" y="2530016"/>
                </a:lnTo>
                <a:lnTo>
                  <a:pt x="3063047" y="2451120"/>
                </a:lnTo>
                <a:lnTo>
                  <a:pt x="3041907" y="2363774"/>
                </a:lnTo>
                <a:lnTo>
                  <a:pt x="3025971" y="2299869"/>
                </a:lnTo>
                <a:lnTo>
                  <a:pt x="3005717" y="2233838"/>
                </a:lnTo>
                <a:lnTo>
                  <a:pt x="2984016" y="2165450"/>
                </a:lnTo>
                <a:lnTo>
                  <a:pt x="2964964" y="2092722"/>
                </a:lnTo>
                <a:lnTo>
                  <a:pt x="2947088" y="2014302"/>
                </a:lnTo>
                <a:lnTo>
                  <a:pt x="2912616" y="1855721"/>
                </a:lnTo>
                <a:lnTo>
                  <a:pt x="2891838" y="1774913"/>
                </a:lnTo>
                <a:lnTo>
                  <a:pt x="2869903" y="1691961"/>
                </a:lnTo>
                <a:lnTo>
                  <a:pt x="2850747" y="1608056"/>
                </a:lnTo>
                <a:lnTo>
                  <a:pt x="2798324" y="1354613"/>
                </a:lnTo>
                <a:lnTo>
                  <a:pt x="2785067" y="1269976"/>
                </a:lnTo>
                <a:lnTo>
                  <a:pt x="2773060" y="1186733"/>
                </a:lnTo>
                <a:lnTo>
                  <a:pt x="2751845" y="1069880"/>
                </a:lnTo>
                <a:lnTo>
                  <a:pt x="2740891" y="998083"/>
                </a:lnTo>
                <a:lnTo>
                  <a:pt x="2705112" y="741605"/>
                </a:lnTo>
                <a:lnTo>
                  <a:pt x="2685289" y="630537"/>
                </a:lnTo>
                <a:lnTo>
                  <a:pt x="2682148" y="594446"/>
                </a:lnTo>
                <a:lnTo>
                  <a:pt x="2678487" y="591030"/>
                </a:lnTo>
                <a:lnTo>
                  <a:pt x="2673226" y="597220"/>
                </a:lnTo>
                <a:lnTo>
                  <a:pt x="2666895" y="609813"/>
                </a:lnTo>
                <a:lnTo>
                  <a:pt x="2659862" y="642620"/>
                </a:lnTo>
                <a:lnTo>
                  <a:pt x="2652139" y="712046"/>
                </a:lnTo>
                <a:lnTo>
                  <a:pt x="2646247" y="773665"/>
                </a:lnTo>
                <a:lnTo>
                  <a:pt x="2643629" y="843384"/>
                </a:lnTo>
                <a:lnTo>
                  <a:pt x="2646228" y="920467"/>
                </a:lnTo>
                <a:lnTo>
                  <a:pt x="2650676" y="1004585"/>
                </a:lnTo>
                <a:lnTo>
                  <a:pt x="2652653" y="1098415"/>
                </a:lnTo>
                <a:lnTo>
                  <a:pt x="2653766" y="1246441"/>
                </a:lnTo>
                <a:lnTo>
                  <a:pt x="2655333" y="1298038"/>
                </a:lnTo>
                <a:lnTo>
                  <a:pt x="2660838" y="1404287"/>
                </a:lnTo>
                <a:lnTo>
                  <a:pt x="2671870" y="1560496"/>
                </a:lnTo>
                <a:lnTo>
                  <a:pt x="2677280" y="1611831"/>
                </a:lnTo>
                <a:lnTo>
                  <a:pt x="2690818" y="1714024"/>
                </a:lnTo>
                <a:lnTo>
                  <a:pt x="2714306" y="1866759"/>
                </a:lnTo>
                <a:lnTo>
                  <a:pt x="2739139" y="2012516"/>
                </a:lnTo>
                <a:lnTo>
                  <a:pt x="2759703" y="2103304"/>
                </a:lnTo>
                <a:lnTo>
                  <a:pt x="2782954" y="2187868"/>
                </a:lnTo>
                <a:lnTo>
                  <a:pt x="2847447" y="2390389"/>
                </a:lnTo>
                <a:lnTo>
                  <a:pt x="2882534" y="2478880"/>
                </a:lnTo>
                <a:lnTo>
                  <a:pt x="2891101" y="2495020"/>
                </a:lnTo>
                <a:lnTo>
                  <a:pt x="2898223" y="2501546"/>
                </a:lnTo>
                <a:lnTo>
                  <a:pt x="2904382" y="2501664"/>
                </a:lnTo>
                <a:lnTo>
                  <a:pt x="2909900" y="2497509"/>
                </a:lnTo>
                <a:lnTo>
                  <a:pt x="2912167" y="2489095"/>
                </a:lnTo>
                <a:lnTo>
                  <a:pt x="2910923" y="2464694"/>
                </a:lnTo>
                <a:lnTo>
                  <a:pt x="2888488" y="2391487"/>
                </a:lnTo>
                <a:lnTo>
                  <a:pt x="2862245" y="2320077"/>
                </a:lnTo>
                <a:lnTo>
                  <a:pt x="2808003" y="2208169"/>
                </a:lnTo>
                <a:lnTo>
                  <a:pt x="2768940" y="2116653"/>
                </a:lnTo>
                <a:lnTo>
                  <a:pt x="2703676" y="1949596"/>
                </a:lnTo>
                <a:lnTo>
                  <a:pt x="2672916" y="1876842"/>
                </a:lnTo>
                <a:lnTo>
                  <a:pt x="2644192" y="1802175"/>
                </a:lnTo>
                <a:lnTo>
                  <a:pt x="2617316" y="1725244"/>
                </a:lnTo>
                <a:lnTo>
                  <a:pt x="2527303" y="1444789"/>
                </a:lnTo>
                <a:lnTo>
                  <a:pt x="2503276" y="1363206"/>
                </a:lnTo>
                <a:lnTo>
                  <a:pt x="2456015" y="1175708"/>
                </a:lnTo>
                <a:lnTo>
                  <a:pt x="2442430" y="1102504"/>
                </a:lnTo>
                <a:lnTo>
                  <a:pt x="2430277" y="1030457"/>
                </a:lnTo>
                <a:lnTo>
                  <a:pt x="2415468" y="965510"/>
                </a:lnTo>
                <a:lnTo>
                  <a:pt x="2404748" y="873412"/>
                </a:lnTo>
                <a:lnTo>
                  <a:pt x="2394830" y="790307"/>
                </a:lnTo>
                <a:lnTo>
                  <a:pt x="2380247" y="706652"/>
                </a:lnTo>
                <a:lnTo>
                  <a:pt x="2375548" y="618582"/>
                </a:lnTo>
                <a:lnTo>
                  <a:pt x="2376721" y="612766"/>
                </a:lnTo>
                <a:lnTo>
                  <a:pt x="2378914" y="614533"/>
                </a:lnTo>
                <a:lnTo>
                  <a:pt x="2392574" y="651183"/>
                </a:lnTo>
                <a:lnTo>
                  <a:pt x="2400132" y="722288"/>
                </a:lnTo>
                <a:lnTo>
                  <a:pt x="2408514" y="800406"/>
                </a:lnTo>
                <a:lnTo>
                  <a:pt x="2413036" y="887522"/>
                </a:lnTo>
                <a:lnTo>
                  <a:pt x="2419095" y="951373"/>
                </a:lnTo>
                <a:lnTo>
                  <a:pt x="2422728" y="1024906"/>
                </a:lnTo>
                <a:lnTo>
                  <a:pt x="2425754" y="1104625"/>
                </a:lnTo>
                <a:lnTo>
                  <a:pt x="2431802" y="1187092"/>
                </a:lnTo>
                <a:lnTo>
                  <a:pt x="2480683" y="1746680"/>
                </a:lnTo>
                <a:lnTo>
                  <a:pt x="2492904" y="1840750"/>
                </a:lnTo>
                <a:lnTo>
                  <a:pt x="2507743" y="1934300"/>
                </a:lnTo>
                <a:lnTo>
                  <a:pt x="2523746" y="2027618"/>
                </a:lnTo>
                <a:lnTo>
                  <a:pt x="2540265" y="2113308"/>
                </a:lnTo>
                <a:lnTo>
                  <a:pt x="2573867" y="2271800"/>
                </a:lnTo>
                <a:lnTo>
                  <a:pt x="2599221" y="2380413"/>
                </a:lnTo>
                <a:lnTo>
                  <a:pt x="2624607" y="2470607"/>
                </a:lnTo>
                <a:lnTo>
                  <a:pt x="2657058" y="2555246"/>
                </a:lnTo>
                <a:lnTo>
                  <a:pt x="2668660" y="2586287"/>
                </a:lnTo>
                <a:lnTo>
                  <a:pt x="2672318" y="2589202"/>
                </a:lnTo>
                <a:lnTo>
                  <a:pt x="2674757" y="2584091"/>
                </a:lnTo>
                <a:lnTo>
                  <a:pt x="2676383" y="2573627"/>
                </a:lnTo>
                <a:lnTo>
                  <a:pt x="2670664" y="2543185"/>
                </a:lnTo>
                <a:lnTo>
                  <a:pt x="2650738" y="2459411"/>
                </a:lnTo>
                <a:lnTo>
                  <a:pt x="2624036" y="2379557"/>
                </a:lnTo>
                <a:lnTo>
                  <a:pt x="2596054" y="2286596"/>
                </a:lnTo>
                <a:lnTo>
                  <a:pt x="2569890" y="2187555"/>
                </a:lnTo>
                <a:lnTo>
                  <a:pt x="2549015" y="2116658"/>
                </a:lnTo>
                <a:lnTo>
                  <a:pt x="2527037" y="2042814"/>
                </a:lnTo>
                <a:lnTo>
                  <a:pt x="2497386" y="1929841"/>
                </a:lnTo>
                <a:lnTo>
                  <a:pt x="2474457" y="1853951"/>
                </a:lnTo>
                <a:lnTo>
                  <a:pt x="2453919" y="1774127"/>
                </a:lnTo>
                <a:lnTo>
                  <a:pt x="2435383" y="1690200"/>
                </a:lnTo>
                <a:lnTo>
                  <a:pt x="2366418" y="1342422"/>
                </a:lnTo>
                <a:lnTo>
                  <a:pt x="2353220" y="1257502"/>
                </a:lnTo>
                <a:lnTo>
                  <a:pt x="2333249" y="1094748"/>
                </a:lnTo>
                <a:lnTo>
                  <a:pt x="2311433" y="909561"/>
                </a:lnTo>
                <a:lnTo>
                  <a:pt x="2302427" y="815129"/>
                </a:lnTo>
                <a:lnTo>
                  <a:pt x="2295995" y="732115"/>
                </a:lnTo>
                <a:lnTo>
                  <a:pt x="2287922" y="647598"/>
                </a:lnTo>
                <a:lnTo>
                  <a:pt x="2279781" y="593890"/>
                </a:lnTo>
                <a:lnTo>
                  <a:pt x="2274777" y="587838"/>
                </a:lnTo>
                <a:lnTo>
                  <a:pt x="2268618" y="589447"/>
                </a:lnTo>
                <a:lnTo>
                  <a:pt x="2261690" y="596165"/>
                </a:lnTo>
                <a:lnTo>
                  <a:pt x="2250230" y="618680"/>
                </a:lnTo>
                <a:lnTo>
                  <a:pt x="2241843" y="648913"/>
                </a:lnTo>
                <a:lnTo>
                  <a:pt x="2232697" y="729574"/>
                </a:lnTo>
                <a:lnTo>
                  <a:pt x="2225475" y="805544"/>
                </a:lnTo>
                <a:lnTo>
                  <a:pt x="2219573" y="894376"/>
                </a:lnTo>
                <a:lnTo>
                  <a:pt x="2204936" y="1032270"/>
                </a:lnTo>
                <a:lnTo>
                  <a:pt x="2200547" y="1110249"/>
                </a:lnTo>
                <a:lnTo>
                  <a:pt x="2200006" y="1193355"/>
                </a:lnTo>
                <a:lnTo>
                  <a:pt x="2206225" y="1327410"/>
                </a:lnTo>
                <a:lnTo>
                  <a:pt x="2208175" y="1419223"/>
                </a:lnTo>
                <a:lnTo>
                  <a:pt x="2210106" y="1466848"/>
                </a:lnTo>
                <a:lnTo>
                  <a:pt x="2216014" y="1564921"/>
                </a:lnTo>
                <a:lnTo>
                  <a:pt x="2235404" y="1812708"/>
                </a:lnTo>
                <a:lnTo>
                  <a:pt x="2239547" y="1860405"/>
                </a:lnTo>
                <a:lnTo>
                  <a:pt x="2245132" y="1909136"/>
                </a:lnTo>
                <a:lnTo>
                  <a:pt x="2258863" y="2008438"/>
                </a:lnTo>
                <a:lnTo>
                  <a:pt x="2282460" y="2152802"/>
                </a:lnTo>
                <a:lnTo>
                  <a:pt x="2315718" y="2330506"/>
                </a:lnTo>
                <a:lnTo>
                  <a:pt x="2332568" y="2416317"/>
                </a:lnTo>
                <a:lnTo>
                  <a:pt x="2349464" y="2493967"/>
                </a:lnTo>
                <a:lnTo>
                  <a:pt x="2366381" y="2563285"/>
                </a:lnTo>
                <a:lnTo>
                  <a:pt x="2391771" y="2648499"/>
                </a:lnTo>
                <a:lnTo>
                  <a:pt x="2427360" y="2749561"/>
                </a:lnTo>
                <a:lnTo>
                  <a:pt x="2431018" y="2753085"/>
                </a:lnTo>
                <a:lnTo>
                  <a:pt x="2433457" y="2748379"/>
                </a:lnTo>
                <a:lnTo>
                  <a:pt x="2435083" y="2738186"/>
                </a:lnTo>
                <a:lnTo>
                  <a:pt x="2424091" y="2657699"/>
                </a:lnTo>
                <a:lnTo>
                  <a:pt x="2408715" y="2584281"/>
                </a:lnTo>
                <a:lnTo>
                  <a:pt x="2382521" y="2496204"/>
                </a:lnTo>
                <a:lnTo>
                  <a:pt x="2361317" y="2431635"/>
                </a:lnTo>
                <a:lnTo>
                  <a:pt x="2332102" y="2330405"/>
                </a:lnTo>
                <a:lnTo>
                  <a:pt x="2309276" y="2257758"/>
                </a:lnTo>
                <a:lnTo>
                  <a:pt x="2288782" y="2183137"/>
                </a:lnTo>
                <a:lnTo>
                  <a:pt x="2268856" y="2107638"/>
                </a:lnTo>
                <a:lnTo>
                  <a:pt x="2245888" y="2031750"/>
                </a:lnTo>
                <a:lnTo>
                  <a:pt x="2225333" y="1951926"/>
                </a:lnTo>
                <a:lnTo>
                  <a:pt x="2205378" y="1870823"/>
                </a:lnTo>
                <a:lnTo>
                  <a:pt x="2182398" y="1792443"/>
                </a:lnTo>
                <a:lnTo>
                  <a:pt x="2161837" y="1711511"/>
                </a:lnTo>
                <a:lnTo>
                  <a:pt x="2125641" y="1551318"/>
                </a:lnTo>
                <a:lnTo>
                  <a:pt x="2112152" y="1474052"/>
                </a:lnTo>
                <a:lnTo>
                  <a:pt x="2100042" y="1398789"/>
                </a:lnTo>
                <a:lnTo>
                  <a:pt x="2078769" y="1292951"/>
                </a:lnTo>
                <a:lnTo>
                  <a:pt x="2067801" y="1224226"/>
                </a:lnTo>
                <a:lnTo>
                  <a:pt x="2061987" y="1159815"/>
                </a:lnTo>
                <a:lnTo>
                  <a:pt x="2054950" y="1075545"/>
                </a:lnTo>
                <a:lnTo>
                  <a:pt x="2046672" y="983860"/>
                </a:lnTo>
                <a:lnTo>
                  <a:pt x="2044903" y="890342"/>
                </a:lnTo>
                <a:lnTo>
                  <a:pt x="2044814" y="872961"/>
                </a:lnTo>
                <a:lnTo>
                  <a:pt x="2046165" y="867018"/>
                </a:lnTo>
                <a:lnTo>
                  <a:pt x="2048477" y="868701"/>
                </a:lnTo>
                <a:lnTo>
                  <a:pt x="2062326" y="911958"/>
                </a:lnTo>
                <a:lnTo>
                  <a:pt x="2068512" y="997957"/>
                </a:lnTo>
                <a:lnTo>
                  <a:pt x="2069734" y="1120726"/>
                </a:lnTo>
                <a:lnTo>
                  <a:pt x="2070033" y="1690210"/>
                </a:lnTo>
                <a:lnTo>
                  <a:pt x="2071444" y="1740640"/>
                </a:lnTo>
                <a:lnTo>
                  <a:pt x="2076776" y="1841828"/>
                </a:lnTo>
                <a:lnTo>
                  <a:pt x="2081584" y="1892519"/>
                </a:lnTo>
                <a:lnTo>
                  <a:pt x="2087612" y="1943245"/>
                </a:lnTo>
                <a:lnTo>
                  <a:pt x="2094453" y="1993997"/>
                </a:lnTo>
                <a:lnTo>
                  <a:pt x="2105817" y="2095543"/>
                </a:lnTo>
                <a:lnTo>
                  <a:pt x="2110823" y="2146328"/>
                </a:lnTo>
                <a:lnTo>
                  <a:pt x="2116982" y="2195707"/>
                </a:lnTo>
                <a:lnTo>
                  <a:pt x="2131352" y="2291966"/>
                </a:lnTo>
                <a:lnTo>
                  <a:pt x="2150909" y="2382725"/>
                </a:lnTo>
                <a:lnTo>
                  <a:pt x="2172301" y="2470100"/>
                </a:lnTo>
                <a:lnTo>
                  <a:pt x="2191216" y="2555970"/>
                </a:lnTo>
                <a:lnTo>
                  <a:pt x="2212793" y="2633646"/>
                </a:lnTo>
                <a:lnTo>
                  <a:pt x="2235083" y="2704386"/>
                </a:lnTo>
                <a:lnTo>
                  <a:pt x="2264909" y="2796924"/>
                </a:lnTo>
                <a:lnTo>
                  <a:pt x="2308435" y="2885306"/>
                </a:lnTo>
                <a:lnTo>
                  <a:pt x="2317869" y="2901437"/>
                </a:lnTo>
                <a:lnTo>
                  <a:pt x="2322746" y="2903725"/>
                </a:lnTo>
                <a:lnTo>
                  <a:pt x="2324586" y="2896783"/>
                </a:lnTo>
                <a:lnTo>
                  <a:pt x="2324403" y="2883689"/>
                </a:lnTo>
                <a:lnTo>
                  <a:pt x="2310659" y="2831549"/>
                </a:lnTo>
                <a:lnTo>
                  <a:pt x="2281972" y="2757932"/>
                </a:lnTo>
                <a:lnTo>
                  <a:pt x="2246660" y="2673560"/>
                </a:lnTo>
                <a:lnTo>
                  <a:pt x="2221913" y="2607826"/>
                </a:lnTo>
                <a:lnTo>
                  <a:pt x="2171531" y="2462145"/>
                </a:lnTo>
                <a:lnTo>
                  <a:pt x="2142425" y="2386865"/>
                </a:lnTo>
                <a:lnTo>
                  <a:pt x="2112086" y="2309662"/>
                </a:lnTo>
                <a:lnTo>
                  <a:pt x="2069794" y="2186864"/>
                </a:lnTo>
                <a:lnTo>
                  <a:pt x="2038412" y="2103180"/>
                </a:lnTo>
                <a:lnTo>
                  <a:pt x="2009414" y="2015187"/>
                </a:lnTo>
                <a:lnTo>
                  <a:pt x="1943414" y="1794653"/>
                </a:lnTo>
                <a:lnTo>
                  <a:pt x="1879585" y="1565739"/>
                </a:lnTo>
                <a:lnTo>
                  <a:pt x="1857920" y="1476699"/>
                </a:lnTo>
                <a:lnTo>
                  <a:pt x="1795089" y="1194748"/>
                </a:lnTo>
                <a:lnTo>
                  <a:pt x="1781796" y="1121784"/>
                </a:lnTo>
                <a:lnTo>
                  <a:pt x="1761763" y="996443"/>
                </a:lnTo>
                <a:lnTo>
                  <a:pt x="1752946" y="901704"/>
                </a:lnTo>
                <a:lnTo>
                  <a:pt x="1735098" y="816424"/>
                </a:lnTo>
                <a:lnTo>
                  <a:pt x="1732443" y="812393"/>
                </a:lnTo>
                <a:lnTo>
                  <a:pt x="1730674" y="815351"/>
                </a:lnTo>
                <a:lnTo>
                  <a:pt x="1727341" y="907569"/>
                </a:lnTo>
                <a:lnTo>
                  <a:pt x="1727135" y="1347794"/>
                </a:lnTo>
                <a:lnTo>
                  <a:pt x="1730898" y="1426871"/>
                </a:lnTo>
                <a:lnTo>
                  <a:pt x="1735863" y="1509054"/>
                </a:lnTo>
                <a:lnTo>
                  <a:pt x="1738069" y="1592616"/>
                </a:lnTo>
                <a:lnTo>
                  <a:pt x="1742813" y="1676792"/>
                </a:lnTo>
                <a:lnTo>
                  <a:pt x="1748214" y="1762652"/>
                </a:lnTo>
                <a:lnTo>
                  <a:pt x="1752665" y="1898257"/>
                </a:lnTo>
                <a:lnTo>
                  <a:pt x="1758708" y="1990432"/>
                </a:lnTo>
                <a:lnTo>
                  <a:pt x="1770043" y="2136335"/>
                </a:lnTo>
                <a:lnTo>
                  <a:pt x="1775495" y="2184813"/>
                </a:lnTo>
                <a:lnTo>
                  <a:pt x="1781953" y="2232652"/>
                </a:lnTo>
                <a:lnTo>
                  <a:pt x="1795243" y="2325789"/>
                </a:lnTo>
                <a:lnTo>
                  <a:pt x="1805853" y="2414221"/>
                </a:lnTo>
                <a:lnTo>
                  <a:pt x="1819035" y="2496798"/>
                </a:lnTo>
                <a:lnTo>
                  <a:pt x="1834302" y="2574421"/>
                </a:lnTo>
                <a:lnTo>
                  <a:pt x="1850494" y="2646550"/>
                </a:lnTo>
                <a:lnTo>
                  <a:pt x="1875477" y="2737140"/>
                </a:lnTo>
                <a:lnTo>
                  <a:pt x="1900753" y="2804121"/>
                </a:lnTo>
                <a:lnTo>
                  <a:pt x="1906380" y="2810625"/>
                </a:lnTo>
                <a:lnTo>
                  <a:pt x="1910132" y="2807906"/>
                </a:lnTo>
                <a:lnTo>
                  <a:pt x="1912632" y="2799036"/>
                </a:lnTo>
                <a:lnTo>
                  <a:pt x="1911478" y="2787480"/>
                </a:lnTo>
                <a:lnTo>
                  <a:pt x="1893109" y="2717086"/>
                </a:lnTo>
                <a:lnTo>
                  <a:pt x="1872268" y="2637625"/>
                </a:lnTo>
                <a:lnTo>
                  <a:pt x="1843044" y="2547759"/>
                </a:lnTo>
                <a:lnTo>
                  <a:pt x="1823805" y="2481360"/>
                </a:lnTo>
                <a:lnTo>
                  <a:pt x="1801144" y="2409515"/>
                </a:lnTo>
                <a:lnTo>
                  <a:pt x="1780723" y="2331488"/>
                </a:lnTo>
                <a:lnTo>
                  <a:pt x="1760829" y="2251183"/>
                </a:lnTo>
                <a:lnTo>
                  <a:pt x="1737876" y="2173159"/>
                </a:lnTo>
                <a:lnTo>
                  <a:pt x="1717327" y="2092385"/>
                </a:lnTo>
                <a:lnTo>
                  <a:pt x="1697376" y="2008037"/>
                </a:lnTo>
                <a:lnTo>
                  <a:pt x="1663754" y="1874694"/>
                </a:lnTo>
                <a:lnTo>
                  <a:pt x="1644402" y="1788049"/>
                </a:lnTo>
                <a:lnTo>
                  <a:pt x="1591838" y="1539347"/>
                </a:lnTo>
                <a:lnTo>
                  <a:pt x="1578573" y="1457914"/>
                </a:lnTo>
                <a:lnTo>
                  <a:pt x="1566563" y="1377506"/>
                </a:lnTo>
                <a:lnTo>
                  <a:pt x="1545346" y="1268771"/>
                </a:lnTo>
                <a:lnTo>
                  <a:pt x="1534391" y="1199368"/>
                </a:lnTo>
                <a:lnTo>
                  <a:pt x="1521056" y="1130892"/>
                </a:lnTo>
                <a:lnTo>
                  <a:pt x="1501444" y="1036401"/>
                </a:lnTo>
                <a:lnTo>
                  <a:pt x="1469072" y="869027"/>
                </a:lnTo>
                <a:lnTo>
                  <a:pt x="1456252" y="811428"/>
                </a:lnTo>
                <a:lnTo>
                  <a:pt x="1450590" y="802008"/>
                </a:lnTo>
                <a:lnTo>
                  <a:pt x="1443994" y="798549"/>
                </a:lnTo>
                <a:lnTo>
                  <a:pt x="1436774" y="799066"/>
                </a:lnTo>
                <a:lnTo>
                  <a:pt x="1430550" y="810699"/>
                </a:lnTo>
                <a:lnTo>
                  <a:pt x="1416459" y="876775"/>
                </a:lnTo>
                <a:lnTo>
                  <a:pt x="1407219" y="971983"/>
                </a:lnTo>
                <a:lnTo>
                  <a:pt x="1399982" y="1059872"/>
                </a:lnTo>
                <a:lnTo>
                  <a:pt x="1398289" y="1125810"/>
                </a:lnTo>
                <a:lnTo>
                  <a:pt x="1396936" y="1839279"/>
                </a:lnTo>
                <a:lnTo>
                  <a:pt x="1400698" y="1931295"/>
                </a:lnTo>
                <a:lnTo>
                  <a:pt x="1405663" y="2022519"/>
                </a:lnTo>
                <a:lnTo>
                  <a:pt x="1407869" y="2110101"/>
                </a:lnTo>
                <a:lnTo>
                  <a:pt x="1412613" y="2192301"/>
                </a:lnTo>
                <a:lnTo>
                  <a:pt x="1419425" y="2271166"/>
                </a:lnTo>
                <a:lnTo>
                  <a:pt x="1427156" y="2348551"/>
                </a:lnTo>
                <a:lnTo>
                  <a:pt x="1439059" y="2421515"/>
                </a:lnTo>
                <a:lnTo>
                  <a:pt x="1452345" y="2488751"/>
                </a:lnTo>
                <a:lnTo>
                  <a:pt x="1469170" y="2571381"/>
                </a:lnTo>
                <a:lnTo>
                  <a:pt x="1495660" y="2651300"/>
                </a:lnTo>
                <a:lnTo>
                  <a:pt x="1502902" y="2676955"/>
                </a:lnTo>
                <a:lnTo>
                  <a:pt x="1502857" y="2677870"/>
                </a:lnTo>
                <a:lnTo>
                  <a:pt x="1474369" y="2601122"/>
                </a:lnTo>
                <a:lnTo>
                  <a:pt x="1442908" y="2511621"/>
                </a:lnTo>
                <a:lnTo>
                  <a:pt x="1416515" y="2434695"/>
                </a:lnTo>
                <a:lnTo>
                  <a:pt x="1383921" y="2340249"/>
                </a:lnTo>
                <a:lnTo>
                  <a:pt x="1354352" y="2232459"/>
                </a:lnTo>
                <a:lnTo>
                  <a:pt x="1331442" y="2157781"/>
                </a:lnTo>
                <a:lnTo>
                  <a:pt x="1257059" y="1930293"/>
                </a:lnTo>
                <a:lnTo>
                  <a:pt x="1235520" y="1854152"/>
                </a:lnTo>
                <a:lnTo>
                  <a:pt x="1216539" y="1776567"/>
                </a:lnTo>
                <a:lnTo>
                  <a:pt x="1147232" y="1461022"/>
                </a:lnTo>
                <a:lnTo>
                  <a:pt x="1134027" y="1388295"/>
                </a:lnTo>
                <a:lnTo>
                  <a:pt x="1100823" y="1171885"/>
                </a:lnTo>
                <a:lnTo>
                  <a:pt x="1083712" y="1080449"/>
                </a:lnTo>
                <a:lnTo>
                  <a:pt x="1062507" y="998355"/>
                </a:lnTo>
                <a:lnTo>
                  <a:pt x="1058271" y="991537"/>
                </a:lnTo>
                <a:lnTo>
                  <a:pt x="1054038" y="991224"/>
                </a:lnTo>
                <a:lnTo>
                  <a:pt x="1049803" y="995250"/>
                </a:lnTo>
                <a:lnTo>
                  <a:pt x="1048861" y="1026062"/>
                </a:lnTo>
                <a:lnTo>
                  <a:pt x="1053012" y="1119587"/>
                </a:lnTo>
                <a:lnTo>
                  <a:pt x="1054008" y="1377412"/>
                </a:lnTo>
                <a:lnTo>
                  <a:pt x="1057785" y="1450382"/>
                </a:lnTo>
                <a:lnTo>
                  <a:pt x="1067846" y="1566628"/>
                </a:lnTo>
                <a:lnTo>
                  <a:pt x="1074284" y="1648779"/>
                </a:lnTo>
                <a:lnTo>
                  <a:pt x="1079320" y="1777185"/>
                </a:lnTo>
                <a:lnTo>
                  <a:pt x="1085498" y="1872182"/>
                </a:lnTo>
                <a:lnTo>
                  <a:pt x="1109229" y="2154487"/>
                </a:lnTo>
                <a:lnTo>
                  <a:pt x="1121369" y="2247775"/>
                </a:lnTo>
                <a:lnTo>
                  <a:pt x="1136172" y="2339567"/>
                </a:lnTo>
                <a:lnTo>
                  <a:pt x="1152159" y="2427399"/>
                </a:lnTo>
                <a:lnTo>
                  <a:pt x="1177025" y="2549441"/>
                </a:lnTo>
                <a:lnTo>
                  <a:pt x="1193834" y="2619925"/>
                </a:lnTo>
                <a:lnTo>
                  <a:pt x="1219164" y="2703852"/>
                </a:lnTo>
                <a:lnTo>
                  <a:pt x="1246265" y="2776035"/>
                </a:lnTo>
                <a:lnTo>
                  <a:pt x="1251333" y="2780613"/>
                </a:lnTo>
                <a:lnTo>
                  <a:pt x="1256121" y="2778019"/>
                </a:lnTo>
                <a:lnTo>
                  <a:pt x="1260726" y="2770646"/>
                </a:lnTo>
                <a:lnTo>
                  <a:pt x="1262385" y="2760086"/>
                </a:lnTo>
                <a:lnTo>
                  <a:pt x="1251450" y="2673004"/>
                </a:lnTo>
                <a:lnTo>
                  <a:pt x="1233100" y="2594774"/>
                </a:lnTo>
                <a:lnTo>
                  <a:pt x="1183292" y="2436693"/>
                </a:lnTo>
                <a:lnTo>
                  <a:pt x="1163693" y="2369908"/>
                </a:lnTo>
                <a:lnTo>
                  <a:pt x="1066554" y="2082027"/>
                </a:lnTo>
                <a:lnTo>
                  <a:pt x="1045017" y="2006255"/>
                </a:lnTo>
                <a:lnTo>
                  <a:pt x="1024627" y="1930247"/>
                </a:lnTo>
                <a:lnTo>
                  <a:pt x="1001453" y="1854131"/>
                </a:lnTo>
                <a:lnTo>
                  <a:pt x="953494" y="1703197"/>
                </a:lnTo>
                <a:lnTo>
                  <a:pt x="933620" y="1632336"/>
                </a:lnTo>
                <a:lnTo>
                  <a:pt x="906565" y="1528974"/>
                </a:lnTo>
                <a:lnTo>
                  <a:pt x="885481" y="1460829"/>
                </a:lnTo>
                <a:lnTo>
                  <a:pt x="844194" y="1338581"/>
                </a:lnTo>
                <a:lnTo>
                  <a:pt x="817590" y="1234314"/>
                </a:lnTo>
                <a:lnTo>
                  <a:pt x="790384" y="1148075"/>
                </a:lnTo>
                <a:lnTo>
                  <a:pt x="771003" y="1083011"/>
                </a:lnTo>
                <a:lnTo>
                  <a:pt x="758439" y="1059423"/>
                </a:lnTo>
                <a:lnTo>
                  <a:pt x="751137" y="1049182"/>
                </a:lnTo>
                <a:lnTo>
                  <a:pt x="743448" y="1047999"/>
                </a:lnTo>
                <a:lnTo>
                  <a:pt x="735499" y="1052855"/>
                </a:lnTo>
                <a:lnTo>
                  <a:pt x="727377" y="1061736"/>
                </a:lnTo>
                <a:lnTo>
                  <a:pt x="714590" y="1101709"/>
                </a:lnTo>
                <a:lnTo>
                  <a:pt x="703222" y="1176391"/>
                </a:lnTo>
                <a:lnTo>
                  <a:pt x="699853" y="1250730"/>
                </a:lnTo>
                <a:lnTo>
                  <a:pt x="698715" y="1371086"/>
                </a:lnTo>
                <a:lnTo>
                  <a:pt x="698459" y="1577634"/>
                </a:lnTo>
                <a:lnTo>
                  <a:pt x="702208" y="1656022"/>
                </a:lnTo>
                <a:lnTo>
                  <a:pt x="707167" y="1736487"/>
                </a:lnTo>
                <a:lnTo>
                  <a:pt x="709371" y="1814583"/>
                </a:lnTo>
                <a:lnTo>
                  <a:pt x="714114" y="1895388"/>
                </a:lnTo>
                <a:lnTo>
                  <a:pt x="722337" y="1979750"/>
                </a:lnTo>
                <a:lnTo>
                  <a:pt x="758052" y="2233882"/>
                </a:lnTo>
                <a:lnTo>
                  <a:pt x="772439" y="2316929"/>
                </a:lnTo>
                <a:lnTo>
                  <a:pt x="788240" y="2393350"/>
                </a:lnTo>
                <a:lnTo>
                  <a:pt x="804670" y="2463533"/>
                </a:lnTo>
                <a:lnTo>
                  <a:pt x="829787" y="2557167"/>
                </a:lnTo>
                <a:lnTo>
                  <a:pt x="853692" y="2636338"/>
                </a:lnTo>
                <a:lnTo>
                  <a:pt x="865275" y="2677831"/>
                </a:lnTo>
                <a:lnTo>
                  <a:pt x="871750" y="2686921"/>
                </a:lnTo>
                <a:lnTo>
                  <a:pt x="878889" y="2688747"/>
                </a:lnTo>
                <a:lnTo>
                  <a:pt x="886471" y="2685731"/>
                </a:lnTo>
                <a:lnTo>
                  <a:pt x="890114" y="2678076"/>
                </a:lnTo>
                <a:lnTo>
                  <a:pt x="891132" y="2667328"/>
                </a:lnTo>
                <a:lnTo>
                  <a:pt x="887089" y="2637512"/>
                </a:lnTo>
                <a:lnTo>
                  <a:pt x="829265" y="2415092"/>
                </a:lnTo>
                <a:lnTo>
                  <a:pt x="808792" y="2348548"/>
                </a:lnTo>
                <a:lnTo>
                  <a:pt x="786994" y="2281343"/>
                </a:lnTo>
                <a:lnTo>
                  <a:pt x="757443" y="2178630"/>
                </a:lnTo>
                <a:lnTo>
                  <a:pt x="734538" y="2105635"/>
                </a:lnTo>
                <a:lnTo>
                  <a:pt x="710248" y="2034623"/>
                </a:lnTo>
                <a:lnTo>
                  <a:pt x="660159" y="1897051"/>
                </a:lnTo>
                <a:lnTo>
                  <a:pt x="638620" y="1829030"/>
                </a:lnTo>
                <a:lnTo>
                  <a:pt x="619639" y="1761169"/>
                </a:lnTo>
                <a:lnTo>
                  <a:pt x="567345" y="1568015"/>
                </a:lnTo>
                <a:lnTo>
                  <a:pt x="524887" y="1418387"/>
                </a:lnTo>
                <a:lnTo>
                  <a:pt x="506215" y="1342815"/>
                </a:lnTo>
                <a:lnTo>
                  <a:pt x="462692" y="1201414"/>
                </a:lnTo>
                <a:lnTo>
                  <a:pt x="453490" y="1171784"/>
                </a:lnTo>
                <a:lnTo>
                  <a:pt x="447649" y="1165011"/>
                </a:lnTo>
                <a:lnTo>
                  <a:pt x="440933" y="1163318"/>
                </a:lnTo>
                <a:lnTo>
                  <a:pt x="433634" y="1165012"/>
                </a:lnTo>
                <a:lnTo>
                  <a:pt x="427356" y="1170375"/>
                </a:lnTo>
                <a:lnTo>
                  <a:pt x="416618" y="1187622"/>
                </a:lnTo>
                <a:lnTo>
                  <a:pt x="410905" y="1220687"/>
                </a:lnTo>
                <a:lnTo>
                  <a:pt x="407237" y="1310902"/>
                </a:lnTo>
                <a:lnTo>
                  <a:pt x="406341" y="1738507"/>
                </a:lnTo>
                <a:lnTo>
                  <a:pt x="410101" y="1823006"/>
                </a:lnTo>
                <a:lnTo>
                  <a:pt x="416475" y="1910891"/>
                </a:lnTo>
                <a:lnTo>
                  <a:pt x="440348" y="2174557"/>
                </a:lnTo>
                <a:lnTo>
                  <a:pt x="448733" y="2256225"/>
                </a:lnTo>
                <a:lnTo>
                  <a:pt x="460926" y="2334855"/>
                </a:lnTo>
                <a:lnTo>
                  <a:pt x="475753" y="2410724"/>
                </a:lnTo>
                <a:lnTo>
                  <a:pt x="491750" y="2482074"/>
                </a:lnTo>
                <a:lnTo>
                  <a:pt x="504504" y="2547651"/>
                </a:lnTo>
                <a:lnTo>
                  <a:pt x="523381" y="2632578"/>
                </a:lnTo>
                <a:lnTo>
                  <a:pt x="548302" y="2717742"/>
                </a:lnTo>
                <a:lnTo>
                  <a:pt x="569127" y="2764820"/>
                </a:lnTo>
                <a:lnTo>
                  <a:pt x="571307" y="2766079"/>
                </a:lnTo>
                <a:lnTo>
                  <a:pt x="548660" y="2679775"/>
                </a:lnTo>
                <a:lnTo>
                  <a:pt x="515718" y="2588306"/>
                </a:lnTo>
                <a:lnTo>
                  <a:pt x="484841" y="2510097"/>
                </a:lnTo>
                <a:lnTo>
                  <a:pt x="454054" y="2420603"/>
                </a:lnTo>
                <a:lnTo>
                  <a:pt x="418122" y="2326353"/>
                </a:lnTo>
                <a:lnTo>
                  <a:pt x="380664" y="2232104"/>
                </a:lnTo>
                <a:lnTo>
                  <a:pt x="253930" y="1896479"/>
                </a:lnTo>
                <a:lnTo>
                  <a:pt x="232296" y="1832539"/>
                </a:lnTo>
                <a:lnTo>
                  <a:pt x="211861" y="1769784"/>
                </a:lnTo>
                <a:lnTo>
                  <a:pt x="177969" y="1672397"/>
                </a:lnTo>
                <a:lnTo>
                  <a:pt x="149425" y="1580356"/>
                </a:lnTo>
                <a:lnTo>
                  <a:pt x="123093" y="1491936"/>
                </a:lnTo>
                <a:lnTo>
                  <a:pt x="98828" y="1412899"/>
                </a:lnTo>
                <a:lnTo>
                  <a:pt x="72660" y="1307354"/>
                </a:lnTo>
                <a:lnTo>
                  <a:pt x="52684" y="1260841"/>
                </a:lnTo>
                <a:lnTo>
                  <a:pt x="46390" y="1256838"/>
                </a:lnTo>
                <a:lnTo>
                  <a:pt x="40782" y="1259814"/>
                </a:lnTo>
                <a:lnTo>
                  <a:pt x="35633" y="1267443"/>
                </a:lnTo>
                <a:lnTo>
                  <a:pt x="29912" y="1290970"/>
                </a:lnTo>
                <a:lnTo>
                  <a:pt x="25937" y="1381417"/>
                </a:lnTo>
                <a:lnTo>
                  <a:pt x="25358" y="1611723"/>
                </a:lnTo>
                <a:lnTo>
                  <a:pt x="29108" y="1681521"/>
                </a:lnTo>
                <a:lnTo>
                  <a:pt x="34067" y="1756287"/>
                </a:lnTo>
                <a:lnTo>
                  <a:pt x="36271" y="1836553"/>
                </a:lnTo>
                <a:lnTo>
                  <a:pt x="41014" y="1919265"/>
                </a:lnTo>
                <a:lnTo>
                  <a:pt x="47825" y="2001650"/>
                </a:lnTo>
                <a:lnTo>
                  <a:pt x="67842" y="2203190"/>
                </a:lnTo>
                <a:lnTo>
                  <a:pt x="79975" y="2283062"/>
                </a:lnTo>
                <a:lnTo>
                  <a:pt x="94775" y="2359483"/>
                </a:lnTo>
                <a:lnTo>
                  <a:pt x="110760" y="2431077"/>
                </a:lnTo>
                <a:lnTo>
                  <a:pt x="123509" y="2500527"/>
                </a:lnTo>
                <a:lnTo>
                  <a:pt x="135290" y="2566200"/>
                </a:lnTo>
                <a:lnTo>
                  <a:pt x="157789" y="2649363"/>
                </a:lnTo>
                <a:lnTo>
                  <a:pt x="192320" y="2749674"/>
                </a:lnTo>
                <a:lnTo>
                  <a:pt x="213414" y="2792155"/>
                </a:lnTo>
                <a:lnTo>
                  <a:pt x="218454" y="2792770"/>
                </a:lnTo>
                <a:lnTo>
                  <a:pt x="221814" y="2784713"/>
                </a:lnTo>
                <a:lnTo>
                  <a:pt x="224055" y="2770875"/>
                </a:lnTo>
                <a:lnTo>
                  <a:pt x="220465" y="2717689"/>
                </a:lnTo>
                <a:lnTo>
                  <a:pt x="205199" y="2635098"/>
                </a:lnTo>
                <a:lnTo>
                  <a:pt x="185715" y="2563473"/>
                </a:lnTo>
                <a:lnTo>
                  <a:pt x="168967" y="2488629"/>
                </a:lnTo>
                <a:lnTo>
                  <a:pt x="146758" y="2412831"/>
                </a:lnTo>
                <a:lnTo>
                  <a:pt x="123714" y="2335338"/>
                </a:lnTo>
                <a:lnTo>
                  <a:pt x="105911" y="2250446"/>
                </a:lnTo>
                <a:lnTo>
                  <a:pt x="84800" y="2164144"/>
                </a:lnTo>
                <a:lnTo>
                  <a:pt x="68981" y="2082913"/>
                </a:lnTo>
                <a:lnTo>
                  <a:pt x="8406" y="1714551"/>
                </a:lnTo>
                <a:lnTo>
                  <a:pt x="1608" y="1623048"/>
                </a:lnTo>
                <a:lnTo>
                  <a:pt x="265" y="1540795"/>
                </a:lnTo>
                <a:lnTo>
                  <a:pt x="0" y="1463033"/>
                </a:lnTo>
                <a:lnTo>
                  <a:pt x="1389" y="1453722"/>
                </a:lnTo>
                <a:lnTo>
                  <a:pt x="3727" y="1451747"/>
                </a:lnTo>
                <a:lnTo>
                  <a:pt x="11498" y="1460843"/>
                </a:lnTo>
                <a:lnTo>
                  <a:pt x="24359" y="1478997"/>
                </a:lnTo>
                <a:lnTo>
                  <a:pt x="33151" y="1486942"/>
                </a:lnTo>
                <a:lnTo>
                  <a:pt x="54208" y="1499534"/>
                </a:lnTo>
                <a:lnTo>
                  <a:pt x="67161" y="1500633"/>
                </a:lnTo>
                <a:lnTo>
                  <a:pt x="96606" y="1494329"/>
                </a:lnTo>
                <a:lnTo>
                  <a:pt x="124744" y="1478357"/>
                </a:lnTo>
                <a:lnTo>
                  <a:pt x="232655" y="1392733"/>
                </a:lnTo>
                <a:lnTo>
                  <a:pt x="346610" y="1301975"/>
                </a:lnTo>
                <a:lnTo>
                  <a:pt x="369912" y="1287503"/>
                </a:lnTo>
                <a:lnTo>
                  <a:pt x="392969" y="1274957"/>
                </a:lnTo>
                <a:lnTo>
                  <a:pt x="423227" y="1253437"/>
                </a:lnTo>
                <a:lnTo>
                  <a:pt x="466900" y="1229046"/>
                </a:lnTo>
                <a:lnTo>
                  <a:pt x="486875" y="1215109"/>
                </a:lnTo>
                <a:lnTo>
                  <a:pt x="633441" y="1152797"/>
                </a:lnTo>
                <a:lnTo>
                  <a:pt x="662493" y="1138887"/>
                </a:lnTo>
                <a:lnTo>
                  <a:pt x="825117" y="1088017"/>
                </a:lnTo>
                <a:lnTo>
                  <a:pt x="952429" y="1033283"/>
                </a:lnTo>
                <a:lnTo>
                  <a:pt x="1028635" y="1006152"/>
                </a:lnTo>
                <a:lnTo>
                  <a:pt x="1130235" y="961490"/>
                </a:lnTo>
                <a:lnTo>
                  <a:pt x="1256711" y="922880"/>
                </a:lnTo>
                <a:lnTo>
                  <a:pt x="1383698" y="872590"/>
                </a:lnTo>
                <a:lnTo>
                  <a:pt x="1517440" y="833980"/>
                </a:lnTo>
                <a:lnTo>
                  <a:pt x="1582180" y="815625"/>
                </a:lnTo>
                <a:lnTo>
                  <a:pt x="1714532" y="766582"/>
                </a:lnTo>
                <a:lnTo>
                  <a:pt x="1760874" y="752225"/>
                </a:lnTo>
                <a:lnTo>
                  <a:pt x="1834902" y="721445"/>
                </a:lnTo>
                <a:lnTo>
                  <a:pt x="1960800" y="694422"/>
                </a:lnTo>
                <a:lnTo>
                  <a:pt x="2101455" y="656170"/>
                </a:lnTo>
                <a:lnTo>
                  <a:pt x="2255064" y="618066"/>
                </a:lnTo>
                <a:lnTo>
                  <a:pt x="2386869" y="579966"/>
                </a:lnTo>
                <a:lnTo>
                  <a:pt x="2616134" y="503766"/>
                </a:lnTo>
                <a:lnTo>
                  <a:pt x="2742426" y="474133"/>
                </a:lnTo>
                <a:lnTo>
                  <a:pt x="2882435" y="440266"/>
                </a:lnTo>
                <a:lnTo>
                  <a:pt x="3003946" y="410633"/>
                </a:lnTo>
                <a:lnTo>
                  <a:pt x="3128594" y="376505"/>
                </a:lnTo>
                <a:lnTo>
                  <a:pt x="3269022" y="343132"/>
                </a:lnTo>
                <a:lnTo>
                  <a:pt x="3403710" y="309042"/>
                </a:lnTo>
                <a:lnTo>
                  <a:pt x="3536214" y="279400"/>
                </a:lnTo>
                <a:lnTo>
                  <a:pt x="3670429" y="245533"/>
                </a:lnTo>
                <a:lnTo>
                  <a:pt x="3802828" y="211666"/>
                </a:lnTo>
                <a:lnTo>
                  <a:pt x="3935124" y="177800"/>
                </a:lnTo>
                <a:lnTo>
                  <a:pt x="4066296" y="148166"/>
                </a:lnTo>
                <a:lnTo>
                  <a:pt x="4193510" y="129978"/>
                </a:lnTo>
                <a:lnTo>
                  <a:pt x="4238735" y="124119"/>
                </a:lnTo>
                <a:lnTo>
                  <a:pt x="4317259" y="101805"/>
                </a:lnTo>
                <a:lnTo>
                  <a:pt x="4335552" y="119294"/>
                </a:lnTo>
                <a:lnTo>
                  <a:pt x="4336735" y="124685"/>
                </a:lnTo>
                <a:lnTo>
                  <a:pt x="4336113" y="131101"/>
                </a:lnTo>
                <a:lnTo>
                  <a:pt x="4334287" y="138200"/>
                </a:lnTo>
                <a:lnTo>
                  <a:pt x="4329945" y="210429"/>
                </a:lnTo>
                <a:lnTo>
                  <a:pt x="4320725" y="298702"/>
                </a:lnTo>
                <a:lnTo>
                  <a:pt x="4311744" y="378070"/>
                </a:lnTo>
                <a:lnTo>
                  <a:pt x="4306520" y="463101"/>
                </a:lnTo>
                <a:lnTo>
                  <a:pt x="4304204" y="535148"/>
                </a:lnTo>
                <a:lnTo>
                  <a:pt x="4296620" y="608707"/>
                </a:lnTo>
                <a:lnTo>
                  <a:pt x="4293341" y="697487"/>
                </a:lnTo>
                <a:lnTo>
                  <a:pt x="4292694" y="782966"/>
                </a:lnTo>
                <a:lnTo>
                  <a:pt x="4302608" y="885210"/>
                </a:lnTo>
                <a:lnTo>
                  <a:pt x="4303477" y="977400"/>
                </a:lnTo>
                <a:lnTo>
                  <a:pt x="4296404" y="1053324"/>
                </a:lnTo>
                <a:lnTo>
                  <a:pt x="4289536" y="1144258"/>
                </a:lnTo>
                <a:lnTo>
                  <a:pt x="4286302" y="1160771"/>
                </a:lnTo>
                <a:lnTo>
                  <a:pt x="4282735" y="1167548"/>
                </a:lnTo>
                <a:lnTo>
                  <a:pt x="4278946" y="1167832"/>
                </a:lnTo>
                <a:lnTo>
                  <a:pt x="4275009" y="1163787"/>
                </a:lnTo>
                <a:lnTo>
                  <a:pt x="4262725" y="1137870"/>
                </a:lnTo>
                <a:lnTo>
                  <a:pt x="4233257" y="1043660"/>
                </a:lnTo>
                <a:lnTo>
                  <a:pt x="4212100" y="960706"/>
                </a:lnTo>
                <a:lnTo>
                  <a:pt x="4180882" y="866213"/>
                </a:lnTo>
                <a:lnTo>
                  <a:pt x="4161825" y="789641"/>
                </a:lnTo>
                <a:lnTo>
                  <a:pt x="4114741" y="562540"/>
                </a:lnTo>
                <a:lnTo>
                  <a:pt x="4089335" y="457527"/>
                </a:lnTo>
                <a:lnTo>
                  <a:pt x="4072401" y="376047"/>
                </a:lnTo>
                <a:lnTo>
                  <a:pt x="4066443" y="316816"/>
                </a:lnTo>
                <a:lnTo>
                  <a:pt x="4062785" y="308577"/>
                </a:lnTo>
                <a:lnTo>
                  <a:pt x="4057523" y="307318"/>
                </a:lnTo>
                <a:lnTo>
                  <a:pt x="4051193" y="310712"/>
                </a:lnTo>
                <a:lnTo>
                  <a:pt x="4048385" y="317208"/>
                </a:lnTo>
                <a:lnTo>
                  <a:pt x="4047924" y="325772"/>
                </a:lnTo>
                <a:lnTo>
                  <a:pt x="4050798" y="418412"/>
                </a:lnTo>
                <a:lnTo>
                  <a:pt x="4051217" y="587094"/>
                </a:lnTo>
                <a:lnTo>
                  <a:pt x="4057971" y="661257"/>
                </a:lnTo>
                <a:lnTo>
                  <a:pt x="4066912" y="795039"/>
                </a:lnTo>
                <a:lnTo>
                  <a:pt x="4077517" y="887500"/>
                </a:lnTo>
                <a:lnTo>
                  <a:pt x="4106320" y="1107280"/>
                </a:lnTo>
                <a:lnTo>
                  <a:pt x="4118520" y="1175101"/>
                </a:lnTo>
                <a:lnTo>
                  <a:pt x="4131940" y="1246167"/>
                </a:lnTo>
                <a:lnTo>
                  <a:pt x="4142607" y="1315381"/>
                </a:lnTo>
                <a:lnTo>
                  <a:pt x="4169613" y="1519663"/>
                </a:lnTo>
                <a:lnTo>
                  <a:pt x="4181928" y="1591216"/>
                </a:lnTo>
                <a:lnTo>
                  <a:pt x="4204729" y="1702900"/>
                </a:lnTo>
                <a:lnTo>
                  <a:pt x="4219643" y="1778489"/>
                </a:lnTo>
                <a:lnTo>
                  <a:pt x="4237384" y="1892444"/>
                </a:lnTo>
                <a:lnTo>
                  <a:pt x="4252031" y="1968564"/>
                </a:lnTo>
                <a:lnTo>
                  <a:pt x="4301162" y="2197105"/>
                </a:lnTo>
                <a:lnTo>
                  <a:pt x="4334899" y="2339361"/>
                </a:lnTo>
                <a:lnTo>
                  <a:pt x="4360278" y="2440726"/>
                </a:lnTo>
                <a:lnTo>
                  <a:pt x="4384259" y="2533947"/>
                </a:lnTo>
                <a:lnTo>
                  <a:pt x="4402340" y="2621305"/>
                </a:lnTo>
                <a:lnTo>
                  <a:pt x="4429256" y="2715463"/>
                </a:lnTo>
                <a:lnTo>
                  <a:pt x="4461693" y="2848153"/>
                </a:lnTo>
                <a:lnTo>
                  <a:pt x="4467774" y="2899572"/>
                </a:lnTo>
                <a:lnTo>
                  <a:pt x="4464395" y="2909537"/>
                </a:lnTo>
                <a:lnTo>
                  <a:pt x="4457907" y="2914769"/>
                </a:lnTo>
                <a:lnTo>
                  <a:pt x="4449350" y="2916845"/>
                </a:lnTo>
                <a:lnTo>
                  <a:pt x="4440822" y="2915408"/>
                </a:lnTo>
                <a:lnTo>
                  <a:pt x="4355296" y="2872119"/>
                </a:lnTo>
                <a:lnTo>
                  <a:pt x="4216878" y="2777510"/>
                </a:lnTo>
                <a:lnTo>
                  <a:pt x="4191176" y="2757037"/>
                </a:lnTo>
                <a:lnTo>
                  <a:pt x="4052024" y="2679535"/>
                </a:lnTo>
                <a:lnTo>
                  <a:pt x="4013368" y="2658014"/>
                </a:lnTo>
                <a:lnTo>
                  <a:pt x="3873962" y="2593112"/>
                </a:lnTo>
                <a:lnTo>
                  <a:pt x="3821328" y="2570926"/>
                </a:lnTo>
                <a:lnTo>
                  <a:pt x="3688636" y="2535817"/>
                </a:lnTo>
                <a:lnTo>
                  <a:pt x="3592652" y="2521665"/>
                </a:lnTo>
                <a:lnTo>
                  <a:pt x="3473595" y="2533021"/>
                </a:lnTo>
                <a:lnTo>
                  <a:pt x="3347021" y="2557064"/>
                </a:lnTo>
                <a:lnTo>
                  <a:pt x="3273159" y="2584031"/>
                </a:lnTo>
                <a:lnTo>
                  <a:pt x="3140730" y="2643391"/>
                </a:lnTo>
                <a:lnTo>
                  <a:pt x="3011555" y="2691520"/>
                </a:lnTo>
                <a:lnTo>
                  <a:pt x="2875475" y="2730477"/>
                </a:lnTo>
                <a:lnTo>
                  <a:pt x="2744685" y="2768599"/>
                </a:lnTo>
                <a:lnTo>
                  <a:pt x="2627366" y="2789766"/>
                </a:lnTo>
                <a:lnTo>
                  <a:pt x="2425577" y="2823633"/>
                </a:lnTo>
                <a:lnTo>
                  <a:pt x="2299864" y="2834747"/>
                </a:lnTo>
                <a:lnTo>
                  <a:pt x="2236910" y="2841821"/>
                </a:lnTo>
                <a:lnTo>
                  <a:pt x="2103874" y="2845818"/>
                </a:lnTo>
                <a:lnTo>
                  <a:pt x="1964283" y="2856961"/>
                </a:lnTo>
                <a:lnTo>
                  <a:pt x="1897895" y="2858804"/>
                </a:lnTo>
                <a:lnTo>
                  <a:pt x="1773179" y="2880607"/>
                </a:lnTo>
                <a:lnTo>
                  <a:pt x="1692728" y="2896413"/>
                </a:lnTo>
                <a:lnTo>
                  <a:pt x="1663865" y="2903016"/>
                </a:lnTo>
                <a:lnTo>
                  <a:pt x="1515364" y="2916890"/>
                </a:lnTo>
                <a:lnTo>
                  <a:pt x="1379997" y="2927581"/>
                </a:lnTo>
                <a:lnTo>
                  <a:pt x="1244535" y="2933461"/>
                </a:lnTo>
                <a:lnTo>
                  <a:pt x="1136646" y="2937442"/>
                </a:lnTo>
                <a:lnTo>
                  <a:pt x="1073959" y="2944630"/>
                </a:lnTo>
                <a:lnTo>
                  <a:pt x="977835" y="294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8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4800" y="63500"/>
            <a:ext cx="2107057" cy="53454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5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0800"/>
            <a:ext cx="2385441" cy="6117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9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" y="4813300"/>
            <a:ext cx="4762500" cy="165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10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4800600"/>
            <a:ext cx="1943100" cy="228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12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3700" y="5130800"/>
            <a:ext cx="4636389" cy="5198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2" name="Group 51"/>
          <p:cNvGrpSpPr/>
          <p:nvPr/>
        </p:nvGrpSpPr>
        <p:grpSpPr>
          <a:xfrm>
            <a:off x="2698242" y="628141"/>
            <a:ext cx="3891279" cy="3870325"/>
            <a:chOff x="2698242" y="628141"/>
            <a:chExt cx="3891279" cy="3870325"/>
          </a:xfrm>
        </p:grpSpPr>
        <p:grpSp>
          <p:nvGrpSpPr>
            <p:cNvPr id="49" name="Group 48"/>
            <p:cNvGrpSpPr/>
            <p:nvPr/>
          </p:nvGrpSpPr>
          <p:grpSpPr>
            <a:xfrm>
              <a:off x="2833877" y="742950"/>
              <a:ext cx="3644139" cy="3640329"/>
              <a:chOff x="2833877" y="742950"/>
              <a:chExt cx="3644139" cy="3640329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833877" y="751077"/>
                <a:ext cx="18163" cy="3619502"/>
              </a:xfrm>
              <a:custGeom>
                <a:avLst/>
                <a:gdLst/>
                <a:ahLst/>
                <a:cxnLst/>
                <a:rect l="0" t="0" r="0" b="0"/>
                <a:pathLst>
                  <a:path w="18163" h="3619502">
                    <a:moveTo>
                      <a:pt x="0" y="0"/>
                    </a:moveTo>
                    <a:lnTo>
                      <a:pt x="18162" y="0"/>
                    </a:lnTo>
                    <a:lnTo>
                      <a:pt x="18162" y="3619501"/>
                    </a:lnTo>
                    <a:lnTo>
                      <a:pt x="0" y="361950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833877" y="742950"/>
                <a:ext cx="3642870" cy="18162"/>
              </a:xfrm>
              <a:custGeom>
                <a:avLst/>
                <a:gdLst/>
                <a:ahLst/>
                <a:cxnLst/>
                <a:rect l="0" t="0" r="0" b="0"/>
                <a:pathLst>
                  <a:path w="3642870" h="18162">
                    <a:moveTo>
                      <a:pt x="0" y="0"/>
                    </a:moveTo>
                    <a:lnTo>
                      <a:pt x="3642869" y="0"/>
                    </a:lnTo>
                    <a:lnTo>
                      <a:pt x="3642869" y="18161"/>
                    </a:lnTo>
                    <a:lnTo>
                      <a:pt x="0" y="1816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846577" y="924941"/>
                <a:ext cx="3623946" cy="18796"/>
              </a:xfrm>
              <a:custGeom>
                <a:avLst/>
                <a:gdLst/>
                <a:ahLst/>
                <a:cxnLst/>
                <a:rect l="0" t="0" r="0" b="0"/>
                <a:pathLst>
                  <a:path w="3623946" h="18796">
                    <a:moveTo>
                      <a:pt x="0" y="0"/>
                    </a:moveTo>
                    <a:lnTo>
                      <a:pt x="3623945" y="0"/>
                    </a:lnTo>
                    <a:lnTo>
                      <a:pt x="3623945" y="18795"/>
                    </a:lnTo>
                    <a:lnTo>
                      <a:pt x="0" y="1879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016757" y="751966"/>
                <a:ext cx="19051" cy="3619501"/>
              </a:xfrm>
              <a:custGeom>
                <a:avLst/>
                <a:gdLst/>
                <a:ahLst/>
                <a:cxnLst/>
                <a:rect l="0" t="0" r="0" b="0"/>
                <a:pathLst>
                  <a:path w="19051" h="3619501">
                    <a:moveTo>
                      <a:pt x="0" y="0"/>
                    </a:moveTo>
                    <a:lnTo>
                      <a:pt x="19050" y="0"/>
                    </a:lnTo>
                    <a:lnTo>
                      <a:pt x="19050" y="3619500"/>
                    </a:lnTo>
                    <a:lnTo>
                      <a:pt x="0" y="36195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196844" y="751077"/>
                <a:ext cx="18924" cy="3619502"/>
              </a:xfrm>
              <a:custGeom>
                <a:avLst/>
                <a:gdLst/>
                <a:ahLst/>
                <a:cxnLst/>
                <a:rect l="0" t="0" r="0" b="0"/>
                <a:pathLst>
                  <a:path w="18924" h="3619502">
                    <a:moveTo>
                      <a:pt x="0" y="0"/>
                    </a:moveTo>
                    <a:lnTo>
                      <a:pt x="18923" y="0"/>
                    </a:lnTo>
                    <a:lnTo>
                      <a:pt x="18923" y="3619501"/>
                    </a:lnTo>
                    <a:lnTo>
                      <a:pt x="0" y="361950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379470" y="751966"/>
                <a:ext cx="20956" cy="3620518"/>
              </a:xfrm>
              <a:custGeom>
                <a:avLst/>
                <a:gdLst/>
                <a:ahLst/>
                <a:cxnLst/>
                <a:rect l="0" t="0" r="0" b="0"/>
                <a:pathLst>
                  <a:path w="20956" h="3620518">
                    <a:moveTo>
                      <a:pt x="0" y="0"/>
                    </a:moveTo>
                    <a:lnTo>
                      <a:pt x="20955" y="0"/>
                    </a:lnTo>
                    <a:lnTo>
                      <a:pt x="20955" y="3620517"/>
                    </a:lnTo>
                    <a:lnTo>
                      <a:pt x="0" y="362051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557015" y="751077"/>
                <a:ext cx="21591" cy="3621407"/>
              </a:xfrm>
              <a:custGeom>
                <a:avLst/>
                <a:gdLst/>
                <a:ahLst/>
                <a:cxnLst/>
                <a:rect l="0" t="0" r="0" b="0"/>
                <a:pathLst>
                  <a:path w="21591" h="3621407">
                    <a:moveTo>
                      <a:pt x="0" y="0"/>
                    </a:moveTo>
                    <a:lnTo>
                      <a:pt x="21590" y="0"/>
                    </a:lnTo>
                    <a:lnTo>
                      <a:pt x="21590" y="3621406"/>
                    </a:lnTo>
                    <a:lnTo>
                      <a:pt x="0" y="362140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739641" y="751966"/>
                <a:ext cx="18925" cy="3619501"/>
              </a:xfrm>
              <a:custGeom>
                <a:avLst/>
                <a:gdLst/>
                <a:ahLst/>
                <a:cxnLst/>
                <a:rect l="0" t="0" r="0" b="0"/>
                <a:pathLst>
                  <a:path w="18925" h="3619501">
                    <a:moveTo>
                      <a:pt x="0" y="0"/>
                    </a:moveTo>
                    <a:lnTo>
                      <a:pt x="18924" y="0"/>
                    </a:lnTo>
                    <a:lnTo>
                      <a:pt x="18924" y="3619500"/>
                    </a:lnTo>
                    <a:lnTo>
                      <a:pt x="0" y="36195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3922521" y="752983"/>
                <a:ext cx="20830" cy="3620516"/>
              </a:xfrm>
              <a:custGeom>
                <a:avLst/>
                <a:gdLst/>
                <a:ahLst/>
                <a:cxnLst/>
                <a:rect l="0" t="0" r="0" b="0"/>
                <a:pathLst>
                  <a:path w="20830" h="3620516">
                    <a:moveTo>
                      <a:pt x="0" y="0"/>
                    </a:moveTo>
                    <a:lnTo>
                      <a:pt x="20829" y="0"/>
                    </a:lnTo>
                    <a:lnTo>
                      <a:pt x="20829" y="3620515"/>
                    </a:lnTo>
                    <a:lnTo>
                      <a:pt x="0" y="362051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103496" y="751966"/>
                <a:ext cx="19814" cy="3619501"/>
              </a:xfrm>
              <a:custGeom>
                <a:avLst/>
                <a:gdLst/>
                <a:ahLst/>
                <a:cxnLst/>
                <a:rect l="0" t="0" r="0" b="0"/>
                <a:pathLst>
                  <a:path w="19814" h="3619501">
                    <a:moveTo>
                      <a:pt x="0" y="0"/>
                    </a:moveTo>
                    <a:lnTo>
                      <a:pt x="19813" y="0"/>
                    </a:lnTo>
                    <a:lnTo>
                      <a:pt x="19813" y="3619500"/>
                    </a:lnTo>
                    <a:lnTo>
                      <a:pt x="0" y="36195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4285234" y="753744"/>
                <a:ext cx="21845" cy="3618485"/>
              </a:xfrm>
              <a:custGeom>
                <a:avLst/>
                <a:gdLst/>
                <a:ahLst/>
                <a:cxnLst/>
                <a:rect l="0" t="0" r="0" b="0"/>
                <a:pathLst>
                  <a:path w="21845" h="3618485">
                    <a:moveTo>
                      <a:pt x="0" y="0"/>
                    </a:moveTo>
                    <a:lnTo>
                      <a:pt x="21844" y="0"/>
                    </a:lnTo>
                    <a:lnTo>
                      <a:pt x="21844" y="3618484"/>
                    </a:lnTo>
                    <a:lnTo>
                      <a:pt x="0" y="36184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4461636" y="751966"/>
                <a:ext cx="23497" cy="3619501"/>
              </a:xfrm>
              <a:custGeom>
                <a:avLst/>
                <a:gdLst/>
                <a:ahLst/>
                <a:cxnLst/>
                <a:rect l="0" t="0" r="0" b="0"/>
                <a:pathLst>
                  <a:path w="23497" h="3619501">
                    <a:moveTo>
                      <a:pt x="0" y="0"/>
                    </a:moveTo>
                    <a:lnTo>
                      <a:pt x="23496" y="0"/>
                    </a:lnTo>
                    <a:lnTo>
                      <a:pt x="23496" y="3619500"/>
                    </a:lnTo>
                    <a:lnTo>
                      <a:pt x="0" y="36195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645533" y="752983"/>
                <a:ext cx="18923" cy="3616833"/>
              </a:xfrm>
              <a:custGeom>
                <a:avLst/>
                <a:gdLst/>
                <a:ahLst/>
                <a:cxnLst/>
                <a:rect l="0" t="0" r="0" b="0"/>
                <a:pathLst>
                  <a:path w="18923" h="3616833">
                    <a:moveTo>
                      <a:pt x="0" y="0"/>
                    </a:moveTo>
                    <a:lnTo>
                      <a:pt x="18922" y="0"/>
                    </a:lnTo>
                    <a:lnTo>
                      <a:pt x="18922" y="3616832"/>
                    </a:lnTo>
                    <a:lnTo>
                      <a:pt x="0" y="361683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4828285" y="752983"/>
                <a:ext cx="20702" cy="3617722"/>
              </a:xfrm>
              <a:custGeom>
                <a:avLst/>
                <a:gdLst/>
                <a:ahLst/>
                <a:cxnLst/>
                <a:rect l="0" t="0" r="0" b="0"/>
                <a:pathLst>
                  <a:path w="20702" h="3617722">
                    <a:moveTo>
                      <a:pt x="0" y="0"/>
                    </a:moveTo>
                    <a:lnTo>
                      <a:pt x="20701" y="0"/>
                    </a:lnTo>
                    <a:lnTo>
                      <a:pt x="20701" y="3617721"/>
                    </a:lnTo>
                    <a:lnTo>
                      <a:pt x="0" y="361772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5009260" y="752983"/>
                <a:ext cx="19813" cy="3618484"/>
              </a:xfrm>
              <a:custGeom>
                <a:avLst/>
                <a:gdLst/>
                <a:ahLst/>
                <a:cxnLst/>
                <a:rect l="0" t="0" r="0" b="0"/>
                <a:pathLst>
                  <a:path w="19813" h="3618484">
                    <a:moveTo>
                      <a:pt x="0" y="0"/>
                    </a:moveTo>
                    <a:lnTo>
                      <a:pt x="19812" y="0"/>
                    </a:lnTo>
                    <a:lnTo>
                      <a:pt x="19812" y="3618483"/>
                    </a:lnTo>
                    <a:lnTo>
                      <a:pt x="0" y="361848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5191125" y="753744"/>
                <a:ext cx="21845" cy="3620391"/>
              </a:xfrm>
              <a:custGeom>
                <a:avLst/>
                <a:gdLst/>
                <a:ahLst/>
                <a:cxnLst/>
                <a:rect l="0" t="0" r="0" b="0"/>
                <a:pathLst>
                  <a:path w="21845" h="3620391">
                    <a:moveTo>
                      <a:pt x="0" y="0"/>
                    </a:moveTo>
                    <a:lnTo>
                      <a:pt x="21844" y="0"/>
                    </a:lnTo>
                    <a:lnTo>
                      <a:pt x="21844" y="3620390"/>
                    </a:lnTo>
                    <a:lnTo>
                      <a:pt x="0" y="36203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5367528" y="751966"/>
                <a:ext cx="23495" cy="3621533"/>
              </a:xfrm>
              <a:custGeom>
                <a:avLst/>
                <a:gdLst/>
                <a:ahLst/>
                <a:cxnLst/>
                <a:rect l="0" t="0" r="0" b="0"/>
                <a:pathLst>
                  <a:path w="23495" h="3621533">
                    <a:moveTo>
                      <a:pt x="0" y="0"/>
                    </a:moveTo>
                    <a:lnTo>
                      <a:pt x="23494" y="0"/>
                    </a:lnTo>
                    <a:lnTo>
                      <a:pt x="23494" y="3621532"/>
                    </a:lnTo>
                    <a:lnTo>
                      <a:pt x="0" y="362153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551170" y="752983"/>
                <a:ext cx="20828" cy="3619501"/>
              </a:xfrm>
              <a:custGeom>
                <a:avLst/>
                <a:gdLst/>
                <a:ahLst/>
                <a:cxnLst/>
                <a:rect l="0" t="0" r="0" b="0"/>
                <a:pathLst>
                  <a:path w="20828" h="3619501">
                    <a:moveTo>
                      <a:pt x="0" y="0"/>
                    </a:moveTo>
                    <a:lnTo>
                      <a:pt x="20827" y="0"/>
                    </a:lnTo>
                    <a:lnTo>
                      <a:pt x="20827" y="3619500"/>
                    </a:lnTo>
                    <a:lnTo>
                      <a:pt x="0" y="36195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5733796" y="753744"/>
                <a:ext cx="22607" cy="3620391"/>
              </a:xfrm>
              <a:custGeom>
                <a:avLst/>
                <a:gdLst/>
                <a:ahLst/>
                <a:cxnLst/>
                <a:rect l="0" t="0" r="0" b="0"/>
                <a:pathLst>
                  <a:path w="22607" h="3620391">
                    <a:moveTo>
                      <a:pt x="0" y="0"/>
                    </a:moveTo>
                    <a:lnTo>
                      <a:pt x="22606" y="0"/>
                    </a:lnTo>
                    <a:lnTo>
                      <a:pt x="22606" y="3620390"/>
                    </a:lnTo>
                    <a:lnTo>
                      <a:pt x="0" y="36203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914897" y="752983"/>
                <a:ext cx="21719" cy="3619501"/>
              </a:xfrm>
              <a:custGeom>
                <a:avLst/>
                <a:gdLst/>
                <a:ahLst/>
                <a:cxnLst/>
                <a:rect l="0" t="0" r="0" b="0"/>
                <a:pathLst>
                  <a:path w="21719" h="3619501">
                    <a:moveTo>
                      <a:pt x="0" y="0"/>
                    </a:moveTo>
                    <a:lnTo>
                      <a:pt x="21718" y="0"/>
                    </a:lnTo>
                    <a:lnTo>
                      <a:pt x="21718" y="3619500"/>
                    </a:lnTo>
                    <a:lnTo>
                      <a:pt x="0" y="36195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095872" y="752983"/>
                <a:ext cx="23496" cy="3621406"/>
              </a:xfrm>
              <a:custGeom>
                <a:avLst/>
                <a:gdLst/>
                <a:ahLst/>
                <a:cxnLst/>
                <a:rect l="0" t="0" r="0" b="0"/>
                <a:pathLst>
                  <a:path w="23496" h="3621406">
                    <a:moveTo>
                      <a:pt x="0" y="0"/>
                    </a:moveTo>
                    <a:lnTo>
                      <a:pt x="23495" y="0"/>
                    </a:lnTo>
                    <a:lnTo>
                      <a:pt x="23495" y="3621405"/>
                    </a:lnTo>
                    <a:lnTo>
                      <a:pt x="0" y="362140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6273291" y="752983"/>
                <a:ext cx="25401" cy="362140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362140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3621405"/>
                    </a:lnTo>
                    <a:lnTo>
                      <a:pt x="0" y="362140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6451600" y="750188"/>
                <a:ext cx="26416" cy="3622041"/>
              </a:xfrm>
              <a:custGeom>
                <a:avLst/>
                <a:gdLst/>
                <a:ahLst/>
                <a:cxnLst/>
                <a:rect l="0" t="0" r="0" b="0"/>
                <a:pathLst>
                  <a:path w="26416" h="3622041">
                    <a:moveTo>
                      <a:pt x="0" y="0"/>
                    </a:moveTo>
                    <a:lnTo>
                      <a:pt x="26415" y="0"/>
                    </a:lnTo>
                    <a:lnTo>
                      <a:pt x="26415" y="3622040"/>
                    </a:lnTo>
                    <a:lnTo>
                      <a:pt x="0" y="36220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844673" y="1106550"/>
                <a:ext cx="3620389" cy="18925"/>
              </a:xfrm>
              <a:custGeom>
                <a:avLst/>
                <a:gdLst/>
                <a:ahLst/>
                <a:cxnLst/>
                <a:rect l="0" t="0" r="0" b="0"/>
                <a:pathLst>
                  <a:path w="3620389" h="18925">
                    <a:moveTo>
                      <a:pt x="0" y="0"/>
                    </a:moveTo>
                    <a:lnTo>
                      <a:pt x="3620388" y="0"/>
                    </a:lnTo>
                    <a:lnTo>
                      <a:pt x="3620388" y="18924"/>
                    </a:lnTo>
                    <a:lnTo>
                      <a:pt x="0" y="1892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845561" y="1286891"/>
                <a:ext cx="3625979" cy="18923"/>
              </a:xfrm>
              <a:custGeom>
                <a:avLst/>
                <a:gdLst/>
                <a:ahLst/>
                <a:cxnLst/>
                <a:rect l="0" t="0" r="0" b="0"/>
                <a:pathLst>
                  <a:path w="3625979" h="18923">
                    <a:moveTo>
                      <a:pt x="0" y="0"/>
                    </a:moveTo>
                    <a:lnTo>
                      <a:pt x="3625978" y="0"/>
                    </a:lnTo>
                    <a:lnTo>
                      <a:pt x="3625978" y="18922"/>
                    </a:lnTo>
                    <a:lnTo>
                      <a:pt x="0" y="189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843910" y="1464055"/>
                <a:ext cx="3626613" cy="19940"/>
              </a:xfrm>
              <a:custGeom>
                <a:avLst/>
                <a:gdLst/>
                <a:ahLst/>
                <a:cxnLst/>
                <a:rect l="0" t="0" r="0" b="0"/>
                <a:pathLst>
                  <a:path w="3626613" h="19940">
                    <a:moveTo>
                      <a:pt x="0" y="0"/>
                    </a:moveTo>
                    <a:lnTo>
                      <a:pt x="3626612" y="0"/>
                    </a:lnTo>
                    <a:lnTo>
                      <a:pt x="3626612" y="19939"/>
                    </a:lnTo>
                    <a:lnTo>
                      <a:pt x="0" y="199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847594" y="2372614"/>
                <a:ext cx="3626485" cy="19813"/>
              </a:xfrm>
              <a:custGeom>
                <a:avLst/>
                <a:gdLst/>
                <a:ahLst/>
                <a:cxnLst/>
                <a:rect l="0" t="0" r="0" b="0"/>
                <a:pathLst>
                  <a:path w="3626485" h="19813">
                    <a:moveTo>
                      <a:pt x="0" y="0"/>
                    </a:moveTo>
                    <a:lnTo>
                      <a:pt x="3626484" y="0"/>
                    </a:lnTo>
                    <a:lnTo>
                      <a:pt x="3626484" y="19812"/>
                    </a:lnTo>
                    <a:lnTo>
                      <a:pt x="0" y="1981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845561" y="2192654"/>
                <a:ext cx="3626613" cy="19814"/>
              </a:xfrm>
              <a:custGeom>
                <a:avLst/>
                <a:gdLst/>
                <a:ahLst/>
                <a:cxnLst/>
                <a:rect l="0" t="0" r="0" b="0"/>
                <a:pathLst>
                  <a:path w="3626613" h="19814">
                    <a:moveTo>
                      <a:pt x="0" y="0"/>
                    </a:moveTo>
                    <a:lnTo>
                      <a:pt x="3626612" y="0"/>
                    </a:lnTo>
                    <a:lnTo>
                      <a:pt x="3626612" y="19813"/>
                    </a:lnTo>
                    <a:lnTo>
                      <a:pt x="0" y="198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845561" y="2010664"/>
                <a:ext cx="3620391" cy="19813"/>
              </a:xfrm>
              <a:custGeom>
                <a:avLst/>
                <a:gdLst/>
                <a:ahLst/>
                <a:cxnLst/>
                <a:rect l="0" t="0" r="0" b="0"/>
                <a:pathLst>
                  <a:path w="3620391" h="19813">
                    <a:moveTo>
                      <a:pt x="0" y="0"/>
                    </a:moveTo>
                    <a:lnTo>
                      <a:pt x="3620390" y="0"/>
                    </a:lnTo>
                    <a:lnTo>
                      <a:pt x="3620390" y="19812"/>
                    </a:lnTo>
                    <a:lnTo>
                      <a:pt x="0" y="1981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847594" y="1828926"/>
                <a:ext cx="3625723" cy="18925"/>
              </a:xfrm>
              <a:custGeom>
                <a:avLst/>
                <a:gdLst/>
                <a:ahLst/>
                <a:cxnLst/>
                <a:rect l="0" t="0" r="0" b="0"/>
                <a:pathLst>
                  <a:path w="3625723" h="18925">
                    <a:moveTo>
                      <a:pt x="0" y="0"/>
                    </a:moveTo>
                    <a:lnTo>
                      <a:pt x="3625722" y="0"/>
                    </a:lnTo>
                    <a:lnTo>
                      <a:pt x="3625722" y="18924"/>
                    </a:lnTo>
                    <a:lnTo>
                      <a:pt x="0" y="1892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846577" y="1648714"/>
                <a:ext cx="3615819" cy="18797"/>
              </a:xfrm>
              <a:custGeom>
                <a:avLst/>
                <a:gdLst/>
                <a:ahLst/>
                <a:cxnLst/>
                <a:rect l="0" t="0" r="0" b="0"/>
                <a:pathLst>
                  <a:path w="3615819" h="18797">
                    <a:moveTo>
                      <a:pt x="0" y="0"/>
                    </a:moveTo>
                    <a:lnTo>
                      <a:pt x="3615818" y="0"/>
                    </a:lnTo>
                    <a:lnTo>
                      <a:pt x="3615818" y="18796"/>
                    </a:lnTo>
                    <a:lnTo>
                      <a:pt x="0" y="1879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844673" y="2551683"/>
                <a:ext cx="3619373" cy="18925"/>
              </a:xfrm>
              <a:custGeom>
                <a:avLst/>
                <a:gdLst/>
                <a:ahLst/>
                <a:cxnLst/>
                <a:rect l="0" t="0" r="0" b="0"/>
                <a:pathLst>
                  <a:path w="3619373" h="18925">
                    <a:moveTo>
                      <a:pt x="0" y="0"/>
                    </a:moveTo>
                    <a:lnTo>
                      <a:pt x="3619372" y="0"/>
                    </a:lnTo>
                    <a:lnTo>
                      <a:pt x="3619372" y="18924"/>
                    </a:lnTo>
                    <a:lnTo>
                      <a:pt x="0" y="1892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843910" y="2733675"/>
                <a:ext cx="3625979" cy="18924"/>
              </a:xfrm>
              <a:custGeom>
                <a:avLst/>
                <a:gdLst/>
                <a:ahLst/>
                <a:cxnLst/>
                <a:rect l="0" t="0" r="0" b="0"/>
                <a:pathLst>
                  <a:path w="3625979" h="18924">
                    <a:moveTo>
                      <a:pt x="0" y="0"/>
                    </a:moveTo>
                    <a:lnTo>
                      <a:pt x="3625978" y="0"/>
                    </a:lnTo>
                    <a:lnTo>
                      <a:pt x="3625978" y="18923"/>
                    </a:lnTo>
                    <a:lnTo>
                      <a:pt x="0" y="189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843022" y="2915666"/>
                <a:ext cx="3623945" cy="19812"/>
              </a:xfrm>
              <a:custGeom>
                <a:avLst/>
                <a:gdLst/>
                <a:ahLst/>
                <a:cxnLst/>
                <a:rect l="0" t="0" r="0" b="0"/>
                <a:pathLst>
                  <a:path w="3623945" h="19812">
                    <a:moveTo>
                      <a:pt x="0" y="0"/>
                    </a:moveTo>
                    <a:lnTo>
                      <a:pt x="3623944" y="0"/>
                    </a:lnTo>
                    <a:lnTo>
                      <a:pt x="3623944" y="19811"/>
                    </a:lnTo>
                    <a:lnTo>
                      <a:pt x="0" y="198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843910" y="3095751"/>
                <a:ext cx="3626613" cy="19814"/>
              </a:xfrm>
              <a:custGeom>
                <a:avLst/>
                <a:gdLst/>
                <a:ahLst/>
                <a:cxnLst/>
                <a:rect l="0" t="0" r="0" b="0"/>
                <a:pathLst>
                  <a:path w="3626613" h="19814">
                    <a:moveTo>
                      <a:pt x="0" y="0"/>
                    </a:moveTo>
                    <a:lnTo>
                      <a:pt x="3626612" y="0"/>
                    </a:lnTo>
                    <a:lnTo>
                      <a:pt x="3626612" y="19813"/>
                    </a:lnTo>
                    <a:lnTo>
                      <a:pt x="0" y="198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843022" y="3273044"/>
                <a:ext cx="3626485" cy="19940"/>
              </a:xfrm>
              <a:custGeom>
                <a:avLst/>
                <a:gdLst/>
                <a:ahLst/>
                <a:cxnLst/>
                <a:rect l="0" t="0" r="0" b="0"/>
                <a:pathLst>
                  <a:path w="3626485" h="19940">
                    <a:moveTo>
                      <a:pt x="0" y="0"/>
                    </a:moveTo>
                    <a:lnTo>
                      <a:pt x="3626484" y="0"/>
                    </a:lnTo>
                    <a:lnTo>
                      <a:pt x="3626484" y="19939"/>
                    </a:lnTo>
                    <a:lnTo>
                      <a:pt x="0" y="199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845561" y="4177791"/>
                <a:ext cx="3626613" cy="21845"/>
              </a:xfrm>
              <a:custGeom>
                <a:avLst/>
                <a:gdLst/>
                <a:ahLst/>
                <a:cxnLst/>
                <a:rect l="0" t="0" r="0" b="0"/>
                <a:pathLst>
                  <a:path w="3626613" h="21845">
                    <a:moveTo>
                      <a:pt x="0" y="0"/>
                    </a:moveTo>
                    <a:lnTo>
                      <a:pt x="3626612" y="0"/>
                    </a:lnTo>
                    <a:lnTo>
                      <a:pt x="3626612" y="21844"/>
                    </a:lnTo>
                    <a:lnTo>
                      <a:pt x="0" y="218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845561" y="4000372"/>
                <a:ext cx="3627630" cy="21845"/>
              </a:xfrm>
              <a:custGeom>
                <a:avLst/>
                <a:gdLst/>
                <a:ahLst/>
                <a:cxnLst/>
                <a:rect l="0" t="0" r="0" b="0"/>
                <a:pathLst>
                  <a:path w="3627630" h="21845">
                    <a:moveTo>
                      <a:pt x="0" y="0"/>
                    </a:moveTo>
                    <a:lnTo>
                      <a:pt x="3627629" y="0"/>
                    </a:lnTo>
                    <a:lnTo>
                      <a:pt x="3627629" y="21844"/>
                    </a:lnTo>
                    <a:lnTo>
                      <a:pt x="0" y="218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843022" y="3819397"/>
                <a:ext cx="3625850" cy="19940"/>
              </a:xfrm>
              <a:custGeom>
                <a:avLst/>
                <a:gdLst/>
                <a:ahLst/>
                <a:cxnLst/>
                <a:rect l="0" t="0" r="0" b="0"/>
                <a:pathLst>
                  <a:path w="3625850" h="19940">
                    <a:moveTo>
                      <a:pt x="0" y="0"/>
                    </a:moveTo>
                    <a:lnTo>
                      <a:pt x="3625849" y="0"/>
                    </a:lnTo>
                    <a:lnTo>
                      <a:pt x="3625849" y="19939"/>
                    </a:lnTo>
                    <a:lnTo>
                      <a:pt x="0" y="1993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843910" y="3637660"/>
                <a:ext cx="3626613" cy="19941"/>
              </a:xfrm>
              <a:custGeom>
                <a:avLst/>
                <a:gdLst/>
                <a:ahLst/>
                <a:cxnLst/>
                <a:rect l="0" t="0" r="0" b="0"/>
                <a:pathLst>
                  <a:path w="3626613" h="19941">
                    <a:moveTo>
                      <a:pt x="0" y="0"/>
                    </a:moveTo>
                    <a:lnTo>
                      <a:pt x="3626612" y="0"/>
                    </a:lnTo>
                    <a:lnTo>
                      <a:pt x="3626612" y="19940"/>
                    </a:lnTo>
                    <a:lnTo>
                      <a:pt x="0" y="199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2843910" y="3457702"/>
                <a:ext cx="3622042" cy="19813"/>
              </a:xfrm>
              <a:custGeom>
                <a:avLst/>
                <a:gdLst/>
                <a:ahLst/>
                <a:cxnLst/>
                <a:rect l="0" t="0" r="0" b="0"/>
                <a:pathLst>
                  <a:path w="3622042" h="19813">
                    <a:moveTo>
                      <a:pt x="0" y="0"/>
                    </a:moveTo>
                    <a:lnTo>
                      <a:pt x="3622041" y="0"/>
                    </a:lnTo>
                    <a:lnTo>
                      <a:pt x="3622041" y="19812"/>
                    </a:lnTo>
                    <a:lnTo>
                      <a:pt x="0" y="1981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2833877" y="4361434"/>
                <a:ext cx="3643885" cy="21845"/>
              </a:xfrm>
              <a:custGeom>
                <a:avLst/>
                <a:gdLst/>
                <a:ahLst/>
                <a:cxnLst/>
                <a:rect l="0" t="0" r="0" b="0"/>
                <a:pathLst>
                  <a:path w="3643885" h="21845">
                    <a:moveTo>
                      <a:pt x="0" y="0"/>
                    </a:moveTo>
                    <a:lnTo>
                      <a:pt x="3643884" y="0"/>
                    </a:lnTo>
                    <a:lnTo>
                      <a:pt x="3643884" y="21844"/>
                    </a:lnTo>
                    <a:lnTo>
                      <a:pt x="0" y="218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0" name="Straight Connector 49"/>
            <p:cNvCxnSpPr/>
            <p:nvPr/>
          </p:nvCxnSpPr>
          <p:spPr>
            <a:xfrm flipV="1">
              <a:off x="4638675" y="628141"/>
              <a:ext cx="0" cy="387032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698242" y="2537332"/>
              <a:ext cx="3891279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6200521" y="5235321"/>
            <a:ext cx="3521456" cy="3502660"/>
            <a:chOff x="6200521" y="5235321"/>
            <a:chExt cx="3521456" cy="3502660"/>
          </a:xfrm>
        </p:grpSpPr>
        <p:grpSp>
          <p:nvGrpSpPr>
            <p:cNvPr id="95" name="Group 94"/>
            <p:cNvGrpSpPr/>
            <p:nvPr/>
          </p:nvGrpSpPr>
          <p:grpSpPr>
            <a:xfrm>
              <a:off x="6323203" y="5339207"/>
              <a:ext cx="3297937" cy="3294380"/>
              <a:chOff x="6323203" y="5339207"/>
              <a:chExt cx="3297937" cy="3294380"/>
            </a:xfrm>
          </p:grpSpPr>
          <p:sp>
            <p:nvSpPr>
              <p:cNvPr id="53" name="Freeform 52"/>
              <p:cNvSpPr/>
              <p:nvPr/>
            </p:nvSpPr>
            <p:spPr>
              <a:xfrm>
                <a:off x="6323203" y="5346572"/>
                <a:ext cx="16511" cy="3275585"/>
              </a:xfrm>
              <a:custGeom>
                <a:avLst/>
                <a:gdLst/>
                <a:ahLst/>
                <a:cxnLst/>
                <a:rect l="0" t="0" r="0" b="0"/>
                <a:pathLst>
                  <a:path w="16511" h="3275585">
                    <a:moveTo>
                      <a:pt x="0" y="0"/>
                    </a:moveTo>
                    <a:lnTo>
                      <a:pt x="16510" y="0"/>
                    </a:lnTo>
                    <a:lnTo>
                      <a:pt x="16510" y="3275584"/>
                    </a:lnTo>
                    <a:lnTo>
                      <a:pt x="0" y="32755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6323203" y="5339207"/>
                <a:ext cx="3296793" cy="16384"/>
              </a:xfrm>
              <a:custGeom>
                <a:avLst/>
                <a:gdLst/>
                <a:ahLst/>
                <a:cxnLst/>
                <a:rect l="0" t="0" r="0" b="0"/>
                <a:pathLst>
                  <a:path w="3296793" h="16384">
                    <a:moveTo>
                      <a:pt x="0" y="0"/>
                    </a:moveTo>
                    <a:lnTo>
                      <a:pt x="3296792" y="0"/>
                    </a:lnTo>
                    <a:lnTo>
                      <a:pt x="3296792" y="16383"/>
                    </a:lnTo>
                    <a:lnTo>
                      <a:pt x="0" y="1638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6334759" y="5503798"/>
                <a:ext cx="3279649" cy="17147"/>
              </a:xfrm>
              <a:custGeom>
                <a:avLst/>
                <a:gdLst/>
                <a:ahLst/>
                <a:cxnLst/>
                <a:rect l="0" t="0" r="0" b="0"/>
                <a:pathLst>
                  <a:path w="3279649" h="17147">
                    <a:moveTo>
                      <a:pt x="0" y="0"/>
                    </a:moveTo>
                    <a:lnTo>
                      <a:pt x="3279648" y="0"/>
                    </a:lnTo>
                    <a:lnTo>
                      <a:pt x="3279648" y="17146"/>
                    </a:lnTo>
                    <a:lnTo>
                      <a:pt x="0" y="1714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6488810" y="5347334"/>
                <a:ext cx="17147" cy="3275585"/>
              </a:xfrm>
              <a:custGeom>
                <a:avLst/>
                <a:gdLst/>
                <a:ahLst/>
                <a:cxnLst/>
                <a:rect l="0" t="0" r="0" b="0"/>
                <a:pathLst>
                  <a:path w="17147" h="3275585">
                    <a:moveTo>
                      <a:pt x="0" y="0"/>
                    </a:moveTo>
                    <a:lnTo>
                      <a:pt x="17146" y="0"/>
                    </a:lnTo>
                    <a:lnTo>
                      <a:pt x="17146" y="3275584"/>
                    </a:lnTo>
                    <a:lnTo>
                      <a:pt x="0" y="32755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6651752" y="5346572"/>
                <a:ext cx="17018" cy="3275585"/>
              </a:xfrm>
              <a:custGeom>
                <a:avLst/>
                <a:gdLst/>
                <a:ahLst/>
                <a:cxnLst/>
                <a:rect l="0" t="0" r="0" b="0"/>
                <a:pathLst>
                  <a:path w="17018" h="3275585">
                    <a:moveTo>
                      <a:pt x="0" y="0"/>
                    </a:moveTo>
                    <a:lnTo>
                      <a:pt x="17017" y="0"/>
                    </a:lnTo>
                    <a:lnTo>
                      <a:pt x="17017" y="3275584"/>
                    </a:lnTo>
                    <a:lnTo>
                      <a:pt x="0" y="32755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816979" y="5347334"/>
                <a:ext cx="18924" cy="3276601"/>
              </a:xfrm>
              <a:custGeom>
                <a:avLst/>
                <a:gdLst/>
                <a:ahLst/>
                <a:cxnLst/>
                <a:rect l="0" t="0" r="0" b="0"/>
                <a:pathLst>
                  <a:path w="18924" h="3276601">
                    <a:moveTo>
                      <a:pt x="0" y="0"/>
                    </a:moveTo>
                    <a:lnTo>
                      <a:pt x="18923" y="0"/>
                    </a:lnTo>
                    <a:lnTo>
                      <a:pt x="18923" y="3276600"/>
                    </a:lnTo>
                    <a:lnTo>
                      <a:pt x="0" y="32766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6977633" y="5346572"/>
                <a:ext cx="19560" cy="3277363"/>
              </a:xfrm>
              <a:custGeom>
                <a:avLst/>
                <a:gdLst/>
                <a:ahLst/>
                <a:cxnLst/>
                <a:rect l="0" t="0" r="0" b="0"/>
                <a:pathLst>
                  <a:path w="19560" h="3277363">
                    <a:moveTo>
                      <a:pt x="0" y="0"/>
                    </a:moveTo>
                    <a:lnTo>
                      <a:pt x="19559" y="0"/>
                    </a:lnTo>
                    <a:lnTo>
                      <a:pt x="19559" y="3277362"/>
                    </a:lnTo>
                    <a:lnTo>
                      <a:pt x="0" y="32773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7142988" y="5347334"/>
                <a:ext cx="17019" cy="3275585"/>
              </a:xfrm>
              <a:custGeom>
                <a:avLst/>
                <a:gdLst/>
                <a:ahLst/>
                <a:cxnLst/>
                <a:rect l="0" t="0" r="0" b="0"/>
                <a:pathLst>
                  <a:path w="17019" h="3275585">
                    <a:moveTo>
                      <a:pt x="0" y="0"/>
                    </a:moveTo>
                    <a:lnTo>
                      <a:pt x="17018" y="0"/>
                    </a:lnTo>
                    <a:lnTo>
                      <a:pt x="17018" y="3275584"/>
                    </a:lnTo>
                    <a:lnTo>
                      <a:pt x="0" y="32755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7308468" y="5348223"/>
                <a:ext cx="18798" cy="3276474"/>
              </a:xfrm>
              <a:custGeom>
                <a:avLst/>
                <a:gdLst/>
                <a:ahLst/>
                <a:cxnLst/>
                <a:rect l="0" t="0" r="0" b="0"/>
                <a:pathLst>
                  <a:path w="18798" h="3276474">
                    <a:moveTo>
                      <a:pt x="0" y="0"/>
                    </a:moveTo>
                    <a:lnTo>
                      <a:pt x="18797" y="0"/>
                    </a:lnTo>
                    <a:lnTo>
                      <a:pt x="18797" y="3276473"/>
                    </a:lnTo>
                    <a:lnTo>
                      <a:pt x="0" y="327647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7472171" y="5347334"/>
                <a:ext cx="18036" cy="3275585"/>
              </a:xfrm>
              <a:custGeom>
                <a:avLst/>
                <a:gdLst/>
                <a:ahLst/>
                <a:cxnLst/>
                <a:rect l="0" t="0" r="0" b="0"/>
                <a:pathLst>
                  <a:path w="18036" h="3275585">
                    <a:moveTo>
                      <a:pt x="0" y="0"/>
                    </a:moveTo>
                    <a:lnTo>
                      <a:pt x="18035" y="0"/>
                    </a:lnTo>
                    <a:lnTo>
                      <a:pt x="18035" y="3275584"/>
                    </a:lnTo>
                    <a:lnTo>
                      <a:pt x="0" y="32755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7636636" y="5348859"/>
                <a:ext cx="19813" cy="3274696"/>
              </a:xfrm>
              <a:custGeom>
                <a:avLst/>
                <a:gdLst/>
                <a:ahLst/>
                <a:cxnLst/>
                <a:rect l="0" t="0" r="0" b="0"/>
                <a:pathLst>
                  <a:path w="19813" h="3274696">
                    <a:moveTo>
                      <a:pt x="0" y="0"/>
                    </a:moveTo>
                    <a:lnTo>
                      <a:pt x="19812" y="0"/>
                    </a:lnTo>
                    <a:lnTo>
                      <a:pt x="19812" y="3274695"/>
                    </a:lnTo>
                    <a:lnTo>
                      <a:pt x="0" y="327469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7796276" y="5347334"/>
                <a:ext cx="21336" cy="3275585"/>
              </a:xfrm>
              <a:custGeom>
                <a:avLst/>
                <a:gdLst/>
                <a:ahLst/>
                <a:cxnLst/>
                <a:rect l="0" t="0" r="0" b="0"/>
                <a:pathLst>
                  <a:path w="21336" h="3275585">
                    <a:moveTo>
                      <a:pt x="0" y="0"/>
                    </a:moveTo>
                    <a:lnTo>
                      <a:pt x="21335" y="0"/>
                    </a:lnTo>
                    <a:lnTo>
                      <a:pt x="21335" y="3275584"/>
                    </a:lnTo>
                    <a:lnTo>
                      <a:pt x="0" y="32755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7962772" y="5348223"/>
                <a:ext cx="17147" cy="3273172"/>
              </a:xfrm>
              <a:custGeom>
                <a:avLst/>
                <a:gdLst/>
                <a:ahLst/>
                <a:cxnLst/>
                <a:rect l="0" t="0" r="0" b="0"/>
                <a:pathLst>
                  <a:path w="17147" h="3273172">
                    <a:moveTo>
                      <a:pt x="0" y="0"/>
                    </a:moveTo>
                    <a:lnTo>
                      <a:pt x="17146" y="0"/>
                    </a:lnTo>
                    <a:lnTo>
                      <a:pt x="17146" y="3273171"/>
                    </a:lnTo>
                    <a:lnTo>
                      <a:pt x="0" y="327317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8128127" y="5348223"/>
                <a:ext cx="18796" cy="3274061"/>
              </a:xfrm>
              <a:custGeom>
                <a:avLst/>
                <a:gdLst/>
                <a:ahLst/>
                <a:cxnLst/>
                <a:rect l="0" t="0" r="0" b="0"/>
                <a:pathLst>
                  <a:path w="18796" h="3274061">
                    <a:moveTo>
                      <a:pt x="0" y="0"/>
                    </a:moveTo>
                    <a:lnTo>
                      <a:pt x="18795" y="0"/>
                    </a:lnTo>
                    <a:lnTo>
                      <a:pt x="18795" y="3274060"/>
                    </a:lnTo>
                    <a:lnTo>
                      <a:pt x="0" y="327406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8291956" y="5348223"/>
                <a:ext cx="17909" cy="3274696"/>
              </a:xfrm>
              <a:custGeom>
                <a:avLst/>
                <a:gdLst/>
                <a:ahLst/>
                <a:cxnLst/>
                <a:rect l="0" t="0" r="0" b="0"/>
                <a:pathLst>
                  <a:path w="17909" h="3274696">
                    <a:moveTo>
                      <a:pt x="0" y="0"/>
                    </a:moveTo>
                    <a:lnTo>
                      <a:pt x="17908" y="0"/>
                    </a:lnTo>
                    <a:lnTo>
                      <a:pt x="17908" y="3274695"/>
                    </a:lnTo>
                    <a:lnTo>
                      <a:pt x="0" y="327469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8456548" y="5348859"/>
                <a:ext cx="19686" cy="3276600"/>
              </a:xfrm>
              <a:custGeom>
                <a:avLst/>
                <a:gdLst/>
                <a:ahLst/>
                <a:cxnLst/>
                <a:rect l="0" t="0" r="0" b="0"/>
                <a:pathLst>
                  <a:path w="19686" h="3276600">
                    <a:moveTo>
                      <a:pt x="0" y="0"/>
                    </a:moveTo>
                    <a:lnTo>
                      <a:pt x="19685" y="0"/>
                    </a:lnTo>
                    <a:lnTo>
                      <a:pt x="19685" y="3276599"/>
                    </a:lnTo>
                    <a:lnTo>
                      <a:pt x="0" y="327659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8616188" y="5347334"/>
                <a:ext cx="21209" cy="3277363"/>
              </a:xfrm>
              <a:custGeom>
                <a:avLst/>
                <a:gdLst/>
                <a:ahLst/>
                <a:cxnLst/>
                <a:rect l="0" t="0" r="0" b="0"/>
                <a:pathLst>
                  <a:path w="21209" h="3277363">
                    <a:moveTo>
                      <a:pt x="0" y="0"/>
                    </a:moveTo>
                    <a:lnTo>
                      <a:pt x="21208" y="0"/>
                    </a:lnTo>
                    <a:lnTo>
                      <a:pt x="21208" y="3277362"/>
                    </a:lnTo>
                    <a:lnTo>
                      <a:pt x="0" y="32773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8782304" y="5348223"/>
                <a:ext cx="18924" cy="3275712"/>
              </a:xfrm>
              <a:custGeom>
                <a:avLst/>
                <a:gdLst/>
                <a:ahLst/>
                <a:cxnLst/>
                <a:rect l="0" t="0" r="0" b="0"/>
                <a:pathLst>
                  <a:path w="18924" h="3275712">
                    <a:moveTo>
                      <a:pt x="0" y="0"/>
                    </a:moveTo>
                    <a:lnTo>
                      <a:pt x="18923" y="0"/>
                    </a:lnTo>
                    <a:lnTo>
                      <a:pt x="18923" y="3275711"/>
                    </a:lnTo>
                    <a:lnTo>
                      <a:pt x="0" y="32757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8947657" y="5348859"/>
                <a:ext cx="20449" cy="3276600"/>
              </a:xfrm>
              <a:custGeom>
                <a:avLst/>
                <a:gdLst/>
                <a:ahLst/>
                <a:cxnLst/>
                <a:rect l="0" t="0" r="0" b="0"/>
                <a:pathLst>
                  <a:path w="20449" h="3276600">
                    <a:moveTo>
                      <a:pt x="0" y="0"/>
                    </a:moveTo>
                    <a:lnTo>
                      <a:pt x="20448" y="0"/>
                    </a:lnTo>
                    <a:lnTo>
                      <a:pt x="20448" y="3276599"/>
                    </a:lnTo>
                    <a:lnTo>
                      <a:pt x="0" y="327659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9111488" y="5348223"/>
                <a:ext cx="19685" cy="3275712"/>
              </a:xfrm>
              <a:custGeom>
                <a:avLst/>
                <a:gdLst/>
                <a:ahLst/>
                <a:cxnLst/>
                <a:rect l="0" t="0" r="0" b="0"/>
                <a:pathLst>
                  <a:path w="19685" h="3275712">
                    <a:moveTo>
                      <a:pt x="0" y="0"/>
                    </a:moveTo>
                    <a:lnTo>
                      <a:pt x="19684" y="0"/>
                    </a:lnTo>
                    <a:lnTo>
                      <a:pt x="19684" y="3275711"/>
                    </a:lnTo>
                    <a:lnTo>
                      <a:pt x="0" y="327571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9275318" y="5348223"/>
                <a:ext cx="21210" cy="3277363"/>
              </a:xfrm>
              <a:custGeom>
                <a:avLst/>
                <a:gdLst/>
                <a:ahLst/>
                <a:cxnLst/>
                <a:rect l="0" t="0" r="0" b="0"/>
                <a:pathLst>
                  <a:path w="21210" h="3277363">
                    <a:moveTo>
                      <a:pt x="0" y="0"/>
                    </a:moveTo>
                    <a:lnTo>
                      <a:pt x="21209" y="0"/>
                    </a:lnTo>
                    <a:lnTo>
                      <a:pt x="21209" y="3277362"/>
                    </a:lnTo>
                    <a:lnTo>
                      <a:pt x="0" y="32773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9435845" y="5348223"/>
                <a:ext cx="22988" cy="3277363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3277363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3277362"/>
                    </a:lnTo>
                    <a:lnTo>
                      <a:pt x="0" y="32773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9597263" y="5345684"/>
                <a:ext cx="23877" cy="3277871"/>
              </a:xfrm>
              <a:custGeom>
                <a:avLst/>
                <a:gdLst/>
                <a:ahLst/>
                <a:cxnLst/>
                <a:rect l="0" t="0" r="0" b="0"/>
                <a:pathLst>
                  <a:path w="23877" h="3277871">
                    <a:moveTo>
                      <a:pt x="0" y="0"/>
                    </a:moveTo>
                    <a:lnTo>
                      <a:pt x="23876" y="0"/>
                    </a:lnTo>
                    <a:lnTo>
                      <a:pt x="23876" y="3277870"/>
                    </a:lnTo>
                    <a:lnTo>
                      <a:pt x="0" y="327787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6332982" y="5668264"/>
                <a:ext cx="3276347" cy="17146"/>
              </a:xfrm>
              <a:custGeom>
                <a:avLst/>
                <a:gdLst/>
                <a:ahLst/>
                <a:cxnLst/>
                <a:rect l="0" t="0" r="0" b="0"/>
                <a:pathLst>
                  <a:path w="3276347" h="17146">
                    <a:moveTo>
                      <a:pt x="0" y="0"/>
                    </a:moveTo>
                    <a:lnTo>
                      <a:pt x="3276346" y="0"/>
                    </a:lnTo>
                    <a:lnTo>
                      <a:pt x="3276346" y="17145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6333871" y="5831459"/>
                <a:ext cx="3281426" cy="17019"/>
              </a:xfrm>
              <a:custGeom>
                <a:avLst/>
                <a:gdLst/>
                <a:ahLst/>
                <a:cxnLst/>
                <a:rect l="0" t="0" r="0" b="0"/>
                <a:pathLst>
                  <a:path w="3281426" h="17019">
                    <a:moveTo>
                      <a:pt x="0" y="0"/>
                    </a:moveTo>
                    <a:lnTo>
                      <a:pt x="3281425" y="0"/>
                    </a:lnTo>
                    <a:lnTo>
                      <a:pt x="3281425" y="17018"/>
                    </a:lnTo>
                    <a:lnTo>
                      <a:pt x="0" y="1701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6332346" y="5991733"/>
                <a:ext cx="3282062" cy="18034"/>
              </a:xfrm>
              <a:custGeom>
                <a:avLst/>
                <a:gdLst/>
                <a:ahLst/>
                <a:cxnLst/>
                <a:rect l="0" t="0" r="0" b="0"/>
                <a:pathLst>
                  <a:path w="3282062" h="18034">
                    <a:moveTo>
                      <a:pt x="0" y="0"/>
                    </a:moveTo>
                    <a:lnTo>
                      <a:pt x="3282061" y="0"/>
                    </a:lnTo>
                    <a:lnTo>
                      <a:pt x="3282061" y="18033"/>
                    </a:lnTo>
                    <a:lnTo>
                      <a:pt x="0" y="180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6335648" y="6814057"/>
                <a:ext cx="3281935" cy="17909"/>
              </a:xfrm>
              <a:custGeom>
                <a:avLst/>
                <a:gdLst/>
                <a:ahLst/>
                <a:cxnLst/>
                <a:rect l="0" t="0" r="0" b="0"/>
                <a:pathLst>
                  <a:path w="3281935" h="17909">
                    <a:moveTo>
                      <a:pt x="0" y="0"/>
                    </a:moveTo>
                    <a:lnTo>
                      <a:pt x="3281934" y="0"/>
                    </a:lnTo>
                    <a:lnTo>
                      <a:pt x="3281934" y="17908"/>
                    </a:lnTo>
                    <a:lnTo>
                      <a:pt x="0" y="1790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6333871" y="6651117"/>
                <a:ext cx="3282061" cy="17907"/>
              </a:xfrm>
              <a:custGeom>
                <a:avLst/>
                <a:gdLst/>
                <a:ahLst/>
                <a:cxnLst/>
                <a:rect l="0" t="0" r="0" b="0"/>
                <a:pathLst>
                  <a:path w="3282061" h="17907">
                    <a:moveTo>
                      <a:pt x="0" y="0"/>
                    </a:moveTo>
                    <a:lnTo>
                      <a:pt x="3282060" y="0"/>
                    </a:lnTo>
                    <a:lnTo>
                      <a:pt x="3282060" y="17906"/>
                    </a:lnTo>
                    <a:lnTo>
                      <a:pt x="0" y="1790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6333871" y="6486397"/>
                <a:ext cx="3276347" cy="18035"/>
              </a:xfrm>
              <a:custGeom>
                <a:avLst/>
                <a:gdLst/>
                <a:ahLst/>
                <a:cxnLst/>
                <a:rect l="0" t="0" r="0" b="0"/>
                <a:pathLst>
                  <a:path w="3276347" h="18035">
                    <a:moveTo>
                      <a:pt x="0" y="0"/>
                    </a:moveTo>
                    <a:lnTo>
                      <a:pt x="3276346" y="0"/>
                    </a:lnTo>
                    <a:lnTo>
                      <a:pt x="3276346" y="18034"/>
                    </a:lnTo>
                    <a:lnTo>
                      <a:pt x="0" y="180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6335648" y="6321933"/>
                <a:ext cx="3281300" cy="17146"/>
              </a:xfrm>
              <a:custGeom>
                <a:avLst/>
                <a:gdLst/>
                <a:ahLst/>
                <a:cxnLst/>
                <a:rect l="0" t="0" r="0" b="0"/>
                <a:pathLst>
                  <a:path w="3281300" h="17146">
                    <a:moveTo>
                      <a:pt x="0" y="0"/>
                    </a:moveTo>
                    <a:lnTo>
                      <a:pt x="3281299" y="0"/>
                    </a:lnTo>
                    <a:lnTo>
                      <a:pt x="3281299" y="17145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6334759" y="6158865"/>
                <a:ext cx="3272284" cy="17019"/>
              </a:xfrm>
              <a:custGeom>
                <a:avLst/>
                <a:gdLst/>
                <a:ahLst/>
                <a:cxnLst/>
                <a:rect l="0" t="0" r="0" b="0"/>
                <a:pathLst>
                  <a:path w="3272284" h="17019">
                    <a:moveTo>
                      <a:pt x="0" y="0"/>
                    </a:moveTo>
                    <a:lnTo>
                      <a:pt x="3272283" y="0"/>
                    </a:lnTo>
                    <a:lnTo>
                      <a:pt x="3272283" y="17018"/>
                    </a:lnTo>
                    <a:lnTo>
                      <a:pt x="0" y="1701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6332982" y="6976109"/>
                <a:ext cx="3275585" cy="17147"/>
              </a:xfrm>
              <a:custGeom>
                <a:avLst/>
                <a:gdLst/>
                <a:ahLst/>
                <a:cxnLst/>
                <a:rect l="0" t="0" r="0" b="0"/>
                <a:pathLst>
                  <a:path w="3275585" h="17147">
                    <a:moveTo>
                      <a:pt x="0" y="0"/>
                    </a:moveTo>
                    <a:lnTo>
                      <a:pt x="3275584" y="0"/>
                    </a:lnTo>
                    <a:lnTo>
                      <a:pt x="3275584" y="17146"/>
                    </a:lnTo>
                    <a:lnTo>
                      <a:pt x="0" y="1714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6332346" y="7140829"/>
                <a:ext cx="3281427" cy="17018"/>
              </a:xfrm>
              <a:custGeom>
                <a:avLst/>
                <a:gdLst/>
                <a:ahLst/>
                <a:cxnLst/>
                <a:rect l="0" t="0" r="0" b="0"/>
                <a:pathLst>
                  <a:path w="3281427" h="17018">
                    <a:moveTo>
                      <a:pt x="0" y="0"/>
                    </a:moveTo>
                    <a:lnTo>
                      <a:pt x="3281426" y="0"/>
                    </a:lnTo>
                    <a:lnTo>
                      <a:pt x="3281426" y="17017"/>
                    </a:lnTo>
                    <a:lnTo>
                      <a:pt x="0" y="1701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6331458" y="7305420"/>
                <a:ext cx="3279649" cy="17909"/>
              </a:xfrm>
              <a:custGeom>
                <a:avLst/>
                <a:gdLst/>
                <a:ahLst/>
                <a:cxnLst/>
                <a:rect l="0" t="0" r="0" b="0"/>
                <a:pathLst>
                  <a:path w="3279649" h="17909">
                    <a:moveTo>
                      <a:pt x="0" y="0"/>
                    </a:moveTo>
                    <a:lnTo>
                      <a:pt x="3279648" y="0"/>
                    </a:lnTo>
                    <a:lnTo>
                      <a:pt x="3279648" y="17908"/>
                    </a:lnTo>
                    <a:lnTo>
                      <a:pt x="0" y="1790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6332346" y="7468361"/>
                <a:ext cx="3282062" cy="18035"/>
              </a:xfrm>
              <a:custGeom>
                <a:avLst/>
                <a:gdLst/>
                <a:ahLst/>
                <a:cxnLst/>
                <a:rect l="0" t="0" r="0" b="0"/>
                <a:pathLst>
                  <a:path w="3282062" h="18035">
                    <a:moveTo>
                      <a:pt x="0" y="0"/>
                    </a:moveTo>
                    <a:lnTo>
                      <a:pt x="3282061" y="0"/>
                    </a:lnTo>
                    <a:lnTo>
                      <a:pt x="3282061" y="18034"/>
                    </a:lnTo>
                    <a:lnTo>
                      <a:pt x="0" y="180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6331458" y="7628890"/>
                <a:ext cx="3281935" cy="18034"/>
              </a:xfrm>
              <a:custGeom>
                <a:avLst/>
                <a:gdLst/>
                <a:ahLst/>
                <a:cxnLst/>
                <a:rect l="0" t="0" r="0" b="0"/>
                <a:pathLst>
                  <a:path w="3281935" h="18034">
                    <a:moveTo>
                      <a:pt x="0" y="0"/>
                    </a:moveTo>
                    <a:lnTo>
                      <a:pt x="3281934" y="0"/>
                    </a:lnTo>
                    <a:lnTo>
                      <a:pt x="3281934" y="18033"/>
                    </a:lnTo>
                    <a:lnTo>
                      <a:pt x="0" y="180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6333871" y="8447658"/>
                <a:ext cx="3282061" cy="19813"/>
              </a:xfrm>
              <a:custGeom>
                <a:avLst/>
                <a:gdLst/>
                <a:ahLst/>
                <a:cxnLst/>
                <a:rect l="0" t="0" r="0" b="0"/>
                <a:pathLst>
                  <a:path w="3282061" h="19813">
                    <a:moveTo>
                      <a:pt x="0" y="0"/>
                    </a:moveTo>
                    <a:lnTo>
                      <a:pt x="3282060" y="0"/>
                    </a:lnTo>
                    <a:lnTo>
                      <a:pt x="3282060" y="19812"/>
                    </a:lnTo>
                    <a:lnTo>
                      <a:pt x="0" y="1981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6333871" y="8287131"/>
                <a:ext cx="3282823" cy="19686"/>
              </a:xfrm>
              <a:custGeom>
                <a:avLst/>
                <a:gdLst/>
                <a:ahLst/>
                <a:cxnLst/>
                <a:rect l="0" t="0" r="0" b="0"/>
                <a:pathLst>
                  <a:path w="3282823" h="19686">
                    <a:moveTo>
                      <a:pt x="0" y="0"/>
                    </a:moveTo>
                    <a:lnTo>
                      <a:pt x="3282822" y="0"/>
                    </a:lnTo>
                    <a:lnTo>
                      <a:pt x="3282822" y="19685"/>
                    </a:lnTo>
                    <a:lnTo>
                      <a:pt x="0" y="1968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6331458" y="8123301"/>
                <a:ext cx="3281426" cy="18034"/>
              </a:xfrm>
              <a:custGeom>
                <a:avLst/>
                <a:gdLst/>
                <a:ahLst/>
                <a:cxnLst/>
                <a:rect l="0" t="0" r="0" b="0"/>
                <a:pathLst>
                  <a:path w="3281426" h="18034">
                    <a:moveTo>
                      <a:pt x="0" y="0"/>
                    </a:moveTo>
                    <a:lnTo>
                      <a:pt x="3281425" y="0"/>
                    </a:lnTo>
                    <a:lnTo>
                      <a:pt x="3281425" y="18033"/>
                    </a:lnTo>
                    <a:lnTo>
                      <a:pt x="0" y="180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6332346" y="7958835"/>
                <a:ext cx="3282062" cy="18035"/>
              </a:xfrm>
              <a:custGeom>
                <a:avLst/>
                <a:gdLst/>
                <a:ahLst/>
                <a:cxnLst/>
                <a:rect l="0" t="0" r="0" b="0"/>
                <a:pathLst>
                  <a:path w="3282062" h="18035">
                    <a:moveTo>
                      <a:pt x="0" y="0"/>
                    </a:moveTo>
                    <a:lnTo>
                      <a:pt x="3282061" y="0"/>
                    </a:lnTo>
                    <a:lnTo>
                      <a:pt x="3282061" y="18034"/>
                    </a:lnTo>
                    <a:lnTo>
                      <a:pt x="0" y="180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6332346" y="7796021"/>
                <a:ext cx="3277872" cy="17909"/>
              </a:xfrm>
              <a:custGeom>
                <a:avLst/>
                <a:gdLst/>
                <a:ahLst/>
                <a:cxnLst/>
                <a:rect l="0" t="0" r="0" b="0"/>
                <a:pathLst>
                  <a:path w="3277872" h="17909">
                    <a:moveTo>
                      <a:pt x="0" y="0"/>
                    </a:moveTo>
                    <a:lnTo>
                      <a:pt x="3277871" y="0"/>
                    </a:lnTo>
                    <a:lnTo>
                      <a:pt x="3277871" y="17908"/>
                    </a:lnTo>
                    <a:lnTo>
                      <a:pt x="0" y="1790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6323203" y="8613902"/>
                <a:ext cx="3297682" cy="19685"/>
              </a:xfrm>
              <a:custGeom>
                <a:avLst/>
                <a:gdLst/>
                <a:ahLst/>
                <a:cxnLst/>
                <a:rect l="0" t="0" r="0" b="0"/>
                <a:pathLst>
                  <a:path w="3297682" h="19685">
                    <a:moveTo>
                      <a:pt x="0" y="0"/>
                    </a:moveTo>
                    <a:lnTo>
                      <a:pt x="3297681" y="0"/>
                    </a:lnTo>
                    <a:lnTo>
                      <a:pt x="3297681" y="19684"/>
                    </a:lnTo>
                    <a:lnTo>
                      <a:pt x="0" y="1968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 flipV="1">
              <a:off x="7956550" y="5235321"/>
              <a:ext cx="0" cy="350266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200521" y="6963029"/>
              <a:ext cx="3521456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6845300" y="177800"/>
            <a:ext cx="2997599" cy="584201"/>
            <a:chOff x="6845300" y="177800"/>
            <a:chExt cx="2997599" cy="584201"/>
          </a:xfrm>
        </p:grpSpPr>
        <p:sp>
          <p:nvSpPr>
            <p:cNvPr id="99" name="Freeform 98"/>
            <p:cNvSpPr/>
            <p:nvPr/>
          </p:nvSpPr>
          <p:spPr>
            <a:xfrm>
              <a:off x="6985000" y="17780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0" y="0"/>
                  </a:moveTo>
                  <a:lnTo>
                    <a:pt x="13814" y="55259"/>
                  </a:lnTo>
                  <a:lnTo>
                    <a:pt x="25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845300" y="393700"/>
              <a:ext cx="317501" cy="7317"/>
            </a:xfrm>
            <a:custGeom>
              <a:avLst/>
              <a:gdLst/>
              <a:ahLst/>
              <a:cxnLst/>
              <a:rect l="0" t="0" r="0" b="0"/>
              <a:pathLst>
                <a:path w="317501" h="7317">
                  <a:moveTo>
                    <a:pt x="0" y="0"/>
                  </a:moveTo>
                  <a:lnTo>
                    <a:pt x="33710" y="0"/>
                  </a:lnTo>
                  <a:lnTo>
                    <a:pt x="49284" y="1411"/>
                  </a:lnTo>
                  <a:lnTo>
                    <a:pt x="65312" y="3762"/>
                  </a:lnTo>
                  <a:lnTo>
                    <a:pt x="81641" y="6741"/>
                  </a:lnTo>
                  <a:lnTo>
                    <a:pt x="98172" y="7316"/>
                  </a:lnTo>
                  <a:lnTo>
                    <a:pt x="114836" y="6289"/>
                  </a:lnTo>
                  <a:lnTo>
                    <a:pt x="131591" y="4192"/>
                  </a:lnTo>
                  <a:lnTo>
                    <a:pt x="148404" y="2795"/>
                  </a:lnTo>
                  <a:lnTo>
                    <a:pt x="165258" y="1863"/>
                  </a:lnTo>
                  <a:lnTo>
                    <a:pt x="182139" y="1242"/>
                  </a:lnTo>
                  <a:lnTo>
                    <a:pt x="219710" y="552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919310" y="513296"/>
              <a:ext cx="163767" cy="188859"/>
            </a:xfrm>
            <a:custGeom>
              <a:avLst/>
              <a:gdLst/>
              <a:ahLst/>
              <a:cxnLst/>
              <a:rect l="0" t="0" r="0" b="0"/>
              <a:pathLst>
                <a:path w="163767" h="188859">
                  <a:moveTo>
                    <a:pt x="52990" y="32804"/>
                  </a:moveTo>
                  <a:lnTo>
                    <a:pt x="66474" y="12578"/>
                  </a:lnTo>
                  <a:lnTo>
                    <a:pt x="76090" y="6620"/>
                  </a:lnTo>
                  <a:lnTo>
                    <a:pt x="88145" y="2648"/>
                  </a:lnTo>
                  <a:lnTo>
                    <a:pt x="101827" y="0"/>
                  </a:lnTo>
                  <a:lnTo>
                    <a:pt x="113770" y="1056"/>
                  </a:lnTo>
                  <a:lnTo>
                    <a:pt x="124554" y="4583"/>
                  </a:lnTo>
                  <a:lnTo>
                    <a:pt x="134566" y="9757"/>
                  </a:lnTo>
                  <a:lnTo>
                    <a:pt x="142651" y="18850"/>
                  </a:lnTo>
                  <a:lnTo>
                    <a:pt x="149453" y="30557"/>
                  </a:lnTo>
                  <a:lnTo>
                    <a:pt x="155399" y="44006"/>
                  </a:lnTo>
                  <a:lnTo>
                    <a:pt x="159362" y="58616"/>
                  </a:lnTo>
                  <a:lnTo>
                    <a:pt x="162005" y="74001"/>
                  </a:lnTo>
                  <a:lnTo>
                    <a:pt x="163766" y="89902"/>
                  </a:lnTo>
                  <a:lnTo>
                    <a:pt x="160708" y="104736"/>
                  </a:lnTo>
                  <a:lnTo>
                    <a:pt x="154434" y="118858"/>
                  </a:lnTo>
                  <a:lnTo>
                    <a:pt x="146019" y="132507"/>
                  </a:lnTo>
                  <a:lnTo>
                    <a:pt x="136176" y="144428"/>
                  </a:lnTo>
                  <a:lnTo>
                    <a:pt x="125380" y="155197"/>
                  </a:lnTo>
                  <a:lnTo>
                    <a:pt x="113950" y="165199"/>
                  </a:lnTo>
                  <a:lnTo>
                    <a:pt x="102097" y="173279"/>
                  </a:lnTo>
                  <a:lnTo>
                    <a:pt x="89961" y="180076"/>
                  </a:lnTo>
                  <a:lnTo>
                    <a:pt x="77637" y="186018"/>
                  </a:lnTo>
                  <a:lnTo>
                    <a:pt x="63776" y="188569"/>
                  </a:lnTo>
                  <a:lnTo>
                    <a:pt x="48892" y="188858"/>
                  </a:lnTo>
                  <a:lnTo>
                    <a:pt x="33325" y="187640"/>
                  </a:lnTo>
                  <a:lnTo>
                    <a:pt x="21535" y="182595"/>
                  </a:lnTo>
                  <a:lnTo>
                    <a:pt x="12264" y="174997"/>
                  </a:lnTo>
                  <a:lnTo>
                    <a:pt x="4673" y="165700"/>
                  </a:lnTo>
                  <a:lnTo>
                    <a:pt x="1023" y="155267"/>
                  </a:lnTo>
                  <a:lnTo>
                    <a:pt x="0" y="144079"/>
                  </a:lnTo>
                  <a:lnTo>
                    <a:pt x="730" y="132387"/>
                  </a:lnTo>
                  <a:lnTo>
                    <a:pt x="5450" y="123182"/>
                  </a:lnTo>
                  <a:lnTo>
                    <a:pt x="12830" y="115633"/>
                  </a:lnTo>
                  <a:lnTo>
                    <a:pt x="21983" y="109190"/>
                  </a:lnTo>
                  <a:lnTo>
                    <a:pt x="32319" y="106306"/>
                  </a:lnTo>
                  <a:lnTo>
                    <a:pt x="43443" y="105794"/>
                  </a:lnTo>
                  <a:lnTo>
                    <a:pt x="55092" y="106864"/>
                  </a:lnTo>
                  <a:lnTo>
                    <a:pt x="65679" y="110399"/>
                  </a:lnTo>
                  <a:lnTo>
                    <a:pt x="75561" y="115578"/>
                  </a:lnTo>
                  <a:lnTo>
                    <a:pt x="84970" y="121853"/>
                  </a:lnTo>
                  <a:lnTo>
                    <a:pt x="92655" y="130270"/>
                  </a:lnTo>
                  <a:lnTo>
                    <a:pt x="99188" y="140115"/>
                  </a:lnTo>
                  <a:lnTo>
                    <a:pt x="129190" y="1725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05868" y="292100"/>
              <a:ext cx="98233" cy="292101"/>
            </a:xfrm>
            <a:custGeom>
              <a:avLst/>
              <a:gdLst/>
              <a:ahLst/>
              <a:cxnLst/>
              <a:rect l="0" t="0" r="0" b="0"/>
              <a:pathLst>
                <a:path w="98233" h="292101">
                  <a:moveTo>
                    <a:pt x="98232" y="0"/>
                  </a:moveTo>
                  <a:lnTo>
                    <a:pt x="84747" y="20225"/>
                  </a:lnTo>
                  <a:lnTo>
                    <a:pt x="76542" y="30417"/>
                  </a:lnTo>
                  <a:lnTo>
                    <a:pt x="66838" y="41444"/>
                  </a:lnTo>
                  <a:lnTo>
                    <a:pt x="56136" y="53029"/>
                  </a:lnTo>
                  <a:lnTo>
                    <a:pt x="46179" y="64986"/>
                  </a:lnTo>
                  <a:lnTo>
                    <a:pt x="36719" y="77191"/>
                  </a:lnTo>
                  <a:lnTo>
                    <a:pt x="27589" y="89560"/>
                  </a:lnTo>
                  <a:lnTo>
                    <a:pt x="20092" y="103451"/>
                  </a:lnTo>
                  <a:lnTo>
                    <a:pt x="13683" y="118356"/>
                  </a:lnTo>
                  <a:lnTo>
                    <a:pt x="7999" y="133937"/>
                  </a:lnTo>
                  <a:lnTo>
                    <a:pt x="4210" y="151380"/>
                  </a:lnTo>
                  <a:lnTo>
                    <a:pt x="1684" y="170064"/>
                  </a:lnTo>
                  <a:lnTo>
                    <a:pt x="0" y="189576"/>
                  </a:lnTo>
                  <a:lnTo>
                    <a:pt x="1699" y="205406"/>
                  </a:lnTo>
                  <a:lnTo>
                    <a:pt x="5654" y="218782"/>
                  </a:lnTo>
                  <a:lnTo>
                    <a:pt x="11114" y="230521"/>
                  </a:lnTo>
                  <a:lnTo>
                    <a:pt x="17575" y="241169"/>
                  </a:lnTo>
                  <a:lnTo>
                    <a:pt x="24705" y="251091"/>
                  </a:lnTo>
                  <a:lnTo>
                    <a:pt x="60132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29500" y="412960"/>
              <a:ext cx="279401" cy="158541"/>
            </a:xfrm>
            <a:custGeom>
              <a:avLst/>
              <a:gdLst/>
              <a:ahLst/>
              <a:cxnLst/>
              <a:rect l="0" t="0" r="0" b="0"/>
              <a:pathLst>
                <a:path w="279401" h="158541">
                  <a:moveTo>
                    <a:pt x="0" y="18840"/>
                  </a:moveTo>
                  <a:lnTo>
                    <a:pt x="53030" y="1163"/>
                  </a:lnTo>
                  <a:lnTo>
                    <a:pt x="64986" y="0"/>
                  </a:lnTo>
                  <a:lnTo>
                    <a:pt x="77191" y="635"/>
                  </a:lnTo>
                  <a:lnTo>
                    <a:pt x="89561" y="2470"/>
                  </a:lnTo>
                  <a:lnTo>
                    <a:pt x="100629" y="7926"/>
                  </a:lnTo>
                  <a:lnTo>
                    <a:pt x="110830" y="15797"/>
                  </a:lnTo>
                  <a:lnTo>
                    <a:pt x="120453" y="25278"/>
                  </a:lnTo>
                  <a:lnTo>
                    <a:pt x="128280" y="35832"/>
                  </a:lnTo>
                  <a:lnTo>
                    <a:pt x="134909" y="47101"/>
                  </a:lnTo>
                  <a:lnTo>
                    <a:pt x="140739" y="58847"/>
                  </a:lnTo>
                  <a:lnTo>
                    <a:pt x="147448" y="70911"/>
                  </a:lnTo>
                  <a:lnTo>
                    <a:pt x="154743" y="83187"/>
                  </a:lnTo>
                  <a:lnTo>
                    <a:pt x="162428" y="95605"/>
                  </a:lnTo>
                  <a:lnTo>
                    <a:pt x="170374" y="106705"/>
                  </a:lnTo>
                  <a:lnTo>
                    <a:pt x="178494" y="116928"/>
                  </a:lnTo>
                  <a:lnTo>
                    <a:pt x="186729" y="126565"/>
                  </a:lnTo>
                  <a:lnTo>
                    <a:pt x="196453" y="134401"/>
                  </a:lnTo>
                  <a:lnTo>
                    <a:pt x="207168" y="141036"/>
                  </a:lnTo>
                  <a:lnTo>
                    <a:pt x="279400" y="158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518400" y="4191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139700" y="0"/>
                  </a:moveTo>
                  <a:lnTo>
                    <a:pt x="79992" y="59707"/>
                  </a:lnTo>
                  <a:lnTo>
                    <a:pt x="70261" y="68027"/>
                  </a:lnTo>
                  <a:lnTo>
                    <a:pt x="59541" y="76395"/>
                  </a:lnTo>
                  <a:lnTo>
                    <a:pt x="48161" y="84797"/>
                  </a:lnTo>
                  <a:lnTo>
                    <a:pt x="37751" y="94631"/>
                  </a:lnTo>
                  <a:lnTo>
                    <a:pt x="27989" y="10542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835900" y="3937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114836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797800" y="5207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039100" y="487896"/>
              <a:ext cx="152401" cy="134405"/>
            </a:xfrm>
            <a:custGeom>
              <a:avLst/>
              <a:gdLst/>
              <a:ahLst/>
              <a:cxnLst/>
              <a:rect l="0" t="0" r="0" b="0"/>
              <a:pathLst>
                <a:path w="152401" h="134405">
                  <a:moveTo>
                    <a:pt x="0" y="32804"/>
                  </a:moveTo>
                  <a:lnTo>
                    <a:pt x="13484" y="12578"/>
                  </a:lnTo>
                  <a:lnTo>
                    <a:pt x="23100" y="6620"/>
                  </a:lnTo>
                  <a:lnTo>
                    <a:pt x="35155" y="2648"/>
                  </a:lnTo>
                  <a:lnTo>
                    <a:pt x="48837" y="0"/>
                  </a:lnTo>
                  <a:lnTo>
                    <a:pt x="62191" y="1056"/>
                  </a:lnTo>
                  <a:lnTo>
                    <a:pt x="75327" y="4583"/>
                  </a:lnTo>
                  <a:lnTo>
                    <a:pt x="88318" y="9757"/>
                  </a:lnTo>
                  <a:lnTo>
                    <a:pt x="96979" y="18850"/>
                  </a:lnTo>
                  <a:lnTo>
                    <a:pt x="102752" y="30557"/>
                  </a:lnTo>
                  <a:lnTo>
                    <a:pt x="106602" y="44006"/>
                  </a:lnTo>
                  <a:lnTo>
                    <a:pt x="107756" y="57205"/>
                  </a:lnTo>
                  <a:lnTo>
                    <a:pt x="107115" y="70238"/>
                  </a:lnTo>
                  <a:lnTo>
                    <a:pt x="105277" y="83160"/>
                  </a:lnTo>
                  <a:lnTo>
                    <a:pt x="101229" y="94597"/>
                  </a:lnTo>
                  <a:lnTo>
                    <a:pt x="95708" y="105043"/>
                  </a:lnTo>
                  <a:lnTo>
                    <a:pt x="89205" y="114830"/>
                  </a:lnTo>
                  <a:lnTo>
                    <a:pt x="79226" y="121354"/>
                  </a:lnTo>
                  <a:lnTo>
                    <a:pt x="66928" y="125704"/>
                  </a:lnTo>
                  <a:lnTo>
                    <a:pt x="53085" y="128604"/>
                  </a:lnTo>
                  <a:lnTo>
                    <a:pt x="39623" y="127715"/>
                  </a:lnTo>
                  <a:lnTo>
                    <a:pt x="26415" y="124300"/>
                  </a:lnTo>
                  <a:lnTo>
                    <a:pt x="13376" y="119201"/>
                  </a:lnTo>
                  <a:lnTo>
                    <a:pt x="7507" y="112980"/>
                  </a:lnTo>
                  <a:lnTo>
                    <a:pt x="6415" y="106010"/>
                  </a:lnTo>
                  <a:lnTo>
                    <a:pt x="8510" y="98541"/>
                  </a:lnTo>
                  <a:lnTo>
                    <a:pt x="14140" y="92151"/>
                  </a:lnTo>
                  <a:lnTo>
                    <a:pt x="22126" y="86479"/>
                  </a:lnTo>
                  <a:lnTo>
                    <a:pt x="31684" y="81287"/>
                  </a:lnTo>
                  <a:lnTo>
                    <a:pt x="43700" y="79237"/>
                  </a:lnTo>
                  <a:lnTo>
                    <a:pt x="57356" y="79282"/>
                  </a:lnTo>
                  <a:lnTo>
                    <a:pt x="72104" y="80722"/>
                  </a:lnTo>
                  <a:lnTo>
                    <a:pt x="84758" y="84505"/>
                  </a:lnTo>
                  <a:lnTo>
                    <a:pt x="96016" y="89849"/>
                  </a:lnTo>
                  <a:lnTo>
                    <a:pt x="106344" y="96234"/>
                  </a:lnTo>
                  <a:lnTo>
                    <a:pt x="116051" y="103313"/>
                  </a:lnTo>
                  <a:lnTo>
                    <a:pt x="125345" y="110854"/>
                  </a:lnTo>
                  <a:lnTo>
                    <a:pt x="152400" y="134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204200" y="317500"/>
              <a:ext cx="125466" cy="330201"/>
            </a:xfrm>
            <a:custGeom>
              <a:avLst/>
              <a:gdLst/>
              <a:ahLst/>
              <a:cxnLst/>
              <a:rect l="0" t="0" r="0" b="0"/>
              <a:pathLst>
                <a:path w="125466" h="330201">
                  <a:moveTo>
                    <a:pt x="0" y="0"/>
                  </a:moveTo>
                  <a:lnTo>
                    <a:pt x="20225" y="13483"/>
                  </a:lnTo>
                  <a:lnTo>
                    <a:pt x="30417" y="21689"/>
                  </a:lnTo>
                  <a:lnTo>
                    <a:pt x="41445" y="31392"/>
                  </a:lnTo>
                  <a:lnTo>
                    <a:pt x="53030" y="42095"/>
                  </a:lnTo>
                  <a:lnTo>
                    <a:pt x="63575" y="54874"/>
                  </a:lnTo>
                  <a:lnTo>
                    <a:pt x="73428" y="69038"/>
                  </a:lnTo>
                  <a:lnTo>
                    <a:pt x="82818" y="84125"/>
                  </a:lnTo>
                  <a:lnTo>
                    <a:pt x="91901" y="99828"/>
                  </a:lnTo>
                  <a:lnTo>
                    <a:pt x="109518" y="132327"/>
                  </a:lnTo>
                  <a:lnTo>
                    <a:pt x="115346" y="148896"/>
                  </a:lnTo>
                  <a:lnTo>
                    <a:pt x="119230" y="165586"/>
                  </a:lnTo>
                  <a:lnTo>
                    <a:pt x="121820" y="182357"/>
                  </a:lnTo>
                  <a:lnTo>
                    <a:pt x="123546" y="200593"/>
                  </a:lnTo>
                  <a:lnTo>
                    <a:pt x="124697" y="219807"/>
                  </a:lnTo>
                  <a:lnTo>
                    <a:pt x="125465" y="239671"/>
                  </a:lnTo>
                  <a:lnTo>
                    <a:pt x="123154" y="257147"/>
                  </a:lnTo>
                  <a:lnTo>
                    <a:pt x="118791" y="273031"/>
                  </a:lnTo>
                  <a:lnTo>
                    <a:pt x="889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590583" y="419100"/>
              <a:ext cx="20018" cy="152401"/>
            </a:xfrm>
            <a:custGeom>
              <a:avLst/>
              <a:gdLst/>
              <a:ahLst/>
              <a:cxnLst/>
              <a:rect l="0" t="0" r="0" b="0"/>
              <a:pathLst>
                <a:path w="20018" h="1524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3124" y="53029"/>
                  </a:lnTo>
                  <a:lnTo>
                    <a:pt x="4521" y="66397"/>
                  </a:lnTo>
                  <a:lnTo>
                    <a:pt x="5453" y="80954"/>
                  </a:lnTo>
                  <a:lnTo>
                    <a:pt x="20017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509000" y="495823"/>
              <a:ext cx="203201" cy="12178"/>
            </a:xfrm>
            <a:custGeom>
              <a:avLst/>
              <a:gdLst/>
              <a:ahLst/>
              <a:cxnLst/>
              <a:rect l="0" t="0" r="0" b="0"/>
              <a:pathLst>
                <a:path w="203201" h="12178">
                  <a:moveTo>
                    <a:pt x="0" y="12177"/>
                  </a:moveTo>
                  <a:lnTo>
                    <a:pt x="20225" y="5435"/>
                  </a:lnTo>
                  <a:lnTo>
                    <a:pt x="31828" y="3449"/>
                  </a:lnTo>
                  <a:lnTo>
                    <a:pt x="45208" y="2125"/>
                  </a:lnTo>
                  <a:lnTo>
                    <a:pt x="59772" y="1242"/>
                  </a:lnTo>
                  <a:lnTo>
                    <a:pt x="91006" y="261"/>
                  </a:lnTo>
                  <a:lnTo>
                    <a:pt x="107237" y="0"/>
                  </a:lnTo>
                  <a:lnTo>
                    <a:pt x="123702" y="1236"/>
                  </a:lnTo>
                  <a:lnTo>
                    <a:pt x="203200" y="121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750300" y="381000"/>
              <a:ext cx="191296" cy="212580"/>
            </a:xfrm>
            <a:custGeom>
              <a:avLst/>
              <a:gdLst/>
              <a:ahLst/>
              <a:cxnLst/>
              <a:rect l="0" t="0" r="0" b="0"/>
              <a:pathLst>
                <a:path w="191296" h="212580">
                  <a:moveTo>
                    <a:pt x="50800" y="0"/>
                  </a:moveTo>
                  <a:lnTo>
                    <a:pt x="132441" y="0"/>
                  </a:lnTo>
                  <a:lnTo>
                    <a:pt x="144738" y="4233"/>
                  </a:lnTo>
                  <a:lnTo>
                    <a:pt x="154347" y="11288"/>
                  </a:lnTo>
                  <a:lnTo>
                    <a:pt x="162165" y="20225"/>
                  </a:lnTo>
                  <a:lnTo>
                    <a:pt x="165965" y="31828"/>
                  </a:lnTo>
                  <a:lnTo>
                    <a:pt x="167088" y="45207"/>
                  </a:lnTo>
                  <a:lnTo>
                    <a:pt x="166425" y="59771"/>
                  </a:lnTo>
                  <a:lnTo>
                    <a:pt x="163161" y="72303"/>
                  </a:lnTo>
                  <a:lnTo>
                    <a:pt x="158163" y="83480"/>
                  </a:lnTo>
                  <a:lnTo>
                    <a:pt x="152008" y="93753"/>
                  </a:lnTo>
                  <a:lnTo>
                    <a:pt x="143672" y="102013"/>
                  </a:lnTo>
                  <a:lnTo>
                    <a:pt x="133881" y="108931"/>
                  </a:lnTo>
                  <a:lnTo>
                    <a:pt x="123121" y="114954"/>
                  </a:lnTo>
                  <a:lnTo>
                    <a:pt x="111714" y="120380"/>
                  </a:lnTo>
                  <a:lnTo>
                    <a:pt x="99876" y="125409"/>
                  </a:lnTo>
                  <a:lnTo>
                    <a:pt x="87750" y="130172"/>
                  </a:lnTo>
                  <a:lnTo>
                    <a:pt x="83900" y="131937"/>
                  </a:lnTo>
                  <a:lnTo>
                    <a:pt x="85566" y="131702"/>
                  </a:lnTo>
                  <a:lnTo>
                    <a:pt x="90911" y="130135"/>
                  </a:lnTo>
                  <a:lnTo>
                    <a:pt x="100118" y="129090"/>
                  </a:lnTo>
                  <a:lnTo>
                    <a:pt x="111901" y="128393"/>
                  </a:lnTo>
                  <a:lnTo>
                    <a:pt x="125400" y="127928"/>
                  </a:lnTo>
                  <a:lnTo>
                    <a:pt x="138634" y="129030"/>
                  </a:lnTo>
                  <a:lnTo>
                    <a:pt x="151689" y="131175"/>
                  </a:lnTo>
                  <a:lnTo>
                    <a:pt x="164626" y="134017"/>
                  </a:lnTo>
                  <a:lnTo>
                    <a:pt x="174662" y="140144"/>
                  </a:lnTo>
                  <a:lnTo>
                    <a:pt x="182764" y="148463"/>
                  </a:lnTo>
                  <a:lnTo>
                    <a:pt x="189576" y="158242"/>
                  </a:lnTo>
                  <a:lnTo>
                    <a:pt x="191295" y="167583"/>
                  </a:lnTo>
                  <a:lnTo>
                    <a:pt x="189618" y="176633"/>
                  </a:lnTo>
                  <a:lnTo>
                    <a:pt x="185679" y="185489"/>
                  </a:lnTo>
                  <a:lnTo>
                    <a:pt x="178819" y="192803"/>
                  </a:lnTo>
                  <a:lnTo>
                    <a:pt x="170012" y="199091"/>
                  </a:lnTo>
                  <a:lnTo>
                    <a:pt x="159908" y="204694"/>
                  </a:lnTo>
                  <a:lnTo>
                    <a:pt x="147528" y="208429"/>
                  </a:lnTo>
                  <a:lnTo>
                    <a:pt x="133629" y="210919"/>
                  </a:lnTo>
                  <a:lnTo>
                    <a:pt x="118719" y="212579"/>
                  </a:lnTo>
                  <a:lnTo>
                    <a:pt x="101724" y="212275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915400" y="4572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0" y="0"/>
                  </a:moveTo>
                  <a:lnTo>
                    <a:pt x="13484" y="20225"/>
                  </a:lnTo>
                  <a:lnTo>
                    <a:pt x="21689" y="29006"/>
                  </a:lnTo>
                  <a:lnTo>
                    <a:pt x="31393" y="37681"/>
                  </a:lnTo>
                  <a:lnTo>
                    <a:pt x="42095" y="46287"/>
                  </a:lnTo>
                  <a:lnTo>
                    <a:pt x="53463" y="54847"/>
                  </a:lnTo>
                  <a:lnTo>
                    <a:pt x="77383" y="71884"/>
                  </a:lnTo>
                  <a:lnTo>
                    <a:pt x="88278" y="80378"/>
                  </a:lnTo>
                  <a:lnTo>
                    <a:pt x="98362" y="88863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055100" y="469900"/>
              <a:ext cx="76201" cy="292101"/>
            </a:xfrm>
            <a:custGeom>
              <a:avLst/>
              <a:gdLst/>
              <a:ahLst/>
              <a:cxnLst/>
              <a:rect l="0" t="0" r="0" b="0"/>
              <a:pathLst>
                <a:path w="76201" h="292101">
                  <a:moveTo>
                    <a:pt x="76200" y="0"/>
                  </a:moveTo>
                  <a:lnTo>
                    <a:pt x="46346" y="119414"/>
                  </a:lnTo>
                  <a:lnTo>
                    <a:pt x="42186" y="134642"/>
                  </a:lnTo>
                  <a:lnTo>
                    <a:pt x="29589" y="177712"/>
                  </a:lnTo>
                  <a:lnTo>
                    <a:pt x="16920" y="224184"/>
                  </a:lnTo>
                  <a:lnTo>
                    <a:pt x="12691" y="238355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352443" y="406400"/>
              <a:ext cx="197958" cy="127001"/>
            </a:xfrm>
            <a:custGeom>
              <a:avLst/>
              <a:gdLst/>
              <a:ahLst/>
              <a:cxnLst/>
              <a:rect l="0" t="0" r="0" b="0"/>
              <a:pathLst>
                <a:path w="197958" h="127001">
                  <a:moveTo>
                    <a:pt x="121757" y="0"/>
                  </a:moveTo>
                  <a:lnTo>
                    <a:pt x="68726" y="17676"/>
                  </a:lnTo>
                  <a:lnTo>
                    <a:pt x="58181" y="23073"/>
                  </a:lnTo>
                  <a:lnTo>
                    <a:pt x="48328" y="29493"/>
                  </a:lnTo>
                  <a:lnTo>
                    <a:pt x="38938" y="36595"/>
                  </a:lnTo>
                  <a:lnTo>
                    <a:pt x="28444" y="42741"/>
                  </a:lnTo>
                  <a:lnTo>
                    <a:pt x="17215" y="48249"/>
                  </a:lnTo>
                  <a:lnTo>
                    <a:pt x="5495" y="53333"/>
                  </a:lnTo>
                  <a:lnTo>
                    <a:pt x="505" y="59544"/>
                  </a:lnTo>
                  <a:lnTo>
                    <a:pt x="0" y="66507"/>
                  </a:lnTo>
                  <a:lnTo>
                    <a:pt x="2485" y="73971"/>
                  </a:lnTo>
                  <a:lnTo>
                    <a:pt x="8376" y="80358"/>
                  </a:lnTo>
                  <a:lnTo>
                    <a:pt x="16536" y="86028"/>
                  </a:lnTo>
                  <a:lnTo>
                    <a:pt x="26210" y="91218"/>
                  </a:lnTo>
                  <a:lnTo>
                    <a:pt x="38303" y="94679"/>
                  </a:lnTo>
                  <a:lnTo>
                    <a:pt x="52010" y="96986"/>
                  </a:lnTo>
                  <a:lnTo>
                    <a:pt x="66792" y="98524"/>
                  </a:lnTo>
                  <a:lnTo>
                    <a:pt x="80880" y="100960"/>
                  </a:lnTo>
                  <a:lnTo>
                    <a:pt x="94505" y="103995"/>
                  </a:lnTo>
                  <a:lnTo>
                    <a:pt x="137671" y="115009"/>
                  </a:lnTo>
                  <a:lnTo>
                    <a:pt x="197957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678454" y="279400"/>
              <a:ext cx="164445" cy="286883"/>
            </a:xfrm>
            <a:custGeom>
              <a:avLst/>
              <a:gdLst/>
              <a:ahLst/>
              <a:cxnLst/>
              <a:rect l="0" t="0" r="0" b="0"/>
              <a:pathLst>
                <a:path w="164445" h="286883">
                  <a:moveTo>
                    <a:pt x="100546" y="0"/>
                  </a:moveTo>
                  <a:lnTo>
                    <a:pt x="73577" y="0"/>
                  </a:lnTo>
                  <a:lnTo>
                    <a:pt x="61401" y="2822"/>
                  </a:lnTo>
                  <a:lnTo>
                    <a:pt x="49049" y="7525"/>
                  </a:lnTo>
                  <a:lnTo>
                    <a:pt x="36581" y="13483"/>
                  </a:lnTo>
                  <a:lnTo>
                    <a:pt x="28269" y="23100"/>
                  </a:lnTo>
                  <a:lnTo>
                    <a:pt x="22728" y="35155"/>
                  </a:lnTo>
                  <a:lnTo>
                    <a:pt x="19033" y="48837"/>
                  </a:lnTo>
                  <a:lnTo>
                    <a:pt x="20805" y="60780"/>
                  </a:lnTo>
                  <a:lnTo>
                    <a:pt x="26218" y="71564"/>
                  </a:lnTo>
                  <a:lnTo>
                    <a:pt x="34060" y="81576"/>
                  </a:lnTo>
                  <a:lnTo>
                    <a:pt x="42111" y="91073"/>
                  </a:lnTo>
                  <a:lnTo>
                    <a:pt x="50301" y="100226"/>
                  </a:lnTo>
                  <a:lnTo>
                    <a:pt x="58582" y="109151"/>
                  </a:lnTo>
                  <a:lnTo>
                    <a:pt x="90464" y="141937"/>
                  </a:lnTo>
                  <a:lnTo>
                    <a:pt x="102291" y="152480"/>
                  </a:lnTo>
                  <a:lnTo>
                    <a:pt x="114409" y="162331"/>
                  </a:lnTo>
                  <a:lnTo>
                    <a:pt x="126721" y="171720"/>
                  </a:lnTo>
                  <a:lnTo>
                    <a:pt x="137752" y="182213"/>
                  </a:lnTo>
                  <a:lnTo>
                    <a:pt x="147927" y="193442"/>
                  </a:lnTo>
                  <a:lnTo>
                    <a:pt x="157533" y="205161"/>
                  </a:lnTo>
                  <a:lnTo>
                    <a:pt x="162526" y="217207"/>
                  </a:lnTo>
                  <a:lnTo>
                    <a:pt x="164444" y="229471"/>
                  </a:lnTo>
                  <a:lnTo>
                    <a:pt x="164311" y="241881"/>
                  </a:lnTo>
                  <a:lnTo>
                    <a:pt x="161400" y="252976"/>
                  </a:lnTo>
                  <a:lnTo>
                    <a:pt x="156638" y="263195"/>
                  </a:lnTo>
                  <a:lnTo>
                    <a:pt x="150640" y="272830"/>
                  </a:lnTo>
                  <a:lnTo>
                    <a:pt x="139587" y="279253"/>
                  </a:lnTo>
                  <a:lnTo>
                    <a:pt x="125162" y="283535"/>
                  </a:lnTo>
                  <a:lnTo>
                    <a:pt x="108490" y="286390"/>
                  </a:lnTo>
                  <a:lnTo>
                    <a:pt x="90320" y="286882"/>
                  </a:lnTo>
                  <a:lnTo>
                    <a:pt x="71150" y="285799"/>
                  </a:lnTo>
                  <a:lnTo>
                    <a:pt x="51315" y="283666"/>
                  </a:lnTo>
                  <a:lnTo>
                    <a:pt x="35270" y="279421"/>
                  </a:lnTo>
                  <a:lnTo>
                    <a:pt x="21750" y="273770"/>
                  </a:lnTo>
                  <a:lnTo>
                    <a:pt x="9915" y="267180"/>
                  </a:lnTo>
                  <a:lnTo>
                    <a:pt x="3437" y="258553"/>
                  </a:lnTo>
                  <a:lnTo>
                    <a:pt x="528" y="248568"/>
                  </a:lnTo>
                  <a:lnTo>
                    <a:pt x="0" y="237679"/>
                  </a:lnTo>
                  <a:lnTo>
                    <a:pt x="3882" y="226186"/>
                  </a:lnTo>
                  <a:lnTo>
                    <a:pt x="10704" y="214290"/>
                  </a:lnTo>
                  <a:lnTo>
                    <a:pt x="19485" y="202127"/>
                  </a:lnTo>
                  <a:lnTo>
                    <a:pt x="28160" y="191195"/>
                  </a:lnTo>
                  <a:lnTo>
                    <a:pt x="36766" y="181086"/>
                  </a:lnTo>
                  <a:lnTo>
                    <a:pt x="45326" y="171524"/>
                  </a:lnTo>
                  <a:lnTo>
                    <a:pt x="62363" y="153373"/>
                  </a:lnTo>
                  <a:lnTo>
                    <a:pt x="104768" y="110194"/>
                  </a:lnTo>
                  <a:lnTo>
                    <a:pt x="121707" y="93190"/>
                  </a:lnTo>
                  <a:lnTo>
                    <a:pt x="130175" y="83293"/>
                  </a:lnTo>
                  <a:lnTo>
                    <a:pt x="138643" y="72462"/>
                  </a:lnTo>
                  <a:lnTo>
                    <a:pt x="147111" y="61008"/>
                  </a:lnTo>
                  <a:lnTo>
                    <a:pt x="149933" y="50549"/>
                  </a:lnTo>
                  <a:lnTo>
                    <a:pt x="148993" y="40755"/>
                  </a:lnTo>
                  <a:lnTo>
                    <a:pt x="113246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921500" y="663467"/>
            <a:ext cx="2663583" cy="898634"/>
            <a:chOff x="6921500" y="663467"/>
            <a:chExt cx="2663583" cy="898634"/>
          </a:xfrm>
        </p:grpSpPr>
        <p:sp>
          <p:nvSpPr>
            <p:cNvPr id="117" name="Freeform 116"/>
            <p:cNvSpPr/>
            <p:nvPr/>
          </p:nvSpPr>
          <p:spPr>
            <a:xfrm>
              <a:off x="6985000" y="667711"/>
              <a:ext cx="584201" cy="207616"/>
            </a:xfrm>
            <a:custGeom>
              <a:avLst/>
              <a:gdLst/>
              <a:ahLst/>
              <a:cxnLst/>
              <a:rect l="0" t="0" r="0" b="0"/>
              <a:pathLst>
                <a:path w="584201" h="207616">
                  <a:moveTo>
                    <a:pt x="0" y="81589"/>
                  </a:moveTo>
                  <a:lnTo>
                    <a:pt x="13484" y="95072"/>
                  </a:lnTo>
                  <a:lnTo>
                    <a:pt x="20278" y="103278"/>
                  </a:lnTo>
                  <a:lnTo>
                    <a:pt x="27629" y="112981"/>
                  </a:lnTo>
                  <a:lnTo>
                    <a:pt x="35352" y="123684"/>
                  </a:lnTo>
                  <a:lnTo>
                    <a:pt x="44735" y="133641"/>
                  </a:lnTo>
                  <a:lnTo>
                    <a:pt x="55223" y="143101"/>
                  </a:lnTo>
                  <a:lnTo>
                    <a:pt x="66448" y="152230"/>
                  </a:lnTo>
                  <a:lnTo>
                    <a:pt x="76755" y="161139"/>
                  </a:lnTo>
                  <a:lnTo>
                    <a:pt x="86447" y="169900"/>
                  </a:lnTo>
                  <a:lnTo>
                    <a:pt x="95732" y="178563"/>
                  </a:lnTo>
                  <a:lnTo>
                    <a:pt x="107565" y="185749"/>
                  </a:lnTo>
                  <a:lnTo>
                    <a:pt x="121099" y="191951"/>
                  </a:lnTo>
                  <a:lnTo>
                    <a:pt x="135766" y="197497"/>
                  </a:lnTo>
                  <a:lnTo>
                    <a:pt x="152599" y="201194"/>
                  </a:lnTo>
                  <a:lnTo>
                    <a:pt x="170877" y="203659"/>
                  </a:lnTo>
                  <a:lnTo>
                    <a:pt x="190118" y="205302"/>
                  </a:lnTo>
                  <a:lnTo>
                    <a:pt x="208589" y="206398"/>
                  </a:lnTo>
                  <a:lnTo>
                    <a:pt x="244165" y="207615"/>
                  </a:lnTo>
                  <a:lnTo>
                    <a:pt x="261555" y="206528"/>
                  </a:lnTo>
                  <a:lnTo>
                    <a:pt x="278792" y="204393"/>
                  </a:lnTo>
                  <a:lnTo>
                    <a:pt x="295928" y="201558"/>
                  </a:lnTo>
                  <a:lnTo>
                    <a:pt x="310174" y="196846"/>
                  </a:lnTo>
                  <a:lnTo>
                    <a:pt x="322494" y="190882"/>
                  </a:lnTo>
                  <a:lnTo>
                    <a:pt x="333529" y="184084"/>
                  </a:lnTo>
                  <a:lnTo>
                    <a:pt x="346530" y="176730"/>
                  </a:lnTo>
                  <a:lnTo>
                    <a:pt x="376028" y="161033"/>
                  </a:lnTo>
                  <a:lnTo>
                    <a:pt x="390385" y="151485"/>
                  </a:lnTo>
                  <a:lnTo>
                    <a:pt x="404190" y="140886"/>
                  </a:lnTo>
                  <a:lnTo>
                    <a:pt x="417627" y="129587"/>
                  </a:lnTo>
                  <a:lnTo>
                    <a:pt x="429407" y="117821"/>
                  </a:lnTo>
                  <a:lnTo>
                    <a:pt x="440081" y="105743"/>
                  </a:lnTo>
                  <a:lnTo>
                    <a:pt x="450021" y="93458"/>
                  </a:lnTo>
                  <a:lnTo>
                    <a:pt x="459469" y="81035"/>
                  </a:lnTo>
                  <a:lnTo>
                    <a:pt x="477494" y="55943"/>
                  </a:lnTo>
                  <a:lnTo>
                    <a:pt x="503508" y="18016"/>
                  </a:lnTo>
                  <a:lnTo>
                    <a:pt x="505005" y="12395"/>
                  </a:lnTo>
                  <a:lnTo>
                    <a:pt x="501770" y="11471"/>
                  </a:lnTo>
                  <a:lnTo>
                    <a:pt x="466160" y="23523"/>
                  </a:lnTo>
                  <a:lnTo>
                    <a:pt x="463174" y="23123"/>
                  </a:lnTo>
                  <a:lnTo>
                    <a:pt x="465415" y="20034"/>
                  </a:lnTo>
                  <a:lnTo>
                    <a:pt x="471144" y="15152"/>
                  </a:lnTo>
                  <a:lnTo>
                    <a:pt x="479195" y="10486"/>
                  </a:lnTo>
                  <a:lnTo>
                    <a:pt x="488797" y="5965"/>
                  </a:lnTo>
                  <a:lnTo>
                    <a:pt x="499431" y="1539"/>
                  </a:lnTo>
                  <a:lnTo>
                    <a:pt x="510754" y="0"/>
                  </a:lnTo>
                  <a:lnTo>
                    <a:pt x="522536" y="385"/>
                  </a:lnTo>
                  <a:lnTo>
                    <a:pt x="534623" y="2053"/>
                  </a:lnTo>
                  <a:lnTo>
                    <a:pt x="545504" y="7398"/>
                  </a:lnTo>
                  <a:lnTo>
                    <a:pt x="555580" y="15195"/>
                  </a:lnTo>
                  <a:lnTo>
                    <a:pt x="584200" y="434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035800" y="663467"/>
              <a:ext cx="1028701" cy="273756"/>
            </a:xfrm>
            <a:custGeom>
              <a:avLst/>
              <a:gdLst/>
              <a:ahLst/>
              <a:cxnLst/>
              <a:rect l="0" t="0" r="0" b="0"/>
              <a:pathLst>
                <a:path w="1028701" h="273756">
                  <a:moveTo>
                    <a:pt x="0" y="85833"/>
                  </a:moveTo>
                  <a:lnTo>
                    <a:pt x="13484" y="106058"/>
                  </a:lnTo>
                  <a:lnTo>
                    <a:pt x="20278" y="114839"/>
                  </a:lnTo>
                  <a:lnTo>
                    <a:pt x="27629" y="123514"/>
                  </a:lnTo>
                  <a:lnTo>
                    <a:pt x="35352" y="132120"/>
                  </a:lnTo>
                  <a:lnTo>
                    <a:pt x="43324" y="142091"/>
                  </a:lnTo>
                  <a:lnTo>
                    <a:pt x="51460" y="152972"/>
                  </a:lnTo>
                  <a:lnTo>
                    <a:pt x="59707" y="164459"/>
                  </a:lnTo>
                  <a:lnTo>
                    <a:pt x="70849" y="174939"/>
                  </a:lnTo>
                  <a:lnTo>
                    <a:pt x="83922" y="184748"/>
                  </a:lnTo>
                  <a:lnTo>
                    <a:pt x="98281" y="194109"/>
                  </a:lnTo>
                  <a:lnTo>
                    <a:pt x="113498" y="203173"/>
                  </a:lnTo>
                  <a:lnTo>
                    <a:pt x="129288" y="212037"/>
                  </a:lnTo>
                  <a:lnTo>
                    <a:pt x="145458" y="220769"/>
                  </a:lnTo>
                  <a:lnTo>
                    <a:pt x="163294" y="228001"/>
                  </a:lnTo>
                  <a:lnTo>
                    <a:pt x="182240" y="234234"/>
                  </a:lnTo>
                  <a:lnTo>
                    <a:pt x="219285" y="244922"/>
                  </a:lnTo>
                  <a:lnTo>
                    <a:pt x="249859" y="254376"/>
                  </a:lnTo>
                  <a:lnTo>
                    <a:pt x="268173" y="258873"/>
                  </a:lnTo>
                  <a:lnTo>
                    <a:pt x="288848" y="263281"/>
                  </a:lnTo>
                  <a:lnTo>
                    <a:pt x="311098" y="267632"/>
                  </a:lnTo>
                  <a:lnTo>
                    <a:pt x="334398" y="270532"/>
                  </a:lnTo>
                  <a:lnTo>
                    <a:pt x="358399" y="272466"/>
                  </a:lnTo>
                  <a:lnTo>
                    <a:pt x="382866" y="273755"/>
                  </a:lnTo>
                  <a:lnTo>
                    <a:pt x="403411" y="273203"/>
                  </a:lnTo>
                  <a:lnTo>
                    <a:pt x="421340" y="271424"/>
                  </a:lnTo>
                  <a:lnTo>
                    <a:pt x="584052" y="246412"/>
                  </a:lnTo>
                  <a:lnTo>
                    <a:pt x="605268" y="242274"/>
                  </a:lnTo>
                  <a:lnTo>
                    <a:pt x="623645" y="238105"/>
                  </a:lnTo>
                  <a:lnTo>
                    <a:pt x="640130" y="233914"/>
                  </a:lnTo>
                  <a:lnTo>
                    <a:pt x="658176" y="228298"/>
                  </a:lnTo>
                  <a:lnTo>
                    <a:pt x="677261" y="221732"/>
                  </a:lnTo>
                  <a:lnTo>
                    <a:pt x="730307" y="202769"/>
                  </a:lnTo>
                  <a:lnTo>
                    <a:pt x="745104" y="197657"/>
                  </a:lnTo>
                  <a:lnTo>
                    <a:pt x="780361" y="184451"/>
                  </a:lnTo>
                  <a:lnTo>
                    <a:pt x="799641" y="176978"/>
                  </a:lnTo>
                  <a:lnTo>
                    <a:pt x="818138" y="167763"/>
                  </a:lnTo>
                  <a:lnTo>
                    <a:pt x="836114" y="157386"/>
                  </a:lnTo>
                  <a:lnTo>
                    <a:pt x="853743" y="146235"/>
                  </a:lnTo>
                  <a:lnTo>
                    <a:pt x="869728" y="134567"/>
                  </a:lnTo>
                  <a:lnTo>
                    <a:pt x="884618" y="122556"/>
                  </a:lnTo>
                  <a:lnTo>
                    <a:pt x="898779" y="110315"/>
                  </a:lnTo>
                  <a:lnTo>
                    <a:pt x="911042" y="97921"/>
                  </a:lnTo>
                  <a:lnTo>
                    <a:pt x="922039" y="85425"/>
                  </a:lnTo>
                  <a:lnTo>
                    <a:pt x="932192" y="72861"/>
                  </a:lnTo>
                  <a:lnTo>
                    <a:pt x="940372" y="60251"/>
                  </a:lnTo>
                  <a:lnTo>
                    <a:pt x="947237" y="47612"/>
                  </a:lnTo>
                  <a:lnTo>
                    <a:pt x="953224" y="34952"/>
                  </a:lnTo>
                  <a:lnTo>
                    <a:pt x="954394" y="23690"/>
                  </a:lnTo>
                  <a:lnTo>
                    <a:pt x="952351" y="13360"/>
                  </a:lnTo>
                  <a:lnTo>
                    <a:pt x="948167" y="3651"/>
                  </a:lnTo>
                  <a:lnTo>
                    <a:pt x="942556" y="0"/>
                  </a:lnTo>
                  <a:lnTo>
                    <a:pt x="935993" y="389"/>
                  </a:lnTo>
                  <a:lnTo>
                    <a:pt x="928795" y="3470"/>
                  </a:lnTo>
                  <a:lnTo>
                    <a:pt x="929641" y="5524"/>
                  </a:lnTo>
                  <a:lnTo>
                    <a:pt x="957799" y="9826"/>
                  </a:lnTo>
                  <a:lnTo>
                    <a:pt x="971555" y="12584"/>
                  </a:lnTo>
                  <a:lnTo>
                    <a:pt x="1028700" y="22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061200" y="1041400"/>
              <a:ext cx="1" cy="127001"/>
            </a:xfrm>
            <a:custGeom>
              <a:avLst/>
              <a:gdLst/>
              <a:ahLst/>
              <a:cxnLst/>
              <a:rect l="0" t="0" r="0" b="0"/>
              <a:pathLst>
                <a:path w="1" h="127001">
                  <a:moveTo>
                    <a:pt x="0" y="0"/>
                  </a:move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921500" y="1244600"/>
              <a:ext cx="266701" cy="24877"/>
            </a:xfrm>
            <a:custGeom>
              <a:avLst/>
              <a:gdLst/>
              <a:ahLst/>
              <a:cxnLst/>
              <a:rect l="0" t="0" r="0" b="0"/>
              <a:pathLst>
                <a:path w="266701" h="24877">
                  <a:moveTo>
                    <a:pt x="0" y="12700"/>
                  </a:moveTo>
                  <a:lnTo>
                    <a:pt x="20225" y="19442"/>
                  </a:lnTo>
                  <a:lnTo>
                    <a:pt x="31828" y="21427"/>
                  </a:lnTo>
                  <a:lnTo>
                    <a:pt x="45208" y="22752"/>
                  </a:lnTo>
                  <a:lnTo>
                    <a:pt x="59772" y="23634"/>
                  </a:lnTo>
                  <a:lnTo>
                    <a:pt x="94769" y="24615"/>
                  </a:lnTo>
                  <a:lnTo>
                    <a:pt x="113979" y="24876"/>
                  </a:lnTo>
                  <a:lnTo>
                    <a:pt x="132430" y="23640"/>
                  </a:lnTo>
                  <a:lnTo>
                    <a:pt x="150376" y="21404"/>
                  </a:lnTo>
                  <a:lnTo>
                    <a:pt x="167984" y="18503"/>
                  </a:lnTo>
                  <a:lnTo>
                    <a:pt x="183956" y="15157"/>
                  </a:lnTo>
                  <a:lnTo>
                    <a:pt x="198837" y="11516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968557" y="1389683"/>
              <a:ext cx="143444" cy="147154"/>
            </a:xfrm>
            <a:custGeom>
              <a:avLst/>
              <a:gdLst/>
              <a:ahLst/>
              <a:cxnLst/>
              <a:rect l="0" t="0" r="0" b="0"/>
              <a:pathLst>
                <a:path w="143444" h="147154">
                  <a:moveTo>
                    <a:pt x="29143" y="7317"/>
                  </a:moveTo>
                  <a:lnTo>
                    <a:pt x="49368" y="574"/>
                  </a:lnTo>
                  <a:lnTo>
                    <a:pt x="59560" y="0"/>
                  </a:lnTo>
                  <a:lnTo>
                    <a:pt x="70588" y="1027"/>
                  </a:lnTo>
                  <a:lnTo>
                    <a:pt x="82173" y="3124"/>
                  </a:lnTo>
                  <a:lnTo>
                    <a:pt x="91307" y="8755"/>
                  </a:lnTo>
                  <a:lnTo>
                    <a:pt x="98808" y="16742"/>
                  </a:lnTo>
                  <a:lnTo>
                    <a:pt x="105219" y="26300"/>
                  </a:lnTo>
                  <a:lnTo>
                    <a:pt x="108083" y="38317"/>
                  </a:lnTo>
                  <a:lnTo>
                    <a:pt x="108580" y="51972"/>
                  </a:lnTo>
                  <a:lnTo>
                    <a:pt x="107501" y="66720"/>
                  </a:lnTo>
                  <a:lnTo>
                    <a:pt x="103960" y="80786"/>
                  </a:lnTo>
                  <a:lnTo>
                    <a:pt x="98776" y="94396"/>
                  </a:lnTo>
                  <a:lnTo>
                    <a:pt x="92498" y="107703"/>
                  </a:lnTo>
                  <a:lnTo>
                    <a:pt x="84079" y="119396"/>
                  </a:lnTo>
                  <a:lnTo>
                    <a:pt x="74234" y="130014"/>
                  </a:lnTo>
                  <a:lnTo>
                    <a:pt x="63437" y="139915"/>
                  </a:lnTo>
                  <a:lnTo>
                    <a:pt x="50594" y="145104"/>
                  </a:lnTo>
                  <a:lnTo>
                    <a:pt x="36389" y="147153"/>
                  </a:lnTo>
                  <a:lnTo>
                    <a:pt x="21273" y="147107"/>
                  </a:lnTo>
                  <a:lnTo>
                    <a:pt x="11196" y="141433"/>
                  </a:lnTo>
                  <a:lnTo>
                    <a:pt x="4478" y="132005"/>
                  </a:lnTo>
                  <a:lnTo>
                    <a:pt x="0" y="120076"/>
                  </a:lnTo>
                  <a:lnTo>
                    <a:pt x="1247" y="109300"/>
                  </a:lnTo>
                  <a:lnTo>
                    <a:pt x="6313" y="99295"/>
                  </a:lnTo>
                  <a:lnTo>
                    <a:pt x="13922" y="89802"/>
                  </a:lnTo>
                  <a:lnTo>
                    <a:pt x="23229" y="82062"/>
                  </a:lnTo>
                  <a:lnTo>
                    <a:pt x="33667" y="75492"/>
                  </a:lnTo>
                  <a:lnTo>
                    <a:pt x="44859" y="69700"/>
                  </a:lnTo>
                  <a:lnTo>
                    <a:pt x="56553" y="67250"/>
                  </a:lnTo>
                  <a:lnTo>
                    <a:pt x="68584" y="67028"/>
                  </a:lnTo>
                  <a:lnTo>
                    <a:pt x="80836" y="68291"/>
                  </a:lnTo>
                  <a:lnTo>
                    <a:pt x="91827" y="71955"/>
                  </a:lnTo>
                  <a:lnTo>
                    <a:pt x="101977" y="77220"/>
                  </a:lnTo>
                  <a:lnTo>
                    <a:pt x="143443" y="1216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289800" y="12319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0"/>
                  </a:moveTo>
                  <a:lnTo>
                    <a:pt x="26968" y="6742"/>
                  </a:lnTo>
                  <a:lnTo>
                    <a:pt x="37734" y="11550"/>
                  </a:lnTo>
                  <a:lnTo>
                    <a:pt x="47733" y="17577"/>
                  </a:lnTo>
                  <a:lnTo>
                    <a:pt x="57222" y="24418"/>
                  </a:lnTo>
                  <a:lnTo>
                    <a:pt x="66370" y="31801"/>
                  </a:lnTo>
                  <a:lnTo>
                    <a:pt x="75291" y="39545"/>
                  </a:lnTo>
                  <a:lnTo>
                    <a:pt x="84060" y="47530"/>
                  </a:lnTo>
                  <a:lnTo>
                    <a:pt x="92729" y="57086"/>
                  </a:lnTo>
                  <a:lnTo>
                    <a:pt x="101330" y="67691"/>
                  </a:lnTo>
                  <a:lnTo>
                    <a:pt x="109887" y="78994"/>
                  </a:lnTo>
                  <a:lnTo>
                    <a:pt x="118413" y="89351"/>
                  </a:lnTo>
                  <a:lnTo>
                    <a:pt x="126920" y="99078"/>
                  </a:lnTo>
                  <a:lnTo>
                    <a:pt x="135413" y="108385"/>
                  </a:lnTo>
                  <a:lnTo>
                    <a:pt x="145308" y="116001"/>
                  </a:lnTo>
                  <a:lnTo>
                    <a:pt x="156139" y="122490"/>
                  </a:lnTo>
                  <a:lnTo>
                    <a:pt x="1905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327900" y="11938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139700" y="0"/>
                  </a:moveTo>
                  <a:lnTo>
                    <a:pt x="119474" y="6742"/>
                  </a:lnTo>
                  <a:lnTo>
                    <a:pt x="110694" y="14372"/>
                  </a:lnTo>
                  <a:lnTo>
                    <a:pt x="102018" y="25103"/>
                  </a:lnTo>
                  <a:lnTo>
                    <a:pt x="25410" y="139692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683500" y="11811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620000" y="12827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975600" y="1130300"/>
              <a:ext cx="7317" cy="279401"/>
            </a:xfrm>
            <a:custGeom>
              <a:avLst/>
              <a:gdLst/>
              <a:ahLst/>
              <a:cxnLst/>
              <a:rect l="0" t="0" r="0" b="0"/>
              <a:pathLst>
                <a:path w="7317" h="279401">
                  <a:moveTo>
                    <a:pt x="0" y="0"/>
                  </a:moveTo>
                  <a:lnTo>
                    <a:pt x="0" y="84190"/>
                  </a:lnTo>
                  <a:lnTo>
                    <a:pt x="1410" y="104104"/>
                  </a:lnTo>
                  <a:lnTo>
                    <a:pt x="3762" y="123025"/>
                  </a:lnTo>
                  <a:lnTo>
                    <a:pt x="6741" y="141283"/>
                  </a:lnTo>
                  <a:lnTo>
                    <a:pt x="7316" y="159100"/>
                  </a:lnTo>
                  <a:lnTo>
                    <a:pt x="6288" y="176622"/>
                  </a:lnTo>
                  <a:lnTo>
                    <a:pt x="4192" y="193948"/>
                  </a:lnTo>
                  <a:lnTo>
                    <a:pt x="2795" y="211143"/>
                  </a:lnTo>
                  <a:lnTo>
                    <a:pt x="1863" y="228251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267700" y="12192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5958" y="20225"/>
                  </a:lnTo>
                  <a:lnTo>
                    <a:pt x="3971" y="31828"/>
                  </a:lnTo>
                  <a:lnTo>
                    <a:pt x="2647" y="45207"/>
                  </a:lnTo>
                  <a:lnTo>
                    <a:pt x="1765" y="59771"/>
                  </a:lnTo>
                  <a:lnTo>
                    <a:pt x="784" y="94769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229600" y="12954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0225" y="6742"/>
                  </a:lnTo>
                  <a:lnTo>
                    <a:pt x="33239" y="8727"/>
                  </a:lnTo>
                  <a:lnTo>
                    <a:pt x="48970" y="10052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496300" y="1148957"/>
              <a:ext cx="113095" cy="248044"/>
            </a:xfrm>
            <a:custGeom>
              <a:avLst/>
              <a:gdLst/>
              <a:ahLst/>
              <a:cxnLst/>
              <a:rect l="0" t="0" r="0" b="0"/>
              <a:pathLst>
                <a:path w="113095" h="248044">
                  <a:moveTo>
                    <a:pt x="0" y="6743"/>
                  </a:moveTo>
                  <a:lnTo>
                    <a:pt x="26968" y="0"/>
                  </a:lnTo>
                  <a:lnTo>
                    <a:pt x="37734" y="2248"/>
                  </a:lnTo>
                  <a:lnTo>
                    <a:pt x="47733" y="7979"/>
                  </a:lnTo>
                  <a:lnTo>
                    <a:pt x="57222" y="16034"/>
                  </a:lnTo>
                  <a:lnTo>
                    <a:pt x="64959" y="25637"/>
                  </a:lnTo>
                  <a:lnTo>
                    <a:pt x="71528" y="36272"/>
                  </a:lnTo>
                  <a:lnTo>
                    <a:pt x="77319" y="47595"/>
                  </a:lnTo>
                  <a:lnTo>
                    <a:pt x="79767" y="59378"/>
                  </a:lnTo>
                  <a:lnTo>
                    <a:pt x="79989" y="71466"/>
                  </a:lnTo>
                  <a:lnTo>
                    <a:pt x="78726" y="83758"/>
                  </a:lnTo>
                  <a:lnTo>
                    <a:pt x="75062" y="94775"/>
                  </a:lnTo>
                  <a:lnTo>
                    <a:pt x="69797" y="104942"/>
                  </a:lnTo>
                  <a:lnTo>
                    <a:pt x="63464" y="114542"/>
                  </a:lnTo>
                  <a:lnTo>
                    <a:pt x="55009" y="123765"/>
                  </a:lnTo>
                  <a:lnTo>
                    <a:pt x="45139" y="132735"/>
                  </a:lnTo>
                  <a:lnTo>
                    <a:pt x="34326" y="141537"/>
                  </a:lnTo>
                  <a:lnTo>
                    <a:pt x="31350" y="144584"/>
                  </a:lnTo>
                  <a:lnTo>
                    <a:pt x="33601" y="143792"/>
                  </a:lnTo>
                  <a:lnTo>
                    <a:pt x="39334" y="140442"/>
                  </a:lnTo>
                  <a:lnTo>
                    <a:pt x="47389" y="139620"/>
                  </a:lnTo>
                  <a:lnTo>
                    <a:pt x="56992" y="140483"/>
                  </a:lnTo>
                  <a:lnTo>
                    <a:pt x="67628" y="142470"/>
                  </a:lnTo>
                  <a:lnTo>
                    <a:pt x="78952" y="146616"/>
                  </a:lnTo>
                  <a:lnTo>
                    <a:pt x="90734" y="152203"/>
                  </a:lnTo>
                  <a:lnTo>
                    <a:pt x="102823" y="158749"/>
                  </a:lnTo>
                  <a:lnTo>
                    <a:pt x="109470" y="167347"/>
                  </a:lnTo>
                  <a:lnTo>
                    <a:pt x="112492" y="177312"/>
                  </a:lnTo>
                  <a:lnTo>
                    <a:pt x="113094" y="188189"/>
                  </a:lnTo>
                  <a:lnTo>
                    <a:pt x="109263" y="198262"/>
                  </a:lnTo>
                  <a:lnTo>
                    <a:pt x="102475" y="207800"/>
                  </a:lnTo>
                  <a:lnTo>
                    <a:pt x="93717" y="216981"/>
                  </a:lnTo>
                  <a:lnTo>
                    <a:pt x="83644" y="224513"/>
                  </a:lnTo>
                  <a:lnTo>
                    <a:pt x="72696" y="230945"/>
                  </a:lnTo>
                  <a:lnTo>
                    <a:pt x="38100" y="248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712200" y="12700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0" y="0"/>
                  </a:moveTo>
                  <a:lnTo>
                    <a:pt x="13484" y="13483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2" y="42095"/>
                  </a:lnTo>
                  <a:lnTo>
                    <a:pt x="44735" y="52052"/>
                  </a:lnTo>
                  <a:lnTo>
                    <a:pt x="55223" y="61512"/>
                  </a:lnTo>
                  <a:lnTo>
                    <a:pt x="1143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788400" y="1244600"/>
              <a:ext cx="88901" cy="317501"/>
            </a:xfrm>
            <a:custGeom>
              <a:avLst/>
              <a:gdLst/>
              <a:ahLst/>
              <a:cxnLst/>
              <a:rect l="0" t="0" r="0" b="0"/>
              <a:pathLst>
                <a:path w="88901" h="317501">
                  <a:moveTo>
                    <a:pt x="88900" y="0"/>
                  </a:moveTo>
                  <a:lnTo>
                    <a:pt x="82158" y="20225"/>
                  </a:lnTo>
                  <a:lnTo>
                    <a:pt x="78761" y="31828"/>
                  </a:lnTo>
                  <a:lnTo>
                    <a:pt x="67237" y="73714"/>
                  </a:lnTo>
                  <a:lnTo>
                    <a:pt x="54886" y="114974"/>
                  </a:lnTo>
                  <a:lnTo>
                    <a:pt x="42289" y="162320"/>
                  </a:lnTo>
                  <a:lnTo>
                    <a:pt x="21161" y="245724"/>
                  </a:lnTo>
                  <a:lnTo>
                    <a:pt x="16929" y="261183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074507" y="1181100"/>
              <a:ext cx="145694" cy="127001"/>
            </a:xfrm>
            <a:custGeom>
              <a:avLst/>
              <a:gdLst/>
              <a:ahLst/>
              <a:cxnLst/>
              <a:rect l="0" t="0" r="0" b="0"/>
              <a:pathLst>
                <a:path w="145694" h="127001">
                  <a:moveTo>
                    <a:pt x="94893" y="0"/>
                  </a:moveTo>
                  <a:lnTo>
                    <a:pt x="35185" y="59707"/>
                  </a:lnTo>
                  <a:lnTo>
                    <a:pt x="25454" y="66615"/>
                  </a:lnTo>
                  <a:lnTo>
                    <a:pt x="14734" y="72632"/>
                  </a:lnTo>
                  <a:lnTo>
                    <a:pt x="3354" y="78055"/>
                  </a:lnTo>
                  <a:lnTo>
                    <a:pt x="0" y="83081"/>
                  </a:lnTo>
                  <a:lnTo>
                    <a:pt x="1997" y="87843"/>
                  </a:lnTo>
                  <a:lnTo>
                    <a:pt x="7562" y="92428"/>
                  </a:lnTo>
                  <a:lnTo>
                    <a:pt x="18328" y="96896"/>
                  </a:lnTo>
                  <a:lnTo>
                    <a:pt x="32561" y="101286"/>
                  </a:lnTo>
                  <a:lnTo>
                    <a:pt x="49105" y="105624"/>
                  </a:lnTo>
                  <a:lnTo>
                    <a:pt x="65778" y="108516"/>
                  </a:lnTo>
                  <a:lnTo>
                    <a:pt x="82538" y="110444"/>
                  </a:lnTo>
                  <a:lnTo>
                    <a:pt x="145693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420193" y="1051843"/>
              <a:ext cx="164890" cy="306750"/>
            </a:xfrm>
            <a:custGeom>
              <a:avLst/>
              <a:gdLst/>
              <a:ahLst/>
              <a:cxnLst/>
              <a:rect l="0" t="0" r="0" b="0"/>
              <a:pathLst>
                <a:path w="164890" h="306750">
                  <a:moveTo>
                    <a:pt x="41307" y="14957"/>
                  </a:moveTo>
                  <a:lnTo>
                    <a:pt x="27822" y="28440"/>
                  </a:lnTo>
                  <a:lnTo>
                    <a:pt x="21028" y="36646"/>
                  </a:lnTo>
                  <a:lnTo>
                    <a:pt x="13677" y="46349"/>
                  </a:lnTo>
                  <a:lnTo>
                    <a:pt x="5954" y="57052"/>
                  </a:lnTo>
                  <a:lnTo>
                    <a:pt x="2216" y="68420"/>
                  </a:lnTo>
                  <a:lnTo>
                    <a:pt x="1135" y="80232"/>
                  </a:lnTo>
                  <a:lnTo>
                    <a:pt x="1825" y="92340"/>
                  </a:lnTo>
                  <a:lnTo>
                    <a:pt x="5108" y="103235"/>
                  </a:lnTo>
                  <a:lnTo>
                    <a:pt x="10118" y="113320"/>
                  </a:lnTo>
                  <a:lnTo>
                    <a:pt x="16282" y="122865"/>
                  </a:lnTo>
                  <a:lnTo>
                    <a:pt x="23212" y="132051"/>
                  </a:lnTo>
                  <a:lnTo>
                    <a:pt x="30654" y="140997"/>
                  </a:lnTo>
                  <a:lnTo>
                    <a:pt x="38438" y="149784"/>
                  </a:lnTo>
                  <a:lnTo>
                    <a:pt x="46450" y="159875"/>
                  </a:lnTo>
                  <a:lnTo>
                    <a:pt x="54613" y="170835"/>
                  </a:lnTo>
                  <a:lnTo>
                    <a:pt x="62878" y="182376"/>
                  </a:lnTo>
                  <a:lnTo>
                    <a:pt x="69799" y="194303"/>
                  </a:lnTo>
                  <a:lnTo>
                    <a:pt x="75824" y="206487"/>
                  </a:lnTo>
                  <a:lnTo>
                    <a:pt x="81251" y="218844"/>
                  </a:lnTo>
                  <a:lnTo>
                    <a:pt x="83458" y="232726"/>
                  </a:lnTo>
                  <a:lnTo>
                    <a:pt x="83519" y="247625"/>
                  </a:lnTo>
                  <a:lnTo>
                    <a:pt x="82148" y="263202"/>
                  </a:lnTo>
                  <a:lnTo>
                    <a:pt x="77001" y="276409"/>
                  </a:lnTo>
                  <a:lnTo>
                    <a:pt x="69337" y="288036"/>
                  </a:lnTo>
                  <a:lnTo>
                    <a:pt x="59993" y="298610"/>
                  </a:lnTo>
                  <a:lnTo>
                    <a:pt x="49531" y="304247"/>
                  </a:lnTo>
                  <a:lnTo>
                    <a:pt x="38323" y="306595"/>
                  </a:lnTo>
                  <a:lnTo>
                    <a:pt x="26617" y="306749"/>
                  </a:lnTo>
                  <a:lnTo>
                    <a:pt x="17403" y="302618"/>
                  </a:lnTo>
                  <a:lnTo>
                    <a:pt x="9849" y="295631"/>
                  </a:lnTo>
                  <a:lnTo>
                    <a:pt x="3401" y="286739"/>
                  </a:lnTo>
                  <a:lnTo>
                    <a:pt x="514" y="276578"/>
                  </a:lnTo>
                  <a:lnTo>
                    <a:pt x="0" y="265571"/>
                  </a:lnTo>
                  <a:lnTo>
                    <a:pt x="1069" y="254000"/>
                  </a:lnTo>
                  <a:lnTo>
                    <a:pt x="4604" y="242052"/>
                  </a:lnTo>
                  <a:lnTo>
                    <a:pt x="9783" y="229853"/>
                  </a:lnTo>
                  <a:lnTo>
                    <a:pt x="16057" y="217488"/>
                  </a:lnTo>
                  <a:lnTo>
                    <a:pt x="24473" y="206422"/>
                  </a:lnTo>
                  <a:lnTo>
                    <a:pt x="34318" y="196222"/>
                  </a:lnTo>
                  <a:lnTo>
                    <a:pt x="45114" y="186600"/>
                  </a:lnTo>
                  <a:lnTo>
                    <a:pt x="64636" y="168383"/>
                  </a:lnTo>
                  <a:lnTo>
                    <a:pt x="73793" y="159574"/>
                  </a:lnTo>
                  <a:lnTo>
                    <a:pt x="84131" y="150880"/>
                  </a:lnTo>
                  <a:lnTo>
                    <a:pt x="95256" y="142261"/>
                  </a:lnTo>
                  <a:lnTo>
                    <a:pt x="106906" y="133693"/>
                  </a:lnTo>
                  <a:lnTo>
                    <a:pt x="117495" y="125158"/>
                  </a:lnTo>
                  <a:lnTo>
                    <a:pt x="127376" y="116647"/>
                  </a:lnTo>
                  <a:lnTo>
                    <a:pt x="136787" y="108150"/>
                  </a:lnTo>
                  <a:lnTo>
                    <a:pt x="144471" y="98252"/>
                  </a:lnTo>
                  <a:lnTo>
                    <a:pt x="151005" y="87420"/>
                  </a:lnTo>
                  <a:lnTo>
                    <a:pt x="156772" y="75966"/>
                  </a:lnTo>
                  <a:lnTo>
                    <a:pt x="160617" y="62685"/>
                  </a:lnTo>
                  <a:lnTo>
                    <a:pt x="163180" y="48187"/>
                  </a:lnTo>
                  <a:lnTo>
                    <a:pt x="164889" y="32877"/>
                  </a:lnTo>
                  <a:lnTo>
                    <a:pt x="161794" y="21259"/>
                  </a:lnTo>
                  <a:lnTo>
                    <a:pt x="155499" y="12102"/>
                  </a:lnTo>
                  <a:lnTo>
                    <a:pt x="147068" y="4587"/>
                  </a:lnTo>
                  <a:lnTo>
                    <a:pt x="137215" y="988"/>
                  </a:lnTo>
                  <a:lnTo>
                    <a:pt x="126411" y="0"/>
                  </a:lnTo>
                  <a:lnTo>
                    <a:pt x="66707" y="14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870700" y="1181100"/>
            <a:ext cx="546101" cy="1114286"/>
            <a:chOff x="6870700" y="1181100"/>
            <a:chExt cx="546101" cy="1114286"/>
          </a:xfrm>
        </p:grpSpPr>
        <p:sp>
          <p:nvSpPr>
            <p:cNvPr id="135" name="Freeform 134"/>
            <p:cNvSpPr/>
            <p:nvPr/>
          </p:nvSpPr>
          <p:spPr>
            <a:xfrm>
              <a:off x="6870700" y="18542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086600" y="17780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0" y="0"/>
                  </a:moveTo>
                  <a:lnTo>
                    <a:pt x="0" y="26967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12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972300" y="20447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1"/>
                  </a:lnTo>
                  <a:lnTo>
                    <a:pt x="59772" y="10934"/>
                  </a:lnTo>
                  <a:lnTo>
                    <a:pt x="91006" y="11915"/>
                  </a:lnTo>
                  <a:lnTo>
                    <a:pt x="107237" y="12176"/>
                  </a:lnTo>
                  <a:lnTo>
                    <a:pt x="122291" y="13762"/>
                  </a:lnTo>
                  <a:lnTo>
                    <a:pt x="136560" y="16230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041223" y="2155359"/>
              <a:ext cx="108878" cy="140027"/>
            </a:xfrm>
            <a:custGeom>
              <a:avLst/>
              <a:gdLst/>
              <a:ahLst/>
              <a:cxnLst/>
              <a:rect l="0" t="0" r="0" b="0"/>
              <a:pathLst>
                <a:path w="108878" h="140027">
                  <a:moveTo>
                    <a:pt x="7277" y="16341"/>
                  </a:moveTo>
                  <a:lnTo>
                    <a:pt x="20761" y="2856"/>
                  </a:lnTo>
                  <a:lnTo>
                    <a:pt x="30377" y="296"/>
                  </a:lnTo>
                  <a:lnTo>
                    <a:pt x="42432" y="0"/>
                  </a:lnTo>
                  <a:lnTo>
                    <a:pt x="56114" y="1213"/>
                  </a:lnTo>
                  <a:lnTo>
                    <a:pt x="66646" y="6256"/>
                  </a:lnTo>
                  <a:lnTo>
                    <a:pt x="75078" y="13851"/>
                  </a:lnTo>
                  <a:lnTo>
                    <a:pt x="82111" y="23147"/>
                  </a:lnTo>
                  <a:lnTo>
                    <a:pt x="85388" y="34989"/>
                  </a:lnTo>
                  <a:lnTo>
                    <a:pt x="86162" y="48529"/>
                  </a:lnTo>
                  <a:lnTo>
                    <a:pt x="85267" y="63199"/>
                  </a:lnTo>
                  <a:lnTo>
                    <a:pt x="81848" y="77213"/>
                  </a:lnTo>
                  <a:lnTo>
                    <a:pt x="76746" y="90789"/>
                  </a:lnTo>
                  <a:lnTo>
                    <a:pt x="70523" y="104073"/>
                  </a:lnTo>
                  <a:lnTo>
                    <a:pt x="62141" y="115751"/>
                  </a:lnTo>
                  <a:lnTo>
                    <a:pt x="52319" y="126359"/>
                  </a:lnTo>
                  <a:lnTo>
                    <a:pt x="41538" y="136253"/>
                  </a:lnTo>
                  <a:lnTo>
                    <a:pt x="31529" y="140026"/>
                  </a:lnTo>
                  <a:lnTo>
                    <a:pt x="22033" y="139720"/>
                  </a:lnTo>
                  <a:lnTo>
                    <a:pt x="12881" y="136693"/>
                  </a:lnTo>
                  <a:lnTo>
                    <a:pt x="6780" y="129031"/>
                  </a:lnTo>
                  <a:lnTo>
                    <a:pt x="2712" y="118279"/>
                  </a:lnTo>
                  <a:lnTo>
                    <a:pt x="0" y="105466"/>
                  </a:lnTo>
                  <a:lnTo>
                    <a:pt x="1014" y="92691"/>
                  </a:lnTo>
                  <a:lnTo>
                    <a:pt x="4513" y="79941"/>
                  </a:lnTo>
                  <a:lnTo>
                    <a:pt x="9667" y="67207"/>
                  </a:lnTo>
                  <a:lnTo>
                    <a:pt x="17337" y="60129"/>
                  </a:lnTo>
                  <a:lnTo>
                    <a:pt x="26683" y="56822"/>
                  </a:lnTo>
                  <a:lnTo>
                    <a:pt x="37148" y="56028"/>
                  </a:lnTo>
                  <a:lnTo>
                    <a:pt x="46946" y="58321"/>
                  </a:lnTo>
                  <a:lnTo>
                    <a:pt x="56301" y="62672"/>
                  </a:lnTo>
                  <a:lnTo>
                    <a:pt x="65360" y="68395"/>
                  </a:lnTo>
                  <a:lnTo>
                    <a:pt x="74220" y="75032"/>
                  </a:lnTo>
                  <a:lnTo>
                    <a:pt x="82950" y="82279"/>
                  </a:lnTo>
                  <a:lnTo>
                    <a:pt x="108877" y="1306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239000" y="20574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3" y="27629"/>
                  </a:lnTo>
                  <a:lnTo>
                    <a:pt x="42095" y="35353"/>
                  </a:lnTo>
                  <a:lnTo>
                    <a:pt x="52052" y="44735"/>
                  </a:lnTo>
                  <a:lnTo>
                    <a:pt x="61512" y="55223"/>
                  </a:lnTo>
                  <a:lnTo>
                    <a:pt x="70642" y="66449"/>
                  </a:lnTo>
                  <a:lnTo>
                    <a:pt x="79550" y="76755"/>
                  </a:lnTo>
                  <a:lnTo>
                    <a:pt x="88310" y="86447"/>
                  </a:lnTo>
                  <a:lnTo>
                    <a:pt x="105571" y="104743"/>
                  </a:lnTo>
                  <a:lnTo>
                    <a:pt x="122650" y="122282"/>
                  </a:lnTo>
                  <a:lnTo>
                    <a:pt x="132567" y="129499"/>
                  </a:lnTo>
                  <a:lnTo>
                    <a:pt x="143411" y="135721"/>
                  </a:lnTo>
                  <a:lnTo>
                    <a:pt x="177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277100" y="2057400"/>
              <a:ext cx="114301" cy="190501"/>
            </a:xfrm>
            <a:custGeom>
              <a:avLst/>
              <a:gdLst/>
              <a:ahLst/>
              <a:cxnLst/>
              <a:rect l="0" t="0" r="0" b="0"/>
              <a:pathLst>
                <a:path w="114301" h="190501">
                  <a:moveTo>
                    <a:pt x="114300" y="0"/>
                  </a:moveTo>
                  <a:lnTo>
                    <a:pt x="100815" y="13484"/>
                  </a:lnTo>
                  <a:lnTo>
                    <a:pt x="94021" y="21689"/>
                  </a:lnTo>
                  <a:lnTo>
                    <a:pt x="86670" y="31392"/>
                  </a:lnTo>
                  <a:lnTo>
                    <a:pt x="78947" y="42095"/>
                  </a:lnTo>
                  <a:lnTo>
                    <a:pt x="70975" y="54874"/>
                  </a:lnTo>
                  <a:lnTo>
                    <a:pt x="62839" y="69038"/>
                  </a:lnTo>
                  <a:lnTo>
                    <a:pt x="46273" y="99828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023100" y="1181100"/>
              <a:ext cx="330201" cy="1054101"/>
            </a:xfrm>
            <a:custGeom>
              <a:avLst/>
              <a:gdLst/>
              <a:ahLst/>
              <a:cxnLst/>
              <a:rect l="0" t="0" r="0" b="0"/>
              <a:pathLst>
                <a:path w="330201" h="1054101">
                  <a:moveTo>
                    <a:pt x="330200" y="0"/>
                  </a:moveTo>
                  <a:lnTo>
                    <a:pt x="323458" y="26967"/>
                  </a:lnTo>
                  <a:lnTo>
                    <a:pt x="316385" y="59022"/>
                  </a:lnTo>
                  <a:lnTo>
                    <a:pt x="312523" y="77448"/>
                  </a:lnTo>
                  <a:lnTo>
                    <a:pt x="307126" y="96787"/>
                  </a:lnTo>
                  <a:lnTo>
                    <a:pt x="300706" y="116736"/>
                  </a:lnTo>
                  <a:lnTo>
                    <a:pt x="293604" y="137090"/>
                  </a:lnTo>
                  <a:lnTo>
                    <a:pt x="287458" y="157716"/>
                  </a:lnTo>
                  <a:lnTo>
                    <a:pt x="281950" y="178521"/>
                  </a:lnTo>
                  <a:lnTo>
                    <a:pt x="276866" y="199447"/>
                  </a:lnTo>
                  <a:lnTo>
                    <a:pt x="263692" y="249039"/>
                  </a:lnTo>
                  <a:lnTo>
                    <a:pt x="207257" y="449186"/>
                  </a:lnTo>
                  <a:lnTo>
                    <a:pt x="197438" y="478668"/>
                  </a:lnTo>
                  <a:lnTo>
                    <a:pt x="186658" y="508201"/>
                  </a:lnTo>
                  <a:lnTo>
                    <a:pt x="175238" y="537767"/>
                  </a:lnTo>
                  <a:lnTo>
                    <a:pt x="164803" y="567356"/>
                  </a:lnTo>
                  <a:lnTo>
                    <a:pt x="145683" y="626572"/>
                  </a:lnTo>
                  <a:lnTo>
                    <a:pt x="93287" y="797594"/>
                  </a:lnTo>
                  <a:lnTo>
                    <a:pt x="84769" y="822418"/>
                  </a:lnTo>
                  <a:lnTo>
                    <a:pt x="67778" y="868815"/>
                  </a:lnTo>
                  <a:lnTo>
                    <a:pt x="33875" y="957502"/>
                  </a:lnTo>
                  <a:lnTo>
                    <a:pt x="0" y="1054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9207500" y="1625600"/>
            <a:ext cx="685801" cy="534020"/>
            <a:chOff x="9207500" y="1625600"/>
            <a:chExt cx="685801" cy="534020"/>
          </a:xfrm>
        </p:grpSpPr>
        <p:sp>
          <p:nvSpPr>
            <p:cNvPr id="143" name="Freeform 142"/>
            <p:cNvSpPr/>
            <p:nvPr/>
          </p:nvSpPr>
          <p:spPr>
            <a:xfrm>
              <a:off x="9207500" y="17526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15051" y="8937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461500" y="16256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26967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8728" y="77920"/>
                  </a:lnTo>
                  <a:lnTo>
                    <a:pt x="10052" y="92869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347200" y="1905000"/>
              <a:ext cx="241301" cy="1"/>
            </a:xfrm>
            <a:custGeom>
              <a:avLst/>
              <a:gdLst/>
              <a:ahLst/>
              <a:cxnLst/>
              <a:rect l="0" t="0" r="0" b="0"/>
              <a:pathLst>
                <a:path w="241301" h="1">
                  <a:moveTo>
                    <a:pt x="0" y="0"/>
                  </a:move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424785" y="1999283"/>
              <a:ext cx="138316" cy="160337"/>
            </a:xfrm>
            <a:custGeom>
              <a:avLst/>
              <a:gdLst/>
              <a:ahLst/>
              <a:cxnLst/>
              <a:rect l="0" t="0" r="0" b="0"/>
              <a:pathLst>
                <a:path w="138316" h="160337">
                  <a:moveTo>
                    <a:pt x="11315" y="7317"/>
                  </a:moveTo>
                  <a:lnTo>
                    <a:pt x="31540" y="574"/>
                  </a:lnTo>
                  <a:lnTo>
                    <a:pt x="43143" y="0"/>
                  </a:lnTo>
                  <a:lnTo>
                    <a:pt x="56523" y="1028"/>
                  </a:lnTo>
                  <a:lnTo>
                    <a:pt x="71087" y="3124"/>
                  </a:lnTo>
                  <a:lnTo>
                    <a:pt x="82207" y="10166"/>
                  </a:lnTo>
                  <a:lnTo>
                    <a:pt x="91032" y="20505"/>
                  </a:lnTo>
                  <a:lnTo>
                    <a:pt x="98326" y="33042"/>
                  </a:lnTo>
                  <a:lnTo>
                    <a:pt x="101778" y="48456"/>
                  </a:lnTo>
                  <a:lnTo>
                    <a:pt x="102668" y="65787"/>
                  </a:lnTo>
                  <a:lnTo>
                    <a:pt x="101850" y="84397"/>
                  </a:lnTo>
                  <a:lnTo>
                    <a:pt x="97071" y="99626"/>
                  </a:lnTo>
                  <a:lnTo>
                    <a:pt x="89652" y="112600"/>
                  </a:lnTo>
                  <a:lnTo>
                    <a:pt x="80473" y="124072"/>
                  </a:lnTo>
                  <a:lnTo>
                    <a:pt x="70120" y="134543"/>
                  </a:lnTo>
                  <a:lnTo>
                    <a:pt x="58985" y="144345"/>
                  </a:lnTo>
                  <a:lnTo>
                    <a:pt x="47328" y="153702"/>
                  </a:lnTo>
                  <a:lnTo>
                    <a:pt x="35324" y="158529"/>
                  </a:lnTo>
                  <a:lnTo>
                    <a:pt x="23087" y="160336"/>
                  </a:lnTo>
                  <a:lnTo>
                    <a:pt x="10696" y="160130"/>
                  </a:lnTo>
                  <a:lnTo>
                    <a:pt x="3847" y="152936"/>
                  </a:lnTo>
                  <a:lnTo>
                    <a:pt x="692" y="141085"/>
                  </a:lnTo>
                  <a:lnTo>
                    <a:pt x="0" y="126129"/>
                  </a:lnTo>
                  <a:lnTo>
                    <a:pt x="3771" y="114747"/>
                  </a:lnTo>
                  <a:lnTo>
                    <a:pt x="10518" y="105748"/>
                  </a:lnTo>
                  <a:lnTo>
                    <a:pt x="19250" y="98337"/>
                  </a:lnTo>
                  <a:lnTo>
                    <a:pt x="29305" y="94808"/>
                  </a:lnTo>
                  <a:lnTo>
                    <a:pt x="40241" y="93867"/>
                  </a:lnTo>
                  <a:lnTo>
                    <a:pt x="51766" y="94650"/>
                  </a:lnTo>
                  <a:lnTo>
                    <a:pt x="62271" y="97994"/>
                  </a:lnTo>
                  <a:lnTo>
                    <a:pt x="72096" y="103046"/>
                  </a:lnTo>
                  <a:lnTo>
                    <a:pt x="81469" y="109236"/>
                  </a:lnTo>
                  <a:lnTo>
                    <a:pt x="90540" y="116185"/>
                  </a:lnTo>
                  <a:lnTo>
                    <a:pt x="99409" y="123640"/>
                  </a:lnTo>
                  <a:lnTo>
                    <a:pt x="138315" y="159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690100" y="1872283"/>
              <a:ext cx="203201" cy="147018"/>
            </a:xfrm>
            <a:custGeom>
              <a:avLst/>
              <a:gdLst/>
              <a:ahLst/>
              <a:cxnLst/>
              <a:rect l="0" t="0" r="0" b="0"/>
              <a:pathLst>
                <a:path w="203201" h="1470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5" y="1028"/>
                  </a:lnTo>
                  <a:lnTo>
                    <a:pt x="53030" y="3124"/>
                  </a:lnTo>
                  <a:lnTo>
                    <a:pt x="63575" y="7344"/>
                  </a:lnTo>
                  <a:lnTo>
                    <a:pt x="73428" y="12979"/>
                  </a:lnTo>
                  <a:lnTo>
                    <a:pt x="82818" y="19558"/>
                  </a:lnTo>
                  <a:lnTo>
                    <a:pt x="91901" y="26766"/>
                  </a:lnTo>
                  <a:lnTo>
                    <a:pt x="100778" y="34394"/>
                  </a:lnTo>
                  <a:lnTo>
                    <a:pt x="109518" y="42302"/>
                  </a:lnTo>
                  <a:lnTo>
                    <a:pt x="118167" y="53218"/>
                  </a:lnTo>
                  <a:lnTo>
                    <a:pt x="126756" y="66140"/>
                  </a:lnTo>
                  <a:lnTo>
                    <a:pt x="135304" y="80399"/>
                  </a:lnTo>
                  <a:lnTo>
                    <a:pt x="143825" y="92727"/>
                  </a:lnTo>
                  <a:lnTo>
                    <a:pt x="152327" y="103768"/>
                  </a:lnTo>
                  <a:lnTo>
                    <a:pt x="203200" y="147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766300" y="18415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127000" y="0"/>
                  </a:moveTo>
                  <a:lnTo>
                    <a:pt x="106774" y="13484"/>
                  </a:lnTo>
                  <a:lnTo>
                    <a:pt x="97994" y="21689"/>
                  </a:lnTo>
                  <a:lnTo>
                    <a:pt x="89318" y="31392"/>
                  </a:lnTo>
                  <a:lnTo>
                    <a:pt x="80712" y="42095"/>
                  </a:lnTo>
                  <a:lnTo>
                    <a:pt x="72152" y="52052"/>
                  </a:lnTo>
                  <a:lnTo>
                    <a:pt x="63624" y="61512"/>
                  </a:lnTo>
                  <a:lnTo>
                    <a:pt x="55116" y="70641"/>
                  </a:lnTo>
                  <a:lnTo>
                    <a:pt x="46621" y="82372"/>
                  </a:lnTo>
                  <a:lnTo>
                    <a:pt x="38136" y="95836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7353300" y="2451100"/>
            <a:ext cx="2689158" cy="584201"/>
            <a:chOff x="7353300" y="2451100"/>
            <a:chExt cx="2689158" cy="584201"/>
          </a:xfrm>
        </p:grpSpPr>
        <p:sp>
          <p:nvSpPr>
            <p:cNvPr id="150" name="Freeform 149"/>
            <p:cNvSpPr/>
            <p:nvPr/>
          </p:nvSpPr>
          <p:spPr>
            <a:xfrm>
              <a:off x="7353300" y="2590800"/>
              <a:ext cx="12701" cy="279401"/>
            </a:xfrm>
            <a:custGeom>
              <a:avLst/>
              <a:gdLst/>
              <a:ahLst/>
              <a:cxnLst/>
              <a:rect l="0" t="0" r="0" b="0"/>
              <a:pathLst>
                <a:path w="12701" h="279401">
                  <a:moveTo>
                    <a:pt x="12700" y="0"/>
                  </a:moveTo>
                  <a:lnTo>
                    <a:pt x="5958" y="26967"/>
                  </a:lnTo>
                  <a:lnTo>
                    <a:pt x="3971" y="41967"/>
                  </a:lnTo>
                  <a:lnTo>
                    <a:pt x="2647" y="59022"/>
                  </a:lnTo>
                  <a:lnTo>
                    <a:pt x="1765" y="77448"/>
                  </a:lnTo>
                  <a:lnTo>
                    <a:pt x="784" y="112973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670800" y="25908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81641"/>
                  </a:lnTo>
                  <a:lnTo>
                    <a:pt x="11289" y="98171"/>
                  </a:lnTo>
                  <a:lnTo>
                    <a:pt x="8937" y="114836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594600" y="27178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937500" y="2592565"/>
              <a:ext cx="96350" cy="277636"/>
            </a:xfrm>
            <a:custGeom>
              <a:avLst/>
              <a:gdLst/>
              <a:ahLst/>
              <a:cxnLst/>
              <a:rect l="0" t="0" r="0" b="0"/>
              <a:pathLst>
                <a:path w="96350" h="277636">
                  <a:moveTo>
                    <a:pt x="0" y="10935"/>
                  </a:moveTo>
                  <a:lnTo>
                    <a:pt x="20225" y="4192"/>
                  </a:lnTo>
                  <a:lnTo>
                    <a:pt x="31828" y="2207"/>
                  </a:lnTo>
                  <a:lnTo>
                    <a:pt x="45208" y="883"/>
                  </a:lnTo>
                  <a:lnTo>
                    <a:pt x="59772" y="0"/>
                  </a:lnTo>
                  <a:lnTo>
                    <a:pt x="70892" y="3645"/>
                  </a:lnTo>
                  <a:lnTo>
                    <a:pt x="79717" y="10308"/>
                  </a:lnTo>
                  <a:lnTo>
                    <a:pt x="87011" y="18983"/>
                  </a:lnTo>
                  <a:lnTo>
                    <a:pt x="90463" y="29000"/>
                  </a:lnTo>
                  <a:lnTo>
                    <a:pt x="91353" y="39912"/>
                  </a:lnTo>
                  <a:lnTo>
                    <a:pt x="90535" y="51419"/>
                  </a:lnTo>
                  <a:lnTo>
                    <a:pt x="87168" y="63325"/>
                  </a:lnTo>
                  <a:lnTo>
                    <a:pt x="82100" y="75494"/>
                  </a:lnTo>
                  <a:lnTo>
                    <a:pt x="75900" y="87841"/>
                  </a:lnTo>
                  <a:lnTo>
                    <a:pt x="68944" y="100306"/>
                  </a:lnTo>
                  <a:lnTo>
                    <a:pt x="61485" y="112848"/>
                  </a:lnTo>
                  <a:lnTo>
                    <a:pt x="53690" y="125444"/>
                  </a:lnTo>
                  <a:lnTo>
                    <a:pt x="44260" y="136663"/>
                  </a:lnTo>
                  <a:lnTo>
                    <a:pt x="33739" y="146965"/>
                  </a:lnTo>
                  <a:lnTo>
                    <a:pt x="22493" y="156654"/>
                  </a:lnTo>
                  <a:lnTo>
                    <a:pt x="17817" y="160292"/>
                  </a:lnTo>
                  <a:lnTo>
                    <a:pt x="17522" y="159895"/>
                  </a:lnTo>
                  <a:lnTo>
                    <a:pt x="20148" y="156808"/>
                  </a:lnTo>
                  <a:lnTo>
                    <a:pt x="27543" y="154750"/>
                  </a:lnTo>
                  <a:lnTo>
                    <a:pt x="38117" y="153378"/>
                  </a:lnTo>
                  <a:lnTo>
                    <a:pt x="50811" y="152464"/>
                  </a:lnTo>
                  <a:lnTo>
                    <a:pt x="62096" y="154676"/>
                  </a:lnTo>
                  <a:lnTo>
                    <a:pt x="72442" y="158973"/>
                  </a:lnTo>
                  <a:lnTo>
                    <a:pt x="82161" y="164660"/>
                  </a:lnTo>
                  <a:lnTo>
                    <a:pt x="88641" y="174096"/>
                  </a:lnTo>
                  <a:lnTo>
                    <a:pt x="92960" y="186031"/>
                  </a:lnTo>
                  <a:lnTo>
                    <a:pt x="95839" y="199632"/>
                  </a:lnTo>
                  <a:lnTo>
                    <a:pt x="96349" y="212933"/>
                  </a:lnTo>
                  <a:lnTo>
                    <a:pt x="95277" y="226034"/>
                  </a:lnTo>
                  <a:lnTo>
                    <a:pt x="93150" y="239000"/>
                  </a:lnTo>
                  <a:lnTo>
                    <a:pt x="87500" y="249056"/>
                  </a:lnTo>
                  <a:lnTo>
                    <a:pt x="79500" y="257171"/>
                  </a:lnTo>
                  <a:lnTo>
                    <a:pt x="69933" y="263992"/>
                  </a:lnTo>
                  <a:lnTo>
                    <a:pt x="57911" y="268540"/>
                  </a:lnTo>
                  <a:lnTo>
                    <a:pt x="44252" y="271571"/>
                  </a:lnTo>
                  <a:lnTo>
                    <a:pt x="0" y="2776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140700" y="27178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0" y="0"/>
                  </a:moveTo>
                  <a:lnTo>
                    <a:pt x="13484" y="26967"/>
                  </a:lnTo>
                  <a:lnTo>
                    <a:pt x="20278" y="37734"/>
                  </a:lnTo>
                  <a:lnTo>
                    <a:pt x="27629" y="47733"/>
                  </a:lnTo>
                  <a:lnTo>
                    <a:pt x="35352" y="57222"/>
                  </a:lnTo>
                  <a:lnTo>
                    <a:pt x="41912" y="67781"/>
                  </a:lnTo>
                  <a:lnTo>
                    <a:pt x="47697" y="79054"/>
                  </a:lnTo>
                  <a:lnTo>
                    <a:pt x="52964" y="90802"/>
                  </a:lnTo>
                  <a:lnTo>
                    <a:pt x="60710" y="101457"/>
                  </a:lnTo>
                  <a:lnTo>
                    <a:pt x="70106" y="111382"/>
                  </a:lnTo>
                  <a:lnTo>
                    <a:pt x="1016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191500" y="2730500"/>
              <a:ext cx="101601" cy="304801"/>
            </a:xfrm>
            <a:custGeom>
              <a:avLst/>
              <a:gdLst/>
              <a:ahLst/>
              <a:cxnLst/>
              <a:rect l="0" t="0" r="0" b="0"/>
              <a:pathLst>
                <a:path w="101601" h="304801">
                  <a:moveTo>
                    <a:pt x="101600" y="0"/>
                  </a:moveTo>
                  <a:lnTo>
                    <a:pt x="88115" y="13484"/>
                  </a:lnTo>
                  <a:lnTo>
                    <a:pt x="82732" y="24511"/>
                  </a:lnTo>
                  <a:lnTo>
                    <a:pt x="77733" y="38918"/>
                  </a:lnTo>
                  <a:lnTo>
                    <a:pt x="72988" y="55579"/>
                  </a:lnTo>
                  <a:lnTo>
                    <a:pt x="67003" y="73741"/>
                  </a:lnTo>
                  <a:lnTo>
                    <a:pt x="52827" y="112737"/>
                  </a:lnTo>
                  <a:lnTo>
                    <a:pt x="46507" y="131602"/>
                  </a:lnTo>
                  <a:lnTo>
                    <a:pt x="40882" y="149823"/>
                  </a:lnTo>
                  <a:lnTo>
                    <a:pt x="30870" y="185121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562535" y="2628900"/>
              <a:ext cx="124266" cy="152401"/>
            </a:xfrm>
            <a:custGeom>
              <a:avLst/>
              <a:gdLst/>
              <a:ahLst/>
              <a:cxnLst/>
              <a:rect l="0" t="0" r="0" b="0"/>
              <a:pathLst>
                <a:path w="124266" h="152401">
                  <a:moveTo>
                    <a:pt x="86165" y="0"/>
                  </a:moveTo>
                  <a:lnTo>
                    <a:pt x="50812" y="35353"/>
                  </a:lnTo>
                  <a:lnTo>
                    <a:pt x="42840" y="44735"/>
                  </a:lnTo>
                  <a:lnTo>
                    <a:pt x="34704" y="55223"/>
                  </a:lnTo>
                  <a:lnTo>
                    <a:pt x="26457" y="66449"/>
                  </a:lnTo>
                  <a:lnTo>
                    <a:pt x="9769" y="90210"/>
                  </a:lnTo>
                  <a:lnTo>
                    <a:pt x="1367" y="102473"/>
                  </a:lnTo>
                  <a:lnTo>
                    <a:pt x="0" y="112060"/>
                  </a:lnTo>
                  <a:lnTo>
                    <a:pt x="3321" y="119862"/>
                  </a:lnTo>
                  <a:lnTo>
                    <a:pt x="9769" y="126475"/>
                  </a:lnTo>
                  <a:lnTo>
                    <a:pt x="19712" y="130883"/>
                  </a:lnTo>
                  <a:lnTo>
                    <a:pt x="31985" y="133822"/>
                  </a:lnTo>
                  <a:lnTo>
                    <a:pt x="45811" y="135781"/>
                  </a:lnTo>
                  <a:lnTo>
                    <a:pt x="59262" y="138498"/>
                  </a:lnTo>
                  <a:lnTo>
                    <a:pt x="72463" y="141721"/>
                  </a:lnTo>
                  <a:lnTo>
                    <a:pt x="124265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902700" y="25527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18815" y="0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174783" y="2451100"/>
              <a:ext cx="7318" cy="139701"/>
            </a:xfrm>
            <a:custGeom>
              <a:avLst/>
              <a:gdLst/>
              <a:ahLst/>
              <a:cxnLst/>
              <a:rect l="0" t="0" r="0" b="0"/>
              <a:pathLst>
                <a:path w="7318" h="139701">
                  <a:moveTo>
                    <a:pt x="7317" y="0"/>
                  </a:moveTo>
                  <a:lnTo>
                    <a:pt x="575" y="26967"/>
                  </a:lnTo>
                  <a:lnTo>
                    <a:pt x="0" y="39145"/>
                  </a:lnTo>
                  <a:lnTo>
                    <a:pt x="1028" y="51496"/>
                  </a:lnTo>
                  <a:lnTo>
                    <a:pt x="3124" y="63964"/>
                  </a:lnTo>
                  <a:lnTo>
                    <a:pt x="4521" y="77920"/>
                  </a:lnTo>
                  <a:lnTo>
                    <a:pt x="5453" y="92869"/>
                  </a:lnTo>
                  <a:lnTo>
                    <a:pt x="7317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055100" y="26924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26968" y="5957"/>
                  </a:lnTo>
                  <a:lnTo>
                    <a:pt x="41967" y="3972"/>
                  </a:lnTo>
                  <a:lnTo>
                    <a:pt x="59022" y="2648"/>
                  </a:lnTo>
                  <a:lnTo>
                    <a:pt x="77448" y="1765"/>
                  </a:lnTo>
                  <a:lnTo>
                    <a:pt x="116736" y="784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080056" y="2828459"/>
              <a:ext cx="140145" cy="192151"/>
            </a:xfrm>
            <a:custGeom>
              <a:avLst/>
              <a:gdLst/>
              <a:ahLst/>
              <a:cxnLst/>
              <a:rect l="0" t="0" r="0" b="0"/>
              <a:pathLst>
                <a:path w="140145" h="192151">
                  <a:moveTo>
                    <a:pt x="13144" y="16341"/>
                  </a:moveTo>
                  <a:lnTo>
                    <a:pt x="33369" y="2856"/>
                  </a:lnTo>
                  <a:lnTo>
                    <a:pt x="43561" y="296"/>
                  </a:lnTo>
                  <a:lnTo>
                    <a:pt x="54589" y="0"/>
                  </a:lnTo>
                  <a:lnTo>
                    <a:pt x="66174" y="1213"/>
                  </a:lnTo>
                  <a:lnTo>
                    <a:pt x="76719" y="4844"/>
                  </a:lnTo>
                  <a:lnTo>
                    <a:pt x="86572" y="10088"/>
                  </a:lnTo>
                  <a:lnTo>
                    <a:pt x="95962" y="16405"/>
                  </a:lnTo>
                  <a:lnTo>
                    <a:pt x="103634" y="24850"/>
                  </a:lnTo>
                  <a:lnTo>
                    <a:pt x="110159" y="34714"/>
                  </a:lnTo>
                  <a:lnTo>
                    <a:pt x="115921" y="45523"/>
                  </a:lnTo>
                  <a:lnTo>
                    <a:pt x="118350" y="58373"/>
                  </a:lnTo>
                  <a:lnTo>
                    <a:pt x="118560" y="72584"/>
                  </a:lnTo>
                  <a:lnTo>
                    <a:pt x="117288" y="87703"/>
                  </a:lnTo>
                  <a:lnTo>
                    <a:pt x="113617" y="102016"/>
                  </a:lnTo>
                  <a:lnTo>
                    <a:pt x="108348" y="115790"/>
                  </a:lnTo>
                  <a:lnTo>
                    <a:pt x="102013" y="129207"/>
                  </a:lnTo>
                  <a:lnTo>
                    <a:pt x="93556" y="140974"/>
                  </a:lnTo>
                  <a:lnTo>
                    <a:pt x="83685" y="151640"/>
                  </a:lnTo>
                  <a:lnTo>
                    <a:pt x="72872" y="161574"/>
                  </a:lnTo>
                  <a:lnTo>
                    <a:pt x="61429" y="171018"/>
                  </a:lnTo>
                  <a:lnTo>
                    <a:pt x="49567" y="180137"/>
                  </a:lnTo>
                  <a:lnTo>
                    <a:pt x="37426" y="189038"/>
                  </a:lnTo>
                  <a:lnTo>
                    <a:pt x="26509" y="192150"/>
                  </a:lnTo>
                  <a:lnTo>
                    <a:pt x="16409" y="191402"/>
                  </a:lnTo>
                  <a:lnTo>
                    <a:pt x="6854" y="188082"/>
                  </a:lnTo>
                  <a:lnTo>
                    <a:pt x="1895" y="180224"/>
                  </a:lnTo>
                  <a:lnTo>
                    <a:pt x="0" y="169340"/>
                  </a:lnTo>
                  <a:lnTo>
                    <a:pt x="147" y="156440"/>
                  </a:lnTo>
                  <a:lnTo>
                    <a:pt x="3068" y="143607"/>
                  </a:lnTo>
                  <a:lnTo>
                    <a:pt x="7838" y="130818"/>
                  </a:lnTo>
                  <a:lnTo>
                    <a:pt x="13840" y="118059"/>
                  </a:lnTo>
                  <a:lnTo>
                    <a:pt x="24896" y="109553"/>
                  </a:lnTo>
                  <a:lnTo>
                    <a:pt x="39323" y="103882"/>
                  </a:lnTo>
                  <a:lnTo>
                    <a:pt x="55997" y="100101"/>
                  </a:lnTo>
                  <a:lnTo>
                    <a:pt x="69935" y="100403"/>
                  </a:lnTo>
                  <a:lnTo>
                    <a:pt x="82049" y="103427"/>
                  </a:lnTo>
                  <a:lnTo>
                    <a:pt x="92947" y="108265"/>
                  </a:lnTo>
                  <a:lnTo>
                    <a:pt x="101623" y="115723"/>
                  </a:lnTo>
                  <a:lnTo>
                    <a:pt x="108819" y="124929"/>
                  </a:lnTo>
                  <a:lnTo>
                    <a:pt x="140144" y="181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347200" y="26797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0" y="0"/>
                  </a:moveTo>
                  <a:lnTo>
                    <a:pt x="26968" y="0"/>
                  </a:lnTo>
                  <a:lnTo>
                    <a:pt x="36322" y="4233"/>
                  </a:lnTo>
                  <a:lnTo>
                    <a:pt x="43970" y="11288"/>
                  </a:lnTo>
                  <a:lnTo>
                    <a:pt x="50480" y="20225"/>
                  </a:lnTo>
                  <a:lnTo>
                    <a:pt x="57642" y="29006"/>
                  </a:lnTo>
                  <a:lnTo>
                    <a:pt x="65239" y="37682"/>
                  </a:lnTo>
                  <a:lnTo>
                    <a:pt x="73126" y="46287"/>
                  </a:lnTo>
                  <a:lnTo>
                    <a:pt x="89415" y="63376"/>
                  </a:lnTo>
                  <a:lnTo>
                    <a:pt x="1651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385300" y="2667000"/>
              <a:ext cx="114301" cy="190501"/>
            </a:xfrm>
            <a:custGeom>
              <a:avLst/>
              <a:gdLst/>
              <a:ahLst/>
              <a:cxnLst/>
              <a:rect l="0" t="0" r="0" b="0"/>
              <a:pathLst>
                <a:path w="114301" h="190501">
                  <a:moveTo>
                    <a:pt x="114300" y="0"/>
                  </a:moveTo>
                  <a:lnTo>
                    <a:pt x="100815" y="20225"/>
                  </a:lnTo>
                  <a:lnTo>
                    <a:pt x="95432" y="30417"/>
                  </a:lnTo>
                  <a:lnTo>
                    <a:pt x="90433" y="41444"/>
                  </a:lnTo>
                  <a:lnTo>
                    <a:pt x="85688" y="53029"/>
                  </a:lnTo>
                  <a:lnTo>
                    <a:pt x="81114" y="64986"/>
                  </a:lnTo>
                  <a:lnTo>
                    <a:pt x="72269" y="89560"/>
                  </a:lnTo>
                  <a:lnTo>
                    <a:pt x="65113" y="102040"/>
                  </a:lnTo>
                  <a:lnTo>
                    <a:pt x="56108" y="114593"/>
                  </a:lnTo>
                  <a:lnTo>
                    <a:pt x="45872" y="127195"/>
                  </a:lnTo>
                  <a:lnTo>
                    <a:pt x="36226" y="138419"/>
                  </a:lnTo>
                  <a:lnTo>
                    <a:pt x="26972" y="148724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702800" y="2616200"/>
              <a:ext cx="13815" cy="190501"/>
            </a:xfrm>
            <a:custGeom>
              <a:avLst/>
              <a:gdLst/>
              <a:ahLst/>
              <a:cxnLst/>
              <a:rect l="0" t="0" r="0" b="0"/>
              <a:pathLst>
                <a:path w="13815" h="190501">
                  <a:moveTo>
                    <a:pt x="0" y="0"/>
                  </a:moveTo>
                  <a:lnTo>
                    <a:pt x="0" y="26967"/>
                  </a:lnTo>
                  <a:lnTo>
                    <a:pt x="1410" y="40556"/>
                  </a:lnTo>
                  <a:lnTo>
                    <a:pt x="3762" y="55259"/>
                  </a:lnTo>
                  <a:lnTo>
                    <a:pt x="13814" y="106684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9626600" y="2706865"/>
              <a:ext cx="152401" cy="10936"/>
            </a:xfrm>
            <a:custGeom>
              <a:avLst/>
              <a:gdLst/>
              <a:ahLst/>
              <a:cxnLst/>
              <a:rect l="0" t="0" r="0" b="0"/>
              <a:pathLst>
                <a:path w="152401" h="10936">
                  <a:moveTo>
                    <a:pt x="0" y="10935"/>
                  </a:moveTo>
                  <a:lnTo>
                    <a:pt x="20225" y="4192"/>
                  </a:lnTo>
                  <a:lnTo>
                    <a:pt x="31828" y="2207"/>
                  </a:lnTo>
                  <a:lnTo>
                    <a:pt x="45208" y="883"/>
                  </a:lnTo>
                  <a:lnTo>
                    <a:pt x="59772" y="0"/>
                  </a:lnTo>
                  <a:lnTo>
                    <a:pt x="73714" y="823"/>
                  </a:lnTo>
                  <a:lnTo>
                    <a:pt x="87242" y="2782"/>
                  </a:lnTo>
                  <a:lnTo>
                    <a:pt x="1524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9927457" y="2476500"/>
              <a:ext cx="115001" cy="369180"/>
            </a:xfrm>
            <a:custGeom>
              <a:avLst/>
              <a:gdLst/>
              <a:ahLst/>
              <a:cxnLst/>
              <a:rect l="0" t="0" r="0" b="0"/>
              <a:pathLst>
                <a:path w="115001" h="369180">
                  <a:moveTo>
                    <a:pt x="67443" y="0"/>
                  </a:moveTo>
                  <a:lnTo>
                    <a:pt x="32090" y="35353"/>
                  </a:lnTo>
                  <a:lnTo>
                    <a:pt x="25530" y="44735"/>
                  </a:lnTo>
                  <a:lnTo>
                    <a:pt x="19745" y="55223"/>
                  </a:lnTo>
                  <a:lnTo>
                    <a:pt x="14478" y="66449"/>
                  </a:lnTo>
                  <a:lnTo>
                    <a:pt x="12377" y="78166"/>
                  </a:lnTo>
                  <a:lnTo>
                    <a:pt x="12388" y="90210"/>
                  </a:lnTo>
                  <a:lnTo>
                    <a:pt x="13806" y="102473"/>
                  </a:lnTo>
                  <a:lnTo>
                    <a:pt x="17573" y="114882"/>
                  </a:lnTo>
                  <a:lnTo>
                    <a:pt x="22908" y="127388"/>
                  </a:lnTo>
                  <a:lnTo>
                    <a:pt x="51747" y="184618"/>
                  </a:lnTo>
                  <a:lnTo>
                    <a:pt x="58390" y="199279"/>
                  </a:lnTo>
                  <a:lnTo>
                    <a:pt x="64230" y="213286"/>
                  </a:lnTo>
                  <a:lnTo>
                    <a:pt x="69534" y="226857"/>
                  </a:lnTo>
                  <a:lnTo>
                    <a:pt x="79191" y="253225"/>
                  </a:lnTo>
                  <a:lnTo>
                    <a:pt x="83741" y="266183"/>
                  </a:lnTo>
                  <a:lnTo>
                    <a:pt x="85364" y="279055"/>
                  </a:lnTo>
                  <a:lnTo>
                    <a:pt x="85034" y="291870"/>
                  </a:lnTo>
                  <a:lnTo>
                    <a:pt x="83404" y="304647"/>
                  </a:lnTo>
                  <a:lnTo>
                    <a:pt x="80905" y="317398"/>
                  </a:lnTo>
                  <a:lnTo>
                    <a:pt x="77829" y="330131"/>
                  </a:lnTo>
                  <a:lnTo>
                    <a:pt x="74367" y="342854"/>
                  </a:lnTo>
                  <a:lnTo>
                    <a:pt x="67825" y="352747"/>
                  </a:lnTo>
                  <a:lnTo>
                    <a:pt x="59231" y="360753"/>
                  </a:lnTo>
                  <a:lnTo>
                    <a:pt x="49268" y="367502"/>
                  </a:lnTo>
                  <a:lnTo>
                    <a:pt x="39804" y="369179"/>
                  </a:lnTo>
                  <a:lnTo>
                    <a:pt x="30673" y="367475"/>
                  </a:lnTo>
                  <a:lnTo>
                    <a:pt x="21762" y="363516"/>
                  </a:lnTo>
                  <a:lnTo>
                    <a:pt x="14412" y="356644"/>
                  </a:lnTo>
                  <a:lnTo>
                    <a:pt x="8100" y="347829"/>
                  </a:lnTo>
                  <a:lnTo>
                    <a:pt x="2481" y="337719"/>
                  </a:lnTo>
                  <a:lnTo>
                    <a:pt x="146" y="326746"/>
                  </a:lnTo>
                  <a:lnTo>
                    <a:pt x="0" y="315197"/>
                  </a:lnTo>
                  <a:lnTo>
                    <a:pt x="1314" y="303265"/>
                  </a:lnTo>
                  <a:lnTo>
                    <a:pt x="5012" y="291076"/>
                  </a:lnTo>
                  <a:lnTo>
                    <a:pt x="10300" y="278717"/>
                  </a:lnTo>
                  <a:lnTo>
                    <a:pt x="16648" y="266245"/>
                  </a:lnTo>
                  <a:lnTo>
                    <a:pt x="23702" y="255107"/>
                  </a:lnTo>
                  <a:lnTo>
                    <a:pt x="31226" y="244860"/>
                  </a:lnTo>
                  <a:lnTo>
                    <a:pt x="39065" y="235207"/>
                  </a:lnTo>
                  <a:lnTo>
                    <a:pt x="47113" y="224538"/>
                  </a:lnTo>
                  <a:lnTo>
                    <a:pt x="63581" y="201394"/>
                  </a:lnTo>
                  <a:lnTo>
                    <a:pt x="71924" y="190707"/>
                  </a:lnTo>
                  <a:lnTo>
                    <a:pt x="80308" y="180760"/>
                  </a:lnTo>
                  <a:lnTo>
                    <a:pt x="88719" y="171307"/>
                  </a:lnTo>
                  <a:lnTo>
                    <a:pt x="95738" y="160771"/>
                  </a:lnTo>
                  <a:lnTo>
                    <a:pt x="101829" y="149514"/>
                  </a:lnTo>
                  <a:lnTo>
                    <a:pt x="107300" y="137776"/>
                  </a:lnTo>
                  <a:lnTo>
                    <a:pt x="110948" y="124306"/>
                  </a:lnTo>
                  <a:lnTo>
                    <a:pt x="113379" y="109682"/>
                  </a:lnTo>
                  <a:lnTo>
                    <a:pt x="115000" y="94288"/>
                  </a:lnTo>
                  <a:lnTo>
                    <a:pt x="111848" y="82614"/>
                  </a:lnTo>
                  <a:lnTo>
                    <a:pt x="105513" y="73420"/>
                  </a:lnTo>
                  <a:lnTo>
                    <a:pt x="54743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7124700" y="3009900"/>
            <a:ext cx="228601" cy="241301"/>
            <a:chOff x="7124700" y="3009900"/>
            <a:chExt cx="228601" cy="241301"/>
          </a:xfrm>
        </p:grpSpPr>
        <p:sp>
          <p:nvSpPr>
            <p:cNvPr id="167" name="Freeform 166"/>
            <p:cNvSpPr/>
            <p:nvPr/>
          </p:nvSpPr>
          <p:spPr>
            <a:xfrm>
              <a:off x="7124700" y="3091483"/>
              <a:ext cx="101601" cy="7318"/>
            </a:xfrm>
            <a:custGeom>
              <a:avLst/>
              <a:gdLst/>
              <a:ahLst/>
              <a:cxnLst/>
              <a:rect l="0" t="0" r="0" b="0"/>
              <a:pathLst>
                <a:path w="101601" h="7318">
                  <a:moveTo>
                    <a:pt x="0" y="7317"/>
                  </a:moveTo>
                  <a:lnTo>
                    <a:pt x="26968" y="574"/>
                  </a:lnTo>
                  <a:lnTo>
                    <a:pt x="40556" y="0"/>
                  </a:lnTo>
                  <a:lnTo>
                    <a:pt x="55260" y="1028"/>
                  </a:lnTo>
                  <a:lnTo>
                    <a:pt x="101600" y="7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329820" y="3009900"/>
              <a:ext cx="23481" cy="241301"/>
            </a:xfrm>
            <a:custGeom>
              <a:avLst/>
              <a:gdLst/>
              <a:ahLst/>
              <a:cxnLst/>
              <a:rect l="0" t="0" r="0" b="0"/>
              <a:pathLst>
                <a:path w="23481" h="241301">
                  <a:moveTo>
                    <a:pt x="23480" y="0"/>
                  </a:moveTo>
                  <a:lnTo>
                    <a:pt x="16738" y="20225"/>
                  </a:lnTo>
                  <a:lnTo>
                    <a:pt x="14751" y="31828"/>
                  </a:lnTo>
                  <a:lnTo>
                    <a:pt x="13427" y="45207"/>
                  </a:lnTo>
                  <a:lnTo>
                    <a:pt x="12545" y="59771"/>
                  </a:lnTo>
                  <a:lnTo>
                    <a:pt x="10545" y="73714"/>
                  </a:lnTo>
                  <a:lnTo>
                    <a:pt x="7801" y="87243"/>
                  </a:lnTo>
                  <a:lnTo>
                    <a:pt x="4560" y="100495"/>
                  </a:lnTo>
                  <a:lnTo>
                    <a:pt x="2400" y="114974"/>
                  </a:lnTo>
                  <a:lnTo>
                    <a:pt x="960" y="130272"/>
                  </a:lnTo>
                  <a:lnTo>
                    <a:pt x="0" y="146114"/>
                  </a:lnTo>
                  <a:lnTo>
                    <a:pt x="771" y="162320"/>
                  </a:lnTo>
                  <a:lnTo>
                    <a:pt x="1078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6845300" y="2781300"/>
            <a:ext cx="3136901" cy="1260218"/>
            <a:chOff x="6845300" y="2781300"/>
            <a:chExt cx="3136901" cy="1260218"/>
          </a:xfrm>
        </p:grpSpPr>
        <p:sp>
          <p:nvSpPr>
            <p:cNvPr id="170" name="Freeform 169"/>
            <p:cNvSpPr/>
            <p:nvPr/>
          </p:nvSpPr>
          <p:spPr>
            <a:xfrm>
              <a:off x="9702800" y="30480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15051" y="8936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931400" y="29718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25400" y="0"/>
                  </a:moveTo>
                  <a:lnTo>
                    <a:pt x="18658" y="20225"/>
                  </a:lnTo>
                  <a:lnTo>
                    <a:pt x="16671" y="31828"/>
                  </a:lnTo>
                  <a:lnTo>
                    <a:pt x="15347" y="45207"/>
                  </a:lnTo>
                  <a:lnTo>
                    <a:pt x="14465" y="59771"/>
                  </a:lnTo>
                  <a:lnTo>
                    <a:pt x="13484" y="94769"/>
                  </a:lnTo>
                  <a:lnTo>
                    <a:pt x="13223" y="113979"/>
                  </a:lnTo>
                  <a:lnTo>
                    <a:pt x="11638" y="131019"/>
                  </a:lnTo>
                  <a:lnTo>
                    <a:pt x="9169" y="146612"/>
                  </a:lnTo>
                  <a:lnTo>
                    <a:pt x="6112" y="161241"/>
                  </a:lnTo>
                  <a:lnTo>
                    <a:pt x="4074" y="176639"/>
                  </a:lnTo>
                  <a:lnTo>
                    <a:pt x="2716" y="192548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845300" y="3403603"/>
              <a:ext cx="3136901" cy="139698"/>
            </a:xfrm>
            <a:custGeom>
              <a:avLst/>
              <a:gdLst/>
              <a:ahLst/>
              <a:cxnLst/>
              <a:rect l="0" t="0" r="0" b="0"/>
              <a:pathLst>
                <a:path w="3136901" h="139698">
                  <a:moveTo>
                    <a:pt x="3136900" y="12697"/>
                  </a:moveTo>
                  <a:lnTo>
                    <a:pt x="3109931" y="5954"/>
                  </a:lnTo>
                  <a:lnTo>
                    <a:pt x="3059451" y="1762"/>
                  </a:lnTo>
                  <a:lnTo>
                    <a:pt x="2979184" y="345"/>
                  </a:lnTo>
                  <a:lnTo>
                    <a:pt x="2748663" y="0"/>
                  </a:lnTo>
                  <a:lnTo>
                    <a:pt x="2701883" y="3761"/>
                  </a:lnTo>
                  <a:lnTo>
                    <a:pt x="2677555" y="6740"/>
                  </a:lnTo>
                  <a:lnTo>
                    <a:pt x="2602864" y="10931"/>
                  </a:lnTo>
                  <a:lnTo>
                    <a:pt x="2527111" y="12174"/>
                  </a:lnTo>
                  <a:lnTo>
                    <a:pt x="1788228" y="12697"/>
                  </a:lnTo>
                  <a:lnTo>
                    <a:pt x="1757145" y="8934"/>
                  </a:lnTo>
                  <a:lnTo>
                    <a:pt x="1742930" y="5954"/>
                  </a:lnTo>
                  <a:lnTo>
                    <a:pt x="1695955" y="1762"/>
                  </a:lnTo>
                  <a:lnTo>
                    <a:pt x="1601399" y="229"/>
                  </a:lnTo>
                  <a:lnTo>
                    <a:pt x="1405928" y="0"/>
                  </a:lnTo>
                  <a:lnTo>
                    <a:pt x="1375567" y="3761"/>
                  </a:lnTo>
                  <a:lnTo>
                    <a:pt x="1361545" y="6740"/>
                  </a:lnTo>
                  <a:lnTo>
                    <a:pt x="1314841" y="10931"/>
                  </a:lnTo>
                  <a:lnTo>
                    <a:pt x="1231672" y="12464"/>
                  </a:lnTo>
                  <a:lnTo>
                    <a:pt x="1080548" y="12683"/>
                  </a:lnTo>
                  <a:lnTo>
                    <a:pt x="1047511" y="16453"/>
                  </a:lnTo>
                  <a:lnTo>
                    <a:pt x="1032774" y="19434"/>
                  </a:lnTo>
                  <a:lnTo>
                    <a:pt x="985065" y="23630"/>
                  </a:lnTo>
                  <a:lnTo>
                    <a:pt x="890239" y="25164"/>
                  </a:lnTo>
                  <a:lnTo>
                    <a:pt x="824455" y="29091"/>
                  </a:lnTo>
                  <a:lnTo>
                    <a:pt x="807870" y="32093"/>
                  </a:lnTo>
                  <a:lnTo>
                    <a:pt x="757560" y="36318"/>
                  </a:lnTo>
                  <a:lnTo>
                    <a:pt x="736462" y="38322"/>
                  </a:lnTo>
                  <a:lnTo>
                    <a:pt x="686679" y="44312"/>
                  </a:lnTo>
                  <a:lnTo>
                    <a:pt x="635390" y="47915"/>
                  </a:lnTo>
                  <a:lnTo>
                    <a:pt x="588606" y="50927"/>
                  </a:lnTo>
                  <a:lnTo>
                    <a:pt x="570204" y="53706"/>
                  </a:lnTo>
                  <a:lnTo>
                    <a:pt x="553703" y="56969"/>
                  </a:lnTo>
                  <a:lnTo>
                    <a:pt x="512790" y="60596"/>
                  </a:lnTo>
                  <a:lnTo>
                    <a:pt x="470617" y="63618"/>
                  </a:lnTo>
                  <a:lnTo>
                    <a:pt x="453445" y="66400"/>
                  </a:lnTo>
                  <a:lnTo>
                    <a:pt x="437763" y="69666"/>
                  </a:lnTo>
                  <a:lnTo>
                    <a:pt x="405286" y="73294"/>
                  </a:lnTo>
                  <a:lnTo>
                    <a:pt x="373450" y="76317"/>
                  </a:lnTo>
                  <a:lnTo>
                    <a:pt x="359033" y="79099"/>
                  </a:lnTo>
                  <a:lnTo>
                    <a:pt x="345189" y="82365"/>
                  </a:lnTo>
                  <a:lnTo>
                    <a:pt x="291994" y="93703"/>
                  </a:lnTo>
                  <a:lnTo>
                    <a:pt x="270862" y="96334"/>
                  </a:lnTo>
                  <a:lnTo>
                    <a:pt x="224805" y="99258"/>
                  </a:lnTo>
                  <a:lnTo>
                    <a:pt x="204903" y="101448"/>
                  </a:lnTo>
                  <a:lnTo>
                    <a:pt x="187402" y="104320"/>
                  </a:lnTo>
                  <a:lnTo>
                    <a:pt x="115413" y="119068"/>
                  </a:lnTo>
                  <a:lnTo>
                    <a:pt x="96697" y="121711"/>
                  </a:lnTo>
                  <a:lnTo>
                    <a:pt x="78576" y="123473"/>
                  </a:lnTo>
                  <a:lnTo>
                    <a:pt x="0" y="1396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112000" y="2781300"/>
              <a:ext cx="317501" cy="609601"/>
            </a:xfrm>
            <a:custGeom>
              <a:avLst/>
              <a:gdLst/>
              <a:ahLst/>
              <a:cxnLst/>
              <a:rect l="0" t="0" r="0" b="0"/>
              <a:pathLst>
                <a:path w="317501" h="609601">
                  <a:moveTo>
                    <a:pt x="317500" y="0"/>
                  </a:moveTo>
                  <a:lnTo>
                    <a:pt x="264469" y="88383"/>
                  </a:lnTo>
                  <a:lnTo>
                    <a:pt x="253924" y="108311"/>
                  </a:lnTo>
                  <a:lnTo>
                    <a:pt x="244071" y="128651"/>
                  </a:lnTo>
                  <a:lnTo>
                    <a:pt x="234681" y="149268"/>
                  </a:lnTo>
                  <a:lnTo>
                    <a:pt x="224187" y="168656"/>
                  </a:lnTo>
                  <a:lnTo>
                    <a:pt x="212958" y="187226"/>
                  </a:lnTo>
                  <a:lnTo>
                    <a:pt x="201238" y="205251"/>
                  </a:lnTo>
                  <a:lnTo>
                    <a:pt x="189192" y="222911"/>
                  </a:lnTo>
                  <a:lnTo>
                    <a:pt x="164518" y="257586"/>
                  </a:lnTo>
                  <a:lnTo>
                    <a:pt x="153423" y="276146"/>
                  </a:lnTo>
                  <a:lnTo>
                    <a:pt x="143205" y="295575"/>
                  </a:lnTo>
                  <a:lnTo>
                    <a:pt x="80638" y="422793"/>
                  </a:lnTo>
                  <a:lnTo>
                    <a:pt x="72103" y="438495"/>
                  </a:lnTo>
                  <a:lnTo>
                    <a:pt x="63590" y="453197"/>
                  </a:lnTo>
                  <a:lnTo>
                    <a:pt x="55094" y="467231"/>
                  </a:lnTo>
                  <a:lnTo>
                    <a:pt x="46607" y="482232"/>
                  </a:lnTo>
                  <a:lnTo>
                    <a:pt x="29650" y="513951"/>
                  </a:lnTo>
                  <a:lnTo>
                    <a:pt x="22590" y="531722"/>
                  </a:lnTo>
                  <a:lnTo>
                    <a:pt x="16471" y="550626"/>
                  </a:lnTo>
                  <a:lnTo>
                    <a:pt x="0" y="609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620000" y="3539364"/>
              <a:ext cx="131197" cy="287442"/>
            </a:xfrm>
            <a:custGeom>
              <a:avLst/>
              <a:gdLst/>
              <a:ahLst/>
              <a:cxnLst/>
              <a:rect l="0" t="0" r="0" b="0"/>
              <a:pathLst>
                <a:path w="131197" h="287442">
                  <a:moveTo>
                    <a:pt x="0" y="42036"/>
                  </a:moveTo>
                  <a:lnTo>
                    <a:pt x="6741" y="21810"/>
                  </a:lnTo>
                  <a:lnTo>
                    <a:pt x="12961" y="14440"/>
                  </a:lnTo>
                  <a:lnTo>
                    <a:pt x="21341" y="8117"/>
                  </a:lnTo>
                  <a:lnTo>
                    <a:pt x="31160" y="2489"/>
                  </a:lnTo>
                  <a:lnTo>
                    <a:pt x="43351" y="149"/>
                  </a:lnTo>
                  <a:lnTo>
                    <a:pt x="57122" y="0"/>
                  </a:lnTo>
                  <a:lnTo>
                    <a:pt x="71949" y="1312"/>
                  </a:lnTo>
                  <a:lnTo>
                    <a:pt x="83243" y="6420"/>
                  </a:lnTo>
                  <a:lnTo>
                    <a:pt x="92184" y="14058"/>
                  </a:lnTo>
                  <a:lnTo>
                    <a:pt x="99556" y="23384"/>
                  </a:lnTo>
                  <a:lnTo>
                    <a:pt x="104471" y="35246"/>
                  </a:lnTo>
                  <a:lnTo>
                    <a:pt x="107747" y="48798"/>
                  </a:lnTo>
                  <a:lnTo>
                    <a:pt x="109931" y="63477"/>
                  </a:lnTo>
                  <a:lnTo>
                    <a:pt x="108565" y="76085"/>
                  </a:lnTo>
                  <a:lnTo>
                    <a:pt x="104833" y="87313"/>
                  </a:lnTo>
                  <a:lnTo>
                    <a:pt x="99521" y="97621"/>
                  </a:lnTo>
                  <a:lnTo>
                    <a:pt x="93159" y="107314"/>
                  </a:lnTo>
                  <a:lnTo>
                    <a:pt x="86094" y="116600"/>
                  </a:lnTo>
                  <a:lnTo>
                    <a:pt x="78563" y="125611"/>
                  </a:lnTo>
                  <a:lnTo>
                    <a:pt x="77775" y="130208"/>
                  </a:lnTo>
                  <a:lnTo>
                    <a:pt x="81483" y="131862"/>
                  </a:lnTo>
                  <a:lnTo>
                    <a:pt x="88189" y="131553"/>
                  </a:lnTo>
                  <a:lnTo>
                    <a:pt x="95481" y="134169"/>
                  </a:lnTo>
                  <a:lnTo>
                    <a:pt x="103165" y="138736"/>
                  </a:lnTo>
                  <a:lnTo>
                    <a:pt x="111110" y="144602"/>
                  </a:lnTo>
                  <a:lnTo>
                    <a:pt x="117817" y="152747"/>
                  </a:lnTo>
                  <a:lnTo>
                    <a:pt x="123700" y="162410"/>
                  </a:lnTo>
                  <a:lnTo>
                    <a:pt x="129033" y="173085"/>
                  </a:lnTo>
                  <a:lnTo>
                    <a:pt x="131178" y="184435"/>
                  </a:lnTo>
                  <a:lnTo>
                    <a:pt x="131196" y="196235"/>
                  </a:lnTo>
                  <a:lnTo>
                    <a:pt x="129797" y="208335"/>
                  </a:lnTo>
                  <a:lnTo>
                    <a:pt x="126042" y="220635"/>
                  </a:lnTo>
                  <a:lnTo>
                    <a:pt x="120717" y="233069"/>
                  </a:lnTo>
                  <a:lnTo>
                    <a:pt x="114344" y="245591"/>
                  </a:lnTo>
                  <a:lnTo>
                    <a:pt x="105863" y="256762"/>
                  </a:lnTo>
                  <a:lnTo>
                    <a:pt x="95975" y="267031"/>
                  </a:lnTo>
                  <a:lnTo>
                    <a:pt x="85150" y="276699"/>
                  </a:lnTo>
                  <a:lnTo>
                    <a:pt x="72289" y="283144"/>
                  </a:lnTo>
                  <a:lnTo>
                    <a:pt x="58070" y="287441"/>
                  </a:lnTo>
                  <a:lnTo>
                    <a:pt x="0" y="283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848600" y="3657600"/>
              <a:ext cx="76201" cy="139701"/>
            </a:xfrm>
            <a:custGeom>
              <a:avLst/>
              <a:gdLst/>
              <a:ahLst/>
              <a:cxnLst/>
              <a:rect l="0" t="0" r="0" b="0"/>
              <a:pathLst>
                <a:path w="76201" h="139701">
                  <a:moveTo>
                    <a:pt x="0" y="0"/>
                  </a:moveTo>
                  <a:lnTo>
                    <a:pt x="35352" y="53029"/>
                  </a:lnTo>
                  <a:lnTo>
                    <a:pt x="43324" y="66397"/>
                  </a:lnTo>
                  <a:lnTo>
                    <a:pt x="51460" y="80953"/>
                  </a:lnTo>
                  <a:lnTo>
                    <a:pt x="762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848600" y="3632200"/>
              <a:ext cx="152401" cy="342901"/>
            </a:xfrm>
            <a:custGeom>
              <a:avLst/>
              <a:gdLst/>
              <a:ahLst/>
              <a:cxnLst/>
              <a:rect l="0" t="0" r="0" b="0"/>
              <a:pathLst>
                <a:path w="152401" h="342901">
                  <a:moveTo>
                    <a:pt x="152400" y="0"/>
                  </a:moveTo>
                  <a:lnTo>
                    <a:pt x="138915" y="26968"/>
                  </a:lnTo>
                  <a:lnTo>
                    <a:pt x="133532" y="39145"/>
                  </a:lnTo>
                  <a:lnTo>
                    <a:pt x="128533" y="51496"/>
                  </a:lnTo>
                  <a:lnTo>
                    <a:pt x="123788" y="63964"/>
                  </a:lnTo>
                  <a:lnTo>
                    <a:pt x="116392" y="79331"/>
                  </a:lnTo>
                  <a:lnTo>
                    <a:pt x="107228" y="96632"/>
                  </a:lnTo>
                  <a:lnTo>
                    <a:pt x="96885" y="115221"/>
                  </a:lnTo>
                  <a:lnTo>
                    <a:pt x="88579" y="131847"/>
                  </a:lnTo>
                  <a:lnTo>
                    <a:pt x="81630" y="147165"/>
                  </a:lnTo>
                  <a:lnTo>
                    <a:pt x="75586" y="161610"/>
                  </a:lnTo>
                  <a:lnTo>
                    <a:pt x="70146" y="175473"/>
                  </a:lnTo>
                  <a:lnTo>
                    <a:pt x="60338" y="202165"/>
                  </a:lnTo>
                  <a:lnTo>
                    <a:pt x="54336" y="216621"/>
                  </a:lnTo>
                  <a:lnTo>
                    <a:pt x="47514" y="231903"/>
                  </a:lnTo>
                  <a:lnTo>
                    <a:pt x="40142" y="247735"/>
                  </a:lnTo>
                  <a:lnTo>
                    <a:pt x="33817" y="263935"/>
                  </a:lnTo>
                  <a:lnTo>
                    <a:pt x="28188" y="280378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157502" y="3632200"/>
              <a:ext cx="97499" cy="114301"/>
            </a:xfrm>
            <a:custGeom>
              <a:avLst/>
              <a:gdLst/>
              <a:ahLst/>
              <a:cxnLst/>
              <a:rect l="0" t="0" r="0" b="0"/>
              <a:pathLst>
                <a:path w="97499" h="114301">
                  <a:moveTo>
                    <a:pt x="84798" y="0"/>
                  </a:moveTo>
                  <a:lnTo>
                    <a:pt x="0" y="84797"/>
                  </a:lnTo>
                  <a:lnTo>
                    <a:pt x="44" y="90397"/>
                  </a:lnTo>
                  <a:lnTo>
                    <a:pt x="5717" y="94132"/>
                  </a:lnTo>
                  <a:lnTo>
                    <a:pt x="15144" y="96621"/>
                  </a:lnTo>
                  <a:lnTo>
                    <a:pt x="25662" y="99691"/>
                  </a:lnTo>
                  <a:lnTo>
                    <a:pt x="36907" y="103150"/>
                  </a:lnTo>
                  <a:lnTo>
                    <a:pt x="97498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534400" y="3619500"/>
              <a:ext cx="88901" cy="38101"/>
            </a:xfrm>
            <a:custGeom>
              <a:avLst/>
              <a:gdLst/>
              <a:ahLst/>
              <a:cxnLst/>
              <a:rect l="0" t="0" r="0" b="0"/>
              <a:pathLst>
                <a:path w="88901" h="38101">
                  <a:moveTo>
                    <a:pt x="0" y="0"/>
                  </a:moveTo>
                  <a:lnTo>
                    <a:pt x="20225" y="6742"/>
                  </a:lnTo>
                  <a:lnTo>
                    <a:pt x="29005" y="11550"/>
                  </a:lnTo>
                  <a:lnTo>
                    <a:pt x="37681" y="17577"/>
                  </a:lnTo>
                  <a:lnTo>
                    <a:pt x="889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777465" y="3543300"/>
              <a:ext cx="10936" cy="139701"/>
            </a:xfrm>
            <a:custGeom>
              <a:avLst/>
              <a:gdLst/>
              <a:ahLst/>
              <a:cxnLst/>
              <a:rect l="0" t="0" r="0" b="0"/>
              <a:pathLst>
                <a:path w="10936" h="139701">
                  <a:moveTo>
                    <a:pt x="10935" y="0"/>
                  </a:moveTo>
                  <a:lnTo>
                    <a:pt x="4193" y="20225"/>
                  </a:lnTo>
                  <a:lnTo>
                    <a:pt x="2206" y="33239"/>
                  </a:lnTo>
                  <a:lnTo>
                    <a:pt x="882" y="48970"/>
                  </a:lnTo>
                  <a:lnTo>
                    <a:pt x="0" y="66513"/>
                  </a:lnTo>
                  <a:lnTo>
                    <a:pt x="823" y="82442"/>
                  </a:lnTo>
                  <a:lnTo>
                    <a:pt x="2782" y="97294"/>
                  </a:lnTo>
                  <a:lnTo>
                    <a:pt x="10935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636000" y="3773665"/>
              <a:ext cx="228601" cy="10936"/>
            </a:xfrm>
            <a:custGeom>
              <a:avLst/>
              <a:gdLst/>
              <a:ahLst/>
              <a:cxnLst/>
              <a:rect l="0" t="0" r="0" b="0"/>
              <a:pathLst>
                <a:path w="228601" h="10936">
                  <a:moveTo>
                    <a:pt x="0" y="10935"/>
                  </a:moveTo>
                  <a:lnTo>
                    <a:pt x="26968" y="10935"/>
                  </a:lnTo>
                  <a:lnTo>
                    <a:pt x="41967" y="9523"/>
                  </a:lnTo>
                  <a:lnTo>
                    <a:pt x="59022" y="7172"/>
                  </a:lnTo>
                  <a:lnTo>
                    <a:pt x="77448" y="4192"/>
                  </a:lnTo>
                  <a:lnTo>
                    <a:pt x="95377" y="2206"/>
                  </a:lnTo>
                  <a:lnTo>
                    <a:pt x="112973" y="882"/>
                  </a:lnTo>
                  <a:lnTo>
                    <a:pt x="130349" y="0"/>
                  </a:lnTo>
                  <a:lnTo>
                    <a:pt x="146166" y="822"/>
                  </a:lnTo>
                  <a:lnTo>
                    <a:pt x="2286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670204" y="3878883"/>
              <a:ext cx="113075" cy="162635"/>
            </a:xfrm>
            <a:custGeom>
              <a:avLst/>
              <a:gdLst/>
              <a:ahLst/>
              <a:cxnLst/>
              <a:rect l="0" t="0" r="0" b="0"/>
              <a:pathLst>
                <a:path w="113075" h="162635">
                  <a:moveTo>
                    <a:pt x="16596" y="7317"/>
                  </a:moveTo>
                  <a:lnTo>
                    <a:pt x="36821" y="574"/>
                  </a:lnTo>
                  <a:lnTo>
                    <a:pt x="47013" y="0"/>
                  </a:lnTo>
                  <a:lnTo>
                    <a:pt x="58041" y="1027"/>
                  </a:lnTo>
                  <a:lnTo>
                    <a:pt x="69626" y="3124"/>
                  </a:lnTo>
                  <a:lnTo>
                    <a:pt x="80171" y="7344"/>
                  </a:lnTo>
                  <a:lnTo>
                    <a:pt x="90024" y="12979"/>
                  </a:lnTo>
                  <a:lnTo>
                    <a:pt x="99414" y="19558"/>
                  </a:lnTo>
                  <a:lnTo>
                    <a:pt x="105675" y="29589"/>
                  </a:lnTo>
                  <a:lnTo>
                    <a:pt x="109848" y="41920"/>
                  </a:lnTo>
                  <a:lnTo>
                    <a:pt x="112631" y="55786"/>
                  </a:lnTo>
                  <a:lnTo>
                    <a:pt x="113074" y="69263"/>
                  </a:lnTo>
                  <a:lnTo>
                    <a:pt x="111959" y="82481"/>
                  </a:lnTo>
                  <a:lnTo>
                    <a:pt x="109805" y="95526"/>
                  </a:lnTo>
                  <a:lnTo>
                    <a:pt x="105546" y="108456"/>
                  </a:lnTo>
                  <a:lnTo>
                    <a:pt x="99885" y="121310"/>
                  </a:lnTo>
                  <a:lnTo>
                    <a:pt x="93288" y="134112"/>
                  </a:lnTo>
                  <a:lnTo>
                    <a:pt x="84657" y="144058"/>
                  </a:lnTo>
                  <a:lnTo>
                    <a:pt x="74670" y="152100"/>
                  </a:lnTo>
                  <a:lnTo>
                    <a:pt x="63779" y="158872"/>
                  </a:lnTo>
                  <a:lnTo>
                    <a:pt x="50873" y="161976"/>
                  </a:lnTo>
                  <a:lnTo>
                    <a:pt x="36625" y="162634"/>
                  </a:lnTo>
                  <a:lnTo>
                    <a:pt x="21482" y="161661"/>
                  </a:lnTo>
                  <a:lnTo>
                    <a:pt x="11387" y="155369"/>
                  </a:lnTo>
                  <a:lnTo>
                    <a:pt x="4656" y="145529"/>
                  </a:lnTo>
                  <a:lnTo>
                    <a:pt x="169" y="133325"/>
                  </a:lnTo>
                  <a:lnTo>
                    <a:pt x="0" y="122366"/>
                  </a:lnTo>
                  <a:lnTo>
                    <a:pt x="2710" y="112239"/>
                  </a:lnTo>
                  <a:lnTo>
                    <a:pt x="7338" y="102665"/>
                  </a:lnTo>
                  <a:lnTo>
                    <a:pt x="16068" y="97693"/>
                  </a:lnTo>
                  <a:lnTo>
                    <a:pt x="27533" y="95790"/>
                  </a:lnTo>
                  <a:lnTo>
                    <a:pt x="40820" y="95932"/>
                  </a:lnTo>
                  <a:lnTo>
                    <a:pt x="52501" y="98849"/>
                  </a:lnTo>
                  <a:lnTo>
                    <a:pt x="63110" y="103616"/>
                  </a:lnTo>
                  <a:lnTo>
                    <a:pt x="73005" y="109616"/>
                  </a:lnTo>
                  <a:lnTo>
                    <a:pt x="81013" y="117850"/>
                  </a:lnTo>
                  <a:lnTo>
                    <a:pt x="87763" y="127572"/>
                  </a:lnTo>
                  <a:lnTo>
                    <a:pt x="105496" y="159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966200" y="37465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4596" y="63575"/>
                  </a:lnTo>
                  <a:lnTo>
                    <a:pt x="41408" y="73428"/>
                  </a:lnTo>
                  <a:lnTo>
                    <a:pt x="48772" y="82818"/>
                  </a:lnTo>
                  <a:lnTo>
                    <a:pt x="56503" y="93312"/>
                  </a:lnTo>
                  <a:lnTo>
                    <a:pt x="64480" y="104541"/>
                  </a:lnTo>
                  <a:lnTo>
                    <a:pt x="1016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928100" y="37338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139700" y="0"/>
                  </a:moveTo>
                  <a:lnTo>
                    <a:pt x="97604" y="42095"/>
                  </a:lnTo>
                  <a:lnTo>
                    <a:pt x="87647" y="53463"/>
                  </a:lnTo>
                  <a:lnTo>
                    <a:pt x="78187" y="65275"/>
                  </a:lnTo>
                  <a:lnTo>
                    <a:pt x="69057" y="77383"/>
                  </a:lnTo>
                  <a:lnTo>
                    <a:pt x="51389" y="102125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9309100" y="37084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26968"/>
                  </a:lnTo>
                  <a:lnTo>
                    <a:pt x="1410" y="40556"/>
                  </a:lnTo>
                  <a:lnTo>
                    <a:pt x="3762" y="55259"/>
                  </a:lnTo>
                  <a:lnTo>
                    <a:pt x="6741" y="70706"/>
                  </a:lnTo>
                  <a:lnTo>
                    <a:pt x="8728" y="86648"/>
                  </a:lnTo>
                  <a:lnTo>
                    <a:pt x="10052" y="102921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232900" y="37846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499600" y="3638680"/>
              <a:ext cx="119147" cy="298321"/>
            </a:xfrm>
            <a:custGeom>
              <a:avLst/>
              <a:gdLst/>
              <a:ahLst/>
              <a:cxnLst/>
              <a:rect l="0" t="0" r="0" b="0"/>
              <a:pathLst>
                <a:path w="119147" h="298321">
                  <a:moveTo>
                    <a:pt x="0" y="18920"/>
                  </a:moveTo>
                  <a:lnTo>
                    <a:pt x="20225" y="12177"/>
                  </a:lnTo>
                  <a:lnTo>
                    <a:pt x="31828" y="10191"/>
                  </a:lnTo>
                  <a:lnTo>
                    <a:pt x="45208" y="8867"/>
                  </a:lnTo>
                  <a:lnTo>
                    <a:pt x="59772" y="7985"/>
                  </a:lnTo>
                  <a:lnTo>
                    <a:pt x="73714" y="5985"/>
                  </a:lnTo>
                  <a:lnTo>
                    <a:pt x="87242" y="3241"/>
                  </a:lnTo>
                  <a:lnTo>
                    <a:pt x="100495" y="0"/>
                  </a:lnTo>
                  <a:lnTo>
                    <a:pt x="109330" y="3485"/>
                  </a:lnTo>
                  <a:lnTo>
                    <a:pt x="115220" y="11452"/>
                  </a:lnTo>
                  <a:lnTo>
                    <a:pt x="119146" y="22408"/>
                  </a:lnTo>
                  <a:lnTo>
                    <a:pt x="118942" y="35356"/>
                  </a:lnTo>
                  <a:lnTo>
                    <a:pt x="115983" y="49633"/>
                  </a:lnTo>
                  <a:lnTo>
                    <a:pt x="111189" y="64795"/>
                  </a:lnTo>
                  <a:lnTo>
                    <a:pt x="102099" y="96694"/>
                  </a:lnTo>
                  <a:lnTo>
                    <a:pt x="97699" y="113103"/>
                  </a:lnTo>
                  <a:lnTo>
                    <a:pt x="89048" y="142623"/>
                  </a:lnTo>
                  <a:lnTo>
                    <a:pt x="84765" y="156422"/>
                  </a:lnTo>
                  <a:lnTo>
                    <a:pt x="76244" y="186805"/>
                  </a:lnTo>
                  <a:lnTo>
                    <a:pt x="63513" y="235645"/>
                  </a:lnTo>
                  <a:lnTo>
                    <a:pt x="63500" y="298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9499600" y="3799065"/>
              <a:ext cx="139701" cy="10936"/>
            </a:xfrm>
            <a:custGeom>
              <a:avLst/>
              <a:gdLst/>
              <a:ahLst/>
              <a:cxnLst/>
              <a:rect l="0" t="0" r="0" b="0"/>
              <a:pathLst>
                <a:path w="139701" h="10936">
                  <a:moveTo>
                    <a:pt x="0" y="10935"/>
                  </a:moveTo>
                  <a:lnTo>
                    <a:pt x="20225" y="4192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2" y="0"/>
                  </a:lnTo>
                  <a:lnTo>
                    <a:pt x="73714" y="822"/>
                  </a:lnTo>
                  <a:lnTo>
                    <a:pt x="1397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7429500" y="3644900"/>
            <a:ext cx="2324101" cy="1295401"/>
            <a:chOff x="7429500" y="3644900"/>
            <a:chExt cx="2324101" cy="1295401"/>
          </a:xfrm>
        </p:grpSpPr>
        <p:sp>
          <p:nvSpPr>
            <p:cNvPr id="189" name="Freeform 188"/>
            <p:cNvSpPr/>
            <p:nvPr/>
          </p:nvSpPr>
          <p:spPr>
            <a:xfrm>
              <a:off x="7429500" y="3962400"/>
              <a:ext cx="546101" cy="38101"/>
            </a:xfrm>
            <a:custGeom>
              <a:avLst/>
              <a:gdLst/>
              <a:ahLst/>
              <a:cxnLst/>
              <a:rect l="0" t="0" r="0" b="0"/>
              <a:pathLst>
                <a:path w="546101" h="38101">
                  <a:moveTo>
                    <a:pt x="0" y="38100"/>
                  </a:moveTo>
                  <a:lnTo>
                    <a:pt x="33710" y="38100"/>
                  </a:lnTo>
                  <a:lnTo>
                    <a:pt x="47873" y="36688"/>
                  </a:lnTo>
                  <a:lnTo>
                    <a:pt x="61548" y="34337"/>
                  </a:lnTo>
                  <a:lnTo>
                    <a:pt x="74899" y="31357"/>
                  </a:lnTo>
                  <a:lnTo>
                    <a:pt x="93677" y="29371"/>
                  </a:lnTo>
                  <a:lnTo>
                    <a:pt x="116073" y="28047"/>
                  </a:lnTo>
                  <a:lnTo>
                    <a:pt x="167299" y="26576"/>
                  </a:lnTo>
                  <a:lnTo>
                    <a:pt x="303138" y="25555"/>
                  </a:lnTo>
                  <a:lnTo>
                    <a:pt x="324859" y="24092"/>
                  </a:lnTo>
                  <a:lnTo>
                    <a:pt x="343572" y="21705"/>
                  </a:lnTo>
                  <a:lnTo>
                    <a:pt x="424250" y="7737"/>
                  </a:lnTo>
                  <a:lnTo>
                    <a:pt x="445111" y="5157"/>
                  </a:lnTo>
                  <a:lnTo>
                    <a:pt x="464663" y="3438"/>
                  </a:lnTo>
                  <a:lnTo>
                    <a:pt x="546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594600" y="4080230"/>
              <a:ext cx="121123" cy="225071"/>
            </a:xfrm>
            <a:custGeom>
              <a:avLst/>
              <a:gdLst/>
              <a:ahLst/>
              <a:cxnLst/>
              <a:rect l="0" t="0" r="0" b="0"/>
              <a:pathLst>
                <a:path w="121123" h="225071">
                  <a:moveTo>
                    <a:pt x="12700" y="21870"/>
                  </a:moveTo>
                  <a:lnTo>
                    <a:pt x="26184" y="8385"/>
                  </a:lnTo>
                  <a:lnTo>
                    <a:pt x="35800" y="4414"/>
                  </a:lnTo>
                  <a:lnTo>
                    <a:pt x="47855" y="1766"/>
                  </a:lnTo>
                  <a:lnTo>
                    <a:pt x="61537" y="0"/>
                  </a:lnTo>
                  <a:lnTo>
                    <a:pt x="73480" y="1646"/>
                  </a:lnTo>
                  <a:lnTo>
                    <a:pt x="84264" y="5565"/>
                  </a:lnTo>
                  <a:lnTo>
                    <a:pt x="94276" y="11000"/>
                  </a:lnTo>
                  <a:lnTo>
                    <a:pt x="99539" y="18856"/>
                  </a:lnTo>
                  <a:lnTo>
                    <a:pt x="101637" y="28327"/>
                  </a:lnTo>
                  <a:lnTo>
                    <a:pt x="101625" y="38875"/>
                  </a:lnTo>
                  <a:lnTo>
                    <a:pt x="97383" y="48729"/>
                  </a:lnTo>
                  <a:lnTo>
                    <a:pt x="90322" y="58120"/>
                  </a:lnTo>
                  <a:lnTo>
                    <a:pt x="81381" y="67203"/>
                  </a:lnTo>
                  <a:lnTo>
                    <a:pt x="78243" y="76081"/>
                  </a:lnTo>
                  <a:lnTo>
                    <a:pt x="78973" y="84821"/>
                  </a:lnTo>
                  <a:lnTo>
                    <a:pt x="82282" y="93471"/>
                  </a:lnTo>
                  <a:lnTo>
                    <a:pt x="88721" y="102059"/>
                  </a:lnTo>
                  <a:lnTo>
                    <a:pt x="97247" y="110607"/>
                  </a:lnTo>
                  <a:lnTo>
                    <a:pt x="107164" y="119128"/>
                  </a:lnTo>
                  <a:lnTo>
                    <a:pt x="113776" y="130453"/>
                  </a:lnTo>
                  <a:lnTo>
                    <a:pt x="118185" y="143647"/>
                  </a:lnTo>
                  <a:lnTo>
                    <a:pt x="121122" y="158088"/>
                  </a:lnTo>
                  <a:lnTo>
                    <a:pt x="117437" y="170538"/>
                  </a:lnTo>
                  <a:lnTo>
                    <a:pt x="109335" y="181659"/>
                  </a:lnTo>
                  <a:lnTo>
                    <a:pt x="98290" y="191896"/>
                  </a:lnTo>
                  <a:lnTo>
                    <a:pt x="86693" y="200131"/>
                  </a:lnTo>
                  <a:lnTo>
                    <a:pt x="74728" y="207033"/>
                  </a:lnTo>
                  <a:lnTo>
                    <a:pt x="0" y="225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8458200" y="4076700"/>
              <a:ext cx="584201" cy="12701"/>
            </a:xfrm>
            <a:custGeom>
              <a:avLst/>
              <a:gdLst/>
              <a:ahLst/>
              <a:cxnLst/>
              <a:rect l="0" t="0" r="0" b="0"/>
              <a:pathLst>
                <a:path w="584201" h="12701">
                  <a:moveTo>
                    <a:pt x="0" y="0"/>
                  </a:moveTo>
                  <a:lnTo>
                    <a:pt x="326118" y="0"/>
                  </a:lnTo>
                  <a:lnTo>
                    <a:pt x="344411" y="1411"/>
                  </a:lnTo>
                  <a:lnTo>
                    <a:pt x="360841" y="3762"/>
                  </a:lnTo>
                  <a:lnTo>
                    <a:pt x="376027" y="6742"/>
                  </a:lnTo>
                  <a:lnTo>
                    <a:pt x="391796" y="8728"/>
                  </a:lnTo>
                  <a:lnTo>
                    <a:pt x="407953" y="10052"/>
                  </a:lnTo>
                  <a:lnTo>
                    <a:pt x="424368" y="10934"/>
                  </a:lnTo>
                  <a:lnTo>
                    <a:pt x="457660" y="11915"/>
                  </a:lnTo>
                  <a:lnTo>
                    <a:pt x="584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636000" y="4145583"/>
              <a:ext cx="125868" cy="185118"/>
            </a:xfrm>
            <a:custGeom>
              <a:avLst/>
              <a:gdLst/>
              <a:ahLst/>
              <a:cxnLst/>
              <a:rect l="0" t="0" r="0" b="0"/>
              <a:pathLst>
                <a:path w="125868" h="1851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5" y="1027"/>
                  </a:lnTo>
                  <a:lnTo>
                    <a:pt x="53030" y="3124"/>
                  </a:lnTo>
                  <a:lnTo>
                    <a:pt x="64986" y="5932"/>
                  </a:lnTo>
                  <a:lnTo>
                    <a:pt x="77191" y="9216"/>
                  </a:lnTo>
                  <a:lnTo>
                    <a:pt x="89561" y="12816"/>
                  </a:lnTo>
                  <a:lnTo>
                    <a:pt x="94984" y="18039"/>
                  </a:lnTo>
                  <a:lnTo>
                    <a:pt x="95779" y="24342"/>
                  </a:lnTo>
                  <a:lnTo>
                    <a:pt x="93485" y="31367"/>
                  </a:lnTo>
                  <a:lnTo>
                    <a:pt x="87724" y="37461"/>
                  </a:lnTo>
                  <a:lnTo>
                    <a:pt x="79649" y="42935"/>
                  </a:lnTo>
                  <a:lnTo>
                    <a:pt x="70032" y="47996"/>
                  </a:lnTo>
                  <a:lnTo>
                    <a:pt x="67855" y="54192"/>
                  </a:lnTo>
                  <a:lnTo>
                    <a:pt x="70636" y="61144"/>
                  </a:lnTo>
                  <a:lnTo>
                    <a:pt x="76724" y="68602"/>
                  </a:lnTo>
                  <a:lnTo>
                    <a:pt x="83604" y="76396"/>
                  </a:lnTo>
                  <a:lnTo>
                    <a:pt x="98776" y="92581"/>
                  </a:lnTo>
                  <a:lnTo>
                    <a:pt x="123183" y="117561"/>
                  </a:lnTo>
                  <a:lnTo>
                    <a:pt x="125867" y="127379"/>
                  </a:lnTo>
                  <a:lnTo>
                    <a:pt x="124833" y="138158"/>
                  </a:lnTo>
                  <a:lnTo>
                    <a:pt x="121322" y="149578"/>
                  </a:lnTo>
                  <a:lnTo>
                    <a:pt x="113337" y="157191"/>
                  </a:lnTo>
                  <a:lnTo>
                    <a:pt x="102368" y="162266"/>
                  </a:lnTo>
                  <a:lnTo>
                    <a:pt x="89412" y="165649"/>
                  </a:lnTo>
                  <a:lnTo>
                    <a:pt x="76541" y="169316"/>
                  </a:lnTo>
                  <a:lnTo>
                    <a:pt x="63727" y="173172"/>
                  </a:lnTo>
                  <a:lnTo>
                    <a:pt x="0" y="1851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334500" y="4000500"/>
              <a:ext cx="419101" cy="12701"/>
            </a:xfrm>
            <a:custGeom>
              <a:avLst/>
              <a:gdLst/>
              <a:ahLst/>
              <a:cxnLst/>
              <a:rect l="0" t="0" r="0" b="0"/>
              <a:pathLst>
                <a:path w="419101" h="12701">
                  <a:moveTo>
                    <a:pt x="0" y="12700"/>
                  </a:moveTo>
                  <a:lnTo>
                    <a:pt x="33710" y="5957"/>
                  </a:lnTo>
                  <a:lnTo>
                    <a:pt x="50695" y="3971"/>
                  </a:lnTo>
                  <a:lnTo>
                    <a:pt x="69074" y="2647"/>
                  </a:lnTo>
                  <a:lnTo>
                    <a:pt x="88382" y="1765"/>
                  </a:lnTo>
                  <a:lnTo>
                    <a:pt x="108311" y="2587"/>
                  </a:lnTo>
                  <a:lnTo>
                    <a:pt x="128651" y="4547"/>
                  </a:lnTo>
                  <a:lnTo>
                    <a:pt x="149267" y="7265"/>
                  </a:lnTo>
                  <a:lnTo>
                    <a:pt x="167244" y="7665"/>
                  </a:lnTo>
                  <a:lnTo>
                    <a:pt x="183463" y="6521"/>
                  </a:lnTo>
                  <a:lnTo>
                    <a:pt x="198508" y="4347"/>
                  </a:lnTo>
                  <a:lnTo>
                    <a:pt x="214183" y="2898"/>
                  </a:lnTo>
                  <a:lnTo>
                    <a:pt x="230278" y="1932"/>
                  </a:lnTo>
                  <a:lnTo>
                    <a:pt x="263212" y="858"/>
                  </a:lnTo>
                  <a:lnTo>
                    <a:pt x="334109" y="169"/>
                  </a:lnTo>
                  <a:lnTo>
                    <a:pt x="419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9410700" y="4076700"/>
              <a:ext cx="159192" cy="203201"/>
            </a:xfrm>
            <a:custGeom>
              <a:avLst/>
              <a:gdLst/>
              <a:ahLst/>
              <a:cxnLst/>
              <a:rect l="0" t="0" r="0" b="0"/>
              <a:pathLst>
                <a:path w="159192" h="203201">
                  <a:moveTo>
                    <a:pt x="88900" y="0"/>
                  </a:moveTo>
                  <a:lnTo>
                    <a:pt x="115868" y="0"/>
                  </a:lnTo>
                  <a:lnTo>
                    <a:pt x="128044" y="1411"/>
                  </a:lnTo>
                  <a:lnTo>
                    <a:pt x="140396" y="3762"/>
                  </a:lnTo>
                  <a:lnTo>
                    <a:pt x="152864" y="6742"/>
                  </a:lnTo>
                  <a:lnTo>
                    <a:pt x="158353" y="11550"/>
                  </a:lnTo>
                  <a:lnTo>
                    <a:pt x="159191" y="17577"/>
                  </a:lnTo>
                  <a:lnTo>
                    <a:pt x="156927" y="24418"/>
                  </a:lnTo>
                  <a:lnTo>
                    <a:pt x="151185" y="30390"/>
                  </a:lnTo>
                  <a:lnTo>
                    <a:pt x="143123" y="35782"/>
                  </a:lnTo>
                  <a:lnTo>
                    <a:pt x="133515" y="40788"/>
                  </a:lnTo>
                  <a:lnTo>
                    <a:pt x="122876" y="46947"/>
                  </a:lnTo>
                  <a:lnTo>
                    <a:pt x="111551" y="53876"/>
                  </a:lnTo>
                  <a:lnTo>
                    <a:pt x="99767" y="61317"/>
                  </a:lnTo>
                  <a:lnTo>
                    <a:pt x="96145" y="67689"/>
                  </a:lnTo>
                  <a:lnTo>
                    <a:pt x="97963" y="73348"/>
                  </a:lnTo>
                  <a:lnTo>
                    <a:pt x="109861" y="84810"/>
                  </a:lnTo>
                  <a:lnTo>
                    <a:pt x="124556" y="99312"/>
                  </a:lnTo>
                  <a:lnTo>
                    <a:pt x="131015" y="108541"/>
                  </a:lnTo>
                  <a:lnTo>
                    <a:pt x="136732" y="118927"/>
                  </a:lnTo>
                  <a:lnTo>
                    <a:pt x="141954" y="130085"/>
                  </a:lnTo>
                  <a:lnTo>
                    <a:pt x="142614" y="140345"/>
                  </a:lnTo>
                  <a:lnTo>
                    <a:pt x="140231" y="150007"/>
                  </a:lnTo>
                  <a:lnTo>
                    <a:pt x="135821" y="159272"/>
                  </a:lnTo>
                  <a:lnTo>
                    <a:pt x="128647" y="166859"/>
                  </a:lnTo>
                  <a:lnTo>
                    <a:pt x="119631" y="173328"/>
                  </a:lnTo>
                  <a:lnTo>
                    <a:pt x="109387" y="179052"/>
                  </a:lnTo>
                  <a:lnTo>
                    <a:pt x="98325" y="184279"/>
                  </a:lnTo>
                  <a:lnTo>
                    <a:pt x="86716" y="189174"/>
                  </a:lnTo>
                  <a:lnTo>
                    <a:pt x="74744" y="193850"/>
                  </a:lnTo>
                  <a:lnTo>
                    <a:pt x="61118" y="196966"/>
                  </a:lnTo>
                  <a:lnTo>
                    <a:pt x="46390" y="199044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632700" y="3644900"/>
              <a:ext cx="63501" cy="609601"/>
            </a:xfrm>
            <a:custGeom>
              <a:avLst/>
              <a:gdLst/>
              <a:ahLst/>
              <a:cxnLst/>
              <a:rect l="0" t="0" r="0" b="0"/>
              <a:pathLst>
                <a:path w="63501" h="609601">
                  <a:moveTo>
                    <a:pt x="0" y="0"/>
                  </a:moveTo>
                  <a:lnTo>
                    <a:pt x="6741" y="20225"/>
                  </a:lnTo>
                  <a:lnTo>
                    <a:pt x="10138" y="33239"/>
                  </a:lnTo>
                  <a:lnTo>
                    <a:pt x="17676" y="66513"/>
                  </a:lnTo>
                  <a:lnTo>
                    <a:pt x="20250" y="83853"/>
                  </a:lnTo>
                  <a:lnTo>
                    <a:pt x="21967" y="101058"/>
                  </a:lnTo>
                  <a:lnTo>
                    <a:pt x="23111" y="118172"/>
                  </a:lnTo>
                  <a:lnTo>
                    <a:pt x="25285" y="133814"/>
                  </a:lnTo>
                  <a:lnTo>
                    <a:pt x="28145" y="148476"/>
                  </a:lnTo>
                  <a:lnTo>
                    <a:pt x="31463" y="162484"/>
                  </a:lnTo>
                  <a:lnTo>
                    <a:pt x="33676" y="177467"/>
                  </a:lnTo>
                  <a:lnTo>
                    <a:pt x="35150" y="193100"/>
                  </a:lnTo>
                  <a:lnTo>
                    <a:pt x="36133" y="209167"/>
                  </a:lnTo>
                  <a:lnTo>
                    <a:pt x="38199" y="224111"/>
                  </a:lnTo>
                  <a:lnTo>
                    <a:pt x="40988" y="238307"/>
                  </a:lnTo>
                  <a:lnTo>
                    <a:pt x="44259" y="252005"/>
                  </a:lnTo>
                  <a:lnTo>
                    <a:pt x="46439" y="266781"/>
                  </a:lnTo>
                  <a:lnTo>
                    <a:pt x="47893" y="282276"/>
                  </a:lnTo>
                  <a:lnTo>
                    <a:pt x="48862" y="298250"/>
                  </a:lnTo>
                  <a:lnTo>
                    <a:pt x="50919" y="313133"/>
                  </a:lnTo>
                  <a:lnTo>
                    <a:pt x="53701" y="327289"/>
                  </a:lnTo>
                  <a:lnTo>
                    <a:pt x="56967" y="340959"/>
                  </a:lnTo>
                  <a:lnTo>
                    <a:pt x="59145" y="358539"/>
                  </a:lnTo>
                  <a:lnTo>
                    <a:pt x="60596" y="378726"/>
                  </a:lnTo>
                  <a:lnTo>
                    <a:pt x="61564" y="400651"/>
                  </a:lnTo>
                  <a:lnTo>
                    <a:pt x="62639" y="447589"/>
                  </a:lnTo>
                  <a:lnTo>
                    <a:pt x="63500" y="609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721600" y="4546600"/>
              <a:ext cx="76201" cy="177801"/>
            </a:xfrm>
            <a:custGeom>
              <a:avLst/>
              <a:gdLst/>
              <a:ahLst/>
              <a:cxnLst/>
              <a:rect l="0" t="0" r="0" b="0"/>
              <a:pathLst>
                <a:path w="76201" h="177801">
                  <a:moveTo>
                    <a:pt x="0" y="0"/>
                  </a:moveTo>
                  <a:lnTo>
                    <a:pt x="6741" y="20225"/>
                  </a:lnTo>
                  <a:lnTo>
                    <a:pt x="11550" y="31828"/>
                  </a:lnTo>
                  <a:lnTo>
                    <a:pt x="17577" y="45208"/>
                  </a:lnTo>
                  <a:lnTo>
                    <a:pt x="24418" y="59771"/>
                  </a:lnTo>
                  <a:lnTo>
                    <a:pt x="30390" y="73714"/>
                  </a:lnTo>
                  <a:lnTo>
                    <a:pt x="35782" y="87243"/>
                  </a:lnTo>
                  <a:lnTo>
                    <a:pt x="40788" y="100495"/>
                  </a:lnTo>
                  <a:lnTo>
                    <a:pt x="46947" y="112152"/>
                  </a:lnTo>
                  <a:lnTo>
                    <a:pt x="53876" y="122745"/>
                  </a:lnTo>
                  <a:lnTo>
                    <a:pt x="762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747000" y="4584700"/>
              <a:ext cx="165101" cy="355601"/>
            </a:xfrm>
            <a:custGeom>
              <a:avLst/>
              <a:gdLst/>
              <a:ahLst/>
              <a:cxnLst/>
              <a:rect l="0" t="0" r="0" b="0"/>
              <a:pathLst>
                <a:path w="165101" h="355601">
                  <a:moveTo>
                    <a:pt x="165100" y="0"/>
                  </a:moveTo>
                  <a:lnTo>
                    <a:pt x="151615" y="13484"/>
                  </a:lnTo>
                  <a:lnTo>
                    <a:pt x="146232" y="23100"/>
                  </a:lnTo>
                  <a:lnTo>
                    <a:pt x="141233" y="35155"/>
                  </a:lnTo>
                  <a:lnTo>
                    <a:pt x="136488" y="48837"/>
                  </a:lnTo>
                  <a:lnTo>
                    <a:pt x="129092" y="65013"/>
                  </a:lnTo>
                  <a:lnTo>
                    <a:pt x="119928" y="82853"/>
                  </a:lnTo>
                  <a:lnTo>
                    <a:pt x="109585" y="101802"/>
                  </a:lnTo>
                  <a:lnTo>
                    <a:pt x="99868" y="121490"/>
                  </a:lnTo>
                  <a:lnTo>
                    <a:pt x="90567" y="141671"/>
                  </a:lnTo>
                  <a:lnTo>
                    <a:pt x="72707" y="182909"/>
                  </a:lnTo>
                  <a:lnTo>
                    <a:pt x="55362" y="224756"/>
                  </a:lnTo>
                  <a:lnTo>
                    <a:pt x="42009" y="259346"/>
                  </a:lnTo>
                  <a:lnTo>
                    <a:pt x="36472" y="274497"/>
                  </a:lnTo>
                  <a:lnTo>
                    <a:pt x="29959" y="290243"/>
                  </a:lnTo>
                  <a:lnTo>
                    <a:pt x="22795" y="306384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9" name="Freeform 198"/>
          <p:cNvSpPr/>
          <p:nvPr/>
        </p:nvSpPr>
        <p:spPr>
          <a:xfrm>
            <a:off x="7944298" y="4559300"/>
            <a:ext cx="132903" cy="165101"/>
          </a:xfrm>
          <a:custGeom>
            <a:avLst/>
            <a:gdLst/>
            <a:ahLst/>
            <a:cxnLst/>
            <a:rect l="0" t="0" r="0" b="0"/>
            <a:pathLst>
              <a:path w="132903" h="165101">
                <a:moveTo>
                  <a:pt x="132902" y="0"/>
                </a:moveTo>
                <a:lnTo>
                  <a:pt x="112676" y="6742"/>
                </a:lnTo>
                <a:lnTo>
                  <a:pt x="103896" y="11550"/>
                </a:lnTo>
                <a:lnTo>
                  <a:pt x="95220" y="17577"/>
                </a:lnTo>
                <a:lnTo>
                  <a:pt x="86614" y="24418"/>
                </a:lnTo>
                <a:lnTo>
                  <a:pt x="78054" y="31801"/>
                </a:lnTo>
                <a:lnTo>
                  <a:pt x="69526" y="39545"/>
                </a:lnTo>
                <a:lnTo>
                  <a:pt x="52523" y="55675"/>
                </a:lnTo>
                <a:lnTo>
                  <a:pt x="35559" y="72252"/>
                </a:lnTo>
                <a:lnTo>
                  <a:pt x="25673" y="79212"/>
                </a:lnTo>
                <a:lnTo>
                  <a:pt x="14849" y="85264"/>
                </a:lnTo>
                <a:lnTo>
                  <a:pt x="3400" y="90709"/>
                </a:lnTo>
                <a:lnTo>
                  <a:pt x="0" y="95750"/>
                </a:lnTo>
                <a:lnTo>
                  <a:pt x="1967" y="100522"/>
                </a:lnTo>
                <a:lnTo>
                  <a:pt x="7512" y="105115"/>
                </a:lnTo>
                <a:lnTo>
                  <a:pt x="15442" y="110999"/>
                </a:lnTo>
                <a:lnTo>
                  <a:pt x="35542" y="125062"/>
                </a:lnTo>
                <a:lnTo>
                  <a:pt x="58586" y="140720"/>
                </a:lnTo>
                <a:lnTo>
                  <a:pt x="107502" y="165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0" name="Group 209"/>
          <p:cNvGrpSpPr/>
          <p:nvPr/>
        </p:nvGrpSpPr>
        <p:grpSpPr>
          <a:xfrm>
            <a:off x="266700" y="1143000"/>
            <a:ext cx="1257301" cy="647701"/>
            <a:chOff x="266700" y="1143000"/>
            <a:chExt cx="1257301" cy="647701"/>
          </a:xfrm>
        </p:grpSpPr>
        <p:sp>
          <p:nvSpPr>
            <p:cNvPr id="200" name="Freeform 199"/>
            <p:cNvSpPr/>
            <p:nvPr/>
          </p:nvSpPr>
          <p:spPr>
            <a:xfrm>
              <a:off x="266700" y="1257300"/>
              <a:ext cx="88901" cy="38101"/>
            </a:xfrm>
            <a:custGeom>
              <a:avLst/>
              <a:gdLst/>
              <a:ahLst/>
              <a:cxnLst/>
              <a:rect l="0" t="0" r="0" b="0"/>
              <a:pathLst>
                <a:path w="88901" h="38101">
                  <a:moveTo>
                    <a:pt x="0" y="38100"/>
                  </a:moveTo>
                  <a:lnTo>
                    <a:pt x="13483" y="24616"/>
                  </a:lnTo>
                  <a:lnTo>
                    <a:pt x="23100" y="20644"/>
                  </a:lnTo>
                  <a:lnTo>
                    <a:pt x="35155" y="17996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538783" y="1143000"/>
              <a:ext cx="7318" cy="190501"/>
            </a:xfrm>
            <a:custGeom>
              <a:avLst/>
              <a:gdLst/>
              <a:ahLst/>
              <a:cxnLst/>
              <a:rect l="0" t="0" r="0" b="0"/>
              <a:pathLst>
                <a:path w="7318" h="190501">
                  <a:moveTo>
                    <a:pt x="7317" y="0"/>
                  </a:moveTo>
                  <a:lnTo>
                    <a:pt x="575" y="26967"/>
                  </a:lnTo>
                  <a:lnTo>
                    <a:pt x="0" y="39145"/>
                  </a:lnTo>
                  <a:lnTo>
                    <a:pt x="1027" y="51496"/>
                  </a:lnTo>
                  <a:lnTo>
                    <a:pt x="3124" y="63964"/>
                  </a:lnTo>
                  <a:lnTo>
                    <a:pt x="4521" y="77920"/>
                  </a:lnTo>
                  <a:lnTo>
                    <a:pt x="5453" y="92869"/>
                  </a:lnTo>
                  <a:lnTo>
                    <a:pt x="6488" y="124530"/>
                  </a:lnTo>
                  <a:lnTo>
                    <a:pt x="7317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69900" y="1462265"/>
              <a:ext cx="190501" cy="10936"/>
            </a:xfrm>
            <a:custGeom>
              <a:avLst/>
              <a:gdLst/>
              <a:ahLst/>
              <a:cxnLst/>
              <a:rect l="0" t="0" r="0" b="0"/>
              <a:pathLst>
                <a:path w="190501" h="10936">
                  <a:moveTo>
                    <a:pt x="0" y="10935"/>
                  </a:moveTo>
                  <a:lnTo>
                    <a:pt x="20225" y="4193"/>
                  </a:lnTo>
                  <a:lnTo>
                    <a:pt x="33239" y="2207"/>
                  </a:lnTo>
                  <a:lnTo>
                    <a:pt x="48970" y="883"/>
                  </a:lnTo>
                  <a:lnTo>
                    <a:pt x="66513" y="0"/>
                  </a:lnTo>
                  <a:lnTo>
                    <a:pt x="85264" y="823"/>
                  </a:lnTo>
                  <a:lnTo>
                    <a:pt x="1905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500831" y="1600200"/>
              <a:ext cx="184970" cy="187201"/>
            </a:xfrm>
            <a:custGeom>
              <a:avLst/>
              <a:gdLst/>
              <a:ahLst/>
              <a:cxnLst/>
              <a:rect l="0" t="0" r="0" b="0"/>
              <a:pathLst>
                <a:path w="184970" h="187201">
                  <a:moveTo>
                    <a:pt x="19869" y="0"/>
                  </a:moveTo>
                  <a:lnTo>
                    <a:pt x="40094" y="6741"/>
                  </a:lnTo>
                  <a:lnTo>
                    <a:pt x="51697" y="8727"/>
                  </a:lnTo>
                  <a:lnTo>
                    <a:pt x="65076" y="10051"/>
                  </a:lnTo>
                  <a:lnTo>
                    <a:pt x="79640" y="10934"/>
                  </a:lnTo>
                  <a:lnTo>
                    <a:pt x="93583" y="12934"/>
                  </a:lnTo>
                  <a:lnTo>
                    <a:pt x="107112" y="15678"/>
                  </a:lnTo>
                  <a:lnTo>
                    <a:pt x="120364" y="18918"/>
                  </a:lnTo>
                  <a:lnTo>
                    <a:pt x="127788" y="25312"/>
                  </a:lnTo>
                  <a:lnTo>
                    <a:pt x="131326" y="33808"/>
                  </a:lnTo>
                  <a:lnTo>
                    <a:pt x="132273" y="43705"/>
                  </a:lnTo>
                  <a:lnTo>
                    <a:pt x="128672" y="53126"/>
                  </a:lnTo>
                  <a:lnTo>
                    <a:pt x="122037" y="62228"/>
                  </a:lnTo>
                  <a:lnTo>
                    <a:pt x="80972" y="103857"/>
                  </a:lnTo>
                  <a:lnTo>
                    <a:pt x="67660" y="114393"/>
                  </a:lnTo>
                  <a:lnTo>
                    <a:pt x="53141" y="124240"/>
                  </a:lnTo>
                  <a:lnTo>
                    <a:pt x="37816" y="133626"/>
                  </a:lnTo>
                  <a:lnTo>
                    <a:pt x="24778" y="142706"/>
                  </a:lnTo>
                  <a:lnTo>
                    <a:pt x="13264" y="151582"/>
                  </a:lnTo>
                  <a:lnTo>
                    <a:pt x="2765" y="160321"/>
                  </a:lnTo>
                  <a:lnTo>
                    <a:pt x="0" y="167558"/>
                  </a:lnTo>
                  <a:lnTo>
                    <a:pt x="2389" y="173794"/>
                  </a:lnTo>
                  <a:lnTo>
                    <a:pt x="8216" y="179363"/>
                  </a:lnTo>
                  <a:lnTo>
                    <a:pt x="17744" y="183075"/>
                  </a:lnTo>
                  <a:lnTo>
                    <a:pt x="29741" y="185550"/>
                  </a:lnTo>
                  <a:lnTo>
                    <a:pt x="43384" y="187200"/>
                  </a:lnTo>
                  <a:lnTo>
                    <a:pt x="56712" y="186888"/>
                  </a:lnTo>
                  <a:lnTo>
                    <a:pt x="69831" y="185270"/>
                  </a:lnTo>
                  <a:lnTo>
                    <a:pt x="82810" y="182780"/>
                  </a:lnTo>
                  <a:lnTo>
                    <a:pt x="97107" y="181120"/>
                  </a:lnTo>
                  <a:lnTo>
                    <a:pt x="112283" y="180013"/>
                  </a:lnTo>
                  <a:lnTo>
                    <a:pt x="184969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63600" y="14859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6967" y="5958"/>
                  </a:lnTo>
                  <a:lnTo>
                    <a:pt x="40556" y="3972"/>
                  </a:lnTo>
                  <a:lnTo>
                    <a:pt x="55259" y="2648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965200" y="1346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939800" y="1574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320800" y="1181100"/>
              <a:ext cx="150149" cy="228601"/>
            </a:xfrm>
            <a:custGeom>
              <a:avLst/>
              <a:gdLst/>
              <a:ahLst/>
              <a:cxnLst/>
              <a:rect l="0" t="0" r="0" b="0"/>
              <a:pathLst>
                <a:path w="150149" h="228601">
                  <a:moveTo>
                    <a:pt x="0" y="0"/>
                  </a:moveTo>
                  <a:lnTo>
                    <a:pt x="33709" y="6742"/>
                  </a:lnTo>
                  <a:lnTo>
                    <a:pt x="49284" y="11550"/>
                  </a:lnTo>
                  <a:lnTo>
                    <a:pt x="65311" y="17577"/>
                  </a:lnTo>
                  <a:lnTo>
                    <a:pt x="81641" y="24418"/>
                  </a:lnTo>
                  <a:lnTo>
                    <a:pt x="89705" y="33212"/>
                  </a:lnTo>
                  <a:lnTo>
                    <a:pt x="92259" y="43308"/>
                  </a:lnTo>
                  <a:lnTo>
                    <a:pt x="91139" y="54272"/>
                  </a:lnTo>
                  <a:lnTo>
                    <a:pt x="87570" y="64403"/>
                  </a:lnTo>
                  <a:lnTo>
                    <a:pt x="82369" y="73980"/>
                  </a:lnTo>
                  <a:lnTo>
                    <a:pt x="76079" y="83186"/>
                  </a:lnTo>
                  <a:lnTo>
                    <a:pt x="67653" y="90735"/>
                  </a:lnTo>
                  <a:lnTo>
                    <a:pt x="57802" y="97179"/>
                  </a:lnTo>
                  <a:lnTo>
                    <a:pt x="47001" y="102886"/>
                  </a:lnTo>
                  <a:lnTo>
                    <a:pt x="44034" y="109513"/>
                  </a:lnTo>
                  <a:lnTo>
                    <a:pt x="46289" y="116753"/>
                  </a:lnTo>
                  <a:lnTo>
                    <a:pt x="52026" y="124402"/>
                  </a:lnTo>
                  <a:lnTo>
                    <a:pt x="62906" y="130912"/>
                  </a:lnTo>
                  <a:lnTo>
                    <a:pt x="77215" y="136663"/>
                  </a:lnTo>
                  <a:lnTo>
                    <a:pt x="137392" y="156033"/>
                  </a:lnTo>
                  <a:lnTo>
                    <a:pt x="145216" y="163289"/>
                  </a:lnTo>
                  <a:lnTo>
                    <a:pt x="149022" y="172359"/>
                  </a:lnTo>
                  <a:lnTo>
                    <a:pt x="150148" y="182639"/>
                  </a:lnTo>
                  <a:lnTo>
                    <a:pt x="145254" y="190904"/>
                  </a:lnTo>
                  <a:lnTo>
                    <a:pt x="136347" y="197825"/>
                  </a:lnTo>
                  <a:lnTo>
                    <a:pt x="124764" y="203850"/>
                  </a:lnTo>
                  <a:lnTo>
                    <a:pt x="111398" y="209277"/>
                  </a:lnTo>
                  <a:lnTo>
                    <a:pt x="96843" y="214307"/>
                  </a:lnTo>
                  <a:lnTo>
                    <a:pt x="508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257300" y="14478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0"/>
                  </a:moveTo>
                  <a:lnTo>
                    <a:pt x="20225" y="6741"/>
                  </a:lnTo>
                  <a:lnTo>
                    <a:pt x="31828" y="10139"/>
                  </a:lnTo>
                  <a:lnTo>
                    <a:pt x="59771" y="17676"/>
                  </a:lnTo>
                  <a:lnTo>
                    <a:pt x="77947" y="21662"/>
                  </a:lnTo>
                  <a:lnTo>
                    <a:pt x="120721" y="29853"/>
                  </a:lnTo>
                  <a:lnTo>
                    <a:pt x="142569" y="32602"/>
                  </a:lnTo>
                  <a:lnTo>
                    <a:pt x="164190" y="34434"/>
                  </a:lnTo>
                  <a:lnTo>
                    <a:pt x="2667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333500" y="15748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0" y="33709"/>
                  </a:lnTo>
                  <a:lnTo>
                    <a:pt x="1411" y="50695"/>
                  </a:lnTo>
                  <a:lnTo>
                    <a:pt x="3762" y="69074"/>
                  </a:lnTo>
                  <a:lnTo>
                    <a:pt x="6742" y="88383"/>
                  </a:lnTo>
                  <a:lnTo>
                    <a:pt x="8727" y="108311"/>
                  </a:lnTo>
                  <a:lnTo>
                    <a:pt x="10052" y="128651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355600" y="2006600"/>
            <a:ext cx="999224" cy="685801"/>
            <a:chOff x="355600" y="2006600"/>
            <a:chExt cx="999224" cy="685801"/>
          </a:xfrm>
        </p:grpSpPr>
        <p:sp>
          <p:nvSpPr>
            <p:cNvPr id="211" name="Freeform 210"/>
            <p:cNvSpPr/>
            <p:nvPr/>
          </p:nvSpPr>
          <p:spPr>
            <a:xfrm>
              <a:off x="355600" y="21336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6967" y="5957"/>
                  </a:lnTo>
                  <a:lnTo>
                    <a:pt x="41967" y="3972"/>
                  </a:lnTo>
                  <a:lnTo>
                    <a:pt x="59022" y="264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47700" y="203200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12700" y="0"/>
                  </a:moveTo>
                  <a:lnTo>
                    <a:pt x="12700" y="33709"/>
                  </a:lnTo>
                  <a:lnTo>
                    <a:pt x="11288" y="50695"/>
                  </a:lnTo>
                  <a:lnTo>
                    <a:pt x="8937" y="69074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95300" y="22860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0"/>
                  </a:moveTo>
                  <a:lnTo>
                    <a:pt x="20225" y="6742"/>
                  </a:lnTo>
                  <a:lnTo>
                    <a:pt x="33239" y="8727"/>
                  </a:lnTo>
                  <a:lnTo>
                    <a:pt x="48970" y="10051"/>
                  </a:lnTo>
                  <a:lnTo>
                    <a:pt x="66513" y="10934"/>
                  </a:lnTo>
                  <a:lnTo>
                    <a:pt x="108583" y="11915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98222" y="2451100"/>
              <a:ext cx="121859" cy="241301"/>
            </a:xfrm>
            <a:custGeom>
              <a:avLst/>
              <a:gdLst/>
              <a:ahLst/>
              <a:cxnLst/>
              <a:rect l="0" t="0" r="0" b="0"/>
              <a:pathLst>
                <a:path w="121859" h="241301">
                  <a:moveTo>
                    <a:pt x="24078" y="0"/>
                  </a:moveTo>
                  <a:lnTo>
                    <a:pt x="44303" y="6742"/>
                  </a:lnTo>
                  <a:lnTo>
                    <a:pt x="55906" y="8727"/>
                  </a:lnTo>
                  <a:lnTo>
                    <a:pt x="69285" y="10051"/>
                  </a:lnTo>
                  <a:lnTo>
                    <a:pt x="83849" y="10934"/>
                  </a:lnTo>
                  <a:lnTo>
                    <a:pt x="96381" y="14345"/>
                  </a:lnTo>
                  <a:lnTo>
                    <a:pt x="107558" y="19441"/>
                  </a:lnTo>
                  <a:lnTo>
                    <a:pt x="117831" y="25660"/>
                  </a:lnTo>
                  <a:lnTo>
                    <a:pt x="121858" y="34040"/>
                  </a:lnTo>
                  <a:lnTo>
                    <a:pt x="121720" y="43860"/>
                  </a:lnTo>
                  <a:lnTo>
                    <a:pt x="118806" y="54640"/>
                  </a:lnTo>
                  <a:lnTo>
                    <a:pt x="114041" y="66060"/>
                  </a:lnTo>
                  <a:lnTo>
                    <a:pt x="108042" y="77906"/>
                  </a:lnTo>
                  <a:lnTo>
                    <a:pt x="101220" y="90037"/>
                  </a:lnTo>
                  <a:lnTo>
                    <a:pt x="93851" y="100947"/>
                  </a:lnTo>
                  <a:lnTo>
                    <a:pt x="86115" y="111042"/>
                  </a:lnTo>
                  <a:lnTo>
                    <a:pt x="78136" y="120595"/>
                  </a:lnTo>
                  <a:lnTo>
                    <a:pt x="68583" y="129785"/>
                  </a:lnTo>
                  <a:lnTo>
                    <a:pt x="57981" y="138734"/>
                  </a:lnTo>
                  <a:lnTo>
                    <a:pt x="46680" y="147523"/>
                  </a:lnTo>
                  <a:lnTo>
                    <a:pt x="34912" y="156204"/>
                  </a:lnTo>
                  <a:lnTo>
                    <a:pt x="10549" y="173376"/>
                  </a:lnTo>
                  <a:lnTo>
                    <a:pt x="3769" y="183317"/>
                  </a:lnTo>
                  <a:lnTo>
                    <a:pt x="661" y="194178"/>
                  </a:lnTo>
                  <a:lnTo>
                    <a:pt x="0" y="205652"/>
                  </a:lnTo>
                  <a:lnTo>
                    <a:pt x="5204" y="213301"/>
                  </a:lnTo>
                  <a:lnTo>
                    <a:pt x="14317" y="218401"/>
                  </a:lnTo>
                  <a:lnTo>
                    <a:pt x="38084" y="225478"/>
                  </a:lnTo>
                  <a:lnTo>
                    <a:pt x="87578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920357" y="2336800"/>
              <a:ext cx="42757" cy="39546"/>
            </a:xfrm>
            <a:custGeom>
              <a:avLst/>
              <a:gdLst/>
              <a:ahLst/>
              <a:cxnLst/>
              <a:rect l="0" t="0" r="0" b="0"/>
              <a:pathLst>
                <a:path w="42757" h="39546">
                  <a:moveTo>
                    <a:pt x="6743" y="0"/>
                  </a:moveTo>
                  <a:lnTo>
                    <a:pt x="0" y="20225"/>
                  </a:lnTo>
                  <a:lnTo>
                    <a:pt x="2248" y="27595"/>
                  </a:lnTo>
                  <a:lnTo>
                    <a:pt x="7979" y="33918"/>
                  </a:lnTo>
                  <a:lnTo>
                    <a:pt x="16034" y="39545"/>
                  </a:lnTo>
                  <a:lnTo>
                    <a:pt x="24226" y="39063"/>
                  </a:lnTo>
                  <a:lnTo>
                    <a:pt x="32509" y="34509"/>
                  </a:lnTo>
                  <a:lnTo>
                    <a:pt x="40853" y="27239"/>
                  </a:lnTo>
                  <a:lnTo>
                    <a:pt x="42183" y="20981"/>
                  </a:lnTo>
                  <a:lnTo>
                    <a:pt x="38836" y="15399"/>
                  </a:lnTo>
                  <a:lnTo>
                    <a:pt x="32372" y="10266"/>
                  </a:lnTo>
                  <a:lnTo>
                    <a:pt x="25240" y="9666"/>
                  </a:lnTo>
                  <a:lnTo>
                    <a:pt x="17663" y="12088"/>
                  </a:lnTo>
                  <a:lnTo>
                    <a:pt x="9789" y="16525"/>
                  </a:lnTo>
                  <a:lnTo>
                    <a:pt x="8774" y="20895"/>
                  </a:lnTo>
                  <a:lnTo>
                    <a:pt x="12330" y="25218"/>
                  </a:lnTo>
                  <a:lnTo>
                    <a:pt x="18934" y="29512"/>
                  </a:lnTo>
                  <a:lnTo>
                    <a:pt x="26159" y="29552"/>
                  </a:lnTo>
                  <a:lnTo>
                    <a:pt x="33798" y="26757"/>
                  </a:lnTo>
                  <a:lnTo>
                    <a:pt x="41713" y="22071"/>
                  </a:lnTo>
                  <a:lnTo>
                    <a:pt x="42756" y="17536"/>
                  </a:lnTo>
                  <a:lnTo>
                    <a:pt x="39218" y="13102"/>
                  </a:lnTo>
                  <a:lnTo>
                    <a:pt x="194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206500" y="2006600"/>
              <a:ext cx="19669" cy="203201"/>
            </a:xfrm>
            <a:custGeom>
              <a:avLst/>
              <a:gdLst/>
              <a:ahLst/>
              <a:cxnLst/>
              <a:rect l="0" t="0" r="0" b="0"/>
              <a:pathLst>
                <a:path w="19669" h="203201">
                  <a:moveTo>
                    <a:pt x="0" y="0"/>
                  </a:moveTo>
                  <a:lnTo>
                    <a:pt x="6742" y="20225"/>
                  </a:lnTo>
                  <a:lnTo>
                    <a:pt x="8727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2934" y="75125"/>
                  </a:lnTo>
                  <a:lnTo>
                    <a:pt x="15678" y="91006"/>
                  </a:lnTo>
                  <a:lnTo>
                    <a:pt x="18918" y="107237"/>
                  </a:lnTo>
                  <a:lnTo>
                    <a:pt x="19668" y="123702"/>
                  </a:lnTo>
                  <a:lnTo>
                    <a:pt x="18756" y="140323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041400" y="2260600"/>
              <a:ext cx="266701" cy="43543"/>
            </a:xfrm>
            <a:custGeom>
              <a:avLst/>
              <a:gdLst/>
              <a:ahLst/>
              <a:cxnLst/>
              <a:rect l="0" t="0" r="0" b="0"/>
              <a:pathLst>
                <a:path w="266701" h="43543">
                  <a:moveTo>
                    <a:pt x="0" y="0"/>
                  </a:moveTo>
                  <a:lnTo>
                    <a:pt x="20225" y="13484"/>
                  </a:lnTo>
                  <a:lnTo>
                    <a:pt x="34650" y="18867"/>
                  </a:lnTo>
                  <a:lnTo>
                    <a:pt x="52733" y="23866"/>
                  </a:lnTo>
                  <a:lnTo>
                    <a:pt x="73255" y="28611"/>
                  </a:lnTo>
                  <a:lnTo>
                    <a:pt x="118635" y="37645"/>
                  </a:lnTo>
                  <a:lnTo>
                    <a:pt x="142590" y="42030"/>
                  </a:lnTo>
                  <a:lnTo>
                    <a:pt x="164204" y="43542"/>
                  </a:lnTo>
                  <a:lnTo>
                    <a:pt x="184258" y="43139"/>
                  </a:lnTo>
                  <a:lnTo>
                    <a:pt x="2667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181100" y="2438400"/>
              <a:ext cx="173724" cy="241301"/>
            </a:xfrm>
            <a:custGeom>
              <a:avLst/>
              <a:gdLst/>
              <a:ahLst/>
              <a:cxnLst/>
              <a:rect l="0" t="0" r="0" b="0"/>
              <a:pathLst>
                <a:path w="173724" h="241301">
                  <a:moveTo>
                    <a:pt x="0" y="0"/>
                  </a:moveTo>
                  <a:lnTo>
                    <a:pt x="26967" y="13484"/>
                  </a:lnTo>
                  <a:lnTo>
                    <a:pt x="41967" y="20278"/>
                  </a:lnTo>
                  <a:lnTo>
                    <a:pt x="77448" y="35353"/>
                  </a:lnTo>
                  <a:lnTo>
                    <a:pt x="95376" y="41913"/>
                  </a:lnTo>
                  <a:lnTo>
                    <a:pt x="112973" y="47697"/>
                  </a:lnTo>
                  <a:lnTo>
                    <a:pt x="130348" y="52965"/>
                  </a:lnTo>
                  <a:lnTo>
                    <a:pt x="140521" y="60710"/>
                  </a:lnTo>
                  <a:lnTo>
                    <a:pt x="145892" y="70106"/>
                  </a:lnTo>
                  <a:lnTo>
                    <a:pt x="148061" y="80604"/>
                  </a:lnTo>
                  <a:lnTo>
                    <a:pt x="145274" y="89014"/>
                  </a:lnTo>
                  <a:lnTo>
                    <a:pt x="139182" y="96031"/>
                  </a:lnTo>
                  <a:lnTo>
                    <a:pt x="130888" y="102121"/>
                  </a:lnTo>
                  <a:lnTo>
                    <a:pt x="121125" y="107591"/>
                  </a:lnTo>
                  <a:lnTo>
                    <a:pt x="110383" y="112650"/>
                  </a:lnTo>
                  <a:lnTo>
                    <a:pt x="98989" y="117433"/>
                  </a:lnTo>
                  <a:lnTo>
                    <a:pt x="85748" y="120622"/>
                  </a:lnTo>
                  <a:lnTo>
                    <a:pt x="71276" y="122748"/>
                  </a:lnTo>
                  <a:lnTo>
                    <a:pt x="55984" y="124165"/>
                  </a:lnTo>
                  <a:lnTo>
                    <a:pt x="51434" y="126521"/>
                  </a:lnTo>
                  <a:lnTo>
                    <a:pt x="54044" y="129503"/>
                  </a:lnTo>
                  <a:lnTo>
                    <a:pt x="61429" y="132902"/>
                  </a:lnTo>
                  <a:lnTo>
                    <a:pt x="70586" y="136579"/>
                  </a:lnTo>
                  <a:lnTo>
                    <a:pt x="92049" y="144427"/>
                  </a:lnTo>
                  <a:lnTo>
                    <a:pt x="105110" y="149907"/>
                  </a:lnTo>
                  <a:lnTo>
                    <a:pt x="119462" y="156382"/>
                  </a:lnTo>
                  <a:lnTo>
                    <a:pt x="134675" y="163521"/>
                  </a:lnTo>
                  <a:lnTo>
                    <a:pt x="147639" y="171103"/>
                  </a:lnTo>
                  <a:lnTo>
                    <a:pt x="159103" y="178980"/>
                  </a:lnTo>
                  <a:lnTo>
                    <a:pt x="169569" y="187053"/>
                  </a:lnTo>
                  <a:lnTo>
                    <a:pt x="173723" y="195257"/>
                  </a:lnTo>
                  <a:lnTo>
                    <a:pt x="173671" y="203549"/>
                  </a:lnTo>
                  <a:lnTo>
                    <a:pt x="170814" y="211899"/>
                  </a:lnTo>
                  <a:lnTo>
                    <a:pt x="163265" y="218877"/>
                  </a:lnTo>
                  <a:lnTo>
                    <a:pt x="152587" y="224940"/>
                  </a:lnTo>
                  <a:lnTo>
                    <a:pt x="889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73100" y="2933700"/>
            <a:ext cx="279401" cy="203201"/>
            <a:chOff x="673100" y="2933700"/>
            <a:chExt cx="279401" cy="203201"/>
          </a:xfrm>
        </p:grpSpPr>
        <p:sp>
          <p:nvSpPr>
            <p:cNvPr id="220" name="Freeform 219"/>
            <p:cNvSpPr/>
            <p:nvPr/>
          </p:nvSpPr>
          <p:spPr>
            <a:xfrm>
              <a:off x="673100" y="30226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952500" y="2933700"/>
              <a:ext cx="1" cy="203201"/>
            </a:xfrm>
            <a:custGeom>
              <a:avLst/>
              <a:gdLst/>
              <a:ahLst/>
              <a:cxnLst/>
              <a:rect l="0" t="0" r="0" b="0"/>
              <a:pathLst>
                <a:path w="1" h="203201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673100" y="3390900"/>
            <a:ext cx="431801" cy="323394"/>
            <a:chOff x="673100" y="3390900"/>
            <a:chExt cx="431801" cy="323394"/>
          </a:xfrm>
        </p:grpSpPr>
        <p:sp>
          <p:nvSpPr>
            <p:cNvPr id="223" name="Freeform 222"/>
            <p:cNvSpPr/>
            <p:nvPr/>
          </p:nvSpPr>
          <p:spPr>
            <a:xfrm>
              <a:off x="673100" y="3390900"/>
              <a:ext cx="431801" cy="50801"/>
            </a:xfrm>
            <a:custGeom>
              <a:avLst/>
              <a:gdLst/>
              <a:ahLst/>
              <a:cxnLst/>
              <a:rect l="0" t="0" r="0" b="0"/>
              <a:pathLst>
                <a:path w="431801" h="50801">
                  <a:moveTo>
                    <a:pt x="0" y="0"/>
                  </a:moveTo>
                  <a:lnTo>
                    <a:pt x="26967" y="6742"/>
                  </a:lnTo>
                  <a:lnTo>
                    <a:pt x="40556" y="8728"/>
                  </a:lnTo>
                  <a:lnTo>
                    <a:pt x="55259" y="10052"/>
                  </a:lnTo>
                  <a:lnTo>
                    <a:pt x="70706" y="10934"/>
                  </a:lnTo>
                  <a:lnTo>
                    <a:pt x="88059" y="12934"/>
                  </a:lnTo>
                  <a:lnTo>
                    <a:pt x="106684" y="15678"/>
                  </a:lnTo>
                  <a:lnTo>
                    <a:pt x="126156" y="18919"/>
                  </a:lnTo>
                  <a:lnTo>
                    <a:pt x="146193" y="21079"/>
                  </a:lnTo>
                  <a:lnTo>
                    <a:pt x="166606" y="22519"/>
                  </a:lnTo>
                  <a:lnTo>
                    <a:pt x="187270" y="23479"/>
                  </a:lnTo>
                  <a:lnTo>
                    <a:pt x="209513" y="25530"/>
                  </a:lnTo>
                  <a:lnTo>
                    <a:pt x="232809" y="28309"/>
                  </a:lnTo>
                  <a:lnTo>
                    <a:pt x="256806" y="31572"/>
                  </a:lnTo>
                  <a:lnTo>
                    <a:pt x="278448" y="35159"/>
                  </a:lnTo>
                  <a:lnTo>
                    <a:pt x="298521" y="38961"/>
                  </a:lnTo>
                  <a:lnTo>
                    <a:pt x="317547" y="42907"/>
                  </a:lnTo>
                  <a:lnTo>
                    <a:pt x="335876" y="45538"/>
                  </a:lnTo>
                  <a:lnTo>
                    <a:pt x="353739" y="47292"/>
                  </a:lnTo>
                  <a:lnTo>
                    <a:pt x="4318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12800" y="3492500"/>
              <a:ext cx="88901" cy="221794"/>
            </a:xfrm>
            <a:custGeom>
              <a:avLst/>
              <a:gdLst/>
              <a:ahLst/>
              <a:cxnLst/>
              <a:rect l="0" t="0" r="0" b="0"/>
              <a:pathLst>
                <a:path w="88901" h="221794">
                  <a:moveTo>
                    <a:pt x="88900" y="0"/>
                  </a:moveTo>
                  <a:lnTo>
                    <a:pt x="75416" y="26968"/>
                  </a:lnTo>
                  <a:lnTo>
                    <a:pt x="68621" y="39145"/>
                  </a:lnTo>
                  <a:lnTo>
                    <a:pt x="61270" y="51496"/>
                  </a:lnTo>
                  <a:lnTo>
                    <a:pt x="53546" y="63964"/>
                  </a:lnTo>
                  <a:lnTo>
                    <a:pt x="46986" y="80743"/>
                  </a:lnTo>
                  <a:lnTo>
                    <a:pt x="41202" y="100395"/>
                  </a:lnTo>
                  <a:lnTo>
                    <a:pt x="35934" y="121963"/>
                  </a:lnTo>
                  <a:lnTo>
                    <a:pt x="31012" y="140575"/>
                  </a:lnTo>
                  <a:lnTo>
                    <a:pt x="21779" y="172544"/>
                  </a:lnTo>
                  <a:lnTo>
                    <a:pt x="20164" y="186996"/>
                  </a:lnTo>
                  <a:lnTo>
                    <a:pt x="20498" y="200864"/>
                  </a:lnTo>
                  <a:lnTo>
                    <a:pt x="22132" y="214342"/>
                  </a:lnTo>
                  <a:lnTo>
                    <a:pt x="28865" y="220506"/>
                  </a:lnTo>
                  <a:lnTo>
                    <a:pt x="38999" y="221793"/>
                  </a:lnTo>
                  <a:lnTo>
                    <a:pt x="51399" y="219828"/>
                  </a:lnTo>
                  <a:lnTo>
                    <a:pt x="61077" y="214285"/>
                  </a:lnTo>
                  <a:lnTo>
                    <a:pt x="68940" y="206357"/>
                  </a:lnTo>
                  <a:lnTo>
                    <a:pt x="75593" y="196837"/>
                  </a:lnTo>
                  <a:lnTo>
                    <a:pt x="77206" y="186258"/>
                  </a:lnTo>
                  <a:lnTo>
                    <a:pt x="75460" y="174972"/>
                  </a:lnTo>
                  <a:lnTo>
                    <a:pt x="71473" y="163215"/>
                  </a:lnTo>
                  <a:lnTo>
                    <a:pt x="63171" y="156787"/>
                  </a:lnTo>
                  <a:lnTo>
                    <a:pt x="51991" y="153914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8229600" y="4470400"/>
            <a:ext cx="1054101" cy="622301"/>
            <a:chOff x="8229600" y="4470400"/>
            <a:chExt cx="1054101" cy="622301"/>
          </a:xfrm>
        </p:grpSpPr>
        <p:sp>
          <p:nvSpPr>
            <p:cNvPr id="226" name="Freeform 225"/>
            <p:cNvSpPr/>
            <p:nvPr/>
          </p:nvSpPr>
          <p:spPr>
            <a:xfrm>
              <a:off x="8229600" y="45593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0"/>
                  </a:moveTo>
                  <a:lnTo>
                    <a:pt x="15051" y="0"/>
                  </a:lnTo>
                  <a:lnTo>
                    <a:pt x="63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445500" y="44831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12700" y="0"/>
                  </a:moveTo>
                  <a:lnTo>
                    <a:pt x="12700" y="26968"/>
                  </a:lnTo>
                  <a:lnTo>
                    <a:pt x="11289" y="41967"/>
                  </a:lnTo>
                  <a:lnTo>
                    <a:pt x="8937" y="59022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331200" y="4729783"/>
              <a:ext cx="190501" cy="7318"/>
            </a:xfrm>
            <a:custGeom>
              <a:avLst/>
              <a:gdLst/>
              <a:ahLst/>
              <a:cxnLst/>
              <a:rect l="0" t="0" r="0" b="0"/>
              <a:pathLst>
                <a:path w="190501" h="7318">
                  <a:moveTo>
                    <a:pt x="0" y="7317"/>
                  </a:moveTo>
                  <a:lnTo>
                    <a:pt x="70706" y="7317"/>
                  </a:lnTo>
                  <a:lnTo>
                    <a:pt x="85237" y="5905"/>
                  </a:lnTo>
                  <a:lnTo>
                    <a:pt x="99159" y="3554"/>
                  </a:lnTo>
                  <a:lnTo>
                    <a:pt x="112672" y="574"/>
                  </a:lnTo>
                  <a:lnTo>
                    <a:pt x="125914" y="0"/>
                  </a:lnTo>
                  <a:lnTo>
                    <a:pt x="138976" y="1027"/>
                  </a:lnTo>
                  <a:lnTo>
                    <a:pt x="190500" y="7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357278" y="4838700"/>
              <a:ext cx="83208" cy="241301"/>
            </a:xfrm>
            <a:custGeom>
              <a:avLst/>
              <a:gdLst/>
              <a:ahLst/>
              <a:cxnLst/>
              <a:rect l="0" t="0" r="0" b="0"/>
              <a:pathLst>
                <a:path w="83208" h="241301">
                  <a:moveTo>
                    <a:pt x="24722" y="0"/>
                  </a:moveTo>
                  <a:lnTo>
                    <a:pt x="7045" y="53029"/>
                  </a:lnTo>
                  <a:lnTo>
                    <a:pt x="4471" y="67808"/>
                  </a:lnTo>
                  <a:lnTo>
                    <a:pt x="2754" y="84716"/>
                  </a:lnTo>
                  <a:lnTo>
                    <a:pt x="1610" y="103044"/>
                  </a:lnTo>
                  <a:lnTo>
                    <a:pt x="338" y="138460"/>
                  </a:lnTo>
                  <a:lnTo>
                    <a:pt x="0" y="155807"/>
                  </a:lnTo>
                  <a:lnTo>
                    <a:pt x="2596" y="171604"/>
                  </a:lnTo>
                  <a:lnTo>
                    <a:pt x="7149" y="186369"/>
                  </a:lnTo>
                  <a:lnTo>
                    <a:pt x="13007" y="200446"/>
                  </a:lnTo>
                  <a:lnTo>
                    <a:pt x="21145" y="208419"/>
                  </a:lnTo>
                  <a:lnTo>
                    <a:pt x="30803" y="212324"/>
                  </a:lnTo>
                  <a:lnTo>
                    <a:pt x="41476" y="213516"/>
                  </a:lnTo>
                  <a:lnTo>
                    <a:pt x="51414" y="211488"/>
                  </a:lnTo>
                  <a:lnTo>
                    <a:pt x="60860" y="207314"/>
                  </a:lnTo>
                  <a:lnTo>
                    <a:pt x="69981" y="201709"/>
                  </a:lnTo>
                  <a:lnTo>
                    <a:pt x="76061" y="192328"/>
                  </a:lnTo>
                  <a:lnTo>
                    <a:pt x="80114" y="180430"/>
                  </a:lnTo>
                  <a:lnTo>
                    <a:pt x="82817" y="166853"/>
                  </a:lnTo>
                  <a:lnTo>
                    <a:pt x="83207" y="153568"/>
                  </a:lnTo>
                  <a:lnTo>
                    <a:pt x="82056" y="140479"/>
                  </a:lnTo>
                  <a:lnTo>
                    <a:pt x="79878" y="127519"/>
                  </a:lnTo>
                  <a:lnTo>
                    <a:pt x="74192" y="121701"/>
                  </a:lnTo>
                  <a:lnTo>
                    <a:pt x="66169" y="120645"/>
                  </a:lnTo>
                  <a:lnTo>
                    <a:pt x="56586" y="122763"/>
                  </a:lnTo>
                  <a:lnTo>
                    <a:pt x="48787" y="128409"/>
                  </a:lnTo>
                  <a:lnTo>
                    <a:pt x="42176" y="136406"/>
                  </a:lnTo>
                  <a:lnTo>
                    <a:pt x="36358" y="145970"/>
                  </a:lnTo>
                  <a:lnTo>
                    <a:pt x="31068" y="156580"/>
                  </a:lnTo>
                  <a:lnTo>
                    <a:pt x="26131" y="167887"/>
                  </a:lnTo>
                  <a:lnTo>
                    <a:pt x="21428" y="179658"/>
                  </a:lnTo>
                  <a:lnTo>
                    <a:pt x="19703" y="191738"/>
                  </a:lnTo>
                  <a:lnTo>
                    <a:pt x="19965" y="204025"/>
                  </a:lnTo>
                  <a:lnTo>
                    <a:pt x="24722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8585200" y="46863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0"/>
                  </a:moveTo>
                  <a:lnTo>
                    <a:pt x="35352" y="35353"/>
                  </a:lnTo>
                  <a:lnTo>
                    <a:pt x="43324" y="44735"/>
                  </a:lnTo>
                  <a:lnTo>
                    <a:pt x="51460" y="55223"/>
                  </a:lnTo>
                  <a:lnTo>
                    <a:pt x="59707" y="66449"/>
                  </a:lnTo>
                  <a:lnTo>
                    <a:pt x="76395" y="90210"/>
                  </a:lnTo>
                  <a:lnTo>
                    <a:pt x="84797" y="102473"/>
                  </a:lnTo>
                  <a:lnTo>
                    <a:pt x="93220" y="113471"/>
                  </a:lnTo>
                  <a:lnTo>
                    <a:pt x="101658" y="123625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572500" y="4660900"/>
              <a:ext cx="127001" cy="241301"/>
            </a:xfrm>
            <a:custGeom>
              <a:avLst/>
              <a:gdLst/>
              <a:ahLst/>
              <a:cxnLst/>
              <a:rect l="0" t="0" r="0" b="0"/>
              <a:pathLst>
                <a:path w="127001" h="241301">
                  <a:moveTo>
                    <a:pt x="127000" y="0"/>
                  </a:moveTo>
                  <a:lnTo>
                    <a:pt x="113515" y="13484"/>
                  </a:lnTo>
                  <a:lnTo>
                    <a:pt x="106721" y="21689"/>
                  </a:lnTo>
                  <a:lnTo>
                    <a:pt x="99370" y="31392"/>
                  </a:lnTo>
                  <a:lnTo>
                    <a:pt x="91647" y="42095"/>
                  </a:lnTo>
                  <a:lnTo>
                    <a:pt x="83675" y="54874"/>
                  </a:lnTo>
                  <a:lnTo>
                    <a:pt x="75539" y="69038"/>
                  </a:lnTo>
                  <a:lnTo>
                    <a:pt x="58973" y="99828"/>
                  </a:lnTo>
                  <a:lnTo>
                    <a:pt x="42202" y="132327"/>
                  </a:lnTo>
                  <a:lnTo>
                    <a:pt x="35190" y="148895"/>
                  </a:lnTo>
                  <a:lnTo>
                    <a:pt x="29105" y="165586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940800" y="45847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5958" y="26968"/>
                  </a:lnTo>
                  <a:lnTo>
                    <a:pt x="3971" y="41967"/>
                  </a:lnTo>
                  <a:lnTo>
                    <a:pt x="2647" y="59022"/>
                  </a:lnTo>
                  <a:lnTo>
                    <a:pt x="1765" y="77448"/>
                  </a:lnTo>
                  <a:lnTo>
                    <a:pt x="784" y="112973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8890000" y="46609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8" y="2647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9169400" y="4470400"/>
              <a:ext cx="82564" cy="215901"/>
            </a:xfrm>
            <a:custGeom>
              <a:avLst/>
              <a:gdLst/>
              <a:ahLst/>
              <a:cxnLst/>
              <a:rect l="0" t="0" r="0" b="0"/>
              <a:pathLst>
                <a:path w="82564" h="2159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2276" y="14372"/>
                  </a:lnTo>
                  <a:lnTo>
                    <a:pt x="77817" y="25103"/>
                  </a:lnTo>
                  <a:lnTo>
                    <a:pt x="81512" y="37902"/>
                  </a:lnTo>
                  <a:lnTo>
                    <a:pt x="82563" y="50668"/>
                  </a:lnTo>
                  <a:lnTo>
                    <a:pt x="81853" y="63412"/>
                  </a:lnTo>
                  <a:lnTo>
                    <a:pt x="79968" y="76141"/>
                  </a:lnTo>
                  <a:lnTo>
                    <a:pt x="77301" y="88860"/>
                  </a:lnTo>
                  <a:lnTo>
                    <a:pt x="74112" y="101573"/>
                  </a:lnTo>
                  <a:lnTo>
                    <a:pt x="70574" y="114282"/>
                  </a:lnTo>
                  <a:lnTo>
                    <a:pt x="62881" y="139692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9105900" y="47244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9105900" y="4826000"/>
              <a:ext cx="128002" cy="266701"/>
            </a:xfrm>
            <a:custGeom>
              <a:avLst/>
              <a:gdLst/>
              <a:ahLst/>
              <a:cxnLst/>
              <a:rect l="0" t="0" r="0" b="0"/>
              <a:pathLst>
                <a:path w="128002" h="266701">
                  <a:moveTo>
                    <a:pt x="38100" y="0"/>
                  </a:moveTo>
                  <a:lnTo>
                    <a:pt x="65068" y="0"/>
                  </a:lnTo>
                  <a:lnTo>
                    <a:pt x="75834" y="2822"/>
                  </a:lnTo>
                  <a:lnTo>
                    <a:pt x="85833" y="7525"/>
                  </a:lnTo>
                  <a:lnTo>
                    <a:pt x="95322" y="13484"/>
                  </a:lnTo>
                  <a:lnTo>
                    <a:pt x="100237" y="21689"/>
                  </a:lnTo>
                  <a:lnTo>
                    <a:pt x="102102" y="31392"/>
                  </a:lnTo>
                  <a:lnTo>
                    <a:pt x="101934" y="42095"/>
                  </a:lnTo>
                  <a:lnTo>
                    <a:pt x="99000" y="53463"/>
                  </a:lnTo>
                  <a:lnTo>
                    <a:pt x="94222" y="65275"/>
                  </a:lnTo>
                  <a:lnTo>
                    <a:pt x="88214" y="77383"/>
                  </a:lnTo>
                  <a:lnTo>
                    <a:pt x="81388" y="88277"/>
                  </a:lnTo>
                  <a:lnTo>
                    <a:pt x="74014" y="98362"/>
                  </a:lnTo>
                  <a:lnTo>
                    <a:pt x="66276" y="107908"/>
                  </a:lnTo>
                  <a:lnTo>
                    <a:pt x="63939" y="111450"/>
                  </a:lnTo>
                  <a:lnTo>
                    <a:pt x="65203" y="110988"/>
                  </a:lnTo>
                  <a:lnTo>
                    <a:pt x="68869" y="107859"/>
                  </a:lnTo>
                  <a:lnTo>
                    <a:pt x="75546" y="108594"/>
                  </a:lnTo>
                  <a:lnTo>
                    <a:pt x="84230" y="111907"/>
                  </a:lnTo>
                  <a:lnTo>
                    <a:pt x="94253" y="116938"/>
                  </a:lnTo>
                  <a:lnTo>
                    <a:pt x="103758" y="123114"/>
                  </a:lnTo>
                  <a:lnTo>
                    <a:pt x="112916" y="130054"/>
                  </a:lnTo>
                  <a:lnTo>
                    <a:pt x="121844" y="137502"/>
                  </a:lnTo>
                  <a:lnTo>
                    <a:pt x="126385" y="146701"/>
                  </a:lnTo>
                  <a:lnTo>
                    <a:pt x="128001" y="157067"/>
                  </a:lnTo>
                  <a:lnTo>
                    <a:pt x="127667" y="168211"/>
                  </a:lnTo>
                  <a:lnTo>
                    <a:pt x="124622" y="178463"/>
                  </a:lnTo>
                  <a:lnTo>
                    <a:pt x="119770" y="188120"/>
                  </a:lnTo>
                  <a:lnTo>
                    <a:pt x="113713" y="197380"/>
                  </a:lnTo>
                  <a:lnTo>
                    <a:pt x="105442" y="206375"/>
                  </a:lnTo>
                  <a:lnTo>
                    <a:pt x="95694" y="215194"/>
                  </a:lnTo>
                  <a:lnTo>
                    <a:pt x="84963" y="223896"/>
                  </a:lnTo>
                  <a:lnTo>
                    <a:pt x="73575" y="232519"/>
                  </a:lnTo>
                  <a:lnTo>
                    <a:pt x="61750" y="24109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1676400" y="3398623"/>
            <a:ext cx="381001" cy="528736"/>
            <a:chOff x="1676400" y="3398623"/>
            <a:chExt cx="381001" cy="528736"/>
          </a:xfrm>
        </p:grpSpPr>
        <p:sp>
          <p:nvSpPr>
            <p:cNvPr id="238" name="Freeform 237"/>
            <p:cNvSpPr/>
            <p:nvPr/>
          </p:nvSpPr>
          <p:spPr>
            <a:xfrm>
              <a:off x="1739900" y="3398623"/>
              <a:ext cx="63501" cy="195478"/>
            </a:xfrm>
            <a:custGeom>
              <a:avLst/>
              <a:gdLst/>
              <a:ahLst/>
              <a:cxnLst/>
              <a:rect l="0" t="0" r="0" b="0"/>
              <a:pathLst>
                <a:path w="63501" h="195478">
                  <a:moveTo>
                    <a:pt x="0" y="17677"/>
                  </a:moveTo>
                  <a:lnTo>
                    <a:pt x="53029" y="0"/>
                  </a:lnTo>
                  <a:lnTo>
                    <a:pt x="59342" y="1659"/>
                  </a:lnTo>
                  <a:lnTo>
                    <a:pt x="62139" y="6998"/>
                  </a:lnTo>
                  <a:lnTo>
                    <a:pt x="62592" y="14791"/>
                  </a:lnTo>
                  <a:lnTo>
                    <a:pt x="61484" y="24220"/>
                  </a:lnTo>
                  <a:lnTo>
                    <a:pt x="59333" y="34738"/>
                  </a:lnTo>
                  <a:lnTo>
                    <a:pt x="56489" y="45984"/>
                  </a:lnTo>
                  <a:lnTo>
                    <a:pt x="54592" y="59126"/>
                  </a:lnTo>
                  <a:lnTo>
                    <a:pt x="53328" y="73532"/>
                  </a:lnTo>
                  <a:lnTo>
                    <a:pt x="52485" y="88780"/>
                  </a:lnTo>
                  <a:lnTo>
                    <a:pt x="51549" y="120774"/>
                  </a:lnTo>
                  <a:lnTo>
                    <a:pt x="63500" y="1954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1727200" y="3646665"/>
              <a:ext cx="177801" cy="10936"/>
            </a:xfrm>
            <a:custGeom>
              <a:avLst/>
              <a:gdLst/>
              <a:ahLst/>
              <a:cxnLst/>
              <a:rect l="0" t="0" r="0" b="0"/>
              <a:pathLst>
                <a:path w="177801" h="10936">
                  <a:moveTo>
                    <a:pt x="0" y="10935"/>
                  </a:moveTo>
                  <a:lnTo>
                    <a:pt x="26967" y="4192"/>
                  </a:lnTo>
                  <a:lnTo>
                    <a:pt x="41967" y="2206"/>
                  </a:lnTo>
                  <a:lnTo>
                    <a:pt x="59022" y="882"/>
                  </a:lnTo>
                  <a:lnTo>
                    <a:pt x="77448" y="0"/>
                  </a:lnTo>
                  <a:lnTo>
                    <a:pt x="93965" y="822"/>
                  </a:lnTo>
                  <a:lnTo>
                    <a:pt x="1778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1765300" y="3746500"/>
              <a:ext cx="148093" cy="180859"/>
            </a:xfrm>
            <a:custGeom>
              <a:avLst/>
              <a:gdLst/>
              <a:ahLst/>
              <a:cxnLst/>
              <a:rect l="0" t="0" r="0" b="0"/>
              <a:pathLst>
                <a:path w="148093" h="180859">
                  <a:moveTo>
                    <a:pt x="25400" y="0"/>
                  </a:moveTo>
                  <a:lnTo>
                    <a:pt x="59109" y="0"/>
                  </a:lnTo>
                  <a:lnTo>
                    <a:pt x="74684" y="1411"/>
                  </a:lnTo>
                  <a:lnTo>
                    <a:pt x="90711" y="3762"/>
                  </a:lnTo>
                  <a:lnTo>
                    <a:pt x="107041" y="6742"/>
                  </a:lnTo>
                  <a:lnTo>
                    <a:pt x="115105" y="12961"/>
                  </a:lnTo>
                  <a:lnTo>
                    <a:pt x="117658" y="21340"/>
                  </a:lnTo>
                  <a:lnTo>
                    <a:pt x="116539" y="31160"/>
                  </a:lnTo>
                  <a:lnTo>
                    <a:pt x="110148" y="37707"/>
                  </a:lnTo>
                  <a:lnTo>
                    <a:pt x="100243" y="42071"/>
                  </a:lnTo>
                  <a:lnTo>
                    <a:pt x="87995" y="44980"/>
                  </a:lnTo>
                  <a:lnTo>
                    <a:pt x="74185" y="46920"/>
                  </a:lnTo>
                  <a:lnTo>
                    <a:pt x="59335" y="48213"/>
                  </a:lnTo>
                  <a:lnTo>
                    <a:pt x="43789" y="49075"/>
                  </a:lnTo>
                  <a:lnTo>
                    <a:pt x="39071" y="49650"/>
                  </a:lnTo>
                  <a:lnTo>
                    <a:pt x="41569" y="50033"/>
                  </a:lnTo>
                  <a:lnTo>
                    <a:pt x="48879" y="50289"/>
                  </a:lnTo>
                  <a:lnTo>
                    <a:pt x="57986" y="53281"/>
                  </a:lnTo>
                  <a:lnTo>
                    <a:pt x="68291" y="58098"/>
                  </a:lnTo>
                  <a:lnTo>
                    <a:pt x="79393" y="64132"/>
                  </a:lnTo>
                  <a:lnTo>
                    <a:pt x="91029" y="70977"/>
                  </a:lnTo>
                  <a:lnTo>
                    <a:pt x="115246" y="86108"/>
                  </a:lnTo>
                  <a:lnTo>
                    <a:pt x="126219" y="95505"/>
                  </a:lnTo>
                  <a:lnTo>
                    <a:pt x="136357" y="106003"/>
                  </a:lnTo>
                  <a:lnTo>
                    <a:pt x="145938" y="117235"/>
                  </a:lnTo>
                  <a:lnTo>
                    <a:pt x="148092" y="128957"/>
                  </a:lnTo>
                  <a:lnTo>
                    <a:pt x="145294" y="141004"/>
                  </a:lnTo>
                  <a:lnTo>
                    <a:pt x="139196" y="153270"/>
                  </a:lnTo>
                  <a:lnTo>
                    <a:pt x="130897" y="162857"/>
                  </a:lnTo>
                  <a:lnTo>
                    <a:pt x="121131" y="170660"/>
                  </a:lnTo>
                  <a:lnTo>
                    <a:pt x="110387" y="177273"/>
                  </a:lnTo>
                  <a:lnTo>
                    <a:pt x="98991" y="180271"/>
                  </a:lnTo>
                  <a:lnTo>
                    <a:pt x="87161" y="180858"/>
                  </a:lnTo>
                  <a:lnTo>
                    <a:pt x="75040" y="179839"/>
                  </a:lnTo>
                  <a:lnTo>
                    <a:pt x="62727" y="176337"/>
                  </a:lnTo>
                  <a:lnTo>
                    <a:pt x="50284" y="17118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1993900" y="36576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11288" y="89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1981200" y="3733800"/>
              <a:ext cx="50801" cy="1"/>
            </a:xfrm>
            <a:custGeom>
              <a:avLst/>
              <a:gdLst/>
              <a:ahLst/>
              <a:cxnLst/>
              <a:rect l="0" t="0" r="0" b="0"/>
              <a:pathLst>
                <a:path w="50801" h="1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676400" y="34163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127000" y="0"/>
                  </a:moveTo>
                  <a:lnTo>
                    <a:pt x="100032" y="0"/>
                  </a:lnTo>
                  <a:lnTo>
                    <a:pt x="86443" y="1411"/>
                  </a:lnTo>
                  <a:lnTo>
                    <a:pt x="71740" y="3762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625600" y="3263900"/>
            <a:ext cx="1012552" cy="905586"/>
            <a:chOff x="1625600" y="3263900"/>
            <a:chExt cx="1012552" cy="905586"/>
          </a:xfrm>
        </p:grpSpPr>
        <p:sp>
          <p:nvSpPr>
            <p:cNvPr id="245" name="Freeform 244"/>
            <p:cNvSpPr/>
            <p:nvPr/>
          </p:nvSpPr>
          <p:spPr>
            <a:xfrm>
              <a:off x="2161689" y="3590164"/>
              <a:ext cx="276712" cy="444127"/>
            </a:xfrm>
            <a:custGeom>
              <a:avLst/>
              <a:gdLst/>
              <a:ahLst/>
              <a:cxnLst/>
              <a:rect l="0" t="0" r="0" b="0"/>
              <a:pathLst>
                <a:path w="276712" h="444127">
                  <a:moveTo>
                    <a:pt x="48111" y="42036"/>
                  </a:moveTo>
                  <a:lnTo>
                    <a:pt x="61595" y="21810"/>
                  </a:lnTo>
                  <a:lnTo>
                    <a:pt x="69800" y="14440"/>
                  </a:lnTo>
                  <a:lnTo>
                    <a:pt x="79503" y="8117"/>
                  </a:lnTo>
                  <a:lnTo>
                    <a:pt x="90206" y="2489"/>
                  </a:lnTo>
                  <a:lnTo>
                    <a:pt x="104396" y="149"/>
                  </a:lnTo>
                  <a:lnTo>
                    <a:pt x="120912" y="0"/>
                  </a:lnTo>
                  <a:lnTo>
                    <a:pt x="138978" y="1312"/>
                  </a:lnTo>
                  <a:lnTo>
                    <a:pt x="152433" y="6420"/>
                  </a:lnTo>
                  <a:lnTo>
                    <a:pt x="162815" y="14058"/>
                  </a:lnTo>
                  <a:lnTo>
                    <a:pt x="171147" y="23384"/>
                  </a:lnTo>
                  <a:lnTo>
                    <a:pt x="178112" y="33834"/>
                  </a:lnTo>
                  <a:lnTo>
                    <a:pt x="184167" y="45035"/>
                  </a:lnTo>
                  <a:lnTo>
                    <a:pt x="189615" y="56735"/>
                  </a:lnTo>
                  <a:lnTo>
                    <a:pt x="193247" y="70180"/>
                  </a:lnTo>
                  <a:lnTo>
                    <a:pt x="195668" y="84787"/>
                  </a:lnTo>
                  <a:lnTo>
                    <a:pt x="197282" y="100170"/>
                  </a:lnTo>
                  <a:lnTo>
                    <a:pt x="196947" y="116069"/>
                  </a:lnTo>
                  <a:lnTo>
                    <a:pt x="195313" y="132314"/>
                  </a:lnTo>
                  <a:lnTo>
                    <a:pt x="192812" y="148788"/>
                  </a:lnTo>
                  <a:lnTo>
                    <a:pt x="188323" y="165415"/>
                  </a:lnTo>
                  <a:lnTo>
                    <a:pt x="182508" y="182144"/>
                  </a:lnTo>
                  <a:lnTo>
                    <a:pt x="175809" y="198941"/>
                  </a:lnTo>
                  <a:lnTo>
                    <a:pt x="168520" y="215783"/>
                  </a:lnTo>
                  <a:lnTo>
                    <a:pt x="152896" y="249550"/>
                  </a:lnTo>
                  <a:lnTo>
                    <a:pt x="144779" y="265045"/>
                  </a:lnTo>
                  <a:lnTo>
                    <a:pt x="136545" y="279608"/>
                  </a:lnTo>
                  <a:lnTo>
                    <a:pt x="128234" y="293551"/>
                  </a:lnTo>
                  <a:lnTo>
                    <a:pt x="118459" y="305668"/>
                  </a:lnTo>
                  <a:lnTo>
                    <a:pt x="107710" y="316568"/>
                  </a:lnTo>
                  <a:lnTo>
                    <a:pt x="96310" y="326657"/>
                  </a:lnTo>
                  <a:lnTo>
                    <a:pt x="76118" y="345393"/>
                  </a:lnTo>
                  <a:lnTo>
                    <a:pt x="66782" y="354341"/>
                  </a:lnTo>
                  <a:lnTo>
                    <a:pt x="56325" y="361717"/>
                  </a:lnTo>
                  <a:lnTo>
                    <a:pt x="45120" y="368045"/>
                  </a:lnTo>
                  <a:lnTo>
                    <a:pt x="33417" y="373675"/>
                  </a:lnTo>
                  <a:lnTo>
                    <a:pt x="22792" y="380251"/>
                  </a:lnTo>
                  <a:lnTo>
                    <a:pt x="12887" y="387457"/>
                  </a:lnTo>
                  <a:lnTo>
                    <a:pt x="3462" y="395083"/>
                  </a:lnTo>
                  <a:lnTo>
                    <a:pt x="0" y="397345"/>
                  </a:lnTo>
                  <a:lnTo>
                    <a:pt x="515" y="396031"/>
                  </a:lnTo>
                  <a:lnTo>
                    <a:pt x="3680" y="392332"/>
                  </a:lnTo>
                  <a:lnTo>
                    <a:pt x="11435" y="389867"/>
                  </a:lnTo>
                  <a:lnTo>
                    <a:pt x="22249" y="388223"/>
                  </a:lnTo>
                  <a:lnTo>
                    <a:pt x="35103" y="387127"/>
                  </a:lnTo>
                  <a:lnTo>
                    <a:pt x="46494" y="389219"/>
                  </a:lnTo>
                  <a:lnTo>
                    <a:pt x="56911" y="393436"/>
                  </a:lnTo>
                  <a:lnTo>
                    <a:pt x="66677" y="399069"/>
                  </a:lnTo>
                  <a:lnTo>
                    <a:pt x="77422" y="404235"/>
                  </a:lnTo>
                  <a:lnTo>
                    <a:pt x="88818" y="409091"/>
                  </a:lnTo>
                  <a:lnTo>
                    <a:pt x="100649" y="413739"/>
                  </a:lnTo>
                  <a:lnTo>
                    <a:pt x="111358" y="419660"/>
                  </a:lnTo>
                  <a:lnTo>
                    <a:pt x="121320" y="426429"/>
                  </a:lnTo>
                  <a:lnTo>
                    <a:pt x="130784" y="433765"/>
                  </a:lnTo>
                  <a:lnTo>
                    <a:pt x="142737" y="438655"/>
                  </a:lnTo>
                  <a:lnTo>
                    <a:pt x="156350" y="441915"/>
                  </a:lnTo>
                  <a:lnTo>
                    <a:pt x="171070" y="444089"/>
                  </a:lnTo>
                  <a:lnTo>
                    <a:pt x="186528" y="444126"/>
                  </a:lnTo>
                  <a:lnTo>
                    <a:pt x="202478" y="442741"/>
                  </a:lnTo>
                  <a:lnTo>
                    <a:pt x="218755" y="440406"/>
                  </a:lnTo>
                  <a:lnTo>
                    <a:pt x="232429" y="437438"/>
                  </a:lnTo>
                  <a:lnTo>
                    <a:pt x="244368" y="434048"/>
                  </a:lnTo>
                  <a:lnTo>
                    <a:pt x="255148" y="430377"/>
                  </a:lnTo>
                  <a:lnTo>
                    <a:pt x="262336" y="429341"/>
                  </a:lnTo>
                  <a:lnTo>
                    <a:pt x="267127" y="430061"/>
                  </a:lnTo>
                  <a:lnTo>
                    <a:pt x="276711" y="4357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625600" y="3416300"/>
              <a:ext cx="292101" cy="177801"/>
            </a:xfrm>
            <a:custGeom>
              <a:avLst/>
              <a:gdLst/>
              <a:ahLst/>
              <a:cxnLst/>
              <a:rect l="0" t="0" r="0" b="0"/>
              <a:pathLst>
                <a:path w="292101" h="177801">
                  <a:moveTo>
                    <a:pt x="292100" y="0"/>
                  </a:moveTo>
                  <a:lnTo>
                    <a:pt x="278615" y="13484"/>
                  </a:lnTo>
                  <a:lnTo>
                    <a:pt x="270410" y="20278"/>
                  </a:lnTo>
                  <a:lnTo>
                    <a:pt x="260707" y="27630"/>
                  </a:lnTo>
                  <a:lnTo>
                    <a:pt x="250004" y="35353"/>
                  </a:lnTo>
                  <a:lnTo>
                    <a:pt x="240047" y="43324"/>
                  </a:lnTo>
                  <a:lnTo>
                    <a:pt x="230587" y="51460"/>
                  </a:lnTo>
                  <a:lnTo>
                    <a:pt x="221458" y="59707"/>
                  </a:lnTo>
                  <a:lnTo>
                    <a:pt x="209727" y="68026"/>
                  </a:lnTo>
                  <a:lnTo>
                    <a:pt x="196263" y="76395"/>
                  </a:lnTo>
                  <a:lnTo>
                    <a:pt x="181642" y="84797"/>
                  </a:lnTo>
                  <a:lnTo>
                    <a:pt x="169072" y="93220"/>
                  </a:lnTo>
                  <a:lnTo>
                    <a:pt x="157870" y="101657"/>
                  </a:lnTo>
                  <a:lnTo>
                    <a:pt x="147580" y="110105"/>
                  </a:lnTo>
                  <a:lnTo>
                    <a:pt x="133664" y="118559"/>
                  </a:lnTo>
                  <a:lnTo>
                    <a:pt x="117331" y="127017"/>
                  </a:lnTo>
                  <a:lnTo>
                    <a:pt x="99387" y="135478"/>
                  </a:lnTo>
                  <a:lnTo>
                    <a:pt x="83192" y="142530"/>
                  </a:lnTo>
                  <a:lnTo>
                    <a:pt x="68161" y="148642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032000" y="32639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12700" y="0"/>
                  </a:moveTo>
                  <a:lnTo>
                    <a:pt x="5957" y="20225"/>
                  </a:lnTo>
                  <a:lnTo>
                    <a:pt x="3972" y="31828"/>
                  </a:lnTo>
                  <a:lnTo>
                    <a:pt x="2648" y="45208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489200" y="3683000"/>
              <a:ext cx="1" cy="139701"/>
            </a:xfrm>
            <a:custGeom>
              <a:avLst/>
              <a:gdLst/>
              <a:ahLst/>
              <a:cxnLst/>
              <a:rect l="0" t="0" r="0" b="0"/>
              <a:pathLst>
                <a:path w="1" h="139701">
                  <a:moveTo>
                    <a:pt x="0" y="0"/>
                  </a:move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451100" y="3759200"/>
              <a:ext cx="177801" cy="292101"/>
            </a:xfrm>
            <a:custGeom>
              <a:avLst/>
              <a:gdLst/>
              <a:ahLst/>
              <a:cxnLst/>
              <a:rect l="0" t="0" r="0" b="0"/>
              <a:pathLst>
                <a:path w="177801" h="292101">
                  <a:moveTo>
                    <a:pt x="177800" y="0"/>
                  </a:moveTo>
                  <a:lnTo>
                    <a:pt x="171057" y="20225"/>
                  </a:lnTo>
                  <a:lnTo>
                    <a:pt x="164838" y="31828"/>
                  </a:lnTo>
                  <a:lnTo>
                    <a:pt x="156459" y="45208"/>
                  </a:lnTo>
                  <a:lnTo>
                    <a:pt x="146639" y="59771"/>
                  </a:lnTo>
                  <a:lnTo>
                    <a:pt x="138681" y="73714"/>
                  </a:lnTo>
                  <a:lnTo>
                    <a:pt x="131965" y="87243"/>
                  </a:lnTo>
                  <a:lnTo>
                    <a:pt x="126077" y="100495"/>
                  </a:lnTo>
                  <a:lnTo>
                    <a:pt x="116507" y="113563"/>
                  </a:lnTo>
                  <a:lnTo>
                    <a:pt x="104482" y="126508"/>
                  </a:lnTo>
                  <a:lnTo>
                    <a:pt x="90821" y="139372"/>
                  </a:lnTo>
                  <a:lnTo>
                    <a:pt x="80303" y="152181"/>
                  </a:lnTo>
                  <a:lnTo>
                    <a:pt x="71880" y="164954"/>
                  </a:lnTo>
                  <a:lnTo>
                    <a:pt x="64853" y="177703"/>
                  </a:lnTo>
                  <a:lnTo>
                    <a:pt x="57346" y="189024"/>
                  </a:lnTo>
                  <a:lnTo>
                    <a:pt x="49520" y="199394"/>
                  </a:lnTo>
                  <a:lnTo>
                    <a:pt x="41480" y="209129"/>
                  </a:lnTo>
                  <a:lnTo>
                    <a:pt x="33297" y="221264"/>
                  </a:lnTo>
                  <a:lnTo>
                    <a:pt x="25020" y="234998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501900" y="3949700"/>
              <a:ext cx="136252" cy="219786"/>
            </a:xfrm>
            <a:custGeom>
              <a:avLst/>
              <a:gdLst/>
              <a:ahLst/>
              <a:cxnLst/>
              <a:rect l="0" t="0" r="0" b="0"/>
              <a:pathLst>
                <a:path w="136252" h="219786">
                  <a:moveTo>
                    <a:pt x="38100" y="0"/>
                  </a:moveTo>
                  <a:lnTo>
                    <a:pt x="65067" y="0"/>
                  </a:lnTo>
                  <a:lnTo>
                    <a:pt x="75834" y="4233"/>
                  </a:lnTo>
                  <a:lnTo>
                    <a:pt x="85833" y="11288"/>
                  </a:lnTo>
                  <a:lnTo>
                    <a:pt x="95322" y="20225"/>
                  </a:lnTo>
                  <a:lnTo>
                    <a:pt x="100237" y="31828"/>
                  </a:lnTo>
                  <a:lnTo>
                    <a:pt x="102102" y="45208"/>
                  </a:lnTo>
                  <a:lnTo>
                    <a:pt x="101935" y="59771"/>
                  </a:lnTo>
                  <a:lnTo>
                    <a:pt x="99001" y="72303"/>
                  </a:lnTo>
                  <a:lnTo>
                    <a:pt x="94222" y="83480"/>
                  </a:lnTo>
                  <a:lnTo>
                    <a:pt x="88215" y="93753"/>
                  </a:lnTo>
                  <a:lnTo>
                    <a:pt x="79976" y="103424"/>
                  </a:lnTo>
                  <a:lnTo>
                    <a:pt x="70251" y="112694"/>
                  </a:lnTo>
                  <a:lnTo>
                    <a:pt x="59534" y="121696"/>
                  </a:lnTo>
                  <a:lnTo>
                    <a:pt x="56622" y="126286"/>
                  </a:lnTo>
                  <a:lnTo>
                    <a:pt x="58915" y="127935"/>
                  </a:lnTo>
                  <a:lnTo>
                    <a:pt x="64676" y="127623"/>
                  </a:lnTo>
                  <a:lnTo>
                    <a:pt x="86130" y="127277"/>
                  </a:lnTo>
                  <a:lnTo>
                    <a:pt x="99753" y="127184"/>
                  </a:lnTo>
                  <a:lnTo>
                    <a:pt x="111657" y="129945"/>
                  </a:lnTo>
                  <a:lnTo>
                    <a:pt x="122416" y="134608"/>
                  </a:lnTo>
                  <a:lnTo>
                    <a:pt x="132410" y="140538"/>
                  </a:lnTo>
                  <a:lnTo>
                    <a:pt x="136251" y="148725"/>
                  </a:lnTo>
                  <a:lnTo>
                    <a:pt x="135990" y="158417"/>
                  </a:lnTo>
                  <a:lnTo>
                    <a:pt x="132993" y="169111"/>
                  </a:lnTo>
                  <a:lnTo>
                    <a:pt x="125351" y="179063"/>
                  </a:lnTo>
                  <a:lnTo>
                    <a:pt x="114611" y="188519"/>
                  </a:lnTo>
                  <a:lnTo>
                    <a:pt x="101807" y="197646"/>
                  </a:lnTo>
                  <a:lnTo>
                    <a:pt x="89038" y="205142"/>
                  </a:lnTo>
                  <a:lnTo>
                    <a:pt x="76292" y="211550"/>
                  </a:lnTo>
                  <a:lnTo>
                    <a:pt x="63561" y="217233"/>
                  </a:lnTo>
                  <a:lnTo>
                    <a:pt x="50841" y="219611"/>
                  </a:lnTo>
                  <a:lnTo>
                    <a:pt x="38127" y="219785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4601229" y="2095500"/>
            <a:ext cx="47756" cy="64798"/>
            <a:chOff x="4601229" y="2095500"/>
            <a:chExt cx="47756" cy="64798"/>
          </a:xfrm>
        </p:grpSpPr>
        <p:sp>
          <p:nvSpPr>
            <p:cNvPr id="252" name="Freeform 251"/>
            <p:cNvSpPr/>
            <p:nvPr/>
          </p:nvSpPr>
          <p:spPr>
            <a:xfrm>
              <a:off x="4610100" y="2146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4635500" y="21209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601229" y="2095500"/>
              <a:ext cx="47756" cy="64798"/>
            </a:xfrm>
            <a:custGeom>
              <a:avLst/>
              <a:gdLst/>
              <a:ahLst/>
              <a:cxnLst/>
              <a:rect l="0" t="0" r="0" b="0"/>
              <a:pathLst>
                <a:path w="47756" h="64798">
                  <a:moveTo>
                    <a:pt x="34271" y="50800"/>
                  </a:moveTo>
                  <a:lnTo>
                    <a:pt x="47755" y="37315"/>
                  </a:lnTo>
                  <a:lnTo>
                    <a:pt x="47493" y="31932"/>
                  </a:lnTo>
                  <a:lnTo>
                    <a:pt x="43085" y="26933"/>
                  </a:lnTo>
                  <a:lnTo>
                    <a:pt x="35914" y="22188"/>
                  </a:lnTo>
                  <a:lnTo>
                    <a:pt x="29722" y="23259"/>
                  </a:lnTo>
                  <a:lnTo>
                    <a:pt x="24182" y="28206"/>
                  </a:lnTo>
                  <a:lnTo>
                    <a:pt x="19078" y="35737"/>
                  </a:lnTo>
                  <a:lnTo>
                    <a:pt x="19909" y="39347"/>
                  </a:lnTo>
                  <a:lnTo>
                    <a:pt x="24696" y="40342"/>
                  </a:lnTo>
                  <a:lnTo>
                    <a:pt x="32121" y="39595"/>
                  </a:lnTo>
                  <a:lnTo>
                    <a:pt x="32838" y="40507"/>
                  </a:lnTo>
                  <a:lnTo>
                    <a:pt x="29082" y="42527"/>
                  </a:lnTo>
                  <a:lnTo>
                    <a:pt x="22345" y="45285"/>
                  </a:lnTo>
                  <a:lnTo>
                    <a:pt x="22087" y="48534"/>
                  </a:lnTo>
                  <a:lnTo>
                    <a:pt x="26148" y="52111"/>
                  </a:lnTo>
                  <a:lnTo>
                    <a:pt x="33089" y="55908"/>
                  </a:lnTo>
                  <a:lnTo>
                    <a:pt x="34894" y="55616"/>
                  </a:lnTo>
                  <a:lnTo>
                    <a:pt x="33275" y="52599"/>
                  </a:lnTo>
                  <a:lnTo>
                    <a:pt x="29374" y="47766"/>
                  </a:lnTo>
                  <a:lnTo>
                    <a:pt x="29595" y="47366"/>
                  </a:lnTo>
                  <a:lnTo>
                    <a:pt x="32564" y="49922"/>
                  </a:lnTo>
                  <a:lnTo>
                    <a:pt x="37366" y="54448"/>
                  </a:lnTo>
                  <a:lnTo>
                    <a:pt x="37745" y="54643"/>
                  </a:lnTo>
                  <a:lnTo>
                    <a:pt x="35176" y="51951"/>
                  </a:lnTo>
                  <a:lnTo>
                    <a:pt x="30641" y="47333"/>
                  </a:lnTo>
                  <a:lnTo>
                    <a:pt x="23384" y="45667"/>
                  </a:lnTo>
                  <a:lnTo>
                    <a:pt x="14313" y="45966"/>
                  </a:lnTo>
                  <a:lnTo>
                    <a:pt x="4032" y="47578"/>
                  </a:lnTo>
                  <a:lnTo>
                    <a:pt x="0" y="51474"/>
                  </a:lnTo>
                  <a:lnTo>
                    <a:pt x="135" y="56893"/>
                  </a:lnTo>
                  <a:lnTo>
                    <a:pt x="3047" y="63329"/>
                  </a:lnTo>
                  <a:lnTo>
                    <a:pt x="9221" y="64797"/>
                  </a:lnTo>
                  <a:lnTo>
                    <a:pt x="17571" y="62953"/>
                  </a:lnTo>
                  <a:lnTo>
                    <a:pt x="27371" y="58902"/>
                  </a:lnTo>
                  <a:lnTo>
                    <a:pt x="29671" y="54790"/>
                  </a:lnTo>
                  <a:lnTo>
                    <a:pt x="26971" y="50637"/>
                  </a:lnTo>
                  <a:lnTo>
                    <a:pt x="20937" y="46458"/>
                  </a:lnTo>
                  <a:lnTo>
                    <a:pt x="15504" y="47905"/>
                  </a:lnTo>
                  <a:lnTo>
                    <a:pt x="10470" y="53103"/>
                  </a:lnTo>
                  <a:lnTo>
                    <a:pt x="5704" y="60802"/>
                  </a:lnTo>
                  <a:lnTo>
                    <a:pt x="6759" y="63112"/>
                  </a:lnTo>
                  <a:lnTo>
                    <a:pt x="11697" y="61830"/>
                  </a:lnTo>
                  <a:lnTo>
                    <a:pt x="19221" y="58153"/>
                  </a:lnTo>
                  <a:lnTo>
                    <a:pt x="25649" y="51469"/>
                  </a:lnTo>
                  <a:lnTo>
                    <a:pt x="31345" y="42779"/>
                  </a:lnTo>
                  <a:lnTo>
                    <a:pt x="36553" y="32753"/>
                  </a:lnTo>
                  <a:lnTo>
                    <a:pt x="37204" y="23246"/>
                  </a:lnTo>
                  <a:lnTo>
                    <a:pt x="34815" y="14086"/>
                  </a:lnTo>
                  <a:lnTo>
                    <a:pt x="215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" name="Freeform 255"/>
          <p:cNvSpPr/>
          <p:nvPr/>
        </p:nvSpPr>
        <p:spPr>
          <a:xfrm>
            <a:off x="5706819" y="2318741"/>
            <a:ext cx="46282" cy="27675"/>
          </a:xfrm>
          <a:custGeom>
            <a:avLst/>
            <a:gdLst/>
            <a:ahLst/>
            <a:cxnLst/>
            <a:rect l="0" t="0" r="0" b="0"/>
            <a:pathLst>
              <a:path w="46282" h="27675">
                <a:moveTo>
                  <a:pt x="46281" y="18059"/>
                </a:moveTo>
                <a:lnTo>
                  <a:pt x="26055" y="24801"/>
                </a:lnTo>
                <a:lnTo>
                  <a:pt x="22919" y="23964"/>
                </a:lnTo>
                <a:lnTo>
                  <a:pt x="23650" y="20585"/>
                </a:lnTo>
                <a:lnTo>
                  <a:pt x="26960" y="15509"/>
                </a:lnTo>
                <a:lnTo>
                  <a:pt x="24934" y="13537"/>
                </a:lnTo>
                <a:lnTo>
                  <a:pt x="19350" y="13633"/>
                </a:lnTo>
                <a:lnTo>
                  <a:pt x="11393" y="15108"/>
                </a:lnTo>
                <a:lnTo>
                  <a:pt x="10322" y="14680"/>
                </a:lnTo>
                <a:lnTo>
                  <a:pt x="13842" y="12984"/>
                </a:lnTo>
                <a:lnTo>
                  <a:pt x="20421" y="10442"/>
                </a:lnTo>
                <a:lnTo>
                  <a:pt x="21985" y="11570"/>
                </a:lnTo>
                <a:lnTo>
                  <a:pt x="20206" y="15144"/>
                </a:lnTo>
                <a:lnTo>
                  <a:pt x="16197" y="20349"/>
                </a:lnTo>
                <a:lnTo>
                  <a:pt x="19170" y="23819"/>
                </a:lnTo>
                <a:lnTo>
                  <a:pt x="26795" y="26132"/>
                </a:lnTo>
                <a:lnTo>
                  <a:pt x="37524" y="27674"/>
                </a:lnTo>
                <a:lnTo>
                  <a:pt x="41854" y="25880"/>
                </a:lnTo>
                <a:lnTo>
                  <a:pt x="41918" y="21862"/>
                </a:lnTo>
                <a:lnTo>
                  <a:pt x="39139" y="16361"/>
                </a:lnTo>
                <a:lnTo>
                  <a:pt x="33053" y="14104"/>
                </a:lnTo>
                <a:lnTo>
                  <a:pt x="24762" y="14011"/>
                </a:lnTo>
                <a:lnTo>
                  <a:pt x="15001" y="15360"/>
                </a:lnTo>
                <a:lnTo>
                  <a:pt x="12728" y="17671"/>
                </a:lnTo>
                <a:lnTo>
                  <a:pt x="15446" y="20622"/>
                </a:lnTo>
                <a:lnTo>
                  <a:pt x="21491" y="24001"/>
                </a:lnTo>
                <a:lnTo>
                  <a:pt x="28343" y="23431"/>
                </a:lnTo>
                <a:lnTo>
                  <a:pt x="35733" y="20229"/>
                </a:lnTo>
                <a:lnTo>
                  <a:pt x="43482" y="15272"/>
                </a:lnTo>
                <a:lnTo>
                  <a:pt x="44415" y="10557"/>
                </a:lnTo>
                <a:lnTo>
                  <a:pt x="40803" y="6002"/>
                </a:lnTo>
                <a:lnTo>
                  <a:pt x="34163" y="1554"/>
                </a:lnTo>
                <a:lnTo>
                  <a:pt x="25502" y="0"/>
                </a:lnTo>
                <a:lnTo>
                  <a:pt x="15495" y="375"/>
                </a:lnTo>
                <a:lnTo>
                  <a:pt x="4590" y="2036"/>
                </a:lnTo>
                <a:lnTo>
                  <a:pt x="142" y="5966"/>
                </a:lnTo>
                <a:lnTo>
                  <a:pt x="0" y="11408"/>
                </a:lnTo>
                <a:lnTo>
                  <a:pt x="2727" y="17858"/>
                </a:lnTo>
                <a:lnTo>
                  <a:pt x="8778" y="20747"/>
                </a:lnTo>
                <a:lnTo>
                  <a:pt x="17045" y="21262"/>
                </a:lnTo>
                <a:lnTo>
                  <a:pt x="26791" y="20194"/>
                </a:lnTo>
                <a:lnTo>
                  <a:pt x="30465" y="16660"/>
                </a:lnTo>
                <a:lnTo>
                  <a:pt x="30092" y="11482"/>
                </a:lnTo>
                <a:lnTo>
                  <a:pt x="27022" y="5207"/>
                </a:lnTo>
                <a:lnTo>
                  <a:pt x="22153" y="3847"/>
                </a:lnTo>
                <a:lnTo>
                  <a:pt x="16084" y="5762"/>
                </a:lnTo>
                <a:lnTo>
                  <a:pt x="9216" y="9861"/>
                </a:lnTo>
                <a:lnTo>
                  <a:pt x="8871" y="14004"/>
                </a:lnTo>
                <a:lnTo>
                  <a:pt x="12874" y="18178"/>
                </a:lnTo>
                <a:lnTo>
                  <a:pt x="19776" y="22372"/>
                </a:lnTo>
                <a:lnTo>
                  <a:pt x="27200" y="22345"/>
                </a:lnTo>
                <a:lnTo>
                  <a:pt x="34971" y="19505"/>
                </a:lnTo>
                <a:lnTo>
                  <a:pt x="33581" y="53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1549400" y="3327400"/>
            <a:ext cx="38101" cy="1"/>
          </a:xfrm>
          <a:custGeom>
            <a:avLst/>
            <a:gdLst/>
            <a:ahLst/>
            <a:cxnLst/>
            <a:rect l="0" t="0" r="0" b="0"/>
            <a:pathLst>
              <a:path w="38101" h="1">
                <a:moveTo>
                  <a:pt x="381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3529534" y="1939754"/>
            <a:ext cx="59112" cy="45087"/>
          </a:xfrm>
          <a:custGeom>
            <a:avLst/>
            <a:gdLst/>
            <a:ahLst/>
            <a:cxnLst/>
            <a:rect l="0" t="0" r="0" b="0"/>
            <a:pathLst>
              <a:path w="59112" h="45087">
                <a:moveTo>
                  <a:pt x="39166" y="28746"/>
                </a:moveTo>
                <a:lnTo>
                  <a:pt x="25681" y="42230"/>
                </a:lnTo>
                <a:lnTo>
                  <a:pt x="25943" y="44790"/>
                </a:lnTo>
                <a:lnTo>
                  <a:pt x="30351" y="45086"/>
                </a:lnTo>
                <a:lnTo>
                  <a:pt x="37522" y="43873"/>
                </a:lnTo>
                <a:lnTo>
                  <a:pt x="40892" y="38830"/>
                </a:lnTo>
                <a:lnTo>
                  <a:pt x="41728" y="31235"/>
                </a:lnTo>
                <a:lnTo>
                  <a:pt x="40874" y="21939"/>
                </a:lnTo>
                <a:lnTo>
                  <a:pt x="37482" y="18563"/>
                </a:lnTo>
                <a:lnTo>
                  <a:pt x="32398" y="19135"/>
                </a:lnTo>
                <a:lnTo>
                  <a:pt x="26188" y="22339"/>
                </a:lnTo>
                <a:lnTo>
                  <a:pt x="26280" y="23063"/>
                </a:lnTo>
                <a:lnTo>
                  <a:pt x="30575" y="22135"/>
                </a:lnTo>
                <a:lnTo>
                  <a:pt x="37672" y="20105"/>
                </a:lnTo>
                <a:lnTo>
                  <a:pt x="39581" y="15930"/>
                </a:lnTo>
                <a:lnTo>
                  <a:pt x="38031" y="10324"/>
                </a:lnTo>
                <a:lnTo>
                  <a:pt x="34176" y="3764"/>
                </a:lnTo>
                <a:lnTo>
                  <a:pt x="27372" y="803"/>
                </a:lnTo>
                <a:lnTo>
                  <a:pt x="18604" y="239"/>
                </a:lnTo>
                <a:lnTo>
                  <a:pt x="8524" y="1275"/>
                </a:lnTo>
                <a:lnTo>
                  <a:pt x="4627" y="4787"/>
                </a:lnTo>
                <a:lnTo>
                  <a:pt x="4851" y="9951"/>
                </a:lnTo>
                <a:lnTo>
                  <a:pt x="7822" y="16216"/>
                </a:lnTo>
                <a:lnTo>
                  <a:pt x="15448" y="18981"/>
                </a:lnTo>
                <a:lnTo>
                  <a:pt x="26176" y="19414"/>
                </a:lnTo>
                <a:lnTo>
                  <a:pt x="38972" y="18291"/>
                </a:lnTo>
                <a:lnTo>
                  <a:pt x="44681" y="14720"/>
                </a:lnTo>
                <a:lnTo>
                  <a:pt x="45665" y="9518"/>
                </a:lnTo>
                <a:lnTo>
                  <a:pt x="43499" y="3227"/>
                </a:lnTo>
                <a:lnTo>
                  <a:pt x="37821" y="444"/>
                </a:lnTo>
                <a:lnTo>
                  <a:pt x="29803" y="0"/>
                </a:lnTo>
                <a:lnTo>
                  <a:pt x="20224" y="1115"/>
                </a:lnTo>
                <a:lnTo>
                  <a:pt x="12426" y="6092"/>
                </a:lnTo>
                <a:lnTo>
                  <a:pt x="5817" y="13643"/>
                </a:lnTo>
                <a:lnTo>
                  <a:pt x="0" y="22911"/>
                </a:lnTo>
                <a:lnTo>
                  <a:pt x="1766" y="29089"/>
                </a:lnTo>
                <a:lnTo>
                  <a:pt x="8588" y="33208"/>
                </a:lnTo>
                <a:lnTo>
                  <a:pt x="18781" y="35954"/>
                </a:lnTo>
                <a:lnTo>
                  <a:pt x="29809" y="36373"/>
                </a:lnTo>
                <a:lnTo>
                  <a:pt x="41394" y="35242"/>
                </a:lnTo>
                <a:lnTo>
                  <a:pt x="53351" y="33076"/>
                </a:lnTo>
                <a:lnTo>
                  <a:pt x="58501" y="28810"/>
                </a:lnTo>
                <a:lnTo>
                  <a:pt x="59111" y="23144"/>
                </a:lnTo>
                <a:lnTo>
                  <a:pt x="26466" y="160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Straight Connector 258"/>
          <p:cNvCxnSpPr/>
          <p:nvPr/>
        </p:nvCxnSpPr>
        <p:spPr>
          <a:xfrm>
            <a:off x="1981200" y="1689100"/>
            <a:ext cx="4787900" cy="8382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2" name="Group 261"/>
          <p:cNvGrpSpPr/>
          <p:nvPr/>
        </p:nvGrpSpPr>
        <p:grpSpPr>
          <a:xfrm>
            <a:off x="4521200" y="2438400"/>
            <a:ext cx="177801" cy="177801"/>
            <a:chOff x="4521200" y="2438400"/>
            <a:chExt cx="177801" cy="177801"/>
          </a:xfrm>
        </p:grpSpPr>
        <p:sp>
          <p:nvSpPr>
            <p:cNvPr id="260" name="Freeform 259"/>
            <p:cNvSpPr/>
            <p:nvPr/>
          </p:nvSpPr>
          <p:spPr>
            <a:xfrm>
              <a:off x="4521200" y="24638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177800" y="0"/>
                  </a:moveTo>
                  <a:lnTo>
                    <a:pt x="157574" y="6742"/>
                  </a:lnTo>
                  <a:lnTo>
                    <a:pt x="148794" y="11550"/>
                  </a:lnTo>
                  <a:lnTo>
                    <a:pt x="140118" y="17577"/>
                  </a:lnTo>
                  <a:lnTo>
                    <a:pt x="131512" y="24418"/>
                  </a:lnTo>
                  <a:lnTo>
                    <a:pt x="122952" y="33212"/>
                  </a:lnTo>
                  <a:lnTo>
                    <a:pt x="114424" y="43308"/>
                  </a:lnTo>
                  <a:lnTo>
                    <a:pt x="105916" y="54272"/>
                  </a:lnTo>
                  <a:lnTo>
                    <a:pt x="97421" y="64403"/>
                  </a:lnTo>
                  <a:lnTo>
                    <a:pt x="88936" y="73980"/>
                  </a:lnTo>
                  <a:lnTo>
                    <a:pt x="71983" y="92146"/>
                  </a:lnTo>
                  <a:lnTo>
                    <a:pt x="38103" y="126805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584700" y="2438400"/>
              <a:ext cx="88901" cy="177801"/>
            </a:xfrm>
            <a:custGeom>
              <a:avLst/>
              <a:gdLst/>
              <a:ahLst/>
              <a:cxnLst/>
              <a:rect l="0" t="0" r="0" b="0"/>
              <a:pathLst>
                <a:path w="88901" h="1778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7808"/>
                  </a:lnTo>
                  <a:lnTo>
                    <a:pt x="39545" y="84716"/>
                  </a:lnTo>
                  <a:lnTo>
                    <a:pt x="47530" y="103044"/>
                  </a:lnTo>
                  <a:lnTo>
                    <a:pt x="55675" y="119496"/>
                  </a:lnTo>
                  <a:lnTo>
                    <a:pt x="63928" y="134697"/>
                  </a:lnTo>
                  <a:lnTo>
                    <a:pt x="889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2891836" y="1943100"/>
            <a:ext cx="3381965" cy="2565401"/>
            <a:chOff x="2891836" y="1943100"/>
            <a:chExt cx="3381965" cy="2565401"/>
          </a:xfrm>
        </p:grpSpPr>
        <p:sp>
          <p:nvSpPr>
            <p:cNvPr id="263" name="Freeform 262"/>
            <p:cNvSpPr/>
            <p:nvPr/>
          </p:nvSpPr>
          <p:spPr>
            <a:xfrm>
              <a:off x="2986259" y="2057400"/>
              <a:ext cx="72503" cy="2349501"/>
            </a:xfrm>
            <a:custGeom>
              <a:avLst/>
              <a:gdLst/>
              <a:ahLst/>
              <a:cxnLst/>
              <a:rect l="0" t="0" r="0" b="0"/>
              <a:pathLst>
                <a:path w="72503" h="2349501">
                  <a:moveTo>
                    <a:pt x="10941" y="0"/>
                  </a:moveTo>
                  <a:lnTo>
                    <a:pt x="9529" y="39145"/>
                  </a:lnTo>
                  <a:lnTo>
                    <a:pt x="7177" y="51496"/>
                  </a:lnTo>
                  <a:lnTo>
                    <a:pt x="4198" y="63964"/>
                  </a:lnTo>
                  <a:lnTo>
                    <a:pt x="2213" y="77920"/>
                  </a:lnTo>
                  <a:lnTo>
                    <a:pt x="6" y="108479"/>
                  </a:lnTo>
                  <a:lnTo>
                    <a:pt x="0" y="174089"/>
                  </a:lnTo>
                  <a:lnTo>
                    <a:pt x="2236" y="190848"/>
                  </a:lnTo>
                  <a:lnTo>
                    <a:pt x="5137" y="207665"/>
                  </a:lnTo>
                  <a:lnTo>
                    <a:pt x="7072" y="225932"/>
                  </a:lnTo>
                  <a:lnTo>
                    <a:pt x="9221" y="265044"/>
                  </a:lnTo>
                  <a:lnTo>
                    <a:pt x="10431" y="333472"/>
                  </a:lnTo>
                  <a:lnTo>
                    <a:pt x="10896" y="489629"/>
                  </a:lnTo>
                  <a:lnTo>
                    <a:pt x="12322" y="518330"/>
                  </a:lnTo>
                  <a:lnTo>
                    <a:pt x="14684" y="547342"/>
                  </a:lnTo>
                  <a:lnTo>
                    <a:pt x="17669" y="576561"/>
                  </a:lnTo>
                  <a:lnTo>
                    <a:pt x="19660" y="607329"/>
                  </a:lnTo>
                  <a:lnTo>
                    <a:pt x="21871" y="671620"/>
                  </a:lnTo>
                  <a:lnTo>
                    <a:pt x="23116" y="771282"/>
                  </a:lnTo>
                  <a:lnTo>
                    <a:pt x="24702" y="804877"/>
                  </a:lnTo>
                  <a:lnTo>
                    <a:pt x="27171" y="838562"/>
                  </a:lnTo>
                  <a:lnTo>
                    <a:pt x="37386" y="943670"/>
                  </a:lnTo>
                  <a:lnTo>
                    <a:pt x="41271" y="980480"/>
                  </a:lnTo>
                  <a:lnTo>
                    <a:pt x="43861" y="1019131"/>
                  </a:lnTo>
                  <a:lnTo>
                    <a:pt x="45587" y="1059009"/>
                  </a:lnTo>
                  <a:lnTo>
                    <a:pt x="46739" y="1099706"/>
                  </a:lnTo>
                  <a:lnTo>
                    <a:pt x="48917" y="1140948"/>
                  </a:lnTo>
                  <a:lnTo>
                    <a:pt x="55100" y="1224403"/>
                  </a:lnTo>
                  <a:lnTo>
                    <a:pt x="57314" y="1266413"/>
                  </a:lnTo>
                  <a:lnTo>
                    <a:pt x="61840" y="1392958"/>
                  </a:lnTo>
                  <a:lnTo>
                    <a:pt x="67900" y="1477518"/>
                  </a:lnTo>
                  <a:lnTo>
                    <a:pt x="70080" y="1521234"/>
                  </a:lnTo>
                  <a:lnTo>
                    <a:pt x="72502" y="1611200"/>
                  </a:lnTo>
                  <a:lnTo>
                    <a:pt x="71737" y="1655511"/>
                  </a:lnTo>
                  <a:lnTo>
                    <a:pt x="69816" y="1699162"/>
                  </a:lnTo>
                  <a:lnTo>
                    <a:pt x="67124" y="1742375"/>
                  </a:lnTo>
                  <a:lnTo>
                    <a:pt x="62508" y="1783883"/>
                  </a:lnTo>
                  <a:lnTo>
                    <a:pt x="56607" y="1824255"/>
                  </a:lnTo>
                  <a:lnTo>
                    <a:pt x="49852" y="1863870"/>
                  </a:lnTo>
                  <a:lnTo>
                    <a:pt x="45348" y="1901569"/>
                  </a:lnTo>
                  <a:lnTo>
                    <a:pt x="42346" y="1937990"/>
                  </a:lnTo>
                  <a:lnTo>
                    <a:pt x="40344" y="1973560"/>
                  </a:lnTo>
                  <a:lnTo>
                    <a:pt x="37598" y="2008562"/>
                  </a:lnTo>
                  <a:lnTo>
                    <a:pt x="30785" y="2077557"/>
                  </a:lnTo>
                  <a:lnTo>
                    <a:pt x="28403" y="2108938"/>
                  </a:lnTo>
                  <a:lnTo>
                    <a:pt x="26816" y="2138325"/>
                  </a:lnTo>
                  <a:lnTo>
                    <a:pt x="25052" y="2192144"/>
                  </a:lnTo>
                  <a:lnTo>
                    <a:pt x="24268" y="2239582"/>
                  </a:lnTo>
                  <a:lnTo>
                    <a:pt x="22648" y="2262110"/>
                  </a:lnTo>
                  <a:lnTo>
                    <a:pt x="20156" y="2284184"/>
                  </a:lnTo>
                  <a:lnTo>
                    <a:pt x="10941" y="2349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238500" y="2400300"/>
              <a:ext cx="76139" cy="1841501"/>
            </a:xfrm>
            <a:custGeom>
              <a:avLst/>
              <a:gdLst/>
              <a:ahLst/>
              <a:cxnLst/>
              <a:rect l="0" t="0" r="0" b="0"/>
              <a:pathLst>
                <a:path w="76139" h="1841501">
                  <a:moveTo>
                    <a:pt x="25400" y="0"/>
                  </a:moveTo>
                  <a:lnTo>
                    <a:pt x="25400" y="84190"/>
                  </a:lnTo>
                  <a:lnTo>
                    <a:pt x="26811" y="112571"/>
                  </a:lnTo>
                  <a:lnTo>
                    <a:pt x="32142" y="181735"/>
                  </a:lnTo>
                  <a:lnTo>
                    <a:pt x="39214" y="251986"/>
                  </a:lnTo>
                  <a:lnTo>
                    <a:pt x="43076" y="286524"/>
                  </a:lnTo>
                  <a:lnTo>
                    <a:pt x="45651" y="323660"/>
                  </a:lnTo>
                  <a:lnTo>
                    <a:pt x="47367" y="362529"/>
                  </a:lnTo>
                  <a:lnTo>
                    <a:pt x="48511" y="402552"/>
                  </a:lnTo>
                  <a:lnTo>
                    <a:pt x="50685" y="441935"/>
                  </a:lnTo>
                  <a:lnTo>
                    <a:pt x="56863" y="519560"/>
                  </a:lnTo>
                  <a:lnTo>
                    <a:pt x="68275" y="641404"/>
                  </a:lnTo>
                  <a:lnTo>
                    <a:pt x="70916" y="684425"/>
                  </a:lnTo>
                  <a:lnTo>
                    <a:pt x="73852" y="773618"/>
                  </a:lnTo>
                  <a:lnTo>
                    <a:pt x="75736" y="948627"/>
                  </a:lnTo>
                  <a:lnTo>
                    <a:pt x="76138" y="1170729"/>
                  </a:lnTo>
                  <a:lnTo>
                    <a:pt x="74748" y="1213697"/>
                  </a:lnTo>
                  <a:lnTo>
                    <a:pt x="72409" y="1256453"/>
                  </a:lnTo>
                  <a:lnTo>
                    <a:pt x="69439" y="1299069"/>
                  </a:lnTo>
                  <a:lnTo>
                    <a:pt x="67459" y="1340179"/>
                  </a:lnTo>
                  <a:lnTo>
                    <a:pt x="65259" y="1419724"/>
                  </a:lnTo>
                  <a:lnTo>
                    <a:pt x="61851" y="1457305"/>
                  </a:lnTo>
                  <a:lnTo>
                    <a:pt x="56756" y="1493647"/>
                  </a:lnTo>
                  <a:lnTo>
                    <a:pt x="35043" y="1619604"/>
                  </a:lnTo>
                  <a:lnTo>
                    <a:pt x="31828" y="1645591"/>
                  </a:lnTo>
                  <a:lnTo>
                    <a:pt x="29686" y="1669972"/>
                  </a:lnTo>
                  <a:lnTo>
                    <a:pt x="28257" y="1693281"/>
                  </a:lnTo>
                  <a:lnTo>
                    <a:pt x="25893" y="1714465"/>
                  </a:lnTo>
                  <a:lnTo>
                    <a:pt x="22907" y="1734232"/>
                  </a:lnTo>
                  <a:lnTo>
                    <a:pt x="19504" y="1753055"/>
                  </a:lnTo>
                  <a:lnTo>
                    <a:pt x="15825" y="1771247"/>
                  </a:lnTo>
                  <a:lnTo>
                    <a:pt x="0" y="1841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3517900" y="2197100"/>
              <a:ext cx="152401" cy="2108201"/>
            </a:xfrm>
            <a:custGeom>
              <a:avLst/>
              <a:gdLst/>
              <a:ahLst/>
              <a:cxnLst/>
              <a:rect l="0" t="0" r="0" b="0"/>
              <a:pathLst>
                <a:path w="152401" h="2108201">
                  <a:moveTo>
                    <a:pt x="152400" y="0"/>
                  </a:moveTo>
                  <a:lnTo>
                    <a:pt x="145657" y="47193"/>
                  </a:lnTo>
                  <a:lnTo>
                    <a:pt x="142347" y="104230"/>
                  </a:lnTo>
                  <a:lnTo>
                    <a:pt x="140876" y="170502"/>
                  </a:lnTo>
                  <a:lnTo>
                    <a:pt x="140222" y="237586"/>
                  </a:lnTo>
                  <a:lnTo>
                    <a:pt x="138637" y="271279"/>
                  </a:lnTo>
                  <a:lnTo>
                    <a:pt x="136169" y="305030"/>
                  </a:lnTo>
                  <a:lnTo>
                    <a:pt x="125953" y="410231"/>
                  </a:lnTo>
                  <a:lnTo>
                    <a:pt x="122069" y="447054"/>
                  </a:lnTo>
                  <a:lnTo>
                    <a:pt x="119479" y="485713"/>
                  </a:lnTo>
                  <a:lnTo>
                    <a:pt x="117752" y="525598"/>
                  </a:lnTo>
                  <a:lnTo>
                    <a:pt x="116602" y="566298"/>
                  </a:lnTo>
                  <a:lnTo>
                    <a:pt x="114423" y="607543"/>
                  </a:lnTo>
                  <a:lnTo>
                    <a:pt x="108239" y="691000"/>
                  </a:lnTo>
                  <a:lnTo>
                    <a:pt x="84506" y="961794"/>
                  </a:lnTo>
                  <a:lnTo>
                    <a:pt x="81737" y="1008085"/>
                  </a:lnTo>
                  <a:lnTo>
                    <a:pt x="76429" y="1147397"/>
                  </a:lnTo>
                  <a:lnTo>
                    <a:pt x="70187" y="1240439"/>
                  </a:lnTo>
                  <a:lnTo>
                    <a:pt x="58739" y="1380088"/>
                  </a:lnTo>
                  <a:lnTo>
                    <a:pt x="56092" y="1425236"/>
                  </a:lnTo>
                  <a:lnTo>
                    <a:pt x="50956" y="1554787"/>
                  </a:lnTo>
                  <a:lnTo>
                    <a:pt x="44755" y="1635049"/>
                  </a:lnTo>
                  <a:lnTo>
                    <a:pt x="39714" y="1672822"/>
                  </a:lnTo>
                  <a:lnTo>
                    <a:pt x="33531" y="1709292"/>
                  </a:lnTo>
                  <a:lnTo>
                    <a:pt x="26587" y="1744895"/>
                  </a:lnTo>
                  <a:lnTo>
                    <a:pt x="21958" y="1778507"/>
                  </a:lnTo>
                  <a:lnTo>
                    <a:pt x="18872" y="1810794"/>
                  </a:lnTo>
                  <a:lnTo>
                    <a:pt x="15443" y="1871597"/>
                  </a:lnTo>
                  <a:lnTo>
                    <a:pt x="13918" y="1926843"/>
                  </a:lnTo>
                  <a:lnTo>
                    <a:pt x="9478" y="1975856"/>
                  </a:lnTo>
                  <a:lnTo>
                    <a:pt x="6319" y="1998804"/>
                  </a:lnTo>
                  <a:lnTo>
                    <a:pt x="2808" y="2043116"/>
                  </a:lnTo>
                  <a:lnTo>
                    <a:pt x="0" y="2108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3860800" y="2222500"/>
              <a:ext cx="139701" cy="2095501"/>
            </a:xfrm>
            <a:custGeom>
              <a:avLst/>
              <a:gdLst/>
              <a:ahLst/>
              <a:cxnLst/>
              <a:rect l="0" t="0" r="0" b="0"/>
              <a:pathLst>
                <a:path w="139701" h="2095501">
                  <a:moveTo>
                    <a:pt x="139700" y="0"/>
                  </a:moveTo>
                  <a:lnTo>
                    <a:pt x="138288" y="40556"/>
                  </a:lnTo>
                  <a:lnTo>
                    <a:pt x="135937" y="55259"/>
                  </a:lnTo>
                  <a:lnTo>
                    <a:pt x="132957" y="70706"/>
                  </a:lnTo>
                  <a:lnTo>
                    <a:pt x="129647" y="121736"/>
                  </a:lnTo>
                  <a:lnTo>
                    <a:pt x="128176" y="185338"/>
                  </a:lnTo>
                  <a:lnTo>
                    <a:pt x="127155" y="351801"/>
                  </a:lnTo>
                  <a:lnTo>
                    <a:pt x="125692" y="386934"/>
                  </a:lnTo>
                  <a:lnTo>
                    <a:pt x="123305" y="423056"/>
                  </a:lnTo>
                  <a:lnTo>
                    <a:pt x="120303" y="459837"/>
                  </a:lnTo>
                  <a:lnTo>
                    <a:pt x="118302" y="498469"/>
                  </a:lnTo>
                  <a:lnTo>
                    <a:pt x="114074" y="621671"/>
                  </a:lnTo>
                  <a:lnTo>
                    <a:pt x="108084" y="710450"/>
                  </a:lnTo>
                  <a:lnTo>
                    <a:pt x="105923" y="755855"/>
                  </a:lnTo>
                  <a:lnTo>
                    <a:pt x="103521" y="847698"/>
                  </a:lnTo>
                  <a:lnTo>
                    <a:pt x="102169" y="986672"/>
                  </a:lnTo>
                  <a:lnTo>
                    <a:pt x="100568" y="1034548"/>
                  </a:lnTo>
                  <a:lnTo>
                    <a:pt x="92984" y="1181421"/>
                  </a:lnTo>
                  <a:lnTo>
                    <a:pt x="90715" y="1276728"/>
                  </a:lnTo>
                  <a:lnTo>
                    <a:pt x="88699" y="1323874"/>
                  </a:lnTo>
                  <a:lnTo>
                    <a:pt x="82695" y="1417651"/>
                  </a:lnTo>
                  <a:lnTo>
                    <a:pt x="71382" y="1550971"/>
                  </a:lnTo>
                  <a:lnTo>
                    <a:pt x="65932" y="1592781"/>
                  </a:lnTo>
                  <a:lnTo>
                    <a:pt x="59477" y="1633354"/>
                  </a:lnTo>
                  <a:lnTo>
                    <a:pt x="52351" y="1673102"/>
                  </a:lnTo>
                  <a:lnTo>
                    <a:pt x="40671" y="1747371"/>
                  </a:lnTo>
                  <a:lnTo>
                    <a:pt x="26161" y="1845124"/>
                  </a:lnTo>
                  <a:lnTo>
                    <a:pt x="21674" y="1873549"/>
                  </a:lnTo>
                  <a:lnTo>
                    <a:pt x="18682" y="1900966"/>
                  </a:lnTo>
                  <a:lnTo>
                    <a:pt x="15359" y="1954007"/>
                  </a:lnTo>
                  <a:lnTo>
                    <a:pt x="13061" y="1977182"/>
                  </a:lnTo>
                  <a:lnTo>
                    <a:pt x="10118" y="1998277"/>
                  </a:lnTo>
                  <a:lnTo>
                    <a:pt x="0" y="2095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4165600" y="2209800"/>
              <a:ext cx="114301" cy="2222501"/>
            </a:xfrm>
            <a:custGeom>
              <a:avLst/>
              <a:gdLst/>
              <a:ahLst/>
              <a:cxnLst/>
              <a:rect l="0" t="0" r="0" b="0"/>
              <a:pathLst>
                <a:path w="114301" h="2222501">
                  <a:moveTo>
                    <a:pt x="114300" y="0"/>
                  </a:moveTo>
                  <a:lnTo>
                    <a:pt x="114300" y="816510"/>
                  </a:lnTo>
                  <a:lnTo>
                    <a:pt x="112888" y="864662"/>
                  </a:lnTo>
                  <a:lnTo>
                    <a:pt x="105571" y="1008004"/>
                  </a:lnTo>
                  <a:lnTo>
                    <a:pt x="101365" y="1157094"/>
                  </a:lnTo>
                  <a:lnTo>
                    <a:pt x="95380" y="1257919"/>
                  </a:lnTo>
                  <a:lnTo>
                    <a:pt x="75938" y="1507618"/>
                  </a:lnTo>
                  <a:lnTo>
                    <a:pt x="71792" y="1555412"/>
                  </a:lnTo>
                  <a:lnTo>
                    <a:pt x="66206" y="1602797"/>
                  </a:lnTo>
                  <a:lnTo>
                    <a:pt x="35616" y="1823567"/>
                  </a:lnTo>
                  <a:lnTo>
                    <a:pt x="32211" y="1862000"/>
                  </a:lnTo>
                  <a:lnTo>
                    <a:pt x="29940" y="1898911"/>
                  </a:lnTo>
                  <a:lnTo>
                    <a:pt x="28426" y="1934807"/>
                  </a:lnTo>
                  <a:lnTo>
                    <a:pt x="26006" y="1968616"/>
                  </a:lnTo>
                  <a:lnTo>
                    <a:pt x="22982" y="2001032"/>
                  </a:lnTo>
                  <a:lnTo>
                    <a:pt x="19555" y="2032522"/>
                  </a:lnTo>
                  <a:lnTo>
                    <a:pt x="17269" y="2060570"/>
                  </a:lnTo>
                  <a:lnTo>
                    <a:pt x="14731" y="2110549"/>
                  </a:lnTo>
                  <a:lnTo>
                    <a:pt x="12643" y="2130933"/>
                  </a:lnTo>
                  <a:lnTo>
                    <a:pt x="9839" y="2148755"/>
                  </a:lnTo>
                  <a:lnTo>
                    <a:pt x="0" y="2222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406900" y="2286000"/>
              <a:ext cx="177801" cy="2222501"/>
            </a:xfrm>
            <a:custGeom>
              <a:avLst/>
              <a:gdLst/>
              <a:ahLst/>
              <a:cxnLst/>
              <a:rect l="0" t="0" r="0" b="0"/>
              <a:pathLst>
                <a:path w="177801" h="2222501">
                  <a:moveTo>
                    <a:pt x="177800" y="0"/>
                  </a:moveTo>
                  <a:lnTo>
                    <a:pt x="171057" y="26967"/>
                  </a:lnTo>
                  <a:lnTo>
                    <a:pt x="166865" y="77448"/>
                  </a:lnTo>
                  <a:lnTo>
                    <a:pt x="162121" y="135551"/>
                  </a:lnTo>
                  <a:lnTo>
                    <a:pt x="155309" y="205589"/>
                  </a:lnTo>
                  <a:lnTo>
                    <a:pt x="122714" y="502713"/>
                  </a:lnTo>
                  <a:lnTo>
                    <a:pt x="119910" y="543986"/>
                  </a:lnTo>
                  <a:lnTo>
                    <a:pt x="118040" y="585613"/>
                  </a:lnTo>
                  <a:lnTo>
                    <a:pt x="116793" y="627475"/>
                  </a:lnTo>
                  <a:lnTo>
                    <a:pt x="111645" y="715381"/>
                  </a:lnTo>
                  <a:lnTo>
                    <a:pt x="108296" y="760554"/>
                  </a:lnTo>
                  <a:lnTo>
                    <a:pt x="106064" y="807603"/>
                  </a:lnTo>
                  <a:lnTo>
                    <a:pt x="101511" y="956134"/>
                  </a:lnTo>
                  <a:lnTo>
                    <a:pt x="93264" y="1114286"/>
                  </a:lnTo>
                  <a:lnTo>
                    <a:pt x="88781" y="1270429"/>
                  </a:lnTo>
                  <a:lnTo>
                    <a:pt x="82732" y="1377905"/>
                  </a:lnTo>
                  <a:lnTo>
                    <a:pt x="77732" y="1430837"/>
                  </a:lnTo>
                  <a:lnTo>
                    <a:pt x="71577" y="1483058"/>
                  </a:lnTo>
                  <a:lnTo>
                    <a:pt x="58623" y="1583414"/>
                  </a:lnTo>
                  <a:lnTo>
                    <a:pt x="48162" y="1675054"/>
                  </a:lnTo>
                  <a:lnTo>
                    <a:pt x="44808" y="1720658"/>
                  </a:lnTo>
                  <a:lnTo>
                    <a:pt x="42572" y="1766583"/>
                  </a:lnTo>
                  <a:lnTo>
                    <a:pt x="41081" y="1812722"/>
                  </a:lnTo>
                  <a:lnTo>
                    <a:pt x="38676" y="1854770"/>
                  </a:lnTo>
                  <a:lnTo>
                    <a:pt x="35662" y="1894091"/>
                  </a:lnTo>
                  <a:lnTo>
                    <a:pt x="32241" y="1931594"/>
                  </a:lnTo>
                  <a:lnTo>
                    <a:pt x="24677" y="1999604"/>
                  </a:lnTo>
                  <a:lnTo>
                    <a:pt x="16612" y="2061346"/>
                  </a:lnTo>
                  <a:lnTo>
                    <a:pt x="8323" y="2117009"/>
                  </a:lnTo>
                  <a:lnTo>
                    <a:pt x="3699" y="2162445"/>
                  </a:lnTo>
                  <a:lnTo>
                    <a:pt x="0" y="2222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762500" y="2362200"/>
              <a:ext cx="152401" cy="2006601"/>
            </a:xfrm>
            <a:custGeom>
              <a:avLst/>
              <a:gdLst/>
              <a:ahLst/>
              <a:cxnLst/>
              <a:rect l="0" t="0" r="0" b="0"/>
              <a:pathLst>
                <a:path w="152401" h="2006601">
                  <a:moveTo>
                    <a:pt x="152400" y="0"/>
                  </a:moveTo>
                  <a:lnTo>
                    <a:pt x="122546" y="232086"/>
                  </a:lnTo>
                  <a:lnTo>
                    <a:pt x="119797" y="263379"/>
                  </a:lnTo>
                  <a:lnTo>
                    <a:pt x="117965" y="295531"/>
                  </a:lnTo>
                  <a:lnTo>
                    <a:pt x="116743" y="328254"/>
                  </a:lnTo>
                  <a:lnTo>
                    <a:pt x="114517" y="362769"/>
                  </a:lnTo>
                  <a:lnTo>
                    <a:pt x="104643" y="473435"/>
                  </a:lnTo>
                  <a:lnTo>
                    <a:pt x="71920" y="811378"/>
                  </a:lnTo>
                  <a:lnTo>
                    <a:pt x="69113" y="857007"/>
                  </a:lnTo>
                  <a:lnTo>
                    <a:pt x="65994" y="949099"/>
                  </a:lnTo>
                  <a:lnTo>
                    <a:pt x="64239" y="1088213"/>
                  </a:lnTo>
                  <a:lnTo>
                    <a:pt x="62581" y="1134697"/>
                  </a:lnTo>
                  <a:lnTo>
                    <a:pt x="54917" y="1274282"/>
                  </a:lnTo>
                  <a:lnTo>
                    <a:pt x="52630" y="1367388"/>
                  </a:lnTo>
                  <a:lnTo>
                    <a:pt x="50608" y="1412536"/>
                  </a:lnTo>
                  <a:lnTo>
                    <a:pt x="44600" y="1500330"/>
                  </a:lnTo>
                  <a:lnTo>
                    <a:pt x="37226" y="1578862"/>
                  </a:lnTo>
                  <a:lnTo>
                    <a:pt x="33284" y="1615607"/>
                  </a:lnTo>
                  <a:lnTo>
                    <a:pt x="30655" y="1651394"/>
                  </a:lnTo>
                  <a:lnTo>
                    <a:pt x="28904" y="1686540"/>
                  </a:lnTo>
                  <a:lnTo>
                    <a:pt x="27735" y="1721260"/>
                  </a:lnTo>
                  <a:lnTo>
                    <a:pt x="25546" y="1754284"/>
                  </a:lnTo>
                  <a:lnTo>
                    <a:pt x="22675" y="1786178"/>
                  </a:lnTo>
                  <a:lnTo>
                    <a:pt x="19350" y="1817318"/>
                  </a:lnTo>
                  <a:lnTo>
                    <a:pt x="15655" y="1870734"/>
                  </a:lnTo>
                  <a:lnTo>
                    <a:pt x="12602" y="1915170"/>
                  </a:lnTo>
                  <a:lnTo>
                    <a:pt x="9812" y="1932947"/>
                  </a:lnTo>
                  <a:lnTo>
                    <a:pt x="0" y="2006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5118100" y="2387600"/>
              <a:ext cx="50801" cy="1739901"/>
            </a:xfrm>
            <a:custGeom>
              <a:avLst/>
              <a:gdLst/>
              <a:ahLst/>
              <a:cxnLst/>
              <a:rect l="0" t="0" r="0" b="0"/>
              <a:pathLst>
                <a:path w="50801" h="1739901">
                  <a:moveTo>
                    <a:pt x="50800" y="0"/>
                  </a:moveTo>
                  <a:lnTo>
                    <a:pt x="50800" y="273310"/>
                  </a:lnTo>
                  <a:lnTo>
                    <a:pt x="49388" y="303562"/>
                  </a:lnTo>
                  <a:lnTo>
                    <a:pt x="47037" y="335019"/>
                  </a:lnTo>
                  <a:lnTo>
                    <a:pt x="40660" y="400075"/>
                  </a:lnTo>
                  <a:lnTo>
                    <a:pt x="20946" y="574290"/>
                  </a:lnTo>
                  <a:lnTo>
                    <a:pt x="18197" y="612871"/>
                  </a:lnTo>
                  <a:lnTo>
                    <a:pt x="16365" y="652703"/>
                  </a:lnTo>
                  <a:lnTo>
                    <a:pt x="15143" y="693368"/>
                  </a:lnTo>
                  <a:lnTo>
                    <a:pt x="12917" y="734590"/>
                  </a:lnTo>
                  <a:lnTo>
                    <a:pt x="6682" y="818021"/>
                  </a:lnTo>
                  <a:lnTo>
                    <a:pt x="4454" y="860025"/>
                  </a:lnTo>
                  <a:lnTo>
                    <a:pt x="1979" y="944326"/>
                  </a:lnTo>
                  <a:lnTo>
                    <a:pt x="174" y="1198059"/>
                  </a:lnTo>
                  <a:lnTo>
                    <a:pt x="0" y="173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5423487" y="2413000"/>
              <a:ext cx="88314" cy="2082801"/>
            </a:xfrm>
            <a:custGeom>
              <a:avLst/>
              <a:gdLst/>
              <a:ahLst/>
              <a:cxnLst/>
              <a:rect l="0" t="0" r="0" b="0"/>
              <a:pathLst>
                <a:path w="88314" h="2082801">
                  <a:moveTo>
                    <a:pt x="88313" y="0"/>
                  </a:moveTo>
                  <a:lnTo>
                    <a:pt x="81570" y="20225"/>
                  </a:lnTo>
                  <a:lnTo>
                    <a:pt x="79584" y="31828"/>
                  </a:lnTo>
                  <a:lnTo>
                    <a:pt x="75378" y="79358"/>
                  </a:lnTo>
                  <a:lnTo>
                    <a:pt x="65822" y="154119"/>
                  </a:lnTo>
                  <a:lnTo>
                    <a:pt x="58091" y="210079"/>
                  </a:lnTo>
                  <a:lnTo>
                    <a:pt x="55465" y="238830"/>
                  </a:lnTo>
                  <a:lnTo>
                    <a:pt x="53714" y="267875"/>
                  </a:lnTo>
                  <a:lnTo>
                    <a:pt x="52547" y="297117"/>
                  </a:lnTo>
                  <a:lnTo>
                    <a:pt x="50358" y="329311"/>
                  </a:lnTo>
                  <a:lnTo>
                    <a:pt x="44162" y="398949"/>
                  </a:lnTo>
                  <a:lnTo>
                    <a:pt x="20419" y="622761"/>
                  </a:lnTo>
                  <a:lnTo>
                    <a:pt x="17651" y="662118"/>
                  </a:lnTo>
                  <a:lnTo>
                    <a:pt x="15805" y="702467"/>
                  </a:lnTo>
                  <a:lnTo>
                    <a:pt x="14574" y="743478"/>
                  </a:lnTo>
                  <a:lnTo>
                    <a:pt x="12342" y="784930"/>
                  </a:lnTo>
                  <a:lnTo>
                    <a:pt x="6100" y="868617"/>
                  </a:lnTo>
                  <a:lnTo>
                    <a:pt x="3871" y="913511"/>
                  </a:lnTo>
                  <a:lnTo>
                    <a:pt x="1394" y="1008549"/>
                  </a:lnTo>
                  <a:lnTo>
                    <a:pt x="0" y="1150513"/>
                  </a:lnTo>
                  <a:lnTo>
                    <a:pt x="1215" y="1198808"/>
                  </a:lnTo>
                  <a:lnTo>
                    <a:pt x="8257" y="1344862"/>
                  </a:lnTo>
                  <a:lnTo>
                    <a:pt x="10399" y="1434975"/>
                  </a:lnTo>
                  <a:lnTo>
                    <a:pt x="11605" y="1565042"/>
                  </a:lnTo>
                  <a:lnTo>
                    <a:pt x="13185" y="1606394"/>
                  </a:lnTo>
                  <a:lnTo>
                    <a:pt x="15650" y="1646663"/>
                  </a:lnTo>
                  <a:lnTo>
                    <a:pt x="18704" y="1686208"/>
                  </a:lnTo>
                  <a:lnTo>
                    <a:pt x="20740" y="1723861"/>
                  </a:lnTo>
                  <a:lnTo>
                    <a:pt x="23003" y="1795801"/>
                  </a:lnTo>
                  <a:lnTo>
                    <a:pt x="25017" y="1827967"/>
                  </a:lnTo>
                  <a:lnTo>
                    <a:pt x="27771" y="1857878"/>
                  </a:lnTo>
                  <a:lnTo>
                    <a:pt x="31018" y="1886285"/>
                  </a:lnTo>
                  <a:lnTo>
                    <a:pt x="33183" y="1912279"/>
                  </a:lnTo>
                  <a:lnTo>
                    <a:pt x="35588" y="1959976"/>
                  </a:lnTo>
                  <a:lnTo>
                    <a:pt x="36658" y="2000930"/>
                  </a:lnTo>
                  <a:lnTo>
                    <a:pt x="37513" y="2082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5778503" y="2451100"/>
              <a:ext cx="12698" cy="2057401"/>
            </a:xfrm>
            <a:custGeom>
              <a:avLst/>
              <a:gdLst/>
              <a:ahLst/>
              <a:cxnLst/>
              <a:rect l="0" t="0" r="0" b="0"/>
              <a:pathLst>
                <a:path w="12698" h="2057401">
                  <a:moveTo>
                    <a:pt x="12697" y="0"/>
                  </a:moveTo>
                  <a:lnTo>
                    <a:pt x="12697" y="335815"/>
                  </a:lnTo>
                  <a:lnTo>
                    <a:pt x="11285" y="366399"/>
                  </a:lnTo>
                  <a:lnTo>
                    <a:pt x="8934" y="398077"/>
                  </a:lnTo>
                  <a:lnTo>
                    <a:pt x="5955" y="430484"/>
                  </a:lnTo>
                  <a:lnTo>
                    <a:pt x="3969" y="463378"/>
                  </a:lnTo>
                  <a:lnTo>
                    <a:pt x="1762" y="530031"/>
                  </a:lnTo>
                  <a:lnTo>
                    <a:pt x="229" y="716191"/>
                  </a:lnTo>
                  <a:lnTo>
                    <a:pt x="0" y="1141362"/>
                  </a:lnTo>
                  <a:lnTo>
                    <a:pt x="1410" y="1187063"/>
                  </a:lnTo>
                  <a:lnTo>
                    <a:pt x="8725" y="1325545"/>
                  </a:lnTo>
                  <a:lnTo>
                    <a:pt x="10932" y="1418394"/>
                  </a:lnTo>
                  <a:lnTo>
                    <a:pt x="12697" y="2057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045201" y="2463800"/>
              <a:ext cx="38100" cy="1790701"/>
            </a:xfrm>
            <a:custGeom>
              <a:avLst/>
              <a:gdLst/>
              <a:ahLst/>
              <a:cxnLst/>
              <a:rect l="0" t="0" r="0" b="0"/>
              <a:pathLst>
                <a:path w="38100" h="1790701">
                  <a:moveTo>
                    <a:pt x="12699" y="0"/>
                  </a:moveTo>
                  <a:lnTo>
                    <a:pt x="12699" y="33709"/>
                  </a:lnTo>
                  <a:lnTo>
                    <a:pt x="14110" y="52106"/>
                  </a:lnTo>
                  <a:lnTo>
                    <a:pt x="16461" y="72837"/>
                  </a:lnTo>
                  <a:lnTo>
                    <a:pt x="19440" y="95125"/>
                  </a:lnTo>
                  <a:lnTo>
                    <a:pt x="21426" y="117038"/>
                  </a:lnTo>
                  <a:lnTo>
                    <a:pt x="22751" y="138703"/>
                  </a:lnTo>
                  <a:lnTo>
                    <a:pt x="22811" y="183001"/>
                  </a:lnTo>
                  <a:lnTo>
                    <a:pt x="20851" y="206667"/>
                  </a:lnTo>
                  <a:lnTo>
                    <a:pt x="18133" y="230911"/>
                  </a:lnTo>
                  <a:lnTo>
                    <a:pt x="16322" y="255541"/>
                  </a:lnTo>
                  <a:lnTo>
                    <a:pt x="15114" y="280427"/>
                  </a:lnTo>
                  <a:lnTo>
                    <a:pt x="13772" y="332067"/>
                  </a:lnTo>
                  <a:lnTo>
                    <a:pt x="13176" y="387944"/>
                  </a:lnTo>
                  <a:lnTo>
                    <a:pt x="11606" y="418085"/>
                  </a:lnTo>
                  <a:lnTo>
                    <a:pt x="9148" y="449468"/>
                  </a:lnTo>
                  <a:lnTo>
                    <a:pt x="6098" y="481678"/>
                  </a:lnTo>
                  <a:lnTo>
                    <a:pt x="4065" y="514441"/>
                  </a:lnTo>
                  <a:lnTo>
                    <a:pt x="1806" y="580948"/>
                  </a:lnTo>
                  <a:lnTo>
                    <a:pt x="355" y="717038"/>
                  </a:lnTo>
                  <a:lnTo>
                    <a:pt x="0" y="1233685"/>
                  </a:lnTo>
                  <a:lnTo>
                    <a:pt x="1410" y="1268367"/>
                  </a:lnTo>
                  <a:lnTo>
                    <a:pt x="3762" y="1301367"/>
                  </a:lnTo>
                  <a:lnTo>
                    <a:pt x="6741" y="1333244"/>
                  </a:lnTo>
                  <a:lnTo>
                    <a:pt x="8727" y="1364374"/>
                  </a:lnTo>
                  <a:lnTo>
                    <a:pt x="10933" y="1425303"/>
                  </a:lnTo>
                  <a:lnTo>
                    <a:pt x="12175" y="1508397"/>
                  </a:lnTo>
                  <a:lnTo>
                    <a:pt x="13761" y="1533353"/>
                  </a:lnTo>
                  <a:lnTo>
                    <a:pt x="16229" y="1557047"/>
                  </a:lnTo>
                  <a:lnTo>
                    <a:pt x="19286" y="1579898"/>
                  </a:lnTo>
                  <a:lnTo>
                    <a:pt x="21323" y="1600776"/>
                  </a:lnTo>
                  <a:lnTo>
                    <a:pt x="22682" y="1620339"/>
                  </a:lnTo>
                  <a:lnTo>
                    <a:pt x="23587" y="1639026"/>
                  </a:lnTo>
                  <a:lnTo>
                    <a:pt x="24594" y="1674841"/>
                  </a:lnTo>
                  <a:lnTo>
                    <a:pt x="24862" y="1692294"/>
                  </a:lnTo>
                  <a:lnTo>
                    <a:pt x="26452" y="1709573"/>
                  </a:lnTo>
                  <a:lnTo>
                    <a:pt x="38099" y="179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210300" y="2590800"/>
              <a:ext cx="63501" cy="1854201"/>
            </a:xfrm>
            <a:custGeom>
              <a:avLst/>
              <a:gdLst/>
              <a:ahLst/>
              <a:cxnLst/>
              <a:rect l="0" t="0" r="0" b="0"/>
              <a:pathLst>
                <a:path w="63501" h="1854201">
                  <a:moveTo>
                    <a:pt x="63500" y="0"/>
                  </a:moveTo>
                  <a:lnTo>
                    <a:pt x="63500" y="130349"/>
                  </a:lnTo>
                  <a:lnTo>
                    <a:pt x="62088" y="148988"/>
                  </a:lnTo>
                  <a:lnTo>
                    <a:pt x="59737" y="168469"/>
                  </a:lnTo>
                  <a:lnTo>
                    <a:pt x="56758" y="188513"/>
                  </a:lnTo>
                  <a:lnTo>
                    <a:pt x="54772" y="210342"/>
                  </a:lnTo>
                  <a:lnTo>
                    <a:pt x="53447" y="233361"/>
                  </a:lnTo>
                  <a:lnTo>
                    <a:pt x="52565" y="257174"/>
                  </a:lnTo>
                  <a:lnTo>
                    <a:pt x="50565" y="282927"/>
                  </a:lnTo>
                  <a:lnTo>
                    <a:pt x="47821" y="309973"/>
                  </a:lnTo>
                  <a:lnTo>
                    <a:pt x="44580" y="337882"/>
                  </a:lnTo>
                  <a:lnTo>
                    <a:pt x="42420" y="366366"/>
                  </a:lnTo>
                  <a:lnTo>
                    <a:pt x="40980" y="395233"/>
                  </a:lnTo>
                  <a:lnTo>
                    <a:pt x="39380" y="453648"/>
                  </a:lnTo>
                  <a:lnTo>
                    <a:pt x="38668" y="512536"/>
                  </a:lnTo>
                  <a:lnTo>
                    <a:pt x="37068" y="544890"/>
                  </a:lnTo>
                  <a:lnTo>
                    <a:pt x="29484" y="649693"/>
                  </a:lnTo>
                  <a:lnTo>
                    <a:pt x="27215" y="718671"/>
                  </a:lnTo>
                  <a:lnTo>
                    <a:pt x="25639" y="906446"/>
                  </a:lnTo>
                  <a:lnTo>
                    <a:pt x="25400" y="1518856"/>
                  </a:lnTo>
                  <a:lnTo>
                    <a:pt x="23989" y="1551615"/>
                  </a:lnTo>
                  <a:lnTo>
                    <a:pt x="21637" y="1583332"/>
                  </a:lnTo>
                  <a:lnTo>
                    <a:pt x="18658" y="1614354"/>
                  </a:lnTo>
                  <a:lnTo>
                    <a:pt x="16672" y="1644914"/>
                  </a:lnTo>
                  <a:lnTo>
                    <a:pt x="15347" y="1675165"/>
                  </a:lnTo>
                  <a:lnTo>
                    <a:pt x="14465" y="1705210"/>
                  </a:lnTo>
                  <a:lnTo>
                    <a:pt x="12465" y="1730884"/>
                  </a:lnTo>
                  <a:lnTo>
                    <a:pt x="9721" y="1753645"/>
                  </a:lnTo>
                  <a:lnTo>
                    <a:pt x="0" y="1854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048000" y="2146300"/>
              <a:ext cx="88901" cy="1866901"/>
            </a:xfrm>
            <a:custGeom>
              <a:avLst/>
              <a:gdLst/>
              <a:ahLst/>
              <a:cxnLst/>
              <a:rect l="0" t="0" r="0" b="0"/>
              <a:pathLst>
                <a:path w="88901" h="1866901">
                  <a:moveTo>
                    <a:pt x="88900" y="0"/>
                  </a:moveTo>
                  <a:lnTo>
                    <a:pt x="63169" y="176349"/>
                  </a:lnTo>
                  <a:lnTo>
                    <a:pt x="59046" y="202233"/>
                  </a:lnTo>
                  <a:lnTo>
                    <a:pt x="56297" y="227955"/>
                  </a:lnTo>
                  <a:lnTo>
                    <a:pt x="54465" y="253570"/>
                  </a:lnTo>
                  <a:lnTo>
                    <a:pt x="52428" y="307431"/>
                  </a:lnTo>
                  <a:lnTo>
                    <a:pt x="51121" y="430229"/>
                  </a:lnTo>
                  <a:lnTo>
                    <a:pt x="50818" y="667752"/>
                  </a:lnTo>
                  <a:lnTo>
                    <a:pt x="52223" y="703401"/>
                  </a:lnTo>
                  <a:lnTo>
                    <a:pt x="54571" y="739867"/>
                  </a:lnTo>
                  <a:lnTo>
                    <a:pt x="57547" y="776878"/>
                  </a:lnTo>
                  <a:lnTo>
                    <a:pt x="59531" y="815663"/>
                  </a:lnTo>
                  <a:lnTo>
                    <a:pt x="61736" y="896387"/>
                  </a:lnTo>
                  <a:lnTo>
                    <a:pt x="63735" y="936258"/>
                  </a:lnTo>
                  <a:lnTo>
                    <a:pt x="69719" y="1014425"/>
                  </a:lnTo>
                  <a:lnTo>
                    <a:pt x="71879" y="1054461"/>
                  </a:lnTo>
                  <a:lnTo>
                    <a:pt x="74279" y="1136575"/>
                  </a:lnTo>
                  <a:lnTo>
                    <a:pt x="76031" y="1381970"/>
                  </a:lnTo>
                  <a:lnTo>
                    <a:pt x="74676" y="1420846"/>
                  </a:lnTo>
                  <a:lnTo>
                    <a:pt x="72362" y="1459464"/>
                  </a:lnTo>
                  <a:lnTo>
                    <a:pt x="69408" y="1497909"/>
                  </a:lnTo>
                  <a:lnTo>
                    <a:pt x="62362" y="1566967"/>
                  </a:lnTo>
                  <a:lnTo>
                    <a:pt x="58508" y="1599211"/>
                  </a:lnTo>
                  <a:lnTo>
                    <a:pt x="55939" y="1630585"/>
                  </a:lnTo>
                  <a:lnTo>
                    <a:pt x="54226" y="1661379"/>
                  </a:lnTo>
                  <a:lnTo>
                    <a:pt x="53084" y="1691785"/>
                  </a:lnTo>
                  <a:lnTo>
                    <a:pt x="48089" y="1719112"/>
                  </a:lnTo>
                  <a:lnTo>
                    <a:pt x="40526" y="1744386"/>
                  </a:lnTo>
                  <a:lnTo>
                    <a:pt x="31250" y="1768290"/>
                  </a:lnTo>
                  <a:lnTo>
                    <a:pt x="23656" y="1789871"/>
                  </a:lnTo>
                  <a:lnTo>
                    <a:pt x="17181" y="1809903"/>
                  </a:lnTo>
                  <a:lnTo>
                    <a:pt x="0" y="1866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340100" y="2108200"/>
              <a:ext cx="63501" cy="1676401"/>
            </a:xfrm>
            <a:custGeom>
              <a:avLst/>
              <a:gdLst/>
              <a:ahLst/>
              <a:cxnLst/>
              <a:rect l="0" t="0" r="0" b="0"/>
              <a:pathLst>
                <a:path w="63501" h="1676401">
                  <a:moveTo>
                    <a:pt x="0" y="0"/>
                  </a:moveTo>
                  <a:lnTo>
                    <a:pt x="0" y="400566"/>
                  </a:lnTo>
                  <a:lnTo>
                    <a:pt x="1411" y="430733"/>
                  </a:lnTo>
                  <a:lnTo>
                    <a:pt x="3762" y="462133"/>
                  </a:lnTo>
                  <a:lnTo>
                    <a:pt x="6742" y="494355"/>
                  </a:lnTo>
                  <a:lnTo>
                    <a:pt x="8728" y="525714"/>
                  </a:lnTo>
                  <a:lnTo>
                    <a:pt x="10934" y="586899"/>
                  </a:lnTo>
                  <a:lnTo>
                    <a:pt x="12934" y="619866"/>
                  </a:lnTo>
                  <a:lnTo>
                    <a:pt x="18919" y="690362"/>
                  </a:lnTo>
                  <a:lnTo>
                    <a:pt x="30221" y="794709"/>
                  </a:lnTo>
                  <a:lnTo>
                    <a:pt x="32847" y="830373"/>
                  </a:lnTo>
                  <a:lnTo>
                    <a:pt x="34598" y="866848"/>
                  </a:lnTo>
                  <a:lnTo>
                    <a:pt x="35765" y="903865"/>
                  </a:lnTo>
                  <a:lnTo>
                    <a:pt x="37954" y="941243"/>
                  </a:lnTo>
                  <a:lnTo>
                    <a:pt x="44150" y="1016641"/>
                  </a:lnTo>
                  <a:lnTo>
                    <a:pt x="46366" y="1054527"/>
                  </a:lnTo>
                  <a:lnTo>
                    <a:pt x="48829" y="1130490"/>
                  </a:lnTo>
                  <a:lnTo>
                    <a:pt x="50216" y="1237914"/>
                  </a:lnTo>
                  <a:lnTo>
                    <a:pt x="51822" y="1271187"/>
                  </a:lnTo>
                  <a:lnTo>
                    <a:pt x="54303" y="1303247"/>
                  </a:lnTo>
                  <a:lnTo>
                    <a:pt x="57368" y="1334498"/>
                  </a:lnTo>
                  <a:lnTo>
                    <a:pt x="59412" y="1365209"/>
                  </a:lnTo>
                  <a:lnTo>
                    <a:pt x="60774" y="1395562"/>
                  </a:lnTo>
                  <a:lnTo>
                    <a:pt x="62288" y="1454216"/>
                  </a:lnTo>
                  <a:lnTo>
                    <a:pt x="63500" y="167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505200" y="2019300"/>
              <a:ext cx="63331" cy="2286001"/>
            </a:xfrm>
            <a:custGeom>
              <a:avLst/>
              <a:gdLst/>
              <a:ahLst/>
              <a:cxnLst/>
              <a:rect l="0" t="0" r="0" b="0"/>
              <a:pathLst>
                <a:path w="63331" h="2286001">
                  <a:moveTo>
                    <a:pt x="38100" y="0"/>
                  </a:moveTo>
                  <a:lnTo>
                    <a:pt x="36688" y="50695"/>
                  </a:lnTo>
                  <a:lnTo>
                    <a:pt x="34337" y="69074"/>
                  </a:lnTo>
                  <a:lnTo>
                    <a:pt x="31357" y="88383"/>
                  </a:lnTo>
                  <a:lnTo>
                    <a:pt x="29371" y="108311"/>
                  </a:lnTo>
                  <a:lnTo>
                    <a:pt x="28047" y="128651"/>
                  </a:lnTo>
                  <a:lnTo>
                    <a:pt x="26184" y="194752"/>
                  </a:lnTo>
                  <a:lnTo>
                    <a:pt x="25413" y="492104"/>
                  </a:lnTo>
                  <a:lnTo>
                    <a:pt x="26820" y="528447"/>
                  </a:lnTo>
                  <a:lnTo>
                    <a:pt x="34130" y="645605"/>
                  </a:lnTo>
                  <a:lnTo>
                    <a:pt x="36335" y="722969"/>
                  </a:lnTo>
                  <a:lnTo>
                    <a:pt x="38334" y="762790"/>
                  </a:lnTo>
                  <a:lnTo>
                    <a:pt x="44319" y="844666"/>
                  </a:lnTo>
                  <a:lnTo>
                    <a:pt x="46479" y="887666"/>
                  </a:lnTo>
                  <a:lnTo>
                    <a:pt x="50930" y="1022346"/>
                  </a:lnTo>
                  <a:lnTo>
                    <a:pt x="56972" y="1114306"/>
                  </a:lnTo>
                  <a:lnTo>
                    <a:pt x="59148" y="1161970"/>
                  </a:lnTo>
                  <a:lnTo>
                    <a:pt x="61566" y="1260087"/>
                  </a:lnTo>
                  <a:lnTo>
                    <a:pt x="63330" y="1544668"/>
                  </a:lnTo>
                  <a:lnTo>
                    <a:pt x="61975" y="1591400"/>
                  </a:lnTo>
                  <a:lnTo>
                    <a:pt x="56707" y="1684718"/>
                  </a:lnTo>
                  <a:lnTo>
                    <a:pt x="51916" y="1729923"/>
                  </a:lnTo>
                  <a:lnTo>
                    <a:pt x="45899" y="1774171"/>
                  </a:lnTo>
                  <a:lnTo>
                    <a:pt x="39066" y="1817780"/>
                  </a:lnTo>
                  <a:lnTo>
                    <a:pt x="27711" y="1903865"/>
                  </a:lnTo>
                  <a:lnTo>
                    <a:pt x="22707" y="1946576"/>
                  </a:lnTo>
                  <a:lnTo>
                    <a:pt x="19371" y="1986340"/>
                  </a:lnTo>
                  <a:lnTo>
                    <a:pt x="17147" y="2024138"/>
                  </a:lnTo>
                  <a:lnTo>
                    <a:pt x="15664" y="2060625"/>
                  </a:lnTo>
                  <a:lnTo>
                    <a:pt x="13265" y="2093416"/>
                  </a:lnTo>
                  <a:lnTo>
                    <a:pt x="10255" y="2123744"/>
                  </a:lnTo>
                  <a:lnTo>
                    <a:pt x="6836" y="2152429"/>
                  </a:lnTo>
                  <a:lnTo>
                    <a:pt x="4557" y="2177197"/>
                  </a:lnTo>
                  <a:lnTo>
                    <a:pt x="3038" y="2199354"/>
                  </a:lnTo>
                  <a:lnTo>
                    <a:pt x="0" y="2286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683000" y="2247900"/>
              <a:ext cx="190501" cy="2209801"/>
            </a:xfrm>
            <a:custGeom>
              <a:avLst/>
              <a:gdLst/>
              <a:ahLst/>
              <a:cxnLst/>
              <a:rect l="0" t="0" r="0" b="0"/>
              <a:pathLst>
                <a:path w="190501" h="2209801">
                  <a:moveTo>
                    <a:pt x="190500" y="0"/>
                  </a:moveTo>
                  <a:lnTo>
                    <a:pt x="183757" y="40451"/>
                  </a:lnTo>
                  <a:lnTo>
                    <a:pt x="178949" y="63656"/>
                  </a:lnTo>
                  <a:lnTo>
                    <a:pt x="160109" y="147429"/>
                  </a:lnTo>
                  <a:lnTo>
                    <a:pt x="149711" y="200990"/>
                  </a:lnTo>
                  <a:lnTo>
                    <a:pt x="144149" y="260544"/>
                  </a:lnTo>
                  <a:lnTo>
                    <a:pt x="140266" y="324641"/>
                  </a:lnTo>
                  <a:lnTo>
                    <a:pt x="133836" y="390759"/>
                  </a:lnTo>
                  <a:lnTo>
                    <a:pt x="131557" y="425606"/>
                  </a:lnTo>
                  <a:lnTo>
                    <a:pt x="130038" y="461537"/>
                  </a:lnTo>
                  <a:lnTo>
                    <a:pt x="128350" y="535327"/>
                  </a:lnTo>
                  <a:lnTo>
                    <a:pt x="127599" y="610456"/>
                  </a:lnTo>
                  <a:lnTo>
                    <a:pt x="128811" y="649682"/>
                  </a:lnTo>
                  <a:lnTo>
                    <a:pt x="131029" y="689943"/>
                  </a:lnTo>
                  <a:lnTo>
                    <a:pt x="133919" y="730895"/>
                  </a:lnTo>
                  <a:lnTo>
                    <a:pt x="135846" y="773719"/>
                  </a:lnTo>
                  <a:lnTo>
                    <a:pt x="137987" y="862693"/>
                  </a:lnTo>
                  <a:lnTo>
                    <a:pt x="139192" y="1000052"/>
                  </a:lnTo>
                  <a:lnTo>
                    <a:pt x="137950" y="1046290"/>
                  </a:lnTo>
                  <a:lnTo>
                    <a:pt x="135711" y="1092638"/>
                  </a:lnTo>
                  <a:lnTo>
                    <a:pt x="125818" y="1235792"/>
                  </a:lnTo>
                  <a:lnTo>
                    <a:pt x="121978" y="1285295"/>
                  </a:lnTo>
                  <a:lnTo>
                    <a:pt x="119419" y="1333818"/>
                  </a:lnTo>
                  <a:lnTo>
                    <a:pt x="116575" y="1429126"/>
                  </a:lnTo>
                  <a:lnTo>
                    <a:pt x="112994" y="1476273"/>
                  </a:lnTo>
                  <a:lnTo>
                    <a:pt x="107785" y="1523226"/>
                  </a:lnTo>
                  <a:lnTo>
                    <a:pt x="101490" y="1570051"/>
                  </a:lnTo>
                  <a:lnTo>
                    <a:pt x="86969" y="1659707"/>
                  </a:lnTo>
                  <a:lnTo>
                    <a:pt x="47723" y="1872018"/>
                  </a:lnTo>
                  <a:lnTo>
                    <a:pt x="26465" y="2013203"/>
                  </a:lnTo>
                  <a:lnTo>
                    <a:pt x="21876" y="2044868"/>
                  </a:lnTo>
                  <a:lnTo>
                    <a:pt x="16778" y="2098867"/>
                  </a:lnTo>
                  <a:lnTo>
                    <a:pt x="13101" y="2143563"/>
                  </a:lnTo>
                  <a:lnTo>
                    <a:pt x="10145" y="2161408"/>
                  </a:lnTo>
                  <a:lnTo>
                    <a:pt x="0" y="2209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3937000" y="2336800"/>
              <a:ext cx="266701" cy="1943101"/>
            </a:xfrm>
            <a:custGeom>
              <a:avLst/>
              <a:gdLst/>
              <a:ahLst/>
              <a:cxnLst/>
              <a:rect l="0" t="0" r="0" b="0"/>
              <a:pathLst>
                <a:path w="266701" h="1943101">
                  <a:moveTo>
                    <a:pt x="266700" y="0"/>
                  </a:moveTo>
                  <a:lnTo>
                    <a:pt x="249023" y="70706"/>
                  </a:lnTo>
                  <a:lnTo>
                    <a:pt x="230104" y="153124"/>
                  </a:lnTo>
                  <a:lnTo>
                    <a:pt x="223958" y="185338"/>
                  </a:lnTo>
                  <a:lnTo>
                    <a:pt x="218450" y="218103"/>
                  </a:lnTo>
                  <a:lnTo>
                    <a:pt x="213366" y="251235"/>
                  </a:lnTo>
                  <a:lnTo>
                    <a:pt x="203955" y="321915"/>
                  </a:lnTo>
                  <a:lnTo>
                    <a:pt x="190724" y="436871"/>
                  </a:lnTo>
                  <a:lnTo>
                    <a:pt x="156641" y="773486"/>
                  </a:lnTo>
                  <a:lnTo>
                    <a:pt x="148170" y="868705"/>
                  </a:lnTo>
                  <a:lnTo>
                    <a:pt x="142524" y="917803"/>
                  </a:lnTo>
                  <a:lnTo>
                    <a:pt x="122506" y="1067808"/>
                  </a:lnTo>
                  <a:lnTo>
                    <a:pt x="105599" y="1219498"/>
                  </a:lnTo>
                  <a:lnTo>
                    <a:pt x="84754" y="1370277"/>
                  </a:lnTo>
                  <a:lnTo>
                    <a:pt x="73886" y="1466497"/>
                  </a:lnTo>
                  <a:lnTo>
                    <a:pt x="67602" y="1513887"/>
                  </a:lnTo>
                  <a:lnTo>
                    <a:pt x="41000" y="1693948"/>
                  </a:lnTo>
                  <a:lnTo>
                    <a:pt x="30922" y="1770277"/>
                  </a:lnTo>
                  <a:lnTo>
                    <a:pt x="21739" y="1832423"/>
                  </a:lnTo>
                  <a:lnTo>
                    <a:pt x="17315" y="1858026"/>
                  </a:lnTo>
                  <a:lnTo>
                    <a:pt x="12954" y="1880739"/>
                  </a:lnTo>
                  <a:lnTo>
                    <a:pt x="0" y="1943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4368800" y="2400300"/>
              <a:ext cx="96217" cy="1917701"/>
            </a:xfrm>
            <a:custGeom>
              <a:avLst/>
              <a:gdLst/>
              <a:ahLst/>
              <a:cxnLst/>
              <a:rect l="0" t="0" r="0" b="0"/>
              <a:pathLst>
                <a:path w="96217" h="1917701">
                  <a:moveTo>
                    <a:pt x="88900" y="0"/>
                  </a:moveTo>
                  <a:lnTo>
                    <a:pt x="95642" y="60677"/>
                  </a:lnTo>
                  <a:lnTo>
                    <a:pt x="96216" y="91251"/>
                  </a:lnTo>
                  <a:lnTo>
                    <a:pt x="95189" y="124334"/>
                  </a:lnTo>
                  <a:lnTo>
                    <a:pt x="93092" y="159089"/>
                  </a:lnTo>
                  <a:lnTo>
                    <a:pt x="90763" y="231573"/>
                  </a:lnTo>
                  <a:lnTo>
                    <a:pt x="89145" y="412174"/>
                  </a:lnTo>
                  <a:lnTo>
                    <a:pt x="89008" y="491281"/>
                  </a:lnTo>
                  <a:lnTo>
                    <a:pt x="87561" y="532132"/>
                  </a:lnTo>
                  <a:lnTo>
                    <a:pt x="85185" y="573476"/>
                  </a:lnTo>
                  <a:lnTo>
                    <a:pt x="82190" y="615151"/>
                  </a:lnTo>
                  <a:lnTo>
                    <a:pt x="80193" y="657045"/>
                  </a:lnTo>
                  <a:lnTo>
                    <a:pt x="77975" y="741223"/>
                  </a:lnTo>
                  <a:lnTo>
                    <a:pt x="75972" y="784838"/>
                  </a:lnTo>
                  <a:lnTo>
                    <a:pt x="69983" y="874690"/>
                  </a:lnTo>
                  <a:lnTo>
                    <a:pt x="67822" y="920382"/>
                  </a:lnTo>
                  <a:lnTo>
                    <a:pt x="65421" y="1012544"/>
                  </a:lnTo>
                  <a:lnTo>
                    <a:pt x="63369" y="1057440"/>
                  </a:lnTo>
                  <a:lnTo>
                    <a:pt x="57327" y="1144954"/>
                  </a:lnTo>
                  <a:lnTo>
                    <a:pt x="45992" y="1280300"/>
                  </a:lnTo>
                  <a:lnTo>
                    <a:pt x="43361" y="1324844"/>
                  </a:lnTo>
                  <a:lnTo>
                    <a:pt x="40438" y="1411968"/>
                  </a:lnTo>
                  <a:lnTo>
                    <a:pt x="36836" y="1453545"/>
                  </a:lnTo>
                  <a:lnTo>
                    <a:pt x="31613" y="1493963"/>
                  </a:lnTo>
                  <a:lnTo>
                    <a:pt x="25308" y="1533609"/>
                  </a:lnTo>
                  <a:lnTo>
                    <a:pt x="14540" y="1611526"/>
                  </a:lnTo>
                  <a:lnTo>
                    <a:pt x="9693" y="1650084"/>
                  </a:lnTo>
                  <a:lnTo>
                    <a:pt x="6462" y="1685667"/>
                  </a:lnTo>
                  <a:lnTo>
                    <a:pt x="4308" y="1719267"/>
                  </a:lnTo>
                  <a:lnTo>
                    <a:pt x="1914" y="1780118"/>
                  </a:lnTo>
                  <a:lnTo>
                    <a:pt x="0" y="191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4648200" y="2489200"/>
              <a:ext cx="63501" cy="1841501"/>
            </a:xfrm>
            <a:custGeom>
              <a:avLst/>
              <a:gdLst/>
              <a:ahLst/>
              <a:cxnLst/>
              <a:rect l="0" t="0" r="0" b="0"/>
              <a:pathLst>
                <a:path w="63501" h="1841501">
                  <a:moveTo>
                    <a:pt x="63500" y="0"/>
                  </a:moveTo>
                  <a:lnTo>
                    <a:pt x="56757" y="26967"/>
                  </a:lnTo>
                  <a:lnTo>
                    <a:pt x="53360" y="43378"/>
                  </a:lnTo>
                  <a:lnTo>
                    <a:pt x="40426" y="111160"/>
                  </a:lnTo>
                  <a:lnTo>
                    <a:pt x="26904" y="174993"/>
                  </a:lnTo>
                  <a:lnTo>
                    <a:pt x="22169" y="208384"/>
                  </a:lnTo>
                  <a:lnTo>
                    <a:pt x="19013" y="241934"/>
                  </a:lnTo>
                  <a:lnTo>
                    <a:pt x="16908" y="275589"/>
                  </a:lnTo>
                  <a:lnTo>
                    <a:pt x="14570" y="346850"/>
                  </a:lnTo>
                  <a:lnTo>
                    <a:pt x="12946" y="544059"/>
                  </a:lnTo>
                  <a:lnTo>
                    <a:pt x="12809" y="627507"/>
                  </a:lnTo>
                  <a:lnTo>
                    <a:pt x="14184" y="670927"/>
                  </a:lnTo>
                  <a:lnTo>
                    <a:pt x="21449" y="806198"/>
                  </a:lnTo>
                  <a:lnTo>
                    <a:pt x="23644" y="898295"/>
                  </a:lnTo>
                  <a:lnTo>
                    <a:pt x="25354" y="1305653"/>
                  </a:lnTo>
                  <a:lnTo>
                    <a:pt x="23958" y="1348802"/>
                  </a:lnTo>
                  <a:lnTo>
                    <a:pt x="21616" y="1390268"/>
                  </a:lnTo>
                  <a:lnTo>
                    <a:pt x="15251" y="1470207"/>
                  </a:lnTo>
                  <a:lnTo>
                    <a:pt x="7719" y="1548070"/>
                  </a:lnTo>
                  <a:lnTo>
                    <a:pt x="5146" y="1585202"/>
                  </a:lnTo>
                  <a:lnTo>
                    <a:pt x="3430" y="1621246"/>
                  </a:lnTo>
                  <a:lnTo>
                    <a:pt x="1016" y="1714620"/>
                  </a:lnTo>
                  <a:lnTo>
                    <a:pt x="0" y="1841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927649" y="2400300"/>
              <a:ext cx="88852" cy="2095501"/>
            </a:xfrm>
            <a:custGeom>
              <a:avLst/>
              <a:gdLst/>
              <a:ahLst/>
              <a:cxnLst/>
              <a:rect l="0" t="0" r="0" b="0"/>
              <a:pathLst>
                <a:path w="88852" h="2095501">
                  <a:moveTo>
                    <a:pt x="88851" y="0"/>
                  </a:moveTo>
                  <a:lnTo>
                    <a:pt x="78711" y="62245"/>
                  </a:lnTo>
                  <a:lnTo>
                    <a:pt x="71174" y="112801"/>
                  </a:lnTo>
                  <a:lnTo>
                    <a:pt x="68599" y="140112"/>
                  </a:lnTo>
                  <a:lnTo>
                    <a:pt x="66883" y="168197"/>
                  </a:lnTo>
                  <a:lnTo>
                    <a:pt x="65739" y="196798"/>
                  </a:lnTo>
                  <a:lnTo>
                    <a:pt x="63565" y="227154"/>
                  </a:lnTo>
                  <a:lnTo>
                    <a:pt x="57387" y="290987"/>
                  </a:lnTo>
                  <a:lnTo>
                    <a:pt x="55175" y="323813"/>
                  </a:lnTo>
                  <a:lnTo>
                    <a:pt x="53700" y="356986"/>
                  </a:lnTo>
                  <a:lnTo>
                    <a:pt x="52717" y="390391"/>
                  </a:lnTo>
                  <a:lnTo>
                    <a:pt x="50650" y="426772"/>
                  </a:lnTo>
                  <a:lnTo>
                    <a:pt x="44591" y="504824"/>
                  </a:lnTo>
                  <a:lnTo>
                    <a:pt x="42411" y="545394"/>
                  </a:lnTo>
                  <a:lnTo>
                    <a:pt x="37932" y="671322"/>
                  </a:lnTo>
                  <a:lnTo>
                    <a:pt x="31883" y="760739"/>
                  </a:lnTo>
                  <a:lnTo>
                    <a:pt x="29705" y="806315"/>
                  </a:lnTo>
                  <a:lnTo>
                    <a:pt x="27286" y="898347"/>
                  </a:lnTo>
                  <a:lnTo>
                    <a:pt x="25521" y="1187878"/>
                  </a:lnTo>
                  <a:lnTo>
                    <a:pt x="24053" y="1236419"/>
                  </a:lnTo>
                  <a:lnTo>
                    <a:pt x="16656" y="1384227"/>
                  </a:lnTo>
                  <a:lnTo>
                    <a:pt x="14431" y="1479753"/>
                  </a:lnTo>
                  <a:lnTo>
                    <a:pt x="12426" y="1525546"/>
                  </a:lnTo>
                  <a:lnTo>
                    <a:pt x="4274" y="1656005"/>
                  </a:lnTo>
                  <a:lnTo>
                    <a:pt x="1872" y="1736480"/>
                  </a:lnTo>
                  <a:lnTo>
                    <a:pt x="204" y="1912371"/>
                  </a:lnTo>
                  <a:lnTo>
                    <a:pt x="0" y="2014954"/>
                  </a:lnTo>
                  <a:lnTo>
                    <a:pt x="1395" y="2033336"/>
                  </a:lnTo>
                  <a:lnTo>
                    <a:pt x="3736" y="2049824"/>
                  </a:lnTo>
                  <a:lnTo>
                    <a:pt x="12651" y="2095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4648200" y="2222500"/>
              <a:ext cx="76201" cy="889001"/>
            </a:xfrm>
            <a:custGeom>
              <a:avLst/>
              <a:gdLst/>
              <a:ahLst/>
              <a:cxnLst/>
              <a:rect l="0" t="0" r="0" b="0"/>
              <a:pathLst>
                <a:path w="76201" h="889001">
                  <a:moveTo>
                    <a:pt x="76200" y="0"/>
                  </a:moveTo>
                  <a:lnTo>
                    <a:pt x="62715" y="33709"/>
                  </a:lnTo>
                  <a:lnTo>
                    <a:pt x="48569" y="72837"/>
                  </a:lnTo>
                  <a:lnTo>
                    <a:pt x="40846" y="95125"/>
                  </a:lnTo>
                  <a:lnTo>
                    <a:pt x="34286" y="115627"/>
                  </a:lnTo>
                  <a:lnTo>
                    <a:pt x="23235" y="153460"/>
                  </a:lnTo>
                  <a:lnTo>
                    <a:pt x="19723" y="174273"/>
                  </a:lnTo>
                  <a:lnTo>
                    <a:pt x="17382" y="196615"/>
                  </a:lnTo>
                  <a:lnTo>
                    <a:pt x="15821" y="219977"/>
                  </a:lnTo>
                  <a:lnTo>
                    <a:pt x="14780" y="244018"/>
                  </a:lnTo>
                  <a:lnTo>
                    <a:pt x="13624" y="293308"/>
                  </a:lnTo>
                  <a:lnTo>
                    <a:pt x="11905" y="318305"/>
                  </a:lnTo>
                  <a:lnTo>
                    <a:pt x="9348" y="343436"/>
                  </a:lnTo>
                  <a:lnTo>
                    <a:pt x="6232" y="368657"/>
                  </a:lnTo>
                  <a:lnTo>
                    <a:pt x="4154" y="393938"/>
                  </a:lnTo>
                  <a:lnTo>
                    <a:pt x="2769" y="419259"/>
                  </a:lnTo>
                  <a:lnTo>
                    <a:pt x="1230" y="469970"/>
                  </a:lnTo>
                  <a:lnTo>
                    <a:pt x="108" y="620895"/>
                  </a:lnTo>
                  <a:lnTo>
                    <a:pt x="0" y="889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114800" y="2197100"/>
              <a:ext cx="127001" cy="304801"/>
            </a:xfrm>
            <a:custGeom>
              <a:avLst/>
              <a:gdLst/>
              <a:ahLst/>
              <a:cxnLst/>
              <a:rect l="0" t="0" r="0" b="0"/>
              <a:pathLst>
                <a:path w="127001" h="304801">
                  <a:moveTo>
                    <a:pt x="127000" y="0"/>
                  </a:moveTo>
                  <a:lnTo>
                    <a:pt x="109323" y="70706"/>
                  </a:lnTo>
                  <a:lnTo>
                    <a:pt x="103926" y="86648"/>
                  </a:lnTo>
                  <a:lnTo>
                    <a:pt x="97506" y="102921"/>
                  </a:lnTo>
                  <a:lnTo>
                    <a:pt x="90404" y="119414"/>
                  </a:lnTo>
                  <a:lnTo>
                    <a:pt x="84258" y="134642"/>
                  </a:lnTo>
                  <a:lnTo>
                    <a:pt x="73666" y="162852"/>
                  </a:lnTo>
                  <a:lnTo>
                    <a:pt x="59770" y="202534"/>
                  </a:lnTo>
                  <a:lnTo>
                    <a:pt x="53957" y="216867"/>
                  </a:lnTo>
                  <a:lnTo>
                    <a:pt x="47260" y="232067"/>
                  </a:lnTo>
                  <a:lnTo>
                    <a:pt x="39973" y="247844"/>
                  </a:lnTo>
                  <a:lnTo>
                    <a:pt x="32293" y="261185"/>
                  </a:lnTo>
                  <a:lnTo>
                    <a:pt x="24351" y="272901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860800" y="2133600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76200" y="0"/>
                  </a:moveTo>
                  <a:lnTo>
                    <a:pt x="62715" y="13484"/>
                  </a:lnTo>
                  <a:lnTo>
                    <a:pt x="54510" y="23100"/>
                  </a:lnTo>
                  <a:lnTo>
                    <a:pt x="34104" y="48837"/>
                  </a:lnTo>
                  <a:lnTo>
                    <a:pt x="25558" y="62191"/>
                  </a:lnTo>
                  <a:lnTo>
                    <a:pt x="18450" y="75327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3606800" y="2082800"/>
              <a:ext cx="50801" cy="63501"/>
            </a:xfrm>
            <a:custGeom>
              <a:avLst/>
              <a:gdLst/>
              <a:ahLst/>
              <a:cxnLst/>
              <a:rect l="0" t="0" r="0" b="0"/>
              <a:pathLst>
                <a:path w="50801" h="63501">
                  <a:moveTo>
                    <a:pt x="50800" y="0"/>
                  </a:moveTo>
                  <a:lnTo>
                    <a:pt x="23169" y="27629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225800" y="2006600"/>
              <a:ext cx="63501" cy="63501"/>
            </a:xfrm>
            <a:custGeom>
              <a:avLst/>
              <a:gdLst/>
              <a:ahLst/>
              <a:cxnLst/>
              <a:rect l="0" t="0" r="0" b="0"/>
              <a:pathLst>
                <a:path w="63501" h="63501">
                  <a:moveTo>
                    <a:pt x="63500" y="0"/>
                  </a:move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3022600" y="1955800"/>
              <a:ext cx="38101" cy="63501"/>
            </a:xfrm>
            <a:custGeom>
              <a:avLst/>
              <a:gdLst/>
              <a:ahLst/>
              <a:cxnLst/>
              <a:rect l="0" t="0" r="0" b="0"/>
              <a:pathLst>
                <a:path w="38101" h="63501">
                  <a:moveTo>
                    <a:pt x="38100" y="0"/>
                  </a:moveTo>
                  <a:lnTo>
                    <a:pt x="30574" y="11288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2891836" y="1943100"/>
              <a:ext cx="3765" cy="63501"/>
            </a:xfrm>
            <a:custGeom>
              <a:avLst/>
              <a:gdLst/>
              <a:ahLst/>
              <a:cxnLst/>
              <a:rect l="0" t="0" r="0" b="0"/>
              <a:pathLst>
                <a:path w="3765" h="63501">
                  <a:moveTo>
                    <a:pt x="3764" y="0"/>
                  </a:moveTo>
                  <a:lnTo>
                    <a:pt x="0" y="11288"/>
                  </a:lnTo>
                  <a:lnTo>
                    <a:pt x="3764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784600" y="2133600"/>
              <a:ext cx="76201" cy="76201"/>
            </a:xfrm>
            <a:custGeom>
              <a:avLst/>
              <a:gdLst/>
              <a:ahLst/>
              <a:cxnLst/>
              <a:rect l="0" t="0" r="0" b="0"/>
              <a:pathLst>
                <a:path w="76201" h="76201">
                  <a:moveTo>
                    <a:pt x="0" y="0"/>
                  </a:moveTo>
                  <a:lnTo>
                    <a:pt x="762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330700" y="2247900"/>
              <a:ext cx="63501" cy="63501"/>
            </a:xfrm>
            <a:custGeom>
              <a:avLst/>
              <a:gdLst/>
              <a:ahLst/>
              <a:cxnLst/>
              <a:rect l="0" t="0" r="0" b="0"/>
              <a:pathLst>
                <a:path w="63501" h="63501">
                  <a:moveTo>
                    <a:pt x="0" y="0"/>
                  </a:moveTo>
                  <a:lnTo>
                    <a:pt x="13484" y="20225"/>
                  </a:lnTo>
                  <a:lnTo>
                    <a:pt x="20278" y="29006"/>
                  </a:lnTo>
                  <a:lnTo>
                    <a:pt x="27630" y="37682"/>
                  </a:lnTo>
                  <a:lnTo>
                    <a:pt x="635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648200" y="228600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0" y="0"/>
                  </a:moveTo>
                  <a:lnTo>
                    <a:pt x="3762" y="11288"/>
                  </a:lnTo>
                  <a:lnTo>
                    <a:pt x="254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965700" y="2298700"/>
              <a:ext cx="50801" cy="50801"/>
            </a:xfrm>
            <a:custGeom>
              <a:avLst/>
              <a:gdLst/>
              <a:ahLst/>
              <a:cxnLst/>
              <a:rect l="0" t="0" r="0" b="0"/>
              <a:pathLst>
                <a:path w="50801" h="50801">
                  <a:moveTo>
                    <a:pt x="0" y="0"/>
                  </a:moveTo>
                  <a:lnTo>
                    <a:pt x="508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143500" y="2349500"/>
              <a:ext cx="76201" cy="38101"/>
            </a:xfrm>
            <a:custGeom>
              <a:avLst/>
              <a:gdLst/>
              <a:ahLst/>
              <a:cxnLst/>
              <a:rect l="0" t="0" r="0" b="0"/>
              <a:pathLst>
                <a:path w="76201" h="38101">
                  <a:moveTo>
                    <a:pt x="0" y="0"/>
                  </a:moveTo>
                  <a:lnTo>
                    <a:pt x="20225" y="6742"/>
                  </a:lnTo>
                  <a:lnTo>
                    <a:pt x="30417" y="11550"/>
                  </a:lnTo>
                  <a:lnTo>
                    <a:pt x="41444" y="17577"/>
                  </a:lnTo>
                  <a:lnTo>
                    <a:pt x="76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346700" y="2438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7" name="Freeform 296"/>
          <p:cNvSpPr/>
          <p:nvPr/>
        </p:nvSpPr>
        <p:spPr>
          <a:xfrm>
            <a:off x="825500" y="5503815"/>
            <a:ext cx="1463062" cy="83394"/>
          </a:xfrm>
          <a:custGeom>
            <a:avLst/>
            <a:gdLst/>
            <a:ahLst/>
            <a:cxnLst/>
            <a:rect l="0" t="0" r="0" b="0"/>
            <a:pathLst>
              <a:path w="1463062" h="83394">
                <a:moveTo>
                  <a:pt x="25400" y="7985"/>
                </a:moveTo>
                <a:lnTo>
                  <a:pt x="45625" y="1242"/>
                </a:lnTo>
                <a:lnTo>
                  <a:pt x="55817" y="668"/>
                </a:lnTo>
                <a:lnTo>
                  <a:pt x="66844" y="1695"/>
                </a:lnTo>
                <a:lnTo>
                  <a:pt x="78429" y="3792"/>
                </a:lnTo>
                <a:lnTo>
                  <a:pt x="102591" y="2358"/>
                </a:lnTo>
                <a:lnTo>
                  <a:pt x="114960" y="0"/>
                </a:lnTo>
                <a:lnTo>
                  <a:pt x="139993" y="1143"/>
                </a:lnTo>
                <a:lnTo>
                  <a:pt x="152595" y="3424"/>
                </a:lnTo>
                <a:lnTo>
                  <a:pt x="165230" y="6355"/>
                </a:lnTo>
                <a:lnTo>
                  <a:pt x="177887" y="9720"/>
                </a:lnTo>
                <a:lnTo>
                  <a:pt x="190558" y="13375"/>
                </a:lnTo>
                <a:lnTo>
                  <a:pt x="204649" y="15812"/>
                </a:lnTo>
                <a:lnTo>
                  <a:pt x="219688" y="17436"/>
                </a:lnTo>
                <a:lnTo>
                  <a:pt x="235359" y="18519"/>
                </a:lnTo>
                <a:lnTo>
                  <a:pt x="251450" y="20652"/>
                </a:lnTo>
                <a:lnTo>
                  <a:pt x="267822" y="23485"/>
                </a:lnTo>
                <a:lnTo>
                  <a:pt x="284381" y="26785"/>
                </a:lnTo>
                <a:lnTo>
                  <a:pt x="301065" y="28985"/>
                </a:lnTo>
                <a:lnTo>
                  <a:pt x="334655" y="31429"/>
                </a:lnTo>
                <a:lnTo>
                  <a:pt x="368398" y="32515"/>
                </a:lnTo>
                <a:lnTo>
                  <a:pt x="442794" y="33213"/>
                </a:lnTo>
                <a:lnTo>
                  <a:pt x="613155" y="33380"/>
                </a:lnTo>
                <a:lnTo>
                  <a:pt x="628903" y="34793"/>
                </a:lnTo>
                <a:lnTo>
                  <a:pt x="643636" y="37146"/>
                </a:lnTo>
                <a:lnTo>
                  <a:pt x="657690" y="40125"/>
                </a:lnTo>
                <a:lnTo>
                  <a:pt x="674116" y="42111"/>
                </a:lnTo>
                <a:lnTo>
                  <a:pt x="711181" y="44319"/>
                </a:lnTo>
                <a:lnTo>
                  <a:pt x="751173" y="45300"/>
                </a:lnTo>
                <a:lnTo>
                  <a:pt x="931145" y="46071"/>
                </a:lnTo>
                <a:lnTo>
                  <a:pt x="948141" y="47487"/>
                </a:lnTo>
                <a:lnTo>
                  <a:pt x="965116" y="49841"/>
                </a:lnTo>
                <a:lnTo>
                  <a:pt x="982077" y="52822"/>
                </a:lnTo>
                <a:lnTo>
                  <a:pt x="999029" y="54810"/>
                </a:lnTo>
                <a:lnTo>
                  <a:pt x="1032916" y="57018"/>
                </a:lnTo>
                <a:lnTo>
                  <a:pt x="1048444" y="56196"/>
                </a:lnTo>
                <a:lnTo>
                  <a:pt x="1063029" y="54236"/>
                </a:lnTo>
                <a:lnTo>
                  <a:pt x="1076986" y="51519"/>
                </a:lnTo>
                <a:lnTo>
                  <a:pt x="1103783" y="52263"/>
                </a:lnTo>
                <a:lnTo>
                  <a:pt x="1116855" y="54437"/>
                </a:lnTo>
                <a:lnTo>
                  <a:pt x="1146431" y="56852"/>
                </a:lnTo>
                <a:lnTo>
                  <a:pt x="1178392" y="57926"/>
                </a:lnTo>
                <a:lnTo>
                  <a:pt x="1261734" y="58671"/>
                </a:lnTo>
                <a:lnTo>
                  <a:pt x="1413938" y="58781"/>
                </a:lnTo>
                <a:lnTo>
                  <a:pt x="1429459" y="57371"/>
                </a:lnTo>
                <a:lnTo>
                  <a:pt x="1444039" y="55020"/>
                </a:lnTo>
                <a:lnTo>
                  <a:pt x="1457992" y="52042"/>
                </a:lnTo>
                <a:lnTo>
                  <a:pt x="1463061" y="51467"/>
                </a:lnTo>
                <a:lnTo>
                  <a:pt x="1462207" y="52495"/>
                </a:lnTo>
                <a:lnTo>
                  <a:pt x="1457405" y="54592"/>
                </a:lnTo>
                <a:lnTo>
                  <a:pt x="1437017" y="56921"/>
                </a:lnTo>
                <a:lnTo>
                  <a:pt x="1393805" y="58232"/>
                </a:lnTo>
                <a:lnTo>
                  <a:pt x="1363124" y="57128"/>
                </a:lnTo>
                <a:lnTo>
                  <a:pt x="1349016" y="54858"/>
                </a:lnTo>
                <a:lnTo>
                  <a:pt x="1335377" y="51933"/>
                </a:lnTo>
                <a:lnTo>
                  <a:pt x="1319229" y="49984"/>
                </a:lnTo>
                <a:lnTo>
                  <a:pt x="1282472" y="47817"/>
                </a:lnTo>
                <a:lnTo>
                  <a:pt x="1246380" y="46855"/>
                </a:lnTo>
                <a:lnTo>
                  <a:pt x="1080330" y="46105"/>
                </a:lnTo>
                <a:lnTo>
                  <a:pt x="1046002" y="47505"/>
                </a:lnTo>
                <a:lnTo>
                  <a:pt x="1028946" y="49853"/>
                </a:lnTo>
                <a:lnTo>
                  <a:pt x="1011930" y="52831"/>
                </a:lnTo>
                <a:lnTo>
                  <a:pt x="994942" y="54815"/>
                </a:lnTo>
                <a:lnTo>
                  <a:pt x="961015" y="57020"/>
                </a:lnTo>
                <a:lnTo>
                  <a:pt x="944065" y="59019"/>
                </a:lnTo>
                <a:lnTo>
                  <a:pt x="927121" y="61763"/>
                </a:lnTo>
                <a:lnTo>
                  <a:pt x="910181" y="65004"/>
                </a:lnTo>
                <a:lnTo>
                  <a:pt x="891831" y="67164"/>
                </a:lnTo>
                <a:lnTo>
                  <a:pt x="852628" y="69564"/>
                </a:lnTo>
                <a:lnTo>
                  <a:pt x="815450" y="70631"/>
                </a:lnTo>
                <a:lnTo>
                  <a:pt x="745590" y="71316"/>
                </a:lnTo>
                <a:lnTo>
                  <a:pt x="729893" y="72783"/>
                </a:lnTo>
                <a:lnTo>
                  <a:pt x="715195" y="75173"/>
                </a:lnTo>
                <a:lnTo>
                  <a:pt x="701163" y="78176"/>
                </a:lnTo>
                <a:lnTo>
                  <a:pt x="686164" y="80179"/>
                </a:lnTo>
                <a:lnTo>
                  <a:pt x="654447" y="82404"/>
                </a:lnTo>
                <a:lnTo>
                  <a:pt x="617772" y="83393"/>
                </a:lnTo>
                <a:lnTo>
                  <a:pt x="579365" y="82422"/>
                </a:lnTo>
                <a:lnTo>
                  <a:pt x="561221" y="80187"/>
                </a:lnTo>
                <a:lnTo>
                  <a:pt x="543481" y="77286"/>
                </a:lnTo>
                <a:lnTo>
                  <a:pt x="524598" y="75352"/>
                </a:lnTo>
                <a:lnTo>
                  <a:pt x="484803" y="73204"/>
                </a:lnTo>
                <a:lnTo>
                  <a:pt x="447360" y="72249"/>
                </a:lnTo>
                <a:lnTo>
                  <a:pt x="411904" y="70413"/>
                </a:lnTo>
                <a:lnTo>
                  <a:pt x="394547" y="67948"/>
                </a:lnTo>
                <a:lnTo>
                  <a:pt x="377331" y="64893"/>
                </a:lnTo>
                <a:lnTo>
                  <a:pt x="360209" y="62857"/>
                </a:lnTo>
                <a:lnTo>
                  <a:pt x="326134" y="60594"/>
                </a:lnTo>
                <a:lnTo>
                  <a:pt x="288411" y="59589"/>
                </a:lnTo>
                <a:lnTo>
                  <a:pt x="206704" y="58943"/>
                </a:lnTo>
                <a:lnTo>
                  <a:pt x="188603" y="60301"/>
                </a:lnTo>
                <a:lnTo>
                  <a:pt x="172302" y="62618"/>
                </a:lnTo>
                <a:lnTo>
                  <a:pt x="157201" y="65574"/>
                </a:lnTo>
                <a:lnTo>
                  <a:pt x="140078" y="67544"/>
                </a:lnTo>
                <a:lnTo>
                  <a:pt x="102238" y="69733"/>
                </a:lnTo>
                <a:lnTo>
                  <a:pt x="65665" y="70706"/>
                </a:lnTo>
                <a:lnTo>
                  <a:pt x="0" y="714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1" name="Group 300"/>
          <p:cNvGrpSpPr/>
          <p:nvPr/>
        </p:nvGrpSpPr>
        <p:grpSpPr>
          <a:xfrm>
            <a:off x="2590800" y="5562600"/>
            <a:ext cx="2374901" cy="152401"/>
            <a:chOff x="2590800" y="5562600"/>
            <a:chExt cx="2374901" cy="152401"/>
          </a:xfrm>
        </p:grpSpPr>
        <p:sp>
          <p:nvSpPr>
            <p:cNvPr id="298" name="Freeform 297"/>
            <p:cNvSpPr/>
            <p:nvPr/>
          </p:nvSpPr>
          <p:spPr>
            <a:xfrm>
              <a:off x="2590800" y="5562600"/>
              <a:ext cx="2045848" cy="76201"/>
            </a:xfrm>
            <a:custGeom>
              <a:avLst/>
              <a:gdLst/>
              <a:ahLst/>
              <a:cxnLst/>
              <a:rect l="0" t="0" r="0" b="0"/>
              <a:pathLst>
                <a:path w="2045848" h="76201">
                  <a:moveTo>
                    <a:pt x="50800" y="50800"/>
                  </a:moveTo>
                  <a:lnTo>
                    <a:pt x="170214" y="50800"/>
                  </a:lnTo>
                  <a:lnTo>
                    <a:pt x="186853" y="52211"/>
                  </a:lnTo>
                  <a:lnTo>
                    <a:pt x="203591" y="54562"/>
                  </a:lnTo>
                  <a:lnTo>
                    <a:pt x="220394" y="57542"/>
                  </a:lnTo>
                  <a:lnTo>
                    <a:pt x="238651" y="59528"/>
                  </a:lnTo>
                  <a:lnTo>
                    <a:pt x="277752" y="61734"/>
                  </a:lnTo>
                  <a:lnTo>
                    <a:pt x="332690" y="62977"/>
                  </a:lnTo>
                  <a:lnTo>
                    <a:pt x="384717" y="63344"/>
                  </a:lnTo>
                  <a:lnTo>
                    <a:pt x="401822" y="61985"/>
                  </a:lnTo>
                  <a:lnTo>
                    <a:pt x="418870" y="59668"/>
                  </a:lnTo>
                  <a:lnTo>
                    <a:pt x="435880" y="56712"/>
                  </a:lnTo>
                  <a:lnTo>
                    <a:pt x="452864" y="54741"/>
                  </a:lnTo>
                  <a:lnTo>
                    <a:pt x="486788" y="52551"/>
                  </a:lnTo>
                  <a:lnTo>
                    <a:pt x="537620" y="51318"/>
                  </a:lnTo>
                  <a:lnTo>
                    <a:pt x="554557" y="52557"/>
                  </a:lnTo>
                  <a:lnTo>
                    <a:pt x="571494" y="54793"/>
                  </a:lnTo>
                  <a:lnTo>
                    <a:pt x="588429" y="57695"/>
                  </a:lnTo>
                  <a:lnTo>
                    <a:pt x="605364" y="59630"/>
                  </a:lnTo>
                  <a:lnTo>
                    <a:pt x="639232" y="61780"/>
                  </a:lnTo>
                  <a:lnTo>
                    <a:pt x="690033" y="62990"/>
                  </a:lnTo>
                  <a:lnTo>
                    <a:pt x="706966" y="61748"/>
                  </a:lnTo>
                  <a:lnTo>
                    <a:pt x="723900" y="59510"/>
                  </a:lnTo>
                  <a:lnTo>
                    <a:pt x="740833" y="56607"/>
                  </a:lnTo>
                  <a:lnTo>
                    <a:pt x="774700" y="57143"/>
                  </a:lnTo>
                  <a:lnTo>
                    <a:pt x="808566" y="59263"/>
                  </a:lnTo>
                  <a:lnTo>
                    <a:pt x="825500" y="57853"/>
                  </a:lnTo>
                  <a:lnTo>
                    <a:pt x="842433" y="55502"/>
                  </a:lnTo>
                  <a:lnTo>
                    <a:pt x="859366" y="53935"/>
                  </a:lnTo>
                  <a:lnTo>
                    <a:pt x="911577" y="51729"/>
                  </a:lnTo>
                  <a:lnTo>
                    <a:pt x="1024701" y="50881"/>
                  </a:lnTo>
                  <a:lnTo>
                    <a:pt x="1119913" y="50810"/>
                  </a:lnTo>
                  <a:lnTo>
                    <a:pt x="1137486" y="49396"/>
                  </a:lnTo>
                  <a:lnTo>
                    <a:pt x="1154846" y="47041"/>
                  </a:lnTo>
                  <a:lnTo>
                    <a:pt x="1172064" y="44061"/>
                  </a:lnTo>
                  <a:lnTo>
                    <a:pt x="1189187" y="42074"/>
                  </a:lnTo>
                  <a:lnTo>
                    <a:pt x="1223264" y="39866"/>
                  </a:lnTo>
                  <a:lnTo>
                    <a:pt x="1274183" y="38623"/>
                  </a:lnTo>
                  <a:lnTo>
                    <a:pt x="1449743" y="38113"/>
                  </a:lnTo>
                  <a:lnTo>
                    <a:pt x="1466029" y="36697"/>
                  </a:lnTo>
                  <a:lnTo>
                    <a:pt x="1481119" y="34343"/>
                  </a:lnTo>
                  <a:lnTo>
                    <a:pt x="1495412" y="31362"/>
                  </a:lnTo>
                  <a:lnTo>
                    <a:pt x="1510586" y="29374"/>
                  </a:lnTo>
                  <a:lnTo>
                    <a:pt x="1542497" y="27166"/>
                  </a:lnTo>
                  <a:lnTo>
                    <a:pt x="1592197" y="25923"/>
                  </a:lnTo>
                  <a:lnTo>
                    <a:pt x="1642670" y="25555"/>
                  </a:lnTo>
                  <a:lnTo>
                    <a:pt x="1658147" y="24092"/>
                  </a:lnTo>
                  <a:lnTo>
                    <a:pt x="1672698" y="21705"/>
                  </a:lnTo>
                  <a:lnTo>
                    <a:pt x="1686632" y="18703"/>
                  </a:lnTo>
                  <a:lnTo>
                    <a:pt x="1702977" y="16702"/>
                  </a:lnTo>
                  <a:lnTo>
                    <a:pt x="1739952" y="14478"/>
                  </a:lnTo>
                  <a:lnTo>
                    <a:pt x="1793694" y="13227"/>
                  </a:lnTo>
                  <a:lnTo>
                    <a:pt x="1998123" y="12704"/>
                  </a:lnTo>
                  <a:lnTo>
                    <a:pt x="2013649" y="11291"/>
                  </a:lnTo>
                  <a:lnTo>
                    <a:pt x="2028232" y="8938"/>
                  </a:lnTo>
                  <a:lnTo>
                    <a:pt x="2042188" y="5959"/>
                  </a:lnTo>
                  <a:lnTo>
                    <a:pt x="2045847" y="3973"/>
                  </a:lnTo>
                  <a:lnTo>
                    <a:pt x="2042642" y="2648"/>
                  </a:lnTo>
                  <a:lnTo>
                    <a:pt x="1981817" y="348"/>
                  </a:lnTo>
                  <a:lnTo>
                    <a:pt x="1636136" y="0"/>
                  </a:lnTo>
                  <a:lnTo>
                    <a:pt x="1615690" y="1411"/>
                  </a:lnTo>
                  <a:lnTo>
                    <a:pt x="1597827" y="3762"/>
                  </a:lnTo>
                  <a:lnTo>
                    <a:pt x="1518513" y="17676"/>
                  </a:lnTo>
                  <a:lnTo>
                    <a:pt x="1494942" y="20251"/>
                  </a:lnTo>
                  <a:lnTo>
                    <a:pt x="1470761" y="21967"/>
                  </a:lnTo>
                  <a:lnTo>
                    <a:pt x="1446174" y="23111"/>
                  </a:lnTo>
                  <a:lnTo>
                    <a:pt x="1425549" y="25285"/>
                  </a:lnTo>
                  <a:lnTo>
                    <a:pt x="1407566" y="28145"/>
                  </a:lnTo>
                  <a:lnTo>
                    <a:pt x="1391344" y="31463"/>
                  </a:lnTo>
                  <a:lnTo>
                    <a:pt x="1372062" y="33675"/>
                  </a:lnTo>
                  <a:lnTo>
                    <a:pt x="1350741" y="35150"/>
                  </a:lnTo>
                  <a:lnTo>
                    <a:pt x="1304474" y="36789"/>
                  </a:lnTo>
                  <a:lnTo>
                    <a:pt x="1209546" y="37841"/>
                  </a:lnTo>
                  <a:lnTo>
                    <a:pt x="478527" y="38100"/>
                  </a:lnTo>
                  <a:lnTo>
                    <a:pt x="461540" y="39511"/>
                  </a:lnTo>
                  <a:lnTo>
                    <a:pt x="444571" y="41862"/>
                  </a:lnTo>
                  <a:lnTo>
                    <a:pt x="427614" y="44842"/>
                  </a:lnTo>
                  <a:lnTo>
                    <a:pt x="410665" y="46828"/>
                  </a:lnTo>
                  <a:lnTo>
                    <a:pt x="376780" y="49034"/>
                  </a:lnTo>
                  <a:lnTo>
                    <a:pt x="319228" y="50277"/>
                  </a:lnTo>
                  <a:lnTo>
                    <a:pt x="87001" y="50796"/>
                  </a:lnTo>
                  <a:lnTo>
                    <a:pt x="70700" y="52208"/>
                  </a:lnTo>
                  <a:lnTo>
                    <a:pt x="55600" y="54561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4813300" y="5602465"/>
              <a:ext cx="152401" cy="10936"/>
            </a:xfrm>
            <a:custGeom>
              <a:avLst/>
              <a:gdLst/>
              <a:ahLst/>
              <a:cxnLst/>
              <a:rect l="0" t="0" r="0" b="0"/>
              <a:pathLst>
                <a:path w="152401" h="10936">
                  <a:moveTo>
                    <a:pt x="0" y="10935"/>
                  </a:moveTo>
                  <a:lnTo>
                    <a:pt x="20225" y="4192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1" y="0"/>
                  </a:lnTo>
                  <a:lnTo>
                    <a:pt x="73714" y="822"/>
                  </a:lnTo>
                  <a:lnTo>
                    <a:pt x="87243" y="2782"/>
                  </a:lnTo>
                  <a:lnTo>
                    <a:pt x="1524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4826000" y="5676900"/>
              <a:ext cx="76201" cy="38101"/>
            </a:xfrm>
            <a:custGeom>
              <a:avLst/>
              <a:gdLst/>
              <a:ahLst/>
              <a:cxnLst/>
              <a:rect l="0" t="0" r="0" b="0"/>
              <a:pathLst>
                <a:path w="76201" h="38101">
                  <a:moveTo>
                    <a:pt x="0" y="0"/>
                  </a:moveTo>
                  <a:lnTo>
                    <a:pt x="20225" y="6742"/>
                  </a:lnTo>
                  <a:lnTo>
                    <a:pt x="30417" y="11550"/>
                  </a:lnTo>
                  <a:lnTo>
                    <a:pt x="41444" y="17577"/>
                  </a:lnTo>
                  <a:lnTo>
                    <a:pt x="76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3263900" y="5016500"/>
            <a:ext cx="165101" cy="176035"/>
            <a:chOff x="3263900" y="5016500"/>
            <a:chExt cx="165101" cy="176035"/>
          </a:xfrm>
        </p:grpSpPr>
        <p:sp>
          <p:nvSpPr>
            <p:cNvPr id="302" name="Freeform 301"/>
            <p:cNvSpPr/>
            <p:nvPr/>
          </p:nvSpPr>
          <p:spPr>
            <a:xfrm>
              <a:off x="3263900" y="5016500"/>
              <a:ext cx="144168" cy="114301"/>
            </a:xfrm>
            <a:custGeom>
              <a:avLst/>
              <a:gdLst/>
              <a:ahLst/>
              <a:cxnLst/>
              <a:rect l="0" t="0" r="0" b="0"/>
              <a:pathLst>
                <a:path w="144168" h="114301">
                  <a:moveTo>
                    <a:pt x="25400" y="0"/>
                  </a:moveTo>
                  <a:lnTo>
                    <a:pt x="38884" y="13484"/>
                  </a:lnTo>
                  <a:lnTo>
                    <a:pt x="47089" y="20278"/>
                  </a:lnTo>
                  <a:lnTo>
                    <a:pt x="56792" y="27630"/>
                  </a:lnTo>
                  <a:lnTo>
                    <a:pt x="67495" y="35353"/>
                  </a:lnTo>
                  <a:lnTo>
                    <a:pt x="78863" y="41913"/>
                  </a:lnTo>
                  <a:lnTo>
                    <a:pt x="90675" y="47697"/>
                  </a:lnTo>
                  <a:lnTo>
                    <a:pt x="102783" y="52964"/>
                  </a:lnTo>
                  <a:lnTo>
                    <a:pt x="115089" y="57887"/>
                  </a:lnTo>
                  <a:lnTo>
                    <a:pt x="140050" y="67120"/>
                  </a:lnTo>
                  <a:lnTo>
                    <a:pt x="144167" y="71558"/>
                  </a:lnTo>
                  <a:lnTo>
                    <a:pt x="142678" y="75927"/>
                  </a:lnTo>
                  <a:lnTo>
                    <a:pt x="137452" y="80251"/>
                  </a:lnTo>
                  <a:lnTo>
                    <a:pt x="129734" y="84545"/>
                  </a:lnTo>
                  <a:lnTo>
                    <a:pt x="120356" y="88819"/>
                  </a:lnTo>
                  <a:lnTo>
                    <a:pt x="109870" y="93079"/>
                  </a:lnTo>
                  <a:lnTo>
                    <a:pt x="97236" y="95919"/>
                  </a:lnTo>
                  <a:lnTo>
                    <a:pt x="83168" y="97813"/>
                  </a:lnTo>
                  <a:lnTo>
                    <a:pt x="68145" y="99075"/>
                  </a:lnTo>
                  <a:lnTo>
                    <a:pt x="53897" y="101327"/>
                  </a:lnTo>
                  <a:lnTo>
                    <a:pt x="40164" y="104240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263900" y="5181600"/>
              <a:ext cx="165101" cy="10935"/>
            </a:xfrm>
            <a:custGeom>
              <a:avLst/>
              <a:gdLst/>
              <a:ahLst/>
              <a:cxnLst/>
              <a:rect l="0" t="0" r="0" b="0"/>
              <a:pathLst>
                <a:path w="165101" h="10935">
                  <a:moveTo>
                    <a:pt x="165100" y="0"/>
                  </a:moveTo>
                  <a:lnTo>
                    <a:pt x="144874" y="6742"/>
                  </a:lnTo>
                  <a:lnTo>
                    <a:pt x="133271" y="8728"/>
                  </a:lnTo>
                  <a:lnTo>
                    <a:pt x="119891" y="10052"/>
                  </a:lnTo>
                  <a:lnTo>
                    <a:pt x="105328" y="10934"/>
                  </a:lnTo>
                  <a:lnTo>
                    <a:pt x="91385" y="10112"/>
                  </a:lnTo>
                  <a:lnTo>
                    <a:pt x="77856" y="815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3175000" y="5905500"/>
            <a:ext cx="591025" cy="833456"/>
            <a:chOff x="3175000" y="5905500"/>
            <a:chExt cx="591025" cy="833456"/>
          </a:xfrm>
        </p:grpSpPr>
        <p:sp>
          <p:nvSpPr>
            <p:cNvPr id="305" name="Freeform 304"/>
            <p:cNvSpPr/>
            <p:nvPr/>
          </p:nvSpPr>
          <p:spPr>
            <a:xfrm>
              <a:off x="3187700" y="5905500"/>
              <a:ext cx="176359" cy="215901"/>
            </a:xfrm>
            <a:custGeom>
              <a:avLst/>
              <a:gdLst/>
              <a:ahLst/>
              <a:cxnLst/>
              <a:rect l="0" t="0" r="0" b="0"/>
              <a:pathLst>
                <a:path w="176359" h="215901">
                  <a:moveTo>
                    <a:pt x="0" y="0"/>
                  </a:moveTo>
                  <a:lnTo>
                    <a:pt x="20225" y="13484"/>
                  </a:lnTo>
                  <a:lnTo>
                    <a:pt x="31828" y="18867"/>
                  </a:lnTo>
                  <a:lnTo>
                    <a:pt x="45207" y="23866"/>
                  </a:lnTo>
                  <a:lnTo>
                    <a:pt x="59771" y="28611"/>
                  </a:lnTo>
                  <a:lnTo>
                    <a:pt x="72303" y="34596"/>
                  </a:lnTo>
                  <a:lnTo>
                    <a:pt x="83480" y="41408"/>
                  </a:lnTo>
                  <a:lnTo>
                    <a:pt x="93753" y="48772"/>
                  </a:lnTo>
                  <a:lnTo>
                    <a:pt x="104835" y="55092"/>
                  </a:lnTo>
                  <a:lnTo>
                    <a:pt x="116456" y="60717"/>
                  </a:lnTo>
                  <a:lnTo>
                    <a:pt x="128437" y="65878"/>
                  </a:lnTo>
                  <a:lnTo>
                    <a:pt x="140658" y="70729"/>
                  </a:lnTo>
                  <a:lnTo>
                    <a:pt x="165525" y="79883"/>
                  </a:lnTo>
                  <a:lnTo>
                    <a:pt x="172439" y="87122"/>
                  </a:lnTo>
                  <a:lnTo>
                    <a:pt x="175637" y="96181"/>
                  </a:lnTo>
                  <a:lnTo>
                    <a:pt x="176358" y="106454"/>
                  </a:lnTo>
                  <a:lnTo>
                    <a:pt x="172605" y="116125"/>
                  </a:lnTo>
                  <a:lnTo>
                    <a:pt x="165870" y="125394"/>
                  </a:lnTo>
                  <a:lnTo>
                    <a:pt x="157146" y="134396"/>
                  </a:lnTo>
                  <a:lnTo>
                    <a:pt x="147097" y="143219"/>
                  </a:lnTo>
                  <a:lnTo>
                    <a:pt x="136165" y="151924"/>
                  </a:lnTo>
                  <a:lnTo>
                    <a:pt x="124643" y="160549"/>
                  </a:lnTo>
                  <a:lnTo>
                    <a:pt x="100552" y="177659"/>
                  </a:lnTo>
                  <a:lnTo>
                    <a:pt x="88201" y="186173"/>
                  </a:lnTo>
                  <a:lnTo>
                    <a:pt x="75734" y="193259"/>
                  </a:lnTo>
                  <a:lnTo>
                    <a:pt x="63189" y="199395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3175000" y="6248400"/>
              <a:ext cx="190501" cy="63501"/>
            </a:xfrm>
            <a:custGeom>
              <a:avLst/>
              <a:gdLst/>
              <a:ahLst/>
              <a:cxnLst/>
              <a:rect l="0" t="0" r="0" b="0"/>
              <a:pathLst>
                <a:path w="190501" h="63501">
                  <a:moveTo>
                    <a:pt x="0" y="63500"/>
                  </a:moveTo>
                  <a:lnTo>
                    <a:pt x="13483" y="50015"/>
                  </a:lnTo>
                  <a:lnTo>
                    <a:pt x="23100" y="44632"/>
                  </a:lnTo>
                  <a:lnTo>
                    <a:pt x="35155" y="39633"/>
                  </a:lnTo>
                  <a:lnTo>
                    <a:pt x="114041" y="12834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3486360" y="5969000"/>
              <a:ext cx="279665" cy="769956"/>
            </a:xfrm>
            <a:custGeom>
              <a:avLst/>
              <a:gdLst/>
              <a:ahLst/>
              <a:cxnLst/>
              <a:rect l="0" t="0" r="0" b="0"/>
              <a:pathLst>
                <a:path w="279665" h="769956">
                  <a:moveTo>
                    <a:pt x="18840" y="0"/>
                  </a:moveTo>
                  <a:lnTo>
                    <a:pt x="12097" y="20225"/>
                  </a:lnTo>
                  <a:lnTo>
                    <a:pt x="8700" y="31828"/>
                  </a:lnTo>
                  <a:lnTo>
                    <a:pt x="1163" y="59771"/>
                  </a:lnTo>
                  <a:lnTo>
                    <a:pt x="0" y="73714"/>
                  </a:lnTo>
                  <a:lnTo>
                    <a:pt x="635" y="87242"/>
                  </a:lnTo>
                  <a:lnTo>
                    <a:pt x="2470" y="100495"/>
                  </a:lnTo>
                  <a:lnTo>
                    <a:pt x="5104" y="114974"/>
                  </a:lnTo>
                  <a:lnTo>
                    <a:pt x="8272" y="130272"/>
                  </a:lnTo>
                  <a:lnTo>
                    <a:pt x="11794" y="146114"/>
                  </a:lnTo>
                  <a:lnTo>
                    <a:pt x="16965" y="160909"/>
                  </a:lnTo>
                  <a:lnTo>
                    <a:pt x="23234" y="175006"/>
                  </a:lnTo>
                  <a:lnTo>
                    <a:pt x="30236" y="188637"/>
                  </a:lnTo>
                  <a:lnTo>
                    <a:pt x="37726" y="200547"/>
                  </a:lnTo>
                  <a:lnTo>
                    <a:pt x="45542" y="211309"/>
                  </a:lnTo>
                  <a:lnTo>
                    <a:pt x="53574" y="221305"/>
                  </a:lnTo>
                  <a:lnTo>
                    <a:pt x="63163" y="229381"/>
                  </a:lnTo>
                  <a:lnTo>
                    <a:pt x="73788" y="236176"/>
                  </a:lnTo>
                  <a:lnTo>
                    <a:pt x="85106" y="242117"/>
                  </a:lnTo>
                  <a:lnTo>
                    <a:pt x="96884" y="244667"/>
                  </a:lnTo>
                  <a:lnTo>
                    <a:pt x="108969" y="244955"/>
                  </a:lnTo>
                  <a:lnTo>
                    <a:pt x="121259" y="243737"/>
                  </a:lnTo>
                  <a:lnTo>
                    <a:pt x="133686" y="238691"/>
                  </a:lnTo>
                  <a:lnTo>
                    <a:pt x="146204" y="231094"/>
                  </a:lnTo>
                  <a:lnTo>
                    <a:pt x="158782" y="221796"/>
                  </a:lnTo>
                  <a:lnTo>
                    <a:pt x="168579" y="211364"/>
                  </a:lnTo>
                  <a:lnTo>
                    <a:pt x="176521" y="200175"/>
                  </a:lnTo>
                  <a:lnTo>
                    <a:pt x="183228" y="188483"/>
                  </a:lnTo>
                  <a:lnTo>
                    <a:pt x="189109" y="176455"/>
                  </a:lnTo>
                  <a:lnTo>
                    <a:pt x="194442" y="164204"/>
                  </a:lnTo>
                  <a:lnTo>
                    <a:pt x="199408" y="151802"/>
                  </a:lnTo>
                  <a:lnTo>
                    <a:pt x="204129" y="150590"/>
                  </a:lnTo>
                  <a:lnTo>
                    <a:pt x="208688" y="156838"/>
                  </a:lnTo>
                  <a:lnTo>
                    <a:pt x="213139" y="168058"/>
                  </a:lnTo>
                  <a:lnTo>
                    <a:pt x="216106" y="181183"/>
                  </a:lnTo>
                  <a:lnTo>
                    <a:pt x="218084" y="195577"/>
                  </a:lnTo>
                  <a:lnTo>
                    <a:pt x="219402" y="210818"/>
                  </a:lnTo>
                  <a:lnTo>
                    <a:pt x="221692" y="229445"/>
                  </a:lnTo>
                  <a:lnTo>
                    <a:pt x="228000" y="272720"/>
                  </a:lnTo>
                  <a:lnTo>
                    <a:pt x="231658" y="291880"/>
                  </a:lnTo>
                  <a:lnTo>
                    <a:pt x="235507" y="308886"/>
                  </a:lnTo>
                  <a:lnTo>
                    <a:pt x="239485" y="324457"/>
                  </a:lnTo>
                  <a:lnTo>
                    <a:pt x="247667" y="360574"/>
                  </a:lnTo>
                  <a:lnTo>
                    <a:pt x="251825" y="380082"/>
                  </a:lnTo>
                  <a:lnTo>
                    <a:pt x="260207" y="424336"/>
                  </a:lnTo>
                  <a:lnTo>
                    <a:pt x="264418" y="447990"/>
                  </a:lnTo>
                  <a:lnTo>
                    <a:pt x="267225" y="470816"/>
                  </a:lnTo>
                  <a:lnTo>
                    <a:pt x="269096" y="493088"/>
                  </a:lnTo>
                  <a:lnTo>
                    <a:pt x="270344" y="514992"/>
                  </a:lnTo>
                  <a:lnTo>
                    <a:pt x="272587" y="535239"/>
                  </a:lnTo>
                  <a:lnTo>
                    <a:pt x="275493" y="554381"/>
                  </a:lnTo>
                  <a:lnTo>
                    <a:pt x="278842" y="572788"/>
                  </a:lnTo>
                  <a:lnTo>
                    <a:pt x="279664" y="590703"/>
                  </a:lnTo>
                  <a:lnTo>
                    <a:pt x="278800" y="608290"/>
                  </a:lnTo>
                  <a:lnTo>
                    <a:pt x="276813" y="625660"/>
                  </a:lnTo>
                  <a:lnTo>
                    <a:pt x="274077" y="642884"/>
                  </a:lnTo>
                  <a:lnTo>
                    <a:pt x="270843" y="660012"/>
                  </a:lnTo>
                  <a:lnTo>
                    <a:pt x="263485" y="694094"/>
                  </a:lnTo>
                  <a:lnTo>
                    <a:pt x="255512" y="728056"/>
                  </a:lnTo>
                  <a:lnTo>
                    <a:pt x="248588" y="740781"/>
                  </a:lnTo>
                  <a:lnTo>
                    <a:pt x="239738" y="750677"/>
                  </a:lnTo>
                  <a:lnTo>
                    <a:pt x="229605" y="758684"/>
                  </a:lnTo>
                  <a:lnTo>
                    <a:pt x="217206" y="764023"/>
                  </a:lnTo>
                  <a:lnTo>
                    <a:pt x="203295" y="767582"/>
                  </a:lnTo>
                  <a:lnTo>
                    <a:pt x="188376" y="769955"/>
                  </a:lnTo>
                  <a:lnTo>
                    <a:pt x="174197" y="768714"/>
                  </a:lnTo>
                  <a:lnTo>
                    <a:pt x="160511" y="765065"/>
                  </a:lnTo>
                  <a:lnTo>
                    <a:pt x="147154" y="759810"/>
                  </a:lnTo>
                  <a:lnTo>
                    <a:pt x="134016" y="752073"/>
                  </a:lnTo>
                  <a:lnTo>
                    <a:pt x="121024" y="742682"/>
                  </a:lnTo>
                  <a:lnTo>
                    <a:pt x="69640" y="711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1917700" y="5958065"/>
            <a:ext cx="977901" cy="442736"/>
            <a:chOff x="1917700" y="5958065"/>
            <a:chExt cx="977901" cy="442736"/>
          </a:xfrm>
        </p:grpSpPr>
        <p:sp>
          <p:nvSpPr>
            <p:cNvPr id="309" name="Freeform 308"/>
            <p:cNvSpPr/>
            <p:nvPr/>
          </p:nvSpPr>
          <p:spPr>
            <a:xfrm>
              <a:off x="1917700" y="5958065"/>
              <a:ext cx="457201" cy="293806"/>
            </a:xfrm>
            <a:custGeom>
              <a:avLst/>
              <a:gdLst/>
              <a:ahLst/>
              <a:cxnLst/>
              <a:rect l="0" t="0" r="0" b="0"/>
              <a:pathLst>
                <a:path w="457201" h="293806">
                  <a:moveTo>
                    <a:pt x="0" y="10935"/>
                  </a:moveTo>
                  <a:lnTo>
                    <a:pt x="26967" y="4193"/>
                  </a:lnTo>
                  <a:lnTo>
                    <a:pt x="40556" y="2207"/>
                  </a:lnTo>
                  <a:lnTo>
                    <a:pt x="55259" y="882"/>
                  </a:lnTo>
                  <a:lnTo>
                    <a:pt x="70706" y="0"/>
                  </a:lnTo>
                  <a:lnTo>
                    <a:pt x="85237" y="822"/>
                  </a:lnTo>
                  <a:lnTo>
                    <a:pt x="99158" y="2782"/>
                  </a:lnTo>
                  <a:lnTo>
                    <a:pt x="112672" y="5500"/>
                  </a:lnTo>
                  <a:lnTo>
                    <a:pt x="124503" y="10133"/>
                  </a:lnTo>
                  <a:lnTo>
                    <a:pt x="135213" y="16045"/>
                  </a:lnTo>
                  <a:lnTo>
                    <a:pt x="145175" y="22808"/>
                  </a:lnTo>
                  <a:lnTo>
                    <a:pt x="153228" y="31550"/>
                  </a:lnTo>
                  <a:lnTo>
                    <a:pt x="160007" y="41612"/>
                  </a:lnTo>
                  <a:lnTo>
                    <a:pt x="165938" y="52553"/>
                  </a:lnTo>
                  <a:lnTo>
                    <a:pt x="187769" y="94919"/>
                  </a:lnTo>
                  <a:lnTo>
                    <a:pt x="212111" y="143220"/>
                  </a:lnTo>
                  <a:lnTo>
                    <a:pt x="221841" y="158392"/>
                  </a:lnTo>
                  <a:lnTo>
                    <a:pt x="232560" y="172739"/>
                  </a:lnTo>
                  <a:lnTo>
                    <a:pt x="243940" y="186537"/>
                  </a:lnTo>
                  <a:lnTo>
                    <a:pt x="254349" y="201381"/>
                  </a:lnTo>
                  <a:lnTo>
                    <a:pt x="264110" y="216921"/>
                  </a:lnTo>
                  <a:lnTo>
                    <a:pt x="273440" y="232926"/>
                  </a:lnTo>
                  <a:lnTo>
                    <a:pt x="285304" y="246417"/>
                  </a:lnTo>
                  <a:lnTo>
                    <a:pt x="298858" y="258235"/>
                  </a:lnTo>
                  <a:lnTo>
                    <a:pt x="313539" y="268935"/>
                  </a:lnTo>
                  <a:lnTo>
                    <a:pt x="327559" y="277479"/>
                  </a:lnTo>
                  <a:lnTo>
                    <a:pt x="341139" y="284586"/>
                  </a:lnTo>
                  <a:lnTo>
                    <a:pt x="354426" y="290736"/>
                  </a:lnTo>
                  <a:lnTo>
                    <a:pt x="368928" y="293424"/>
                  </a:lnTo>
                  <a:lnTo>
                    <a:pt x="384241" y="293805"/>
                  </a:lnTo>
                  <a:lnTo>
                    <a:pt x="400094" y="292648"/>
                  </a:lnTo>
                  <a:lnTo>
                    <a:pt x="413485" y="289055"/>
                  </a:lnTo>
                  <a:lnTo>
                    <a:pt x="425234" y="283837"/>
                  </a:lnTo>
                  <a:lnTo>
                    <a:pt x="457200" y="264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2108200" y="5969000"/>
              <a:ext cx="114301" cy="292101"/>
            </a:xfrm>
            <a:custGeom>
              <a:avLst/>
              <a:gdLst/>
              <a:ahLst/>
              <a:cxnLst/>
              <a:rect l="0" t="0" r="0" b="0"/>
              <a:pathLst>
                <a:path w="114301" h="292101">
                  <a:moveTo>
                    <a:pt x="114300" y="0"/>
                  </a:moveTo>
                  <a:lnTo>
                    <a:pt x="107557" y="20225"/>
                  </a:lnTo>
                  <a:lnTo>
                    <a:pt x="102749" y="30417"/>
                  </a:lnTo>
                  <a:lnTo>
                    <a:pt x="96722" y="41445"/>
                  </a:lnTo>
                  <a:lnTo>
                    <a:pt x="89881" y="53030"/>
                  </a:lnTo>
                  <a:lnTo>
                    <a:pt x="82498" y="66397"/>
                  </a:lnTo>
                  <a:lnTo>
                    <a:pt x="66769" y="96302"/>
                  </a:lnTo>
                  <a:lnTo>
                    <a:pt x="60035" y="110768"/>
                  </a:lnTo>
                  <a:lnTo>
                    <a:pt x="54134" y="124645"/>
                  </a:lnTo>
                  <a:lnTo>
                    <a:pt x="48789" y="138130"/>
                  </a:lnTo>
                  <a:lnTo>
                    <a:pt x="43815" y="152764"/>
                  </a:lnTo>
                  <a:lnTo>
                    <a:pt x="39088" y="168165"/>
                  </a:lnTo>
                  <a:lnTo>
                    <a:pt x="30072" y="198918"/>
                  </a:lnTo>
                  <a:lnTo>
                    <a:pt x="17063" y="240031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2463800" y="60198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6967" y="6741"/>
                  </a:lnTo>
                  <a:lnTo>
                    <a:pt x="40556" y="8727"/>
                  </a:lnTo>
                  <a:lnTo>
                    <a:pt x="55259" y="10052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2693403" y="5994400"/>
              <a:ext cx="202198" cy="177801"/>
            </a:xfrm>
            <a:custGeom>
              <a:avLst/>
              <a:gdLst/>
              <a:ahLst/>
              <a:cxnLst/>
              <a:rect l="0" t="0" r="0" b="0"/>
              <a:pathLst>
                <a:path w="202198" h="177801">
                  <a:moveTo>
                    <a:pt x="37097" y="0"/>
                  </a:moveTo>
                  <a:lnTo>
                    <a:pt x="30354" y="20225"/>
                  </a:lnTo>
                  <a:lnTo>
                    <a:pt x="26957" y="31828"/>
                  </a:lnTo>
                  <a:lnTo>
                    <a:pt x="19420" y="59771"/>
                  </a:lnTo>
                  <a:lnTo>
                    <a:pt x="14023" y="72303"/>
                  </a:lnTo>
                  <a:lnTo>
                    <a:pt x="7603" y="83480"/>
                  </a:lnTo>
                  <a:lnTo>
                    <a:pt x="501" y="93753"/>
                  </a:lnTo>
                  <a:lnTo>
                    <a:pt x="0" y="102013"/>
                  </a:lnTo>
                  <a:lnTo>
                    <a:pt x="3899" y="108931"/>
                  </a:lnTo>
                  <a:lnTo>
                    <a:pt x="10731" y="114954"/>
                  </a:lnTo>
                  <a:lnTo>
                    <a:pt x="20931" y="120380"/>
                  </a:lnTo>
                  <a:lnTo>
                    <a:pt x="33375" y="125409"/>
                  </a:lnTo>
                  <a:lnTo>
                    <a:pt x="151300" y="165058"/>
                  </a:lnTo>
                  <a:lnTo>
                    <a:pt x="202197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857500" y="60198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25400" y="0"/>
                  </a:moveTo>
                  <a:lnTo>
                    <a:pt x="18657" y="26967"/>
                  </a:lnTo>
                  <a:lnTo>
                    <a:pt x="16672" y="41967"/>
                  </a:lnTo>
                  <a:lnTo>
                    <a:pt x="15348" y="59022"/>
                  </a:lnTo>
                  <a:lnTo>
                    <a:pt x="14465" y="77448"/>
                  </a:lnTo>
                  <a:lnTo>
                    <a:pt x="13484" y="120499"/>
                  </a:lnTo>
                  <a:lnTo>
                    <a:pt x="12855" y="217124"/>
                  </a:lnTo>
                  <a:lnTo>
                    <a:pt x="11392" y="242116"/>
                  </a:lnTo>
                  <a:lnTo>
                    <a:pt x="9006" y="267244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5" name="Freeform 314"/>
          <p:cNvSpPr/>
          <p:nvPr/>
        </p:nvSpPr>
        <p:spPr>
          <a:xfrm>
            <a:off x="2120900" y="6648058"/>
            <a:ext cx="391142" cy="567877"/>
          </a:xfrm>
          <a:custGeom>
            <a:avLst/>
            <a:gdLst/>
            <a:ahLst/>
            <a:cxnLst/>
            <a:rect l="0" t="0" r="0" b="0"/>
            <a:pathLst>
              <a:path w="391142" h="567877">
                <a:moveTo>
                  <a:pt x="0" y="6742"/>
                </a:moveTo>
                <a:lnTo>
                  <a:pt x="20225" y="0"/>
                </a:lnTo>
                <a:lnTo>
                  <a:pt x="24772" y="2247"/>
                </a:lnTo>
                <a:lnTo>
                  <a:pt x="26392" y="7979"/>
                </a:lnTo>
                <a:lnTo>
                  <a:pt x="24430" y="25636"/>
                </a:lnTo>
                <a:lnTo>
                  <a:pt x="21931" y="36271"/>
                </a:lnTo>
                <a:lnTo>
                  <a:pt x="18854" y="47594"/>
                </a:lnTo>
                <a:lnTo>
                  <a:pt x="18214" y="59377"/>
                </a:lnTo>
                <a:lnTo>
                  <a:pt x="19198" y="71465"/>
                </a:lnTo>
                <a:lnTo>
                  <a:pt x="21265" y="83757"/>
                </a:lnTo>
                <a:lnTo>
                  <a:pt x="24054" y="96186"/>
                </a:lnTo>
                <a:lnTo>
                  <a:pt x="27325" y="108704"/>
                </a:lnTo>
                <a:lnTo>
                  <a:pt x="30916" y="121283"/>
                </a:lnTo>
                <a:lnTo>
                  <a:pt x="36133" y="133903"/>
                </a:lnTo>
                <a:lnTo>
                  <a:pt x="42433" y="146549"/>
                </a:lnTo>
                <a:lnTo>
                  <a:pt x="49455" y="159213"/>
                </a:lnTo>
                <a:lnTo>
                  <a:pt x="56959" y="170478"/>
                </a:lnTo>
                <a:lnTo>
                  <a:pt x="64784" y="180811"/>
                </a:lnTo>
                <a:lnTo>
                  <a:pt x="72822" y="190521"/>
                </a:lnTo>
                <a:lnTo>
                  <a:pt x="82415" y="201228"/>
                </a:lnTo>
                <a:lnTo>
                  <a:pt x="104362" y="224413"/>
                </a:lnTo>
                <a:lnTo>
                  <a:pt x="116141" y="235111"/>
                </a:lnTo>
                <a:lnTo>
                  <a:pt x="128227" y="245066"/>
                </a:lnTo>
                <a:lnTo>
                  <a:pt x="140518" y="254524"/>
                </a:lnTo>
                <a:lnTo>
                  <a:pt x="154356" y="259419"/>
                </a:lnTo>
                <a:lnTo>
                  <a:pt x="169226" y="261271"/>
                </a:lnTo>
                <a:lnTo>
                  <a:pt x="184784" y="261094"/>
                </a:lnTo>
                <a:lnTo>
                  <a:pt x="197978" y="258155"/>
                </a:lnTo>
                <a:lnTo>
                  <a:pt x="209596" y="253372"/>
                </a:lnTo>
                <a:lnTo>
                  <a:pt x="220164" y="247362"/>
                </a:lnTo>
                <a:lnTo>
                  <a:pt x="228620" y="239122"/>
                </a:lnTo>
                <a:lnTo>
                  <a:pt x="235669" y="229395"/>
                </a:lnTo>
                <a:lnTo>
                  <a:pt x="241779" y="218677"/>
                </a:lnTo>
                <a:lnTo>
                  <a:pt x="247264" y="207299"/>
                </a:lnTo>
                <a:lnTo>
                  <a:pt x="252331" y="195480"/>
                </a:lnTo>
                <a:lnTo>
                  <a:pt x="257121" y="183367"/>
                </a:lnTo>
                <a:lnTo>
                  <a:pt x="266205" y="158619"/>
                </a:lnTo>
                <a:lnTo>
                  <a:pt x="270603" y="146093"/>
                </a:lnTo>
                <a:lnTo>
                  <a:pt x="273535" y="132098"/>
                </a:lnTo>
                <a:lnTo>
                  <a:pt x="275490" y="117124"/>
                </a:lnTo>
                <a:lnTo>
                  <a:pt x="276793" y="101496"/>
                </a:lnTo>
                <a:lnTo>
                  <a:pt x="277662" y="85434"/>
                </a:lnTo>
                <a:lnTo>
                  <a:pt x="278627" y="52534"/>
                </a:lnTo>
                <a:lnTo>
                  <a:pt x="280296" y="48559"/>
                </a:lnTo>
                <a:lnTo>
                  <a:pt x="282819" y="52964"/>
                </a:lnTo>
                <a:lnTo>
                  <a:pt x="285913" y="62957"/>
                </a:lnTo>
                <a:lnTo>
                  <a:pt x="290797" y="75263"/>
                </a:lnTo>
                <a:lnTo>
                  <a:pt x="296876" y="89111"/>
                </a:lnTo>
                <a:lnTo>
                  <a:pt x="303750" y="103988"/>
                </a:lnTo>
                <a:lnTo>
                  <a:pt x="309745" y="118139"/>
                </a:lnTo>
                <a:lnTo>
                  <a:pt x="315152" y="131807"/>
                </a:lnTo>
                <a:lnTo>
                  <a:pt x="320168" y="145152"/>
                </a:lnTo>
                <a:lnTo>
                  <a:pt x="326334" y="159693"/>
                </a:lnTo>
                <a:lnTo>
                  <a:pt x="340711" y="190901"/>
                </a:lnTo>
                <a:lnTo>
                  <a:pt x="347085" y="207125"/>
                </a:lnTo>
                <a:lnTo>
                  <a:pt x="352745" y="223587"/>
                </a:lnTo>
                <a:lnTo>
                  <a:pt x="371969" y="283819"/>
                </a:lnTo>
                <a:lnTo>
                  <a:pt x="385066" y="323553"/>
                </a:lnTo>
                <a:lnTo>
                  <a:pt x="387944" y="339305"/>
                </a:lnTo>
                <a:lnTo>
                  <a:pt x="389862" y="356862"/>
                </a:lnTo>
                <a:lnTo>
                  <a:pt x="391141" y="375621"/>
                </a:lnTo>
                <a:lnTo>
                  <a:pt x="390583" y="395184"/>
                </a:lnTo>
                <a:lnTo>
                  <a:pt x="388800" y="415281"/>
                </a:lnTo>
                <a:lnTo>
                  <a:pt x="386200" y="435735"/>
                </a:lnTo>
                <a:lnTo>
                  <a:pt x="383055" y="453603"/>
                </a:lnTo>
                <a:lnTo>
                  <a:pt x="379548" y="469749"/>
                </a:lnTo>
                <a:lnTo>
                  <a:pt x="375798" y="484746"/>
                </a:lnTo>
                <a:lnTo>
                  <a:pt x="370476" y="497567"/>
                </a:lnTo>
                <a:lnTo>
                  <a:pt x="364106" y="508936"/>
                </a:lnTo>
                <a:lnTo>
                  <a:pt x="357037" y="519338"/>
                </a:lnTo>
                <a:lnTo>
                  <a:pt x="349503" y="529095"/>
                </a:lnTo>
                <a:lnTo>
                  <a:pt x="341657" y="538421"/>
                </a:lnTo>
                <a:lnTo>
                  <a:pt x="333605" y="547462"/>
                </a:lnTo>
                <a:lnTo>
                  <a:pt x="324003" y="554900"/>
                </a:lnTo>
                <a:lnTo>
                  <a:pt x="313368" y="561269"/>
                </a:lnTo>
                <a:lnTo>
                  <a:pt x="302045" y="566927"/>
                </a:lnTo>
                <a:lnTo>
                  <a:pt x="291675" y="567876"/>
                </a:lnTo>
                <a:lnTo>
                  <a:pt x="281938" y="565687"/>
                </a:lnTo>
                <a:lnTo>
                  <a:pt x="272625" y="561405"/>
                </a:lnTo>
                <a:lnTo>
                  <a:pt x="263594" y="555728"/>
                </a:lnTo>
                <a:lnTo>
                  <a:pt x="254752" y="549122"/>
                </a:lnTo>
                <a:lnTo>
                  <a:pt x="246034" y="541895"/>
                </a:lnTo>
                <a:lnTo>
                  <a:pt x="237401" y="534255"/>
                </a:lnTo>
                <a:lnTo>
                  <a:pt x="228822" y="526339"/>
                </a:lnTo>
                <a:lnTo>
                  <a:pt x="190500" y="4893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3" name="Group 322"/>
          <p:cNvGrpSpPr/>
          <p:nvPr/>
        </p:nvGrpSpPr>
        <p:grpSpPr>
          <a:xfrm>
            <a:off x="2665282" y="6731000"/>
            <a:ext cx="979619" cy="457201"/>
            <a:chOff x="2665282" y="6731000"/>
            <a:chExt cx="979619" cy="457201"/>
          </a:xfrm>
        </p:grpSpPr>
        <p:sp>
          <p:nvSpPr>
            <p:cNvPr id="316" name="Freeform 315"/>
            <p:cNvSpPr/>
            <p:nvPr/>
          </p:nvSpPr>
          <p:spPr>
            <a:xfrm>
              <a:off x="2665282" y="6731000"/>
              <a:ext cx="230319" cy="139701"/>
            </a:xfrm>
            <a:custGeom>
              <a:avLst/>
              <a:gdLst/>
              <a:ahLst/>
              <a:cxnLst/>
              <a:rect l="0" t="0" r="0" b="0"/>
              <a:pathLst>
                <a:path w="230319" h="139701">
                  <a:moveTo>
                    <a:pt x="116018" y="0"/>
                  </a:moveTo>
                  <a:lnTo>
                    <a:pt x="95792" y="6741"/>
                  </a:lnTo>
                  <a:lnTo>
                    <a:pt x="87011" y="11550"/>
                  </a:lnTo>
                  <a:lnTo>
                    <a:pt x="78335" y="17577"/>
                  </a:lnTo>
                  <a:lnTo>
                    <a:pt x="69730" y="24418"/>
                  </a:lnTo>
                  <a:lnTo>
                    <a:pt x="61170" y="31801"/>
                  </a:lnTo>
                  <a:lnTo>
                    <a:pt x="52641" y="39544"/>
                  </a:lnTo>
                  <a:lnTo>
                    <a:pt x="35639" y="55675"/>
                  </a:lnTo>
                  <a:lnTo>
                    <a:pt x="18675" y="72252"/>
                  </a:lnTo>
                  <a:lnTo>
                    <a:pt x="11612" y="82034"/>
                  </a:lnTo>
                  <a:lnTo>
                    <a:pt x="5491" y="92789"/>
                  </a:lnTo>
                  <a:lnTo>
                    <a:pt x="0" y="104192"/>
                  </a:lnTo>
                  <a:lnTo>
                    <a:pt x="572" y="113206"/>
                  </a:lnTo>
                  <a:lnTo>
                    <a:pt x="5188" y="120626"/>
                  </a:lnTo>
                  <a:lnTo>
                    <a:pt x="12497" y="126984"/>
                  </a:lnTo>
                  <a:lnTo>
                    <a:pt x="23015" y="131222"/>
                  </a:lnTo>
                  <a:lnTo>
                    <a:pt x="35672" y="134048"/>
                  </a:lnTo>
                  <a:lnTo>
                    <a:pt x="49754" y="135932"/>
                  </a:lnTo>
                  <a:lnTo>
                    <a:pt x="64786" y="137188"/>
                  </a:lnTo>
                  <a:lnTo>
                    <a:pt x="80452" y="138025"/>
                  </a:lnTo>
                  <a:lnTo>
                    <a:pt x="96541" y="138583"/>
                  </a:lnTo>
                  <a:lnTo>
                    <a:pt x="111500" y="137545"/>
                  </a:lnTo>
                  <a:lnTo>
                    <a:pt x="125705" y="135441"/>
                  </a:lnTo>
                  <a:lnTo>
                    <a:pt x="139409" y="132627"/>
                  </a:lnTo>
                  <a:lnTo>
                    <a:pt x="152779" y="132162"/>
                  </a:lnTo>
                  <a:lnTo>
                    <a:pt x="165925" y="133263"/>
                  </a:lnTo>
                  <a:lnTo>
                    <a:pt x="230318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2730500" y="7012165"/>
              <a:ext cx="152401" cy="10936"/>
            </a:xfrm>
            <a:custGeom>
              <a:avLst/>
              <a:gdLst/>
              <a:ahLst/>
              <a:cxnLst/>
              <a:rect l="0" t="0" r="0" b="0"/>
              <a:pathLst>
                <a:path w="152401" h="10936">
                  <a:moveTo>
                    <a:pt x="0" y="10935"/>
                  </a:moveTo>
                  <a:lnTo>
                    <a:pt x="20225" y="4193"/>
                  </a:lnTo>
                  <a:lnTo>
                    <a:pt x="31828" y="2206"/>
                  </a:lnTo>
                  <a:lnTo>
                    <a:pt x="45207" y="882"/>
                  </a:lnTo>
                  <a:lnTo>
                    <a:pt x="59771" y="0"/>
                  </a:lnTo>
                  <a:lnTo>
                    <a:pt x="75125" y="823"/>
                  </a:lnTo>
                  <a:lnTo>
                    <a:pt x="1524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2984500" y="6818454"/>
              <a:ext cx="304801" cy="186995"/>
            </a:xfrm>
            <a:custGeom>
              <a:avLst/>
              <a:gdLst/>
              <a:ahLst/>
              <a:cxnLst/>
              <a:rect l="0" t="0" r="0" b="0"/>
              <a:pathLst>
                <a:path w="304801" h="186995">
                  <a:moveTo>
                    <a:pt x="0" y="39546"/>
                  </a:moveTo>
                  <a:lnTo>
                    <a:pt x="13483" y="19320"/>
                  </a:lnTo>
                  <a:lnTo>
                    <a:pt x="21689" y="11950"/>
                  </a:lnTo>
                  <a:lnTo>
                    <a:pt x="31392" y="5627"/>
                  </a:lnTo>
                  <a:lnTo>
                    <a:pt x="42095" y="0"/>
                  </a:lnTo>
                  <a:lnTo>
                    <a:pt x="52052" y="481"/>
                  </a:lnTo>
                  <a:lnTo>
                    <a:pt x="61512" y="5036"/>
                  </a:lnTo>
                  <a:lnTo>
                    <a:pt x="70641" y="12306"/>
                  </a:lnTo>
                  <a:lnTo>
                    <a:pt x="78138" y="21385"/>
                  </a:lnTo>
                  <a:lnTo>
                    <a:pt x="84548" y="31672"/>
                  </a:lnTo>
                  <a:lnTo>
                    <a:pt x="90232" y="42763"/>
                  </a:lnTo>
                  <a:lnTo>
                    <a:pt x="96843" y="52980"/>
                  </a:lnTo>
                  <a:lnTo>
                    <a:pt x="104073" y="62612"/>
                  </a:lnTo>
                  <a:lnTo>
                    <a:pt x="111715" y="71857"/>
                  </a:lnTo>
                  <a:lnTo>
                    <a:pt x="119632" y="82253"/>
                  </a:lnTo>
                  <a:lnTo>
                    <a:pt x="135955" y="105093"/>
                  </a:lnTo>
                  <a:lnTo>
                    <a:pt x="144259" y="115700"/>
                  </a:lnTo>
                  <a:lnTo>
                    <a:pt x="152617" y="125593"/>
                  </a:lnTo>
                  <a:lnTo>
                    <a:pt x="161011" y="135010"/>
                  </a:lnTo>
                  <a:lnTo>
                    <a:pt x="177864" y="153000"/>
                  </a:lnTo>
                  <a:lnTo>
                    <a:pt x="186309" y="161749"/>
                  </a:lnTo>
                  <a:lnTo>
                    <a:pt x="196173" y="168992"/>
                  </a:lnTo>
                  <a:lnTo>
                    <a:pt x="206981" y="175232"/>
                  </a:lnTo>
                  <a:lnTo>
                    <a:pt x="218421" y="180803"/>
                  </a:lnTo>
                  <a:lnTo>
                    <a:pt x="231692" y="184517"/>
                  </a:lnTo>
                  <a:lnTo>
                    <a:pt x="246183" y="186994"/>
                  </a:lnTo>
                  <a:lnTo>
                    <a:pt x="304800" y="179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086100" y="68580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38100" y="0"/>
                  </a:moveTo>
                  <a:lnTo>
                    <a:pt x="24616" y="26968"/>
                  </a:lnTo>
                  <a:lnTo>
                    <a:pt x="19232" y="40556"/>
                  </a:lnTo>
                  <a:lnTo>
                    <a:pt x="14233" y="55260"/>
                  </a:lnTo>
                  <a:lnTo>
                    <a:pt x="9488" y="70706"/>
                  </a:lnTo>
                  <a:lnTo>
                    <a:pt x="6325" y="88059"/>
                  </a:lnTo>
                  <a:lnTo>
                    <a:pt x="4217" y="106684"/>
                  </a:lnTo>
                  <a:lnTo>
                    <a:pt x="2811" y="126155"/>
                  </a:lnTo>
                  <a:lnTo>
                    <a:pt x="1874" y="144781"/>
                  </a:lnTo>
                  <a:lnTo>
                    <a:pt x="833" y="180529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3289300" y="68834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0"/>
                  </a:moveTo>
                  <a:lnTo>
                    <a:pt x="26968" y="0"/>
                  </a:lnTo>
                  <a:lnTo>
                    <a:pt x="39145" y="1410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76509" y="10138"/>
                  </a:lnTo>
                  <a:lnTo>
                    <a:pt x="89106" y="13814"/>
                  </a:lnTo>
                  <a:lnTo>
                    <a:pt x="1397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3504443" y="6883400"/>
              <a:ext cx="140458" cy="127001"/>
            </a:xfrm>
            <a:custGeom>
              <a:avLst/>
              <a:gdLst/>
              <a:ahLst/>
              <a:cxnLst/>
              <a:rect l="0" t="0" r="0" b="0"/>
              <a:pathLst>
                <a:path w="140458" h="127001">
                  <a:moveTo>
                    <a:pt x="26157" y="0"/>
                  </a:moveTo>
                  <a:lnTo>
                    <a:pt x="19414" y="20225"/>
                  </a:lnTo>
                  <a:lnTo>
                    <a:pt x="14606" y="30417"/>
                  </a:lnTo>
                  <a:lnTo>
                    <a:pt x="8579" y="41445"/>
                  </a:lnTo>
                  <a:lnTo>
                    <a:pt x="1738" y="53030"/>
                  </a:lnTo>
                  <a:lnTo>
                    <a:pt x="0" y="63575"/>
                  </a:lnTo>
                  <a:lnTo>
                    <a:pt x="1663" y="73428"/>
                  </a:lnTo>
                  <a:lnTo>
                    <a:pt x="5594" y="82818"/>
                  </a:lnTo>
                  <a:lnTo>
                    <a:pt x="12448" y="90490"/>
                  </a:lnTo>
                  <a:lnTo>
                    <a:pt x="21251" y="97015"/>
                  </a:lnTo>
                  <a:lnTo>
                    <a:pt x="31353" y="102777"/>
                  </a:lnTo>
                  <a:lnTo>
                    <a:pt x="42321" y="108029"/>
                  </a:lnTo>
                  <a:lnTo>
                    <a:pt x="53866" y="112941"/>
                  </a:lnTo>
                  <a:lnTo>
                    <a:pt x="65796" y="117627"/>
                  </a:lnTo>
                  <a:lnTo>
                    <a:pt x="79394" y="120752"/>
                  </a:lnTo>
                  <a:lnTo>
                    <a:pt x="94104" y="122835"/>
                  </a:lnTo>
                  <a:lnTo>
                    <a:pt x="140457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3606800" y="68707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38100" y="0"/>
                  </a:moveTo>
                  <a:lnTo>
                    <a:pt x="24615" y="20225"/>
                  </a:lnTo>
                  <a:lnTo>
                    <a:pt x="20644" y="31828"/>
                  </a:lnTo>
                  <a:lnTo>
                    <a:pt x="17996" y="45208"/>
                  </a:lnTo>
                  <a:lnTo>
                    <a:pt x="16230" y="59772"/>
                  </a:lnTo>
                  <a:lnTo>
                    <a:pt x="15053" y="75125"/>
                  </a:lnTo>
                  <a:lnTo>
                    <a:pt x="14269" y="91006"/>
                  </a:lnTo>
                  <a:lnTo>
                    <a:pt x="13746" y="107237"/>
                  </a:lnTo>
                  <a:lnTo>
                    <a:pt x="11986" y="126524"/>
                  </a:lnTo>
                  <a:lnTo>
                    <a:pt x="9402" y="147849"/>
                  </a:lnTo>
                  <a:lnTo>
                    <a:pt x="6267" y="170533"/>
                  </a:lnTo>
                  <a:lnTo>
                    <a:pt x="4178" y="192710"/>
                  </a:lnTo>
                  <a:lnTo>
                    <a:pt x="2785" y="214551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4" name="Freeform 323"/>
          <p:cNvSpPr/>
          <p:nvPr/>
        </p:nvSpPr>
        <p:spPr>
          <a:xfrm>
            <a:off x="1320800" y="6438900"/>
            <a:ext cx="2702294" cy="1356900"/>
          </a:xfrm>
          <a:custGeom>
            <a:avLst/>
            <a:gdLst/>
            <a:ahLst/>
            <a:cxnLst/>
            <a:rect l="0" t="0" r="0" b="0"/>
            <a:pathLst>
              <a:path w="2702294" h="1356900">
                <a:moveTo>
                  <a:pt x="0" y="0"/>
                </a:moveTo>
                <a:lnTo>
                  <a:pt x="227120" y="0"/>
                </a:lnTo>
                <a:lnTo>
                  <a:pt x="326799" y="10052"/>
                </a:lnTo>
                <a:lnTo>
                  <a:pt x="397261" y="18919"/>
                </a:lnTo>
                <a:lnTo>
                  <a:pt x="465533" y="25530"/>
                </a:lnTo>
                <a:lnTo>
                  <a:pt x="533373" y="38961"/>
                </a:lnTo>
                <a:lnTo>
                  <a:pt x="584192" y="47292"/>
                </a:lnTo>
                <a:lnTo>
                  <a:pt x="651931" y="56849"/>
                </a:lnTo>
                <a:lnTo>
                  <a:pt x="719666" y="70914"/>
                </a:lnTo>
                <a:lnTo>
                  <a:pt x="787400" y="78919"/>
                </a:lnTo>
                <a:lnTo>
                  <a:pt x="855133" y="93670"/>
                </a:lnTo>
                <a:lnTo>
                  <a:pt x="922866" y="108761"/>
                </a:lnTo>
                <a:lnTo>
                  <a:pt x="994362" y="113205"/>
                </a:lnTo>
                <a:lnTo>
                  <a:pt x="1047688" y="117738"/>
                </a:lnTo>
                <a:lnTo>
                  <a:pt x="1167043" y="144134"/>
                </a:lnTo>
                <a:lnTo>
                  <a:pt x="1239262" y="152178"/>
                </a:lnTo>
                <a:lnTo>
                  <a:pt x="1318146" y="169861"/>
                </a:lnTo>
                <a:lnTo>
                  <a:pt x="1397765" y="190569"/>
                </a:lnTo>
                <a:lnTo>
                  <a:pt x="1515578" y="220137"/>
                </a:lnTo>
                <a:lnTo>
                  <a:pt x="1586572" y="232834"/>
                </a:lnTo>
                <a:lnTo>
                  <a:pt x="1672871" y="249766"/>
                </a:lnTo>
                <a:lnTo>
                  <a:pt x="1752338" y="262466"/>
                </a:lnTo>
                <a:lnTo>
                  <a:pt x="1890314" y="283633"/>
                </a:lnTo>
                <a:lnTo>
                  <a:pt x="1967911" y="289591"/>
                </a:lnTo>
                <a:lnTo>
                  <a:pt x="2044525" y="291356"/>
                </a:lnTo>
                <a:lnTo>
                  <a:pt x="2137758" y="302054"/>
                </a:lnTo>
                <a:lnTo>
                  <a:pt x="2190806" y="307749"/>
                </a:lnTo>
                <a:lnTo>
                  <a:pt x="2268499" y="326355"/>
                </a:lnTo>
                <a:lnTo>
                  <a:pt x="2342909" y="347184"/>
                </a:lnTo>
                <a:lnTo>
                  <a:pt x="2425946" y="378359"/>
                </a:lnTo>
                <a:lnTo>
                  <a:pt x="2458265" y="389704"/>
                </a:lnTo>
                <a:lnTo>
                  <a:pt x="2526571" y="428155"/>
                </a:lnTo>
                <a:lnTo>
                  <a:pt x="2603436" y="460741"/>
                </a:lnTo>
                <a:lnTo>
                  <a:pt x="2690629" y="486772"/>
                </a:lnTo>
                <a:lnTo>
                  <a:pt x="2698274" y="495259"/>
                </a:lnTo>
                <a:lnTo>
                  <a:pt x="2701961" y="506562"/>
                </a:lnTo>
                <a:lnTo>
                  <a:pt x="2702293" y="532761"/>
                </a:lnTo>
                <a:lnTo>
                  <a:pt x="2697738" y="558516"/>
                </a:lnTo>
                <a:lnTo>
                  <a:pt x="2687246" y="587836"/>
                </a:lnTo>
                <a:lnTo>
                  <a:pt x="2674587" y="618271"/>
                </a:lnTo>
                <a:lnTo>
                  <a:pt x="2659527" y="659206"/>
                </a:lnTo>
                <a:lnTo>
                  <a:pt x="2611978" y="800086"/>
                </a:lnTo>
                <a:lnTo>
                  <a:pt x="2603505" y="836783"/>
                </a:lnTo>
                <a:lnTo>
                  <a:pt x="2595035" y="877081"/>
                </a:lnTo>
                <a:lnTo>
                  <a:pt x="2586567" y="909102"/>
                </a:lnTo>
                <a:lnTo>
                  <a:pt x="2573866" y="950930"/>
                </a:lnTo>
                <a:lnTo>
                  <a:pt x="2565400" y="984728"/>
                </a:lnTo>
                <a:lnTo>
                  <a:pt x="2555522" y="1021857"/>
                </a:lnTo>
                <a:lnTo>
                  <a:pt x="2541724" y="1057173"/>
                </a:lnTo>
                <a:lnTo>
                  <a:pt x="2518090" y="1095306"/>
                </a:lnTo>
                <a:lnTo>
                  <a:pt x="2493212" y="1131220"/>
                </a:lnTo>
                <a:lnTo>
                  <a:pt x="2467967" y="1161930"/>
                </a:lnTo>
                <a:lnTo>
                  <a:pt x="2443545" y="1176342"/>
                </a:lnTo>
                <a:lnTo>
                  <a:pt x="2413875" y="1186041"/>
                </a:lnTo>
                <a:lnTo>
                  <a:pt x="2381874" y="1190351"/>
                </a:lnTo>
                <a:lnTo>
                  <a:pt x="2303788" y="1184390"/>
                </a:lnTo>
                <a:lnTo>
                  <a:pt x="2219585" y="1177987"/>
                </a:lnTo>
                <a:lnTo>
                  <a:pt x="2146177" y="1159523"/>
                </a:lnTo>
                <a:lnTo>
                  <a:pt x="2098442" y="1148522"/>
                </a:lnTo>
                <a:lnTo>
                  <a:pt x="2014896" y="1136985"/>
                </a:lnTo>
                <a:lnTo>
                  <a:pt x="1945888" y="1122892"/>
                </a:lnTo>
                <a:lnTo>
                  <a:pt x="1865778" y="1114882"/>
                </a:lnTo>
                <a:lnTo>
                  <a:pt x="1782011" y="1106871"/>
                </a:lnTo>
                <a:lnTo>
                  <a:pt x="1718667" y="1105484"/>
                </a:lnTo>
                <a:lnTo>
                  <a:pt x="1648472" y="1111815"/>
                </a:lnTo>
                <a:lnTo>
                  <a:pt x="1557628" y="1117868"/>
                </a:lnTo>
                <a:lnTo>
                  <a:pt x="1484575" y="1128811"/>
                </a:lnTo>
                <a:lnTo>
                  <a:pt x="1409307" y="1147889"/>
                </a:lnTo>
                <a:lnTo>
                  <a:pt x="1333383" y="1164518"/>
                </a:lnTo>
                <a:lnTo>
                  <a:pt x="1257265" y="1185280"/>
                </a:lnTo>
                <a:lnTo>
                  <a:pt x="1181089" y="1202408"/>
                </a:lnTo>
                <a:lnTo>
                  <a:pt x="1104897" y="1224729"/>
                </a:lnTo>
                <a:lnTo>
                  <a:pt x="977899" y="1265937"/>
                </a:lnTo>
                <a:lnTo>
                  <a:pt x="886438" y="1290939"/>
                </a:lnTo>
                <a:lnTo>
                  <a:pt x="821762" y="1312109"/>
                </a:lnTo>
                <a:lnTo>
                  <a:pt x="757913" y="1327946"/>
                </a:lnTo>
                <a:lnTo>
                  <a:pt x="676892" y="1342176"/>
                </a:lnTo>
                <a:lnTo>
                  <a:pt x="606115" y="1352146"/>
                </a:lnTo>
                <a:lnTo>
                  <a:pt x="554788" y="1356899"/>
                </a:lnTo>
                <a:lnTo>
                  <a:pt x="476218" y="1344821"/>
                </a:lnTo>
                <a:lnTo>
                  <a:pt x="440252" y="1335709"/>
                </a:lnTo>
                <a:lnTo>
                  <a:pt x="410156" y="1322252"/>
                </a:lnTo>
                <a:lnTo>
                  <a:pt x="376155" y="1298809"/>
                </a:lnTo>
                <a:lnTo>
                  <a:pt x="348206" y="1273988"/>
                </a:lnTo>
                <a:lnTo>
                  <a:pt x="334439" y="1253428"/>
                </a:lnTo>
                <a:lnTo>
                  <a:pt x="314993" y="1218052"/>
                </a:lnTo>
                <a:lnTo>
                  <a:pt x="300863" y="1191879"/>
                </a:lnTo>
                <a:lnTo>
                  <a:pt x="289880" y="1161431"/>
                </a:lnTo>
                <a:lnTo>
                  <a:pt x="280294" y="1129084"/>
                </a:lnTo>
                <a:lnTo>
                  <a:pt x="272742" y="1094482"/>
                </a:lnTo>
                <a:lnTo>
                  <a:pt x="267079" y="1033922"/>
                </a:lnTo>
                <a:lnTo>
                  <a:pt x="260753" y="987276"/>
                </a:lnTo>
                <a:lnTo>
                  <a:pt x="249259" y="913415"/>
                </a:lnTo>
                <a:lnTo>
                  <a:pt x="246606" y="885521"/>
                </a:lnTo>
                <a:lnTo>
                  <a:pt x="244837" y="855636"/>
                </a:lnTo>
                <a:lnTo>
                  <a:pt x="242872" y="792327"/>
                </a:lnTo>
                <a:lnTo>
                  <a:pt x="241998" y="726560"/>
                </a:lnTo>
                <a:lnTo>
                  <a:pt x="240354" y="693218"/>
                </a:lnTo>
                <a:lnTo>
                  <a:pt x="237847" y="659700"/>
                </a:lnTo>
                <a:lnTo>
                  <a:pt x="231298" y="592356"/>
                </a:lnTo>
                <a:lnTo>
                  <a:pt x="211464" y="423292"/>
                </a:lnTo>
                <a:lnTo>
                  <a:pt x="205887" y="389439"/>
                </a:lnTo>
                <a:lnTo>
                  <a:pt x="199347" y="355582"/>
                </a:lnTo>
                <a:lnTo>
                  <a:pt x="192164" y="321721"/>
                </a:lnTo>
                <a:lnTo>
                  <a:pt x="184554" y="290680"/>
                </a:lnTo>
                <a:lnTo>
                  <a:pt x="176658" y="261520"/>
                </a:lnTo>
                <a:lnTo>
                  <a:pt x="161770" y="209364"/>
                </a:lnTo>
                <a:lnTo>
                  <a:pt x="139700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Freeform 324"/>
          <p:cNvSpPr/>
          <p:nvPr/>
        </p:nvSpPr>
        <p:spPr>
          <a:xfrm>
            <a:off x="7913616" y="7592243"/>
            <a:ext cx="49285" cy="103958"/>
          </a:xfrm>
          <a:custGeom>
            <a:avLst/>
            <a:gdLst/>
            <a:ahLst/>
            <a:cxnLst/>
            <a:rect l="0" t="0" r="0" b="0"/>
            <a:pathLst>
              <a:path w="49285" h="103958">
                <a:moveTo>
                  <a:pt x="11184" y="40457"/>
                </a:moveTo>
                <a:lnTo>
                  <a:pt x="24668" y="53941"/>
                </a:lnTo>
                <a:lnTo>
                  <a:pt x="27228" y="53679"/>
                </a:lnTo>
                <a:lnTo>
                  <a:pt x="27524" y="49271"/>
                </a:lnTo>
                <a:lnTo>
                  <a:pt x="26310" y="42100"/>
                </a:lnTo>
                <a:lnTo>
                  <a:pt x="21268" y="38730"/>
                </a:lnTo>
                <a:lnTo>
                  <a:pt x="13673" y="37894"/>
                </a:lnTo>
                <a:lnTo>
                  <a:pt x="4377" y="38748"/>
                </a:lnTo>
                <a:lnTo>
                  <a:pt x="1001" y="42140"/>
                </a:lnTo>
                <a:lnTo>
                  <a:pt x="1573" y="47224"/>
                </a:lnTo>
                <a:lnTo>
                  <a:pt x="4777" y="53435"/>
                </a:lnTo>
                <a:lnTo>
                  <a:pt x="8323" y="53342"/>
                </a:lnTo>
                <a:lnTo>
                  <a:pt x="12099" y="49047"/>
                </a:lnTo>
                <a:lnTo>
                  <a:pt x="16027" y="41950"/>
                </a:lnTo>
                <a:lnTo>
                  <a:pt x="15824" y="34396"/>
                </a:lnTo>
                <a:lnTo>
                  <a:pt x="12866" y="26539"/>
                </a:lnTo>
                <a:lnTo>
                  <a:pt x="8072" y="18478"/>
                </a:lnTo>
                <a:lnTo>
                  <a:pt x="6287" y="18749"/>
                </a:lnTo>
                <a:lnTo>
                  <a:pt x="6508" y="24573"/>
                </a:lnTo>
                <a:lnTo>
                  <a:pt x="8067" y="34101"/>
                </a:lnTo>
                <a:lnTo>
                  <a:pt x="14750" y="39042"/>
                </a:lnTo>
                <a:lnTo>
                  <a:pt x="24850" y="40925"/>
                </a:lnTo>
                <a:lnTo>
                  <a:pt x="37228" y="40768"/>
                </a:lnTo>
                <a:lnTo>
                  <a:pt x="44068" y="36431"/>
                </a:lnTo>
                <a:lnTo>
                  <a:pt x="47218" y="29306"/>
                </a:lnTo>
                <a:lnTo>
                  <a:pt x="47906" y="20323"/>
                </a:lnTo>
                <a:lnTo>
                  <a:pt x="44132" y="12923"/>
                </a:lnTo>
                <a:lnTo>
                  <a:pt x="37383" y="6579"/>
                </a:lnTo>
                <a:lnTo>
                  <a:pt x="28650" y="938"/>
                </a:lnTo>
                <a:lnTo>
                  <a:pt x="20005" y="0"/>
                </a:lnTo>
                <a:lnTo>
                  <a:pt x="11421" y="2197"/>
                </a:lnTo>
                <a:lnTo>
                  <a:pt x="2875" y="6483"/>
                </a:lnTo>
                <a:lnTo>
                  <a:pt x="0" y="12163"/>
                </a:lnTo>
                <a:lnTo>
                  <a:pt x="905" y="18773"/>
                </a:lnTo>
                <a:lnTo>
                  <a:pt x="4331" y="26001"/>
                </a:lnTo>
                <a:lnTo>
                  <a:pt x="9438" y="33641"/>
                </a:lnTo>
                <a:lnTo>
                  <a:pt x="15664" y="41557"/>
                </a:lnTo>
                <a:lnTo>
                  <a:pt x="22637" y="49657"/>
                </a:lnTo>
                <a:lnTo>
                  <a:pt x="25875" y="50823"/>
                </a:lnTo>
                <a:lnTo>
                  <a:pt x="26622" y="47368"/>
                </a:lnTo>
                <a:lnTo>
                  <a:pt x="25710" y="40831"/>
                </a:lnTo>
                <a:lnTo>
                  <a:pt x="23690" y="40706"/>
                </a:lnTo>
                <a:lnTo>
                  <a:pt x="20932" y="44856"/>
                </a:lnTo>
                <a:lnTo>
                  <a:pt x="17682" y="51856"/>
                </a:lnTo>
                <a:lnTo>
                  <a:pt x="18338" y="59345"/>
                </a:lnTo>
                <a:lnTo>
                  <a:pt x="21598" y="67160"/>
                </a:lnTo>
                <a:lnTo>
                  <a:pt x="49284" y="1039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9" name="Group 328"/>
          <p:cNvGrpSpPr/>
          <p:nvPr/>
        </p:nvGrpSpPr>
        <p:grpSpPr>
          <a:xfrm>
            <a:off x="4787900" y="6159500"/>
            <a:ext cx="177801" cy="762001"/>
            <a:chOff x="4787900" y="6159500"/>
            <a:chExt cx="177801" cy="762001"/>
          </a:xfrm>
        </p:grpSpPr>
        <p:sp>
          <p:nvSpPr>
            <p:cNvPr id="326" name="Freeform 325"/>
            <p:cNvSpPr/>
            <p:nvPr/>
          </p:nvSpPr>
          <p:spPr>
            <a:xfrm>
              <a:off x="4940300" y="61595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88383"/>
                  </a:lnTo>
                  <a:lnTo>
                    <a:pt x="1411" y="108311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4787900" y="65278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33709" y="6741"/>
                  </a:lnTo>
                  <a:lnTo>
                    <a:pt x="65311" y="13814"/>
                  </a:lnTo>
                  <a:lnTo>
                    <a:pt x="81641" y="17676"/>
                  </a:lnTo>
                  <a:lnTo>
                    <a:pt x="98171" y="20250"/>
                  </a:lnTo>
                  <a:lnTo>
                    <a:pt x="114836" y="21967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4891265" y="6667500"/>
              <a:ext cx="49036" cy="254001"/>
            </a:xfrm>
            <a:custGeom>
              <a:avLst/>
              <a:gdLst/>
              <a:ahLst/>
              <a:cxnLst/>
              <a:rect l="0" t="0" r="0" b="0"/>
              <a:pathLst>
                <a:path w="49036" h="254001">
                  <a:moveTo>
                    <a:pt x="10935" y="0"/>
                  </a:moveTo>
                  <a:lnTo>
                    <a:pt x="4192" y="20225"/>
                  </a:lnTo>
                  <a:lnTo>
                    <a:pt x="2206" y="33239"/>
                  </a:lnTo>
                  <a:lnTo>
                    <a:pt x="882" y="48970"/>
                  </a:lnTo>
                  <a:lnTo>
                    <a:pt x="0" y="66513"/>
                  </a:lnTo>
                  <a:lnTo>
                    <a:pt x="2233" y="85264"/>
                  </a:lnTo>
                  <a:lnTo>
                    <a:pt x="6545" y="104821"/>
                  </a:lnTo>
                  <a:lnTo>
                    <a:pt x="12241" y="124914"/>
                  </a:lnTo>
                  <a:lnTo>
                    <a:pt x="17450" y="146776"/>
                  </a:lnTo>
                  <a:lnTo>
                    <a:pt x="22334" y="169817"/>
                  </a:lnTo>
                  <a:lnTo>
                    <a:pt x="49035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8051800" y="6972300"/>
            <a:ext cx="558801" cy="520701"/>
            <a:chOff x="8051800" y="6972300"/>
            <a:chExt cx="558801" cy="520701"/>
          </a:xfrm>
        </p:grpSpPr>
        <p:sp>
          <p:nvSpPr>
            <p:cNvPr id="330" name="Freeform 329"/>
            <p:cNvSpPr/>
            <p:nvPr/>
          </p:nvSpPr>
          <p:spPr>
            <a:xfrm>
              <a:off x="8051800" y="74803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0"/>
                  </a:moveTo>
                  <a:lnTo>
                    <a:pt x="11289" y="3762"/>
                  </a:lnTo>
                  <a:lnTo>
                    <a:pt x="50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8267700" y="73279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8432800" y="71247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8597900" y="6972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5" name="Straight Connector 334"/>
          <p:cNvCxnSpPr/>
          <p:nvPr/>
        </p:nvCxnSpPr>
        <p:spPr>
          <a:xfrm flipH="1">
            <a:off x="6794500" y="5981700"/>
            <a:ext cx="2794000" cy="2806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/>
          <p:cNvGrpSpPr/>
          <p:nvPr/>
        </p:nvGrpSpPr>
        <p:grpSpPr>
          <a:xfrm>
            <a:off x="2476500" y="7772400"/>
            <a:ext cx="1117601" cy="408778"/>
            <a:chOff x="2476500" y="7772400"/>
            <a:chExt cx="1117601" cy="408778"/>
          </a:xfrm>
        </p:grpSpPr>
        <p:sp>
          <p:nvSpPr>
            <p:cNvPr id="336" name="Freeform 335"/>
            <p:cNvSpPr/>
            <p:nvPr/>
          </p:nvSpPr>
          <p:spPr>
            <a:xfrm>
              <a:off x="2476500" y="7772400"/>
              <a:ext cx="291078" cy="408778"/>
            </a:xfrm>
            <a:custGeom>
              <a:avLst/>
              <a:gdLst/>
              <a:ahLst/>
              <a:cxnLst/>
              <a:rect l="0" t="0" r="0" b="0"/>
              <a:pathLst>
                <a:path w="291078" h="408778">
                  <a:moveTo>
                    <a:pt x="114300" y="0"/>
                  </a:moveTo>
                  <a:lnTo>
                    <a:pt x="100815" y="20225"/>
                  </a:lnTo>
                  <a:lnTo>
                    <a:pt x="95432" y="31828"/>
                  </a:lnTo>
                  <a:lnTo>
                    <a:pt x="90433" y="45208"/>
                  </a:lnTo>
                  <a:lnTo>
                    <a:pt x="85688" y="59772"/>
                  </a:lnTo>
                  <a:lnTo>
                    <a:pt x="82525" y="79358"/>
                  </a:lnTo>
                  <a:lnTo>
                    <a:pt x="80417" y="102295"/>
                  </a:lnTo>
                  <a:lnTo>
                    <a:pt x="79011" y="127463"/>
                  </a:lnTo>
                  <a:lnTo>
                    <a:pt x="79485" y="149886"/>
                  </a:lnTo>
                  <a:lnTo>
                    <a:pt x="81212" y="170479"/>
                  </a:lnTo>
                  <a:lnTo>
                    <a:pt x="83774" y="189853"/>
                  </a:lnTo>
                  <a:lnTo>
                    <a:pt x="86894" y="207002"/>
                  </a:lnTo>
                  <a:lnTo>
                    <a:pt x="90385" y="222668"/>
                  </a:lnTo>
                  <a:lnTo>
                    <a:pt x="106126" y="284970"/>
                  </a:lnTo>
                  <a:lnTo>
                    <a:pt x="110262" y="300046"/>
                  </a:lnTo>
                  <a:lnTo>
                    <a:pt x="118620" y="328087"/>
                  </a:lnTo>
                  <a:lnTo>
                    <a:pt x="124235" y="340080"/>
                  </a:lnTo>
                  <a:lnTo>
                    <a:pt x="130801" y="350897"/>
                  </a:lnTo>
                  <a:lnTo>
                    <a:pt x="138001" y="360932"/>
                  </a:lnTo>
                  <a:lnTo>
                    <a:pt x="145622" y="370443"/>
                  </a:lnTo>
                  <a:lnTo>
                    <a:pt x="153526" y="379607"/>
                  </a:lnTo>
                  <a:lnTo>
                    <a:pt x="161617" y="388537"/>
                  </a:lnTo>
                  <a:lnTo>
                    <a:pt x="171244" y="395902"/>
                  </a:lnTo>
                  <a:lnTo>
                    <a:pt x="181896" y="402224"/>
                  </a:lnTo>
                  <a:lnTo>
                    <a:pt x="193231" y="407849"/>
                  </a:lnTo>
                  <a:lnTo>
                    <a:pt x="205020" y="408777"/>
                  </a:lnTo>
                  <a:lnTo>
                    <a:pt x="217113" y="406573"/>
                  </a:lnTo>
                  <a:lnTo>
                    <a:pt x="229409" y="402282"/>
                  </a:lnTo>
                  <a:lnTo>
                    <a:pt x="240428" y="393777"/>
                  </a:lnTo>
                  <a:lnTo>
                    <a:pt x="250596" y="382462"/>
                  </a:lnTo>
                  <a:lnTo>
                    <a:pt x="260197" y="369275"/>
                  </a:lnTo>
                  <a:lnTo>
                    <a:pt x="268009" y="356250"/>
                  </a:lnTo>
                  <a:lnTo>
                    <a:pt x="274628" y="343333"/>
                  </a:lnTo>
                  <a:lnTo>
                    <a:pt x="280452" y="330489"/>
                  </a:lnTo>
                  <a:lnTo>
                    <a:pt x="284334" y="314870"/>
                  </a:lnTo>
                  <a:lnTo>
                    <a:pt x="286923" y="297402"/>
                  </a:lnTo>
                  <a:lnTo>
                    <a:pt x="288648" y="278701"/>
                  </a:lnTo>
                  <a:lnTo>
                    <a:pt x="289799" y="257767"/>
                  </a:lnTo>
                  <a:lnTo>
                    <a:pt x="291077" y="211930"/>
                  </a:lnTo>
                  <a:lnTo>
                    <a:pt x="288596" y="189264"/>
                  </a:lnTo>
                  <a:lnTo>
                    <a:pt x="284119" y="167099"/>
                  </a:lnTo>
                  <a:lnTo>
                    <a:pt x="278313" y="145265"/>
                  </a:lnTo>
                  <a:lnTo>
                    <a:pt x="271619" y="125066"/>
                  </a:lnTo>
                  <a:lnTo>
                    <a:pt x="264335" y="105955"/>
                  </a:lnTo>
                  <a:lnTo>
                    <a:pt x="256657" y="87569"/>
                  </a:lnTo>
                  <a:lnTo>
                    <a:pt x="248715" y="72490"/>
                  </a:lnTo>
                  <a:lnTo>
                    <a:pt x="240599" y="59616"/>
                  </a:lnTo>
                  <a:lnTo>
                    <a:pt x="232366" y="48211"/>
                  </a:lnTo>
                  <a:lnTo>
                    <a:pt x="221233" y="39196"/>
                  </a:lnTo>
                  <a:lnTo>
                    <a:pt x="208166" y="31775"/>
                  </a:lnTo>
                  <a:lnTo>
                    <a:pt x="193811" y="25417"/>
                  </a:lnTo>
                  <a:lnTo>
                    <a:pt x="178596" y="21177"/>
                  </a:lnTo>
                  <a:lnTo>
                    <a:pt x="162808" y="18352"/>
                  </a:lnTo>
                  <a:lnTo>
                    <a:pt x="146638" y="16467"/>
                  </a:lnTo>
                  <a:lnTo>
                    <a:pt x="130214" y="18034"/>
                  </a:lnTo>
                  <a:lnTo>
                    <a:pt x="113620" y="21900"/>
                  </a:lnTo>
                  <a:lnTo>
                    <a:pt x="96914" y="27300"/>
                  </a:lnTo>
                  <a:lnTo>
                    <a:pt x="81542" y="35133"/>
                  </a:lnTo>
                  <a:lnTo>
                    <a:pt x="67061" y="44589"/>
                  </a:lnTo>
                  <a:lnTo>
                    <a:pt x="53174" y="55126"/>
                  </a:lnTo>
                  <a:lnTo>
                    <a:pt x="41094" y="64972"/>
                  </a:lnTo>
                  <a:lnTo>
                    <a:pt x="30218" y="74359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829339" y="7797800"/>
              <a:ext cx="193262" cy="241301"/>
            </a:xfrm>
            <a:custGeom>
              <a:avLst/>
              <a:gdLst/>
              <a:ahLst/>
              <a:cxnLst/>
              <a:rect l="0" t="0" r="0" b="0"/>
              <a:pathLst>
                <a:path w="193262" h="241301">
                  <a:moveTo>
                    <a:pt x="129761" y="0"/>
                  </a:moveTo>
                  <a:lnTo>
                    <a:pt x="116277" y="13484"/>
                  </a:lnTo>
                  <a:lnTo>
                    <a:pt x="109482" y="23100"/>
                  </a:lnTo>
                  <a:lnTo>
                    <a:pt x="102130" y="35155"/>
                  </a:lnTo>
                  <a:lnTo>
                    <a:pt x="94407" y="48837"/>
                  </a:lnTo>
                  <a:lnTo>
                    <a:pt x="85025" y="63602"/>
                  </a:lnTo>
                  <a:lnTo>
                    <a:pt x="74537" y="79090"/>
                  </a:lnTo>
                  <a:lnTo>
                    <a:pt x="63311" y="95060"/>
                  </a:lnTo>
                  <a:lnTo>
                    <a:pt x="53005" y="108529"/>
                  </a:lnTo>
                  <a:lnTo>
                    <a:pt x="43313" y="120330"/>
                  </a:lnTo>
                  <a:lnTo>
                    <a:pt x="34029" y="131019"/>
                  </a:lnTo>
                  <a:lnTo>
                    <a:pt x="23606" y="139558"/>
                  </a:lnTo>
                  <a:lnTo>
                    <a:pt x="12424" y="146660"/>
                  </a:lnTo>
                  <a:lnTo>
                    <a:pt x="736" y="152807"/>
                  </a:lnTo>
                  <a:lnTo>
                    <a:pt x="0" y="156905"/>
                  </a:lnTo>
                  <a:lnTo>
                    <a:pt x="6565" y="159636"/>
                  </a:lnTo>
                  <a:lnTo>
                    <a:pt x="17997" y="161457"/>
                  </a:lnTo>
                  <a:lnTo>
                    <a:pt x="29851" y="165493"/>
                  </a:lnTo>
                  <a:lnTo>
                    <a:pt x="41988" y="171006"/>
                  </a:lnTo>
                  <a:lnTo>
                    <a:pt x="54312" y="177504"/>
                  </a:lnTo>
                  <a:lnTo>
                    <a:pt x="66761" y="183247"/>
                  </a:lnTo>
                  <a:lnTo>
                    <a:pt x="79294" y="188487"/>
                  </a:lnTo>
                  <a:lnTo>
                    <a:pt x="91883" y="193391"/>
                  </a:lnTo>
                  <a:lnTo>
                    <a:pt x="117159" y="202603"/>
                  </a:lnTo>
                  <a:lnTo>
                    <a:pt x="129826" y="207036"/>
                  </a:lnTo>
                  <a:lnTo>
                    <a:pt x="142504" y="212812"/>
                  </a:lnTo>
                  <a:lnTo>
                    <a:pt x="155190" y="219486"/>
                  </a:lnTo>
                  <a:lnTo>
                    <a:pt x="193261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819400" y="8089900"/>
              <a:ext cx="165101" cy="46903"/>
            </a:xfrm>
            <a:custGeom>
              <a:avLst/>
              <a:gdLst/>
              <a:ahLst/>
              <a:cxnLst/>
              <a:rect l="0" t="0" r="0" b="0"/>
              <a:pathLst>
                <a:path w="165101" h="46903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2" y="23866"/>
                  </a:lnTo>
                  <a:lnTo>
                    <a:pt x="42095" y="28611"/>
                  </a:lnTo>
                  <a:lnTo>
                    <a:pt x="53463" y="33185"/>
                  </a:lnTo>
                  <a:lnTo>
                    <a:pt x="77383" y="42030"/>
                  </a:lnTo>
                  <a:lnTo>
                    <a:pt x="91100" y="44953"/>
                  </a:lnTo>
                  <a:lnTo>
                    <a:pt x="105889" y="46902"/>
                  </a:lnTo>
                  <a:lnTo>
                    <a:pt x="1651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3136900" y="78867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3404122" y="7835900"/>
              <a:ext cx="139179" cy="139701"/>
            </a:xfrm>
            <a:custGeom>
              <a:avLst/>
              <a:gdLst/>
              <a:ahLst/>
              <a:cxnLst/>
              <a:rect l="0" t="0" r="0" b="0"/>
              <a:pathLst>
                <a:path w="139179" h="139701">
                  <a:moveTo>
                    <a:pt x="12178" y="0"/>
                  </a:moveTo>
                  <a:lnTo>
                    <a:pt x="5435" y="20225"/>
                  </a:lnTo>
                  <a:lnTo>
                    <a:pt x="3449" y="31828"/>
                  </a:lnTo>
                  <a:lnTo>
                    <a:pt x="2125" y="45208"/>
                  </a:lnTo>
                  <a:lnTo>
                    <a:pt x="1243" y="59772"/>
                  </a:lnTo>
                  <a:lnTo>
                    <a:pt x="262" y="91006"/>
                  </a:lnTo>
                  <a:lnTo>
                    <a:pt x="0" y="107237"/>
                  </a:lnTo>
                  <a:lnTo>
                    <a:pt x="5471" y="118058"/>
                  </a:lnTo>
                  <a:lnTo>
                    <a:pt x="14762" y="125272"/>
                  </a:lnTo>
                  <a:lnTo>
                    <a:pt x="26600" y="130081"/>
                  </a:lnTo>
                  <a:lnTo>
                    <a:pt x="38726" y="131876"/>
                  </a:lnTo>
                  <a:lnTo>
                    <a:pt x="51043" y="131661"/>
                  </a:lnTo>
                  <a:lnTo>
                    <a:pt x="63488" y="130107"/>
                  </a:lnTo>
                  <a:lnTo>
                    <a:pt x="76018" y="130482"/>
                  </a:lnTo>
                  <a:lnTo>
                    <a:pt x="88605" y="132143"/>
                  </a:lnTo>
                  <a:lnTo>
                    <a:pt x="139178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530600" y="7810500"/>
              <a:ext cx="63501" cy="342901"/>
            </a:xfrm>
            <a:custGeom>
              <a:avLst/>
              <a:gdLst/>
              <a:ahLst/>
              <a:cxnLst/>
              <a:rect l="0" t="0" r="0" b="0"/>
              <a:pathLst>
                <a:path w="63501" h="342901">
                  <a:moveTo>
                    <a:pt x="0" y="0"/>
                  </a:moveTo>
                  <a:lnTo>
                    <a:pt x="0" y="33710"/>
                  </a:lnTo>
                  <a:lnTo>
                    <a:pt x="1411" y="53517"/>
                  </a:lnTo>
                  <a:lnTo>
                    <a:pt x="3762" y="76600"/>
                  </a:lnTo>
                  <a:lnTo>
                    <a:pt x="6742" y="101867"/>
                  </a:lnTo>
                  <a:lnTo>
                    <a:pt x="10139" y="125766"/>
                  </a:lnTo>
                  <a:lnTo>
                    <a:pt x="17676" y="171136"/>
                  </a:lnTo>
                  <a:lnTo>
                    <a:pt x="21662" y="191702"/>
                  </a:lnTo>
                  <a:lnTo>
                    <a:pt x="29853" y="229605"/>
                  </a:lnTo>
                  <a:lnTo>
                    <a:pt x="38197" y="265265"/>
                  </a:lnTo>
                  <a:lnTo>
                    <a:pt x="635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3" name="Freeform 342"/>
          <p:cNvSpPr/>
          <p:nvPr/>
        </p:nvSpPr>
        <p:spPr>
          <a:xfrm>
            <a:off x="7209548" y="6257307"/>
            <a:ext cx="2423874" cy="2431523"/>
          </a:xfrm>
          <a:custGeom>
            <a:avLst/>
            <a:gdLst/>
            <a:ahLst/>
            <a:cxnLst/>
            <a:rect l="0" t="0" r="0" b="0"/>
            <a:pathLst>
              <a:path w="2423874" h="2431523">
                <a:moveTo>
                  <a:pt x="2163052" y="3793"/>
                </a:moveTo>
                <a:lnTo>
                  <a:pt x="2156310" y="24018"/>
                </a:lnTo>
                <a:lnTo>
                  <a:pt x="2151528" y="84563"/>
                </a:lnTo>
                <a:lnTo>
                  <a:pt x="2150875" y="137998"/>
                </a:lnTo>
                <a:lnTo>
                  <a:pt x="2154347" y="191851"/>
                </a:lnTo>
                <a:lnTo>
                  <a:pt x="2159183" y="245418"/>
                </a:lnTo>
                <a:lnTo>
                  <a:pt x="2161332" y="302152"/>
                </a:lnTo>
                <a:lnTo>
                  <a:pt x="2162542" y="389626"/>
                </a:lnTo>
                <a:lnTo>
                  <a:pt x="2163038" y="681402"/>
                </a:lnTo>
                <a:lnTo>
                  <a:pt x="2166809" y="751334"/>
                </a:lnTo>
                <a:lnTo>
                  <a:pt x="2171777" y="821456"/>
                </a:lnTo>
                <a:lnTo>
                  <a:pt x="2173985" y="894954"/>
                </a:lnTo>
                <a:lnTo>
                  <a:pt x="2175596" y="1128324"/>
                </a:lnTo>
                <a:lnTo>
                  <a:pt x="2175738" y="1362186"/>
                </a:lnTo>
                <a:lnTo>
                  <a:pt x="2177154" y="1400455"/>
                </a:lnTo>
                <a:lnTo>
                  <a:pt x="2179508" y="1438667"/>
                </a:lnTo>
                <a:lnTo>
                  <a:pt x="2182489" y="1476842"/>
                </a:lnTo>
                <a:lnTo>
                  <a:pt x="2184477" y="1514993"/>
                </a:lnTo>
                <a:lnTo>
                  <a:pt x="2186685" y="1591248"/>
                </a:lnTo>
                <a:lnTo>
                  <a:pt x="2191430" y="1663710"/>
                </a:lnTo>
                <a:lnTo>
                  <a:pt x="2196831" y="1733544"/>
                </a:lnTo>
                <a:lnTo>
                  <a:pt x="2199231" y="1802212"/>
                </a:lnTo>
                <a:lnTo>
                  <a:pt x="2204061" y="1866597"/>
                </a:lnTo>
                <a:lnTo>
                  <a:pt x="2210911" y="1926728"/>
                </a:lnTo>
                <a:lnTo>
                  <a:pt x="2218660" y="1981675"/>
                </a:lnTo>
                <a:lnTo>
                  <a:pt x="2230955" y="2060210"/>
                </a:lnTo>
                <a:lnTo>
                  <a:pt x="2239024" y="2140909"/>
                </a:lnTo>
                <a:lnTo>
                  <a:pt x="2246083" y="2175593"/>
                </a:lnTo>
                <a:lnTo>
                  <a:pt x="2243229" y="2165189"/>
                </a:lnTo>
                <a:lnTo>
                  <a:pt x="2236012" y="2079243"/>
                </a:lnTo>
                <a:lnTo>
                  <a:pt x="2196862" y="1795870"/>
                </a:lnTo>
                <a:lnTo>
                  <a:pt x="2171513" y="1584340"/>
                </a:lnTo>
                <a:lnTo>
                  <a:pt x="2168692" y="1547146"/>
                </a:lnTo>
                <a:lnTo>
                  <a:pt x="2166813" y="1508239"/>
                </a:lnTo>
                <a:lnTo>
                  <a:pt x="2164723" y="1428791"/>
                </a:lnTo>
                <a:lnTo>
                  <a:pt x="2163794" y="1351147"/>
                </a:lnTo>
                <a:lnTo>
                  <a:pt x="2162135" y="1311251"/>
                </a:lnTo>
                <a:lnTo>
                  <a:pt x="2154471" y="1187681"/>
                </a:lnTo>
                <a:lnTo>
                  <a:pt x="2152182" y="1103818"/>
                </a:lnTo>
                <a:lnTo>
                  <a:pt x="2150894" y="984011"/>
                </a:lnTo>
                <a:lnTo>
                  <a:pt x="2152124" y="943727"/>
                </a:lnTo>
                <a:lnTo>
                  <a:pt x="2154355" y="902760"/>
                </a:lnTo>
                <a:lnTo>
                  <a:pt x="2157254" y="861337"/>
                </a:lnTo>
                <a:lnTo>
                  <a:pt x="2159187" y="821022"/>
                </a:lnTo>
                <a:lnTo>
                  <a:pt x="2161334" y="742361"/>
                </a:lnTo>
                <a:lnTo>
                  <a:pt x="2166051" y="668830"/>
                </a:lnTo>
                <a:lnTo>
                  <a:pt x="2171440" y="597109"/>
                </a:lnTo>
                <a:lnTo>
                  <a:pt x="2173835" y="522900"/>
                </a:lnTo>
                <a:lnTo>
                  <a:pt x="2178663" y="455111"/>
                </a:lnTo>
                <a:lnTo>
                  <a:pt x="2185512" y="392056"/>
                </a:lnTo>
                <a:lnTo>
                  <a:pt x="2193260" y="331106"/>
                </a:lnTo>
                <a:lnTo>
                  <a:pt x="2205555" y="248000"/>
                </a:lnTo>
                <a:lnTo>
                  <a:pt x="2218136" y="169754"/>
                </a:lnTo>
                <a:lnTo>
                  <a:pt x="2226300" y="87741"/>
                </a:lnTo>
                <a:lnTo>
                  <a:pt x="2240038" y="20950"/>
                </a:lnTo>
                <a:lnTo>
                  <a:pt x="2244009" y="6764"/>
                </a:lnTo>
                <a:lnTo>
                  <a:pt x="2248068" y="2951"/>
                </a:lnTo>
                <a:lnTo>
                  <a:pt x="2252184" y="6054"/>
                </a:lnTo>
                <a:lnTo>
                  <a:pt x="2256340" y="13767"/>
                </a:lnTo>
                <a:lnTo>
                  <a:pt x="2260958" y="41151"/>
                </a:lnTo>
                <a:lnTo>
                  <a:pt x="2263557" y="99999"/>
                </a:lnTo>
                <a:lnTo>
                  <a:pt x="2264435" y="195736"/>
                </a:lnTo>
                <a:lnTo>
                  <a:pt x="2260792" y="253260"/>
                </a:lnTo>
                <a:lnTo>
                  <a:pt x="2255881" y="316456"/>
                </a:lnTo>
                <a:lnTo>
                  <a:pt x="2253698" y="382173"/>
                </a:lnTo>
                <a:lnTo>
                  <a:pt x="2252469" y="489379"/>
                </a:lnTo>
                <a:lnTo>
                  <a:pt x="2255944" y="563920"/>
                </a:lnTo>
                <a:lnTo>
                  <a:pt x="2260782" y="639382"/>
                </a:lnTo>
                <a:lnTo>
                  <a:pt x="2262931" y="715254"/>
                </a:lnTo>
                <a:lnTo>
                  <a:pt x="2264916" y="754678"/>
                </a:lnTo>
                <a:lnTo>
                  <a:pt x="2270884" y="836112"/>
                </a:lnTo>
                <a:lnTo>
                  <a:pt x="2294461" y="1094495"/>
                </a:lnTo>
                <a:lnTo>
                  <a:pt x="2297224" y="1138739"/>
                </a:lnTo>
                <a:lnTo>
                  <a:pt x="2302525" y="1269838"/>
                </a:lnTo>
                <a:lnTo>
                  <a:pt x="2308766" y="1360465"/>
                </a:lnTo>
                <a:lnTo>
                  <a:pt x="2324270" y="1534983"/>
                </a:lnTo>
                <a:lnTo>
                  <a:pt x="2357799" y="1857200"/>
                </a:lnTo>
                <a:lnTo>
                  <a:pt x="2374721" y="1998685"/>
                </a:lnTo>
                <a:lnTo>
                  <a:pt x="2387419" y="2091434"/>
                </a:lnTo>
                <a:lnTo>
                  <a:pt x="2395885" y="2146600"/>
                </a:lnTo>
                <a:lnTo>
                  <a:pt x="2408585" y="2218515"/>
                </a:lnTo>
                <a:lnTo>
                  <a:pt x="2416790" y="2294476"/>
                </a:lnTo>
                <a:lnTo>
                  <a:pt x="2423050" y="2324329"/>
                </a:lnTo>
                <a:lnTo>
                  <a:pt x="2423873" y="2324106"/>
                </a:lnTo>
                <a:lnTo>
                  <a:pt x="2418817" y="2260300"/>
                </a:lnTo>
                <a:lnTo>
                  <a:pt x="2413811" y="2195917"/>
                </a:lnTo>
                <a:lnTo>
                  <a:pt x="2403392" y="2123218"/>
                </a:lnTo>
                <a:lnTo>
                  <a:pt x="2395458" y="2070415"/>
                </a:lnTo>
                <a:lnTo>
                  <a:pt x="2362001" y="1810960"/>
                </a:lnTo>
                <a:lnTo>
                  <a:pt x="2323918" y="1476760"/>
                </a:lnTo>
                <a:lnTo>
                  <a:pt x="2321095" y="1437327"/>
                </a:lnTo>
                <a:lnTo>
                  <a:pt x="2319214" y="1396926"/>
                </a:lnTo>
                <a:lnTo>
                  <a:pt x="2317960" y="1355882"/>
                </a:lnTo>
                <a:lnTo>
                  <a:pt x="2312804" y="1268884"/>
                </a:lnTo>
                <a:lnTo>
                  <a:pt x="2309453" y="1223954"/>
                </a:lnTo>
                <a:lnTo>
                  <a:pt x="2307219" y="1181300"/>
                </a:lnTo>
                <a:lnTo>
                  <a:pt x="2304737" y="1100040"/>
                </a:lnTo>
                <a:lnTo>
                  <a:pt x="2302926" y="839137"/>
                </a:lnTo>
                <a:lnTo>
                  <a:pt x="2302767" y="601557"/>
                </a:lnTo>
                <a:lnTo>
                  <a:pt x="2304172" y="563168"/>
                </a:lnTo>
                <a:lnTo>
                  <a:pt x="2306521" y="524876"/>
                </a:lnTo>
                <a:lnTo>
                  <a:pt x="2311483" y="449874"/>
                </a:lnTo>
                <a:lnTo>
                  <a:pt x="2313687" y="378910"/>
                </a:lnTo>
                <a:lnTo>
                  <a:pt x="2318431" y="313504"/>
                </a:lnTo>
                <a:lnTo>
                  <a:pt x="2325242" y="252920"/>
                </a:lnTo>
                <a:lnTo>
                  <a:pt x="2332973" y="197771"/>
                </a:lnTo>
                <a:lnTo>
                  <a:pt x="2340707" y="104930"/>
                </a:lnTo>
                <a:lnTo>
                  <a:pt x="2349118" y="47086"/>
                </a:lnTo>
                <a:lnTo>
                  <a:pt x="2351581" y="6571"/>
                </a:lnTo>
                <a:lnTo>
                  <a:pt x="2349416" y="0"/>
                </a:lnTo>
                <a:lnTo>
                  <a:pt x="2345150" y="2676"/>
                </a:lnTo>
                <a:lnTo>
                  <a:pt x="2339484" y="11515"/>
                </a:lnTo>
                <a:lnTo>
                  <a:pt x="2318840" y="69079"/>
                </a:lnTo>
                <a:lnTo>
                  <a:pt x="2297014" y="136496"/>
                </a:lnTo>
                <a:lnTo>
                  <a:pt x="2280916" y="190242"/>
                </a:lnTo>
                <a:lnTo>
                  <a:pt x="2268117" y="250819"/>
                </a:lnTo>
                <a:lnTo>
                  <a:pt x="2256314" y="316782"/>
                </a:lnTo>
                <a:lnTo>
                  <a:pt x="2233802" y="425319"/>
                </a:lnTo>
                <a:lnTo>
                  <a:pt x="2217544" y="500171"/>
                </a:lnTo>
                <a:lnTo>
                  <a:pt x="2210669" y="540733"/>
                </a:lnTo>
                <a:lnTo>
                  <a:pt x="2204675" y="583297"/>
                </a:lnTo>
                <a:lnTo>
                  <a:pt x="2199267" y="627196"/>
                </a:lnTo>
                <a:lnTo>
                  <a:pt x="2192840" y="670573"/>
                </a:lnTo>
                <a:lnTo>
                  <a:pt x="2171721" y="799041"/>
                </a:lnTo>
                <a:lnTo>
                  <a:pt x="2160790" y="884051"/>
                </a:lnTo>
                <a:lnTo>
                  <a:pt x="2146702" y="1017986"/>
                </a:lnTo>
                <a:lnTo>
                  <a:pt x="2143685" y="1063744"/>
                </a:lnTo>
                <a:lnTo>
                  <a:pt x="2141674" y="1109772"/>
                </a:lnTo>
                <a:lnTo>
                  <a:pt x="2140334" y="1155979"/>
                </a:lnTo>
                <a:lnTo>
                  <a:pt x="2135080" y="1248712"/>
                </a:lnTo>
                <a:lnTo>
                  <a:pt x="2131704" y="1295173"/>
                </a:lnTo>
                <a:lnTo>
                  <a:pt x="2129453" y="1341668"/>
                </a:lnTo>
                <a:lnTo>
                  <a:pt x="2126952" y="1434722"/>
                </a:lnTo>
                <a:lnTo>
                  <a:pt x="2125127" y="1707323"/>
                </a:lnTo>
                <a:lnTo>
                  <a:pt x="2126480" y="1750491"/>
                </a:lnTo>
                <a:lnTo>
                  <a:pt x="2128793" y="1793379"/>
                </a:lnTo>
                <a:lnTo>
                  <a:pt x="2135125" y="1877253"/>
                </a:lnTo>
                <a:lnTo>
                  <a:pt x="2142643" y="1956864"/>
                </a:lnTo>
                <a:lnTo>
                  <a:pt x="2158968" y="2101315"/>
                </a:lnTo>
                <a:lnTo>
                  <a:pt x="2167351" y="2170277"/>
                </a:lnTo>
                <a:lnTo>
                  <a:pt x="2175781" y="2227267"/>
                </a:lnTo>
                <a:lnTo>
                  <a:pt x="2188461" y="2299018"/>
                </a:lnTo>
                <a:lnTo>
                  <a:pt x="2205387" y="2372989"/>
                </a:lnTo>
                <a:lnTo>
                  <a:pt x="2208208" y="2376301"/>
                </a:lnTo>
                <a:lnTo>
                  <a:pt x="2210090" y="2371453"/>
                </a:lnTo>
                <a:lnTo>
                  <a:pt x="2213108" y="2319721"/>
                </a:lnTo>
                <a:lnTo>
                  <a:pt x="2206889" y="2258208"/>
                </a:lnTo>
                <a:lnTo>
                  <a:pt x="2196110" y="2186360"/>
                </a:lnTo>
                <a:lnTo>
                  <a:pt x="2184329" y="2132815"/>
                </a:lnTo>
                <a:lnTo>
                  <a:pt x="2171097" y="2074680"/>
                </a:lnTo>
                <a:lnTo>
                  <a:pt x="2154303" y="1977073"/>
                </a:lnTo>
                <a:lnTo>
                  <a:pt x="2139878" y="1905273"/>
                </a:lnTo>
                <a:lnTo>
                  <a:pt x="2124060" y="1834791"/>
                </a:lnTo>
                <a:lnTo>
                  <a:pt x="2109033" y="1763014"/>
                </a:lnTo>
                <a:lnTo>
                  <a:pt x="2103051" y="1724119"/>
                </a:lnTo>
                <a:lnTo>
                  <a:pt x="2092640" y="1643271"/>
                </a:lnTo>
                <a:lnTo>
                  <a:pt x="2070123" y="1434257"/>
                </a:lnTo>
                <a:lnTo>
                  <a:pt x="2064410" y="1392057"/>
                </a:lnTo>
                <a:lnTo>
                  <a:pt x="2050537" y="1307540"/>
                </a:lnTo>
                <a:lnTo>
                  <a:pt x="2045708" y="1265247"/>
                </a:lnTo>
                <a:lnTo>
                  <a:pt x="2042490" y="1222940"/>
                </a:lnTo>
                <a:lnTo>
                  <a:pt x="2040343" y="1180624"/>
                </a:lnTo>
                <a:lnTo>
                  <a:pt x="2034196" y="1099740"/>
                </a:lnTo>
                <a:lnTo>
                  <a:pt x="2018752" y="937591"/>
                </a:lnTo>
                <a:lnTo>
                  <a:pt x="2016052" y="897258"/>
                </a:lnTo>
                <a:lnTo>
                  <a:pt x="2014251" y="857670"/>
                </a:lnTo>
                <a:lnTo>
                  <a:pt x="2012251" y="781227"/>
                </a:lnTo>
                <a:lnTo>
                  <a:pt x="2010693" y="502853"/>
                </a:lnTo>
                <a:lnTo>
                  <a:pt x="2010652" y="291972"/>
                </a:lnTo>
                <a:lnTo>
                  <a:pt x="2009241" y="284812"/>
                </a:lnTo>
                <a:lnTo>
                  <a:pt x="2006889" y="284272"/>
                </a:lnTo>
                <a:lnTo>
                  <a:pt x="2003910" y="288146"/>
                </a:lnTo>
                <a:lnTo>
                  <a:pt x="1992975" y="347533"/>
                </a:lnTo>
                <a:lnTo>
                  <a:pt x="1987540" y="416400"/>
                </a:lnTo>
                <a:lnTo>
                  <a:pt x="1976975" y="514430"/>
                </a:lnTo>
                <a:lnTo>
                  <a:pt x="1974518" y="569880"/>
                </a:lnTo>
                <a:lnTo>
                  <a:pt x="1969663" y="631212"/>
                </a:lnTo>
                <a:lnTo>
                  <a:pt x="1964212" y="696101"/>
                </a:lnTo>
                <a:lnTo>
                  <a:pt x="1961789" y="762571"/>
                </a:lnTo>
                <a:lnTo>
                  <a:pt x="1960234" y="907364"/>
                </a:lnTo>
                <a:lnTo>
                  <a:pt x="1959867" y="1217108"/>
                </a:lnTo>
                <a:lnTo>
                  <a:pt x="1961272" y="1258580"/>
                </a:lnTo>
                <a:lnTo>
                  <a:pt x="1963621" y="1300340"/>
                </a:lnTo>
                <a:lnTo>
                  <a:pt x="1973668" y="1430295"/>
                </a:lnTo>
                <a:lnTo>
                  <a:pt x="2002250" y="1734723"/>
                </a:lnTo>
                <a:lnTo>
                  <a:pt x="2023360" y="1929248"/>
                </a:lnTo>
                <a:lnTo>
                  <a:pt x="2033233" y="1998317"/>
                </a:lnTo>
                <a:lnTo>
                  <a:pt x="2058804" y="2119380"/>
                </a:lnTo>
                <a:lnTo>
                  <a:pt x="2077862" y="2218501"/>
                </a:lnTo>
                <a:lnTo>
                  <a:pt x="2095215" y="2285745"/>
                </a:lnTo>
                <a:lnTo>
                  <a:pt x="2103739" y="2313393"/>
                </a:lnTo>
                <a:lnTo>
                  <a:pt x="2106577" y="2315404"/>
                </a:lnTo>
                <a:lnTo>
                  <a:pt x="2108468" y="2309689"/>
                </a:lnTo>
                <a:lnTo>
                  <a:pt x="2109729" y="2298824"/>
                </a:lnTo>
                <a:lnTo>
                  <a:pt x="2107368" y="2275462"/>
                </a:lnTo>
                <a:lnTo>
                  <a:pt x="2069834" y="2102534"/>
                </a:lnTo>
                <a:lnTo>
                  <a:pt x="2044240" y="2007113"/>
                </a:lnTo>
                <a:lnTo>
                  <a:pt x="2027346" y="1923500"/>
                </a:lnTo>
                <a:lnTo>
                  <a:pt x="2012897" y="1865470"/>
                </a:lnTo>
                <a:lnTo>
                  <a:pt x="1938633" y="1582057"/>
                </a:lnTo>
                <a:lnTo>
                  <a:pt x="1925492" y="1514751"/>
                </a:lnTo>
                <a:lnTo>
                  <a:pt x="1913536" y="1447207"/>
                </a:lnTo>
                <a:lnTo>
                  <a:pt x="1898815" y="1379558"/>
                </a:lnTo>
                <a:lnTo>
                  <a:pt x="1886628" y="1308100"/>
                </a:lnTo>
                <a:lnTo>
                  <a:pt x="1875097" y="1235418"/>
                </a:lnTo>
                <a:lnTo>
                  <a:pt x="1854149" y="1131032"/>
                </a:lnTo>
                <a:lnTo>
                  <a:pt x="1843258" y="1062647"/>
                </a:lnTo>
                <a:lnTo>
                  <a:pt x="1837477" y="994624"/>
                </a:lnTo>
                <a:lnTo>
                  <a:pt x="1833496" y="928173"/>
                </a:lnTo>
                <a:lnTo>
                  <a:pt x="1827023" y="865714"/>
                </a:lnTo>
                <a:lnTo>
                  <a:pt x="1815446" y="775016"/>
                </a:lnTo>
                <a:lnTo>
                  <a:pt x="1811004" y="719092"/>
                </a:lnTo>
                <a:lnTo>
                  <a:pt x="1804741" y="643770"/>
                </a:lnTo>
                <a:lnTo>
                  <a:pt x="1797712" y="580530"/>
                </a:lnTo>
                <a:lnTo>
                  <a:pt x="1791866" y="529808"/>
                </a:lnTo>
                <a:lnTo>
                  <a:pt x="1777248" y="474743"/>
                </a:lnTo>
                <a:lnTo>
                  <a:pt x="1773205" y="472982"/>
                </a:lnTo>
                <a:lnTo>
                  <a:pt x="1769098" y="478863"/>
                </a:lnTo>
                <a:lnTo>
                  <a:pt x="1748151" y="548013"/>
                </a:lnTo>
                <a:lnTo>
                  <a:pt x="1736886" y="598568"/>
                </a:lnTo>
                <a:lnTo>
                  <a:pt x="1732921" y="659016"/>
                </a:lnTo>
                <a:lnTo>
                  <a:pt x="1730335" y="729922"/>
                </a:lnTo>
                <a:lnTo>
                  <a:pt x="1724729" y="779483"/>
                </a:lnTo>
                <a:lnTo>
                  <a:pt x="1721297" y="833495"/>
                </a:lnTo>
                <a:lnTo>
                  <a:pt x="1719772" y="890428"/>
                </a:lnTo>
                <a:lnTo>
                  <a:pt x="1718712" y="1036971"/>
                </a:lnTo>
                <a:lnTo>
                  <a:pt x="1722386" y="1099865"/>
                </a:lnTo>
                <a:lnTo>
                  <a:pt x="1727311" y="1165447"/>
                </a:lnTo>
                <a:lnTo>
                  <a:pt x="1729500" y="1232224"/>
                </a:lnTo>
                <a:lnTo>
                  <a:pt x="1734237" y="1299532"/>
                </a:lnTo>
                <a:lnTo>
                  <a:pt x="1739634" y="1367077"/>
                </a:lnTo>
                <a:lnTo>
                  <a:pt x="1742032" y="1434726"/>
                </a:lnTo>
                <a:lnTo>
                  <a:pt x="1746861" y="1506185"/>
                </a:lnTo>
                <a:lnTo>
                  <a:pt x="1753711" y="1578867"/>
                </a:lnTo>
                <a:lnTo>
                  <a:pt x="1799000" y="1966248"/>
                </a:lnTo>
                <a:lnTo>
                  <a:pt x="1824386" y="2153423"/>
                </a:lnTo>
                <a:lnTo>
                  <a:pt x="1829090" y="2209428"/>
                </a:lnTo>
                <a:lnTo>
                  <a:pt x="1835500" y="2284796"/>
                </a:lnTo>
                <a:lnTo>
                  <a:pt x="1850308" y="2359988"/>
                </a:lnTo>
                <a:lnTo>
                  <a:pt x="1863999" y="2424596"/>
                </a:lnTo>
                <a:lnTo>
                  <a:pt x="1863495" y="2426228"/>
                </a:lnTo>
                <a:lnTo>
                  <a:pt x="1861747" y="2423083"/>
                </a:lnTo>
                <a:lnTo>
                  <a:pt x="1847392" y="2360022"/>
                </a:lnTo>
                <a:lnTo>
                  <a:pt x="1828066" y="2304644"/>
                </a:lnTo>
                <a:lnTo>
                  <a:pt x="1811364" y="2237278"/>
                </a:lnTo>
                <a:lnTo>
                  <a:pt x="1790580" y="2169184"/>
                </a:lnTo>
                <a:lnTo>
                  <a:pt x="1773447" y="2087702"/>
                </a:lnTo>
                <a:lnTo>
                  <a:pt x="1734909" y="1935506"/>
                </a:lnTo>
                <a:lnTo>
                  <a:pt x="1709914" y="1842703"/>
                </a:lnTo>
                <a:lnTo>
                  <a:pt x="1696838" y="1778760"/>
                </a:lnTo>
                <a:lnTo>
                  <a:pt x="1684912" y="1712711"/>
                </a:lnTo>
                <a:lnTo>
                  <a:pt x="1670204" y="1645727"/>
                </a:lnTo>
                <a:lnTo>
                  <a:pt x="1646057" y="1544549"/>
                </a:lnTo>
                <a:lnTo>
                  <a:pt x="1633180" y="1476914"/>
                </a:lnTo>
                <a:lnTo>
                  <a:pt x="1608950" y="1317788"/>
                </a:lnTo>
                <a:lnTo>
                  <a:pt x="1574636" y="1085866"/>
                </a:lnTo>
                <a:lnTo>
                  <a:pt x="1569923" y="1033637"/>
                </a:lnTo>
                <a:lnTo>
                  <a:pt x="1563506" y="960395"/>
                </a:lnTo>
                <a:lnTo>
                  <a:pt x="1556431" y="894008"/>
                </a:lnTo>
                <a:lnTo>
                  <a:pt x="1550571" y="833416"/>
                </a:lnTo>
                <a:lnTo>
                  <a:pt x="1543661" y="775952"/>
                </a:lnTo>
                <a:lnTo>
                  <a:pt x="1534584" y="700066"/>
                </a:lnTo>
                <a:lnTo>
                  <a:pt x="1532407" y="693753"/>
                </a:lnTo>
                <a:lnTo>
                  <a:pt x="1530955" y="695188"/>
                </a:lnTo>
                <a:lnTo>
                  <a:pt x="1528625" y="758274"/>
                </a:lnTo>
                <a:lnTo>
                  <a:pt x="1528221" y="824086"/>
                </a:lnTo>
                <a:lnTo>
                  <a:pt x="1521360" y="888271"/>
                </a:lnTo>
                <a:lnTo>
                  <a:pt x="1518022" y="938290"/>
                </a:lnTo>
                <a:lnTo>
                  <a:pt x="1516538" y="993447"/>
                </a:lnTo>
                <a:lnTo>
                  <a:pt x="1515398" y="1245031"/>
                </a:lnTo>
                <a:lnTo>
                  <a:pt x="1519135" y="1312280"/>
                </a:lnTo>
                <a:lnTo>
                  <a:pt x="1524089" y="1379798"/>
                </a:lnTo>
                <a:lnTo>
                  <a:pt x="1526290" y="1447436"/>
                </a:lnTo>
                <a:lnTo>
                  <a:pt x="1527530" y="1555724"/>
                </a:lnTo>
                <a:lnTo>
                  <a:pt x="1531583" y="1626755"/>
                </a:lnTo>
                <a:lnTo>
                  <a:pt x="1538087" y="1694543"/>
                </a:lnTo>
                <a:lnTo>
                  <a:pt x="1562056" y="1887288"/>
                </a:lnTo>
                <a:lnTo>
                  <a:pt x="1574659" y="1977994"/>
                </a:lnTo>
                <a:lnTo>
                  <a:pt x="1595790" y="2111071"/>
                </a:lnTo>
                <a:lnTo>
                  <a:pt x="1608487" y="2181177"/>
                </a:lnTo>
                <a:lnTo>
                  <a:pt x="1625418" y="2247798"/>
                </a:lnTo>
                <a:lnTo>
                  <a:pt x="1647996" y="2317673"/>
                </a:lnTo>
                <a:lnTo>
                  <a:pt x="1632894" y="2253838"/>
                </a:lnTo>
                <a:lnTo>
                  <a:pt x="1612993" y="2193790"/>
                </a:lnTo>
                <a:lnTo>
                  <a:pt x="1582303" y="2114823"/>
                </a:lnTo>
                <a:lnTo>
                  <a:pt x="1564195" y="2045569"/>
                </a:lnTo>
                <a:lnTo>
                  <a:pt x="1543151" y="1971426"/>
                </a:lnTo>
                <a:lnTo>
                  <a:pt x="1519041" y="1895836"/>
                </a:lnTo>
                <a:lnTo>
                  <a:pt x="1506173" y="1841415"/>
                </a:lnTo>
                <a:lnTo>
                  <a:pt x="1494339" y="1785714"/>
                </a:lnTo>
                <a:lnTo>
                  <a:pt x="1479672" y="1732735"/>
                </a:lnTo>
                <a:lnTo>
                  <a:pt x="1447260" y="1621009"/>
                </a:lnTo>
                <a:lnTo>
                  <a:pt x="1413680" y="1512182"/>
                </a:lnTo>
                <a:lnTo>
                  <a:pt x="1398197" y="1455943"/>
                </a:lnTo>
                <a:lnTo>
                  <a:pt x="1386613" y="1402726"/>
                </a:lnTo>
                <a:lnTo>
                  <a:pt x="1376760" y="1350851"/>
                </a:lnTo>
                <a:lnTo>
                  <a:pt x="1359517" y="1277810"/>
                </a:lnTo>
                <a:lnTo>
                  <a:pt x="1340296" y="1211483"/>
                </a:lnTo>
                <a:lnTo>
                  <a:pt x="1329428" y="1150908"/>
                </a:lnTo>
                <a:lnTo>
                  <a:pt x="1319014" y="1079873"/>
                </a:lnTo>
                <a:lnTo>
                  <a:pt x="1307442" y="1028500"/>
                </a:lnTo>
                <a:lnTo>
                  <a:pt x="1295477" y="1002025"/>
                </a:lnTo>
                <a:lnTo>
                  <a:pt x="1288335" y="991014"/>
                </a:lnTo>
                <a:lnTo>
                  <a:pt x="1282163" y="989318"/>
                </a:lnTo>
                <a:lnTo>
                  <a:pt x="1276637" y="993831"/>
                </a:lnTo>
                <a:lnTo>
                  <a:pt x="1271542" y="1002485"/>
                </a:lnTo>
                <a:lnTo>
                  <a:pt x="1265881" y="1027152"/>
                </a:lnTo>
                <a:lnTo>
                  <a:pt x="1262246" y="1088980"/>
                </a:lnTo>
                <a:lnTo>
                  <a:pt x="1261469" y="1186199"/>
                </a:lnTo>
                <a:lnTo>
                  <a:pt x="1261352" y="1684652"/>
                </a:lnTo>
                <a:lnTo>
                  <a:pt x="1265114" y="1740031"/>
                </a:lnTo>
                <a:lnTo>
                  <a:pt x="1270080" y="1792865"/>
                </a:lnTo>
                <a:lnTo>
                  <a:pt x="1272286" y="1844569"/>
                </a:lnTo>
                <a:lnTo>
                  <a:pt x="1277030" y="1899534"/>
                </a:lnTo>
                <a:lnTo>
                  <a:pt x="1282431" y="1954066"/>
                </a:lnTo>
                <a:lnTo>
                  <a:pt x="1286882" y="2025845"/>
                </a:lnTo>
                <a:lnTo>
                  <a:pt x="1295101" y="2098697"/>
                </a:lnTo>
                <a:lnTo>
                  <a:pt x="1299573" y="2164184"/>
                </a:lnTo>
                <a:lnTo>
                  <a:pt x="1313012" y="2233832"/>
                </a:lnTo>
                <a:lnTo>
                  <a:pt x="1319590" y="2264921"/>
                </a:lnTo>
                <a:lnTo>
                  <a:pt x="1322513" y="2302257"/>
                </a:lnTo>
                <a:lnTo>
                  <a:pt x="1321881" y="2310802"/>
                </a:lnTo>
                <a:lnTo>
                  <a:pt x="1320049" y="2312266"/>
                </a:lnTo>
                <a:lnTo>
                  <a:pt x="1317416" y="2309008"/>
                </a:lnTo>
                <a:lnTo>
                  <a:pt x="1289386" y="2236476"/>
                </a:lnTo>
                <a:lnTo>
                  <a:pt x="1263962" y="2174159"/>
                </a:lnTo>
                <a:lnTo>
                  <a:pt x="1245662" y="2116771"/>
                </a:lnTo>
                <a:lnTo>
                  <a:pt x="1226129" y="2049909"/>
                </a:lnTo>
                <a:lnTo>
                  <a:pt x="1207641" y="1981649"/>
                </a:lnTo>
                <a:lnTo>
                  <a:pt x="1188052" y="1911565"/>
                </a:lnTo>
                <a:lnTo>
                  <a:pt x="1169548" y="1842351"/>
                </a:lnTo>
                <a:lnTo>
                  <a:pt x="1149954" y="1771984"/>
                </a:lnTo>
                <a:lnTo>
                  <a:pt x="1135211" y="1706449"/>
                </a:lnTo>
                <a:lnTo>
                  <a:pt x="1083558" y="1455362"/>
                </a:lnTo>
                <a:lnTo>
                  <a:pt x="1066619" y="1391346"/>
                </a:lnTo>
                <a:lnTo>
                  <a:pt x="1045452" y="1325021"/>
                </a:lnTo>
                <a:lnTo>
                  <a:pt x="1028518" y="1267136"/>
                </a:lnTo>
                <a:lnTo>
                  <a:pt x="1021462" y="1262299"/>
                </a:lnTo>
                <a:lnTo>
                  <a:pt x="1012526" y="1264719"/>
                </a:lnTo>
                <a:lnTo>
                  <a:pt x="1002334" y="1271976"/>
                </a:lnTo>
                <a:lnTo>
                  <a:pt x="995540" y="1283871"/>
                </a:lnTo>
                <a:lnTo>
                  <a:pt x="987991" y="1315902"/>
                </a:lnTo>
                <a:lnTo>
                  <a:pt x="981734" y="1385226"/>
                </a:lnTo>
                <a:lnTo>
                  <a:pt x="973577" y="1446196"/>
                </a:lnTo>
                <a:lnTo>
                  <a:pt x="970533" y="1517257"/>
                </a:lnTo>
                <a:lnTo>
                  <a:pt x="968220" y="1591934"/>
                </a:lnTo>
                <a:lnTo>
                  <a:pt x="960636" y="1667682"/>
                </a:lnTo>
                <a:lnTo>
                  <a:pt x="958367" y="1718377"/>
                </a:lnTo>
                <a:lnTo>
                  <a:pt x="957089" y="1794518"/>
                </a:lnTo>
                <a:lnTo>
                  <a:pt x="956553" y="2138897"/>
                </a:lnTo>
                <a:lnTo>
                  <a:pt x="966604" y="2219644"/>
                </a:lnTo>
                <a:lnTo>
                  <a:pt x="967486" y="2238793"/>
                </a:lnTo>
                <a:lnTo>
                  <a:pt x="963841" y="2252971"/>
                </a:lnTo>
                <a:lnTo>
                  <a:pt x="957178" y="2263834"/>
                </a:lnTo>
                <a:lnTo>
                  <a:pt x="948502" y="2272487"/>
                </a:lnTo>
                <a:lnTo>
                  <a:pt x="939897" y="2274022"/>
                </a:lnTo>
                <a:lnTo>
                  <a:pt x="931337" y="2270812"/>
                </a:lnTo>
                <a:lnTo>
                  <a:pt x="922809" y="2264439"/>
                </a:lnTo>
                <a:lnTo>
                  <a:pt x="905807" y="2238543"/>
                </a:lnTo>
                <a:lnTo>
                  <a:pt x="872154" y="2164406"/>
                </a:lnTo>
                <a:lnTo>
                  <a:pt x="845231" y="2108548"/>
                </a:lnTo>
                <a:lnTo>
                  <a:pt x="826671" y="2063935"/>
                </a:lnTo>
                <a:lnTo>
                  <a:pt x="812749" y="2035600"/>
                </a:lnTo>
                <a:lnTo>
                  <a:pt x="788551" y="1971418"/>
                </a:lnTo>
                <a:lnTo>
                  <a:pt x="750449" y="1880667"/>
                </a:lnTo>
                <a:lnTo>
                  <a:pt x="720775" y="1808506"/>
                </a:lnTo>
                <a:lnTo>
                  <a:pt x="698488" y="1743865"/>
                </a:lnTo>
                <a:lnTo>
                  <a:pt x="685669" y="1705644"/>
                </a:lnTo>
                <a:lnTo>
                  <a:pt x="680007" y="1702804"/>
                </a:lnTo>
                <a:lnTo>
                  <a:pt x="673411" y="1706557"/>
                </a:lnTo>
                <a:lnTo>
                  <a:pt x="666191" y="1714702"/>
                </a:lnTo>
                <a:lnTo>
                  <a:pt x="658169" y="1750093"/>
                </a:lnTo>
                <a:lnTo>
                  <a:pt x="653653" y="1814263"/>
                </a:lnTo>
                <a:lnTo>
                  <a:pt x="652127" y="1886514"/>
                </a:lnTo>
                <a:lnTo>
                  <a:pt x="651862" y="1944838"/>
                </a:lnTo>
                <a:lnTo>
                  <a:pt x="661818" y="2038728"/>
                </a:lnTo>
                <a:lnTo>
                  <a:pt x="663672" y="2100162"/>
                </a:lnTo>
                <a:lnTo>
                  <a:pt x="667983" y="2159287"/>
                </a:lnTo>
                <a:lnTo>
                  <a:pt x="674435" y="2220080"/>
                </a:lnTo>
                <a:lnTo>
                  <a:pt x="680109" y="2284189"/>
                </a:lnTo>
                <a:lnTo>
                  <a:pt x="684111" y="2319757"/>
                </a:lnTo>
                <a:lnTo>
                  <a:pt x="681185" y="2349677"/>
                </a:lnTo>
                <a:lnTo>
                  <a:pt x="675607" y="2356526"/>
                </a:lnTo>
                <a:lnTo>
                  <a:pt x="667655" y="2358270"/>
                </a:lnTo>
                <a:lnTo>
                  <a:pt x="658121" y="2356611"/>
                </a:lnTo>
                <a:lnTo>
                  <a:pt x="648942" y="2351272"/>
                </a:lnTo>
                <a:lnTo>
                  <a:pt x="631218" y="2334050"/>
                </a:lnTo>
                <a:lnTo>
                  <a:pt x="617696" y="2312285"/>
                </a:lnTo>
                <a:lnTo>
                  <a:pt x="582878" y="2249899"/>
                </a:lnTo>
                <a:lnTo>
                  <a:pt x="553689" y="2187002"/>
                </a:lnTo>
                <a:lnTo>
                  <a:pt x="527175" y="2120224"/>
                </a:lnTo>
                <a:lnTo>
                  <a:pt x="503049" y="2062847"/>
                </a:lnTo>
                <a:lnTo>
                  <a:pt x="478340" y="1990389"/>
                </a:lnTo>
                <a:lnTo>
                  <a:pt x="451509" y="1925485"/>
                </a:lnTo>
                <a:lnTo>
                  <a:pt x="427774" y="1858518"/>
                </a:lnTo>
                <a:lnTo>
                  <a:pt x="419091" y="1832827"/>
                </a:lnTo>
                <a:lnTo>
                  <a:pt x="413389" y="1829926"/>
                </a:lnTo>
                <a:lnTo>
                  <a:pt x="406765" y="1833637"/>
                </a:lnTo>
                <a:lnTo>
                  <a:pt x="399527" y="1841756"/>
                </a:lnTo>
                <a:lnTo>
                  <a:pt x="391485" y="1877117"/>
                </a:lnTo>
                <a:lnTo>
                  <a:pt x="386958" y="1945033"/>
                </a:lnTo>
                <a:lnTo>
                  <a:pt x="389379" y="2006079"/>
                </a:lnTo>
                <a:lnTo>
                  <a:pt x="395271" y="2063677"/>
                </a:lnTo>
                <a:lnTo>
                  <a:pt x="400780" y="2125428"/>
                </a:lnTo>
                <a:lnTo>
                  <a:pt x="407586" y="2184648"/>
                </a:lnTo>
                <a:lnTo>
                  <a:pt x="416627" y="2255226"/>
                </a:lnTo>
                <a:lnTo>
                  <a:pt x="430591" y="2324932"/>
                </a:lnTo>
                <a:lnTo>
                  <a:pt x="434293" y="2383146"/>
                </a:lnTo>
                <a:lnTo>
                  <a:pt x="435159" y="2419242"/>
                </a:lnTo>
                <a:lnTo>
                  <a:pt x="432567" y="2428303"/>
                </a:lnTo>
                <a:lnTo>
                  <a:pt x="428018" y="2431522"/>
                </a:lnTo>
                <a:lnTo>
                  <a:pt x="422162" y="2430845"/>
                </a:lnTo>
                <a:lnTo>
                  <a:pt x="415436" y="2426161"/>
                </a:lnTo>
                <a:lnTo>
                  <a:pt x="392487" y="2399342"/>
                </a:lnTo>
                <a:lnTo>
                  <a:pt x="367812" y="2361763"/>
                </a:lnTo>
                <a:lnTo>
                  <a:pt x="325744" y="2273696"/>
                </a:lnTo>
                <a:lnTo>
                  <a:pt x="293498" y="2202117"/>
                </a:lnTo>
                <a:lnTo>
                  <a:pt x="255171" y="2128563"/>
                </a:lnTo>
                <a:lnTo>
                  <a:pt x="223616" y="2084848"/>
                </a:lnTo>
                <a:lnTo>
                  <a:pt x="203236" y="2067943"/>
                </a:lnTo>
                <a:lnTo>
                  <a:pt x="191874" y="2061460"/>
                </a:lnTo>
                <a:lnTo>
                  <a:pt x="181478" y="2062782"/>
                </a:lnTo>
                <a:lnTo>
                  <a:pt x="171725" y="2069308"/>
                </a:lnTo>
                <a:lnTo>
                  <a:pt x="162401" y="2079303"/>
                </a:lnTo>
                <a:lnTo>
                  <a:pt x="148277" y="2109223"/>
                </a:lnTo>
                <a:lnTo>
                  <a:pt x="138708" y="2146039"/>
                </a:lnTo>
                <a:lnTo>
                  <a:pt x="133320" y="2206433"/>
                </a:lnTo>
                <a:lnTo>
                  <a:pt x="132060" y="2248040"/>
                </a:lnTo>
                <a:lnTo>
                  <a:pt x="128901" y="2264780"/>
                </a:lnTo>
                <a:lnTo>
                  <a:pt x="117866" y="2290906"/>
                </a:lnTo>
                <a:lnTo>
                  <a:pt x="109561" y="2296179"/>
                </a:lnTo>
                <a:lnTo>
                  <a:pt x="99791" y="2296872"/>
                </a:lnTo>
                <a:lnTo>
                  <a:pt x="89045" y="2294512"/>
                </a:lnTo>
                <a:lnTo>
                  <a:pt x="80469" y="2288706"/>
                </a:lnTo>
                <a:lnTo>
                  <a:pt x="73341" y="2280601"/>
                </a:lnTo>
                <a:lnTo>
                  <a:pt x="28845" y="2216548"/>
                </a:lnTo>
                <a:lnTo>
                  <a:pt x="20580" y="2207097"/>
                </a:lnTo>
                <a:lnTo>
                  <a:pt x="13659" y="2205029"/>
                </a:lnTo>
                <a:lnTo>
                  <a:pt x="7634" y="2207884"/>
                </a:lnTo>
                <a:lnTo>
                  <a:pt x="2207" y="2214020"/>
                </a:lnTo>
                <a:lnTo>
                  <a:pt x="0" y="2222344"/>
                </a:lnTo>
                <a:lnTo>
                  <a:pt x="1310" y="2242882"/>
                </a:lnTo>
                <a:lnTo>
                  <a:pt x="7868" y="2250052"/>
                </a:lnTo>
                <a:lnTo>
                  <a:pt x="17885" y="2254833"/>
                </a:lnTo>
                <a:lnTo>
                  <a:pt x="30207" y="2258019"/>
                </a:lnTo>
                <a:lnTo>
                  <a:pt x="42655" y="2257322"/>
                </a:lnTo>
                <a:lnTo>
                  <a:pt x="118396" y="2230834"/>
                </a:lnTo>
                <a:lnTo>
                  <a:pt x="188599" y="2202658"/>
                </a:lnTo>
                <a:lnTo>
                  <a:pt x="260220" y="2162044"/>
                </a:lnTo>
                <a:lnTo>
                  <a:pt x="366560" y="2084220"/>
                </a:lnTo>
                <a:lnTo>
                  <a:pt x="422220" y="2047789"/>
                </a:lnTo>
                <a:lnTo>
                  <a:pt x="511554" y="1997554"/>
                </a:lnTo>
                <a:lnTo>
                  <a:pt x="586481" y="1946865"/>
                </a:lnTo>
                <a:lnTo>
                  <a:pt x="653818" y="1892117"/>
                </a:lnTo>
                <a:lnTo>
                  <a:pt x="728133" y="1819544"/>
                </a:lnTo>
                <a:lnTo>
                  <a:pt x="829558" y="1718279"/>
                </a:lnTo>
                <a:lnTo>
                  <a:pt x="893052" y="1644739"/>
                </a:lnTo>
                <a:lnTo>
                  <a:pt x="931152" y="1608540"/>
                </a:lnTo>
                <a:lnTo>
                  <a:pt x="1003380" y="1552119"/>
                </a:lnTo>
                <a:lnTo>
                  <a:pt x="1077071" y="1489551"/>
                </a:lnTo>
                <a:lnTo>
                  <a:pt x="1146198" y="1426174"/>
                </a:lnTo>
                <a:lnTo>
                  <a:pt x="1220578" y="1362690"/>
                </a:lnTo>
                <a:lnTo>
                  <a:pt x="1283297" y="1311892"/>
                </a:lnTo>
                <a:lnTo>
                  <a:pt x="1359935" y="1239664"/>
                </a:lnTo>
                <a:lnTo>
                  <a:pt x="1426692" y="1185677"/>
                </a:lnTo>
                <a:lnTo>
                  <a:pt x="1459014" y="1158431"/>
                </a:lnTo>
                <a:lnTo>
                  <a:pt x="1534064" y="1085104"/>
                </a:lnTo>
                <a:lnTo>
                  <a:pt x="1607133" y="1009979"/>
                </a:lnTo>
                <a:lnTo>
                  <a:pt x="1648380" y="969847"/>
                </a:lnTo>
                <a:lnTo>
                  <a:pt x="1694342" y="911619"/>
                </a:lnTo>
                <a:lnTo>
                  <a:pt x="1711554" y="879053"/>
                </a:lnTo>
                <a:lnTo>
                  <a:pt x="1732941" y="817696"/>
                </a:lnTo>
                <a:lnTo>
                  <a:pt x="1757152" y="748246"/>
                </a:lnTo>
                <a:lnTo>
                  <a:pt x="1775219" y="711427"/>
                </a:lnTo>
                <a:lnTo>
                  <a:pt x="1825073" y="649534"/>
                </a:lnTo>
                <a:lnTo>
                  <a:pt x="1888857" y="583373"/>
                </a:lnTo>
                <a:lnTo>
                  <a:pt x="1958865" y="509093"/>
                </a:lnTo>
                <a:lnTo>
                  <a:pt x="2048693" y="404036"/>
                </a:lnTo>
                <a:lnTo>
                  <a:pt x="2099540" y="349396"/>
                </a:lnTo>
                <a:lnTo>
                  <a:pt x="2146586" y="306200"/>
                </a:lnTo>
                <a:lnTo>
                  <a:pt x="2167023" y="283540"/>
                </a:lnTo>
                <a:lnTo>
                  <a:pt x="2233816" y="230487"/>
                </a:lnTo>
                <a:lnTo>
                  <a:pt x="2268999" y="200470"/>
                </a:lnTo>
                <a:lnTo>
                  <a:pt x="2278839" y="197000"/>
                </a:lnTo>
                <a:lnTo>
                  <a:pt x="2288221" y="197508"/>
                </a:lnTo>
                <a:lnTo>
                  <a:pt x="2297298" y="200670"/>
                </a:lnTo>
                <a:lnTo>
                  <a:pt x="2300527" y="205600"/>
                </a:lnTo>
                <a:lnTo>
                  <a:pt x="2299857" y="211708"/>
                </a:lnTo>
                <a:lnTo>
                  <a:pt x="2271064" y="267403"/>
                </a:lnTo>
                <a:lnTo>
                  <a:pt x="2222138" y="324883"/>
                </a:lnTo>
                <a:lnTo>
                  <a:pt x="2184653" y="359265"/>
                </a:lnTo>
                <a:lnTo>
                  <a:pt x="2110264" y="425394"/>
                </a:lnTo>
                <a:lnTo>
                  <a:pt x="2035877" y="488378"/>
                </a:lnTo>
                <a:lnTo>
                  <a:pt x="1972529" y="546391"/>
                </a:lnTo>
                <a:lnTo>
                  <a:pt x="1900320" y="603315"/>
                </a:lnTo>
                <a:lnTo>
                  <a:pt x="1826632" y="675286"/>
                </a:lnTo>
                <a:lnTo>
                  <a:pt x="1761904" y="727375"/>
                </a:lnTo>
                <a:lnTo>
                  <a:pt x="1687101" y="791151"/>
                </a:lnTo>
                <a:lnTo>
                  <a:pt x="1614064" y="854687"/>
                </a:lnTo>
                <a:lnTo>
                  <a:pt x="1548648" y="905492"/>
                </a:lnTo>
                <a:lnTo>
                  <a:pt x="1474528" y="968993"/>
                </a:lnTo>
                <a:lnTo>
                  <a:pt x="1400954" y="1033903"/>
                </a:lnTo>
                <a:lnTo>
                  <a:pt x="1236065" y="1197489"/>
                </a:lnTo>
                <a:lnTo>
                  <a:pt x="1134356" y="1299189"/>
                </a:lnTo>
                <a:lnTo>
                  <a:pt x="1080904" y="1362692"/>
                </a:lnTo>
                <a:lnTo>
                  <a:pt x="1010882" y="1435130"/>
                </a:lnTo>
                <a:lnTo>
                  <a:pt x="873823" y="1572419"/>
                </a:lnTo>
                <a:lnTo>
                  <a:pt x="812732" y="1645036"/>
                </a:lnTo>
                <a:lnTo>
                  <a:pt x="744889" y="1714008"/>
                </a:lnTo>
                <a:lnTo>
                  <a:pt x="692500" y="1780252"/>
                </a:lnTo>
                <a:lnTo>
                  <a:pt x="656508" y="1825546"/>
                </a:lnTo>
                <a:lnTo>
                  <a:pt x="654923" y="1830717"/>
                </a:lnTo>
                <a:lnTo>
                  <a:pt x="658098" y="1832753"/>
                </a:lnTo>
                <a:lnTo>
                  <a:pt x="664450" y="1832699"/>
                </a:lnTo>
                <a:lnTo>
                  <a:pt x="735808" y="1843537"/>
                </a:lnTo>
                <a:lnTo>
                  <a:pt x="802045" y="1844945"/>
                </a:lnTo>
                <a:lnTo>
                  <a:pt x="972008" y="1845279"/>
                </a:lnTo>
                <a:lnTo>
                  <a:pt x="1046269" y="1838546"/>
                </a:lnTo>
                <a:lnTo>
                  <a:pt x="1121893" y="1827615"/>
                </a:lnTo>
                <a:lnTo>
                  <a:pt x="1232342" y="1807095"/>
                </a:lnTo>
                <a:lnTo>
                  <a:pt x="1303556" y="1798226"/>
                </a:lnTo>
                <a:lnTo>
                  <a:pt x="1378187" y="1788488"/>
                </a:lnTo>
                <a:lnTo>
                  <a:pt x="1412997" y="1788531"/>
                </a:lnTo>
                <a:lnTo>
                  <a:pt x="1464328" y="1792726"/>
                </a:lnTo>
                <a:lnTo>
                  <a:pt x="1540752" y="18071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Freeform 343"/>
          <p:cNvSpPr/>
          <p:nvPr/>
        </p:nvSpPr>
        <p:spPr>
          <a:xfrm>
            <a:off x="5200257" y="4979525"/>
            <a:ext cx="1899044" cy="99593"/>
          </a:xfrm>
          <a:custGeom>
            <a:avLst/>
            <a:gdLst/>
            <a:ahLst/>
            <a:cxnLst/>
            <a:rect l="0" t="0" r="0" b="0"/>
            <a:pathLst>
              <a:path w="1899044" h="99593">
                <a:moveTo>
                  <a:pt x="6743" y="87775"/>
                </a:moveTo>
                <a:lnTo>
                  <a:pt x="0" y="67549"/>
                </a:lnTo>
                <a:lnTo>
                  <a:pt x="837" y="57357"/>
                </a:lnTo>
                <a:lnTo>
                  <a:pt x="4217" y="46330"/>
                </a:lnTo>
                <a:lnTo>
                  <a:pt x="9292" y="34745"/>
                </a:lnTo>
                <a:lnTo>
                  <a:pt x="18320" y="25610"/>
                </a:lnTo>
                <a:lnTo>
                  <a:pt x="29983" y="18109"/>
                </a:lnTo>
                <a:lnTo>
                  <a:pt x="43403" y="11698"/>
                </a:lnTo>
                <a:lnTo>
                  <a:pt x="57994" y="7423"/>
                </a:lnTo>
                <a:lnTo>
                  <a:pt x="73366" y="4574"/>
                </a:lnTo>
                <a:lnTo>
                  <a:pt x="89258" y="2674"/>
                </a:lnTo>
                <a:lnTo>
                  <a:pt x="145335" y="0"/>
                </a:lnTo>
                <a:lnTo>
                  <a:pt x="162637" y="1036"/>
                </a:lnTo>
                <a:lnTo>
                  <a:pt x="178406" y="3138"/>
                </a:lnTo>
                <a:lnTo>
                  <a:pt x="193151" y="5950"/>
                </a:lnTo>
                <a:lnTo>
                  <a:pt x="208626" y="7825"/>
                </a:lnTo>
                <a:lnTo>
                  <a:pt x="240872" y="9908"/>
                </a:lnTo>
                <a:lnTo>
                  <a:pt x="257373" y="11874"/>
                </a:lnTo>
                <a:lnTo>
                  <a:pt x="274019" y="14597"/>
                </a:lnTo>
                <a:lnTo>
                  <a:pt x="290760" y="17823"/>
                </a:lnTo>
                <a:lnTo>
                  <a:pt x="324413" y="25170"/>
                </a:lnTo>
                <a:lnTo>
                  <a:pt x="410343" y="45559"/>
                </a:lnTo>
                <a:lnTo>
                  <a:pt x="549411" y="75081"/>
                </a:lnTo>
                <a:lnTo>
                  <a:pt x="567488" y="79313"/>
                </a:lnTo>
                <a:lnTo>
                  <a:pt x="588006" y="82133"/>
                </a:lnTo>
                <a:lnTo>
                  <a:pt x="610152" y="84013"/>
                </a:lnTo>
                <a:lnTo>
                  <a:pt x="633382" y="85267"/>
                </a:lnTo>
                <a:lnTo>
                  <a:pt x="655924" y="87514"/>
                </a:lnTo>
                <a:lnTo>
                  <a:pt x="678009" y="90423"/>
                </a:lnTo>
                <a:lnTo>
                  <a:pt x="699786" y="93774"/>
                </a:lnTo>
                <a:lnTo>
                  <a:pt x="721361" y="96007"/>
                </a:lnTo>
                <a:lnTo>
                  <a:pt x="764147" y="98489"/>
                </a:lnTo>
                <a:lnTo>
                  <a:pt x="806681" y="99592"/>
                </a:lnTo>
                <a:lnTo>
                  <a:pt x="846282" y="98671"/>
                </a:lnTo>
                <a:lnTo>
                  <a:pt x="862769" y="96450"/>
                </a:lnTo>
                <a:lnTo>
                  <a:pt x="877993" y="93558"/>
                </a:lnTo>
                <a:lnTo>
                  <a:pt x="895199" y="91630"/>
                </a:lnTo>
                <a:lnTo>
                  <a:pt x="933131" y="89488"/>
                </a:lnTo>
                <a:lnTo>
                  <a:pt x="950301" y="87506"/>
                </a:lnTo>
                <a:lnTo>
                  <a:pt x="965982" y="84773"/>
                </a:lnTo>
                <a:lnTo>
                  <a:pt x="1015802" y="74185"/>
                </a:lnTo>
                <a:lnTo>
                  <a:pt x="1035049" y="70248"/>
                </a:lnTo>
                <a:lnTo>
                  <a:pt x="1052114" y="66213"/>
                </a:lnTo>
                <a:lnTo>
                  <a:pt x="1067723" y="62111"/>
                </a:lnTo>
                <a:lnTo>
                  <a:pt x="1082363" y="57965"/>
                </a:lnTo>
                <a:lnTo>
                  <a:pt x="1099178" y="53791"/>
                </a:lnTo>
                <a:lnTo>
                  <a:pt x="1136677" y="45389"/>
                </a:lnTo>
                <a:lnTo>
                  <a:pt x="1180624" y="36951"/>
                </a:lnTo>
                <a:lnTo>
                  <a:pt x="1204197" y="32726"/>
                </a:lnTo>
                <a:lnTo>
                  <a:pt x="1226968" y="29909"/>
                </a:lnTo>
                <a:lnTo>
                  <a:pt x="1249204" y="28031"/>
                </a:lnTo>
                <a:lnTo>
                  <a:pt x="1271084" y="26779"/>
                </a:lnTo>
                <a:lnTo>
                  <a:pt x="1289903" y="24533"/>
                </a:lnTo>
                <a:lnTo>
                  <a:pt x="1306683" y="21625"/>
                </a:lnTo>
                <a:lnTo>
                  <a:pt x="1322103" y="18274"/>
                </a:lnTo>
                <a:lnTo>
                  <a:pt x="1340849" y="16041"/>
                </a:lnTo>
                <a:lnTo>
                  <a:pt x="1384257" y="13560"/>
                </a:lnTo>
                <a:lnTo>
                  <a:pt x="1428008" y="12457"/>
                </a:lnTo>
                <a:lnTo>
                  <a:pt x="1468149" y="13378"/>
                </a:lnTo>
                <a:lnTo>
                  <a:pt x="1484780" y="15599"/>
                </a:lnTo>
                <a:lnTo>
                  <a:pt x="1555374" y="29303"/>
                </a:lnTo>
                <a:lnTo>
                  <a:pt x="1572563" y="33271"/>
                </a:lnTo>
                <a:lnTo>
                  <a:pt x="1588256" y="37328"/>
                </a:lnTo>
                <a:lnTo>
                  <a:pt x="1602952" y="41443"/>
                </a:lnTo>
                <a:lnTo>
                  <a:pt x="1619805" y="45598"/>
                </a:lnTo>
                <a:lnTo>
                  <a:pt x="1657344" y="53978"/>
                </a:lnTo>
                <a:lnTo>
                  <a:pt x="1677232" y="59599"/>
                </a:lnTo>
                <a:lnTo>
                  <a:pt x="1697546" y="66168"/>
                </a:lnTo>
                <a:lnTo>
                  <a:pt x="1718145" y="73371"/>
                </a:lnTo>
                <a:lnTo>
                  <a:pt x="1738933" y="78172"/>
                </a:lnTo>
                <a:lnTo>
                  <a:pt x="1759848" y="81373"/>
                </a:lnTo>
                <a:lnTo>
                  <a:pt x="1780846" y="83507"/>
                </a:lnTo>
                <a:lnTo>
                  <a:pt x="1822992" y="85878"/>
                </a:lnTo>
                <a:lnTo>
                  <a:pt x="1899043" y="87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3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5300" y="342900"/>
            <a:ext cx="6390385" cy="19027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8" name="Group 47"/>
          <p:cNvGrpSpPr/>
          <p:nvPr/>
        </p:nvGrpSpPr>
        <p:grpSpPr>
          <a:xfrm>
            <a:off x="4584700" y="2895600"/>
            <a:ext cx="4737100" cy="4711700"/>
            <a:chOff x="4584700" y="28956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749800" y="3035300"/>
              <a:ext cx="4436237" cy="4431666"/>
              <a:chOff x="4749800" y="30353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749800" y="30452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749800" y="30353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765294" y="32567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972430" y="30463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191633" y="30452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414009" y="30463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630036" y="30452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852414" y="30463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075045" y="30474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295390" y="30463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516623" y="30483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731381" y="30463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955281" y="30474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177658" y="30474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398004" y="30474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619492" y="30483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834248" y="30463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057768" y="30474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280145" y="30483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500491" y="30474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720835" y="30474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936863" y="30474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153906" y="30440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762880" y="3478021"/>
                <a:ext cx="440741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9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764023" y="36974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761991" y="39131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766436" y="50192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764023" y="48000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764023" y="45786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766436" y="43573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765294" y="41379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762880" y="52372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761991" y="54588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760848" y="56803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761991" y="58995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760848" y="61154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764023" y="72169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764023" y="7000875"/>
                <a:ext cx="4416172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4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760848" y="6780530"/>
                <a:ext cx="4414141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761991" y="6559295"/>
                <a:ext cx="4415029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9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761991" y="63402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749800" y="74404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6946900" y="28956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584700" y="52197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90500" y="2354795"/>
            <a:ext cx="508001" cy="236006"/>
            <a:chOff x="190500" y="2354795"/>
            <a:chExt cx="508001" cy="236006"/>
          </a:xfrm>
        </p:grpSpPr>
        <p:sp>
          <p:nvSpPr>
            <p:cNvPr id="49" name="Freeform 48"/>
            <p:cNvSpPr/>
            <p:nvPr/>
          </p:nvSpPr>
          <p:spPr>
            <a:xfrm>
              <a:off x="190500" y="2354795"/>
              <a:ext cx="342901" cy="223306"/>
            </a:xfrm>
            <a:custGeom>
              <a:avLst/>
              <a:gdLst/>
              <a:ahLst/>
              <a:cxnLst/>
              <a:rect l="0" t="0" r="0" b="0"/>
              <a:pathLst>
                <a:path w="342901" h="223306">
                  <a:moveTo>
                    <a:pt x="0" y="32805"/>
                  </a:moveTo>
                  <a:lnTo>
                    <a:pt x="13483" y="12579"/>
                  </a:lnTo>
                  <a:lnTo>
                    <a:pt x="23100" y="6621"/>
                  </a:lnTo>
                  <a:lnTo>
                    <a:pt x="35155" y="2649"/>
                  </a:lnTo>
                  <a:lnTo>
                    <a:pt x="48837" y="0"/>
                  </a:lnTo>
                  <a:lnTo>
                    <a:pt x="60780" y="1057"/>
                  </a:lnTo>
                  <a:lnTo>
                    <a:pt x="71564" y="4584"/>
                  </a:lnTo>
                  <a:lnTo>
                    <a:pt x="81576" y="9758"/>
                  </a:lnTo>
                  <a:lnTo>
                    <a:pt x="89662" y="17440"/>
                  </a:lnTo>
                  <a:lnTo>
                    <a:pt x="96463" y="26795"/>
                  </a:lnTo>
                  <a:lnTo>
                    <a:pt x="102409" y="37265"/>
                  </a:lnTo>
                  <a:lnTo>
                    <a:pt x="107783" y="48478"/>
                  </a:lnTo>
                  <a:lnTo>
                    <a:pt x="112778" y="60187"/>
                  </a:lnTo>
                  <a:lnTo>
                    <a:pt x="117518" y="72226"/>
                  </a:lnTo>
                  <a:lnTo>
                    <a:pt x="123501" y="84485"/>
                  </a:lnTo>
                  <a:lnTo>
                    <a:pt x="130312" y="96892"/>
                  </a:lnTo>
                  <a:lnTo>
                    <a:pt x="137674" y="109396"/>
                  </a:lnTo>
                  <a:lnTo>
                    <a:pt x="146816" y="121966"/>
                  </a:lnTo>
                  <a:lnTo>
                    <a:pt x="157144" y="134579"/>
                  </a:lnTo>
                  <a:lnTo>
                    <a:pt x="168262" y="147221"/>
                  </a:lnTo>
                  <a:lnTo>
                    <a:pt x="188142" y="168793"/>
                  </a:lnTo>
                  <a:lnTo>
                    <a:pt x="197395" y="178497"/>
                  </a:lnTo>
                  <a:lnTo>
                    <a:pt x="207796" y="186377"/>
                  </a:lnTo>
                  <a:lnTo>
                    <a:pt x="218964" y="193042"/>
                  </a:lnTo>
                  <a:lnTo>
                    <a:pt x="230642" y="198896"/>
                  </a:lnTo>
                  <a:lnTo>
                    <a:pt x="242661" y="204210"/>
                  </a:lnTo>
                  <a:lnTo>
                    <a:pt x="254907" y="209164"/>
                  </a:lnTo>
                  <a:lnTo>
                    <a:pt x="267305" y="213877"/>
                  </a:lnTo>
                  <a:lnTo>
                    <a:pt x="281214" y="217020"/>
                  </a:lnTo>
                  <a:lnTo>
                    <a:pt x="296132" y="219115"/>
                  </a:lnTo>
                  <a:lnTo>
                    <a:pt x="342900" y="223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1300" y="23749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177800" y="0"/>
                  </a:moveTo>
                  <a:lnTo>
                    <a:pt x="157574" y="13484"/>
                  </a:lnTo>
                  <a:lnTo>
                    <a:pt x="132592" y="31392"/>
                  </a:lnTo>
                  <a:lnTo>
                    <a:pt x="118028" y="42095"/>
                  </a:lnTo>
                  <a:lnTo>
                    <a:pt x="105496" y="53463"/>
                  </a:lnTo>
                  <a:lnTo>
                    <a:pt x="94319" y="65275"/>
                  </a:lnTo>
                  <a:lnTo>
                    <a:pt x="84046" y="77383"/>
                  </a:lnTo>
                  <a:lnTo>
                    <a:pt x="74375" y="88278"/>
                  </a:lnTo>
                  <a:lnTo>
                    <a:pt x="56103" y="107908"/>
                  </a:lnTo>
                  <a:lnTo>
                    <a:pt x="47280" y="118505"/>
                  </a:lnTo>
                  <a:lnTo>
                    <a:pt x="38575" y="129803"/>
                  </a:lnTo>
                  <a:lnTo>
                    <a:pt x="29950" y="141569"/>
                  </a:lnTo>
                  <a:lnTo>
                    <a:pt x="22789" y="153646"/>
                  </a:lnTo>
                  <a:lnTo>
                    <a:pt x="16603" y="16593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85800" y="2362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85800" y="2514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/>
          <p:cNvSpPr/>
          <p:nvPr/>
        </p:nvSpPr>
        <p:spPr>
          <a:xfrm>
            <a:off x="896935" y="2393557"/>
            <a:ext cx="131766" cy="162124"/>
          </a:xfrm>
          <a:custGeom>
            <a:avLst/>
            <a:gdLst/>
            <a:ahLst/>
            <a:cxnLst/>
            <a:rect l="0" t="0" r="0" b="0"/>
            <a:pathLst>
              <a:path w="131766" h="162124">
                <a:moveTo>
                  <a:pt x="131765" y="6743"/>
                </a:moveTo>
                <a:lnTo>
                  <a:pt x="104797" y="0"/>
                </a:lnTo>
                <a:lnTo>
                  <a:pt x="94030" y="837"/>
                </a:lnTo>
                <a:lnTo>
                  <a:pt x="84031" y="4216"/>
                </a:lnTo>
                <a:lnTo>
                  <a:pt x="74542" y="9292"/>
                </a:lnTo>
                <a:lnTo>
                  <a:pt x="63983" y="15498"/>
                </a:lnTo>
                <a:lnTo>
                  <a:pt x="40962" y="29919"/>
                </a:lnTo>
                <a:lnTo>
                  <a:pt x="31718" y="39127"/>
                </a:lnTo>
                <a:lnTo>
                  <a:pt x="24145" y="49499"/>
                </a:lnTo>
                <a:lnTo>
                  <a:pt x="17685" y="60647"/>
                </a:lnTo>
                <a:lnTo>
                  <a:pt x="11967" y="72312"/>
                </a:lnTo>
                <a:lnTo>
                  <a:pt x="6744" y="84322"/>
                </a:lnTo>
                <a:lnTo>
                  <a:pt x="1851" y="96562"/>
                </a:lnTo>
                <a:lnTo>
                  <a:pt x="0" y="108956"/>
                </a:lnTo>
                <a:lnTo>
                  <a:pt x="177" y="121451"/>
                </a:lnTo>
                <a:lnTo>
                  <a:pt x="1706" y="134015"/>
                </a:lnTo>
                <a:lnTo>
                  <a:pt x="6959" y="143802"/>
                </a:lnTo>
                <a:lnTo>
                  <a:pt x="14694" y="151738"/>
                </a:lnTo>
                <a:lnTo>
                  <a:pt x="24084" y="158439"/>
                </a:lnTo>
                <a:lnTo>
                  <a:pt x="34578" y="161496"/>
                </a:lnTo>
                <a:lnTo>
                  <a:pt x="45807" y="162123"/>
                </a:lnTo>
                <a:lnTo>
                  <a:pt x="66750" y="160467"/>
                </a:lnTo>
                <a:lnTo>
                  <a:pt x="93161" y="159165"/>
                </a:lnTo>
                <a:lnTo>
                  <a:pt x="93665" y="1464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254678" y="2857500"/>
            <a:ext cx="1878923" cy="474366"/>
            <a:chOff x="254678" y="2857500"/>
            <a:chExt cx="1878923" cy="474366"/>
          </a:xfrm>
        </p:grpSpPr>
        <p:sp>
          <p:nvSpPr>
            <p:cNvPr id="55" name="Freeform 54"/>
            <p:cNvSpPr/>
            <p:nvPr/>
          </p:nvSpPr>
          <p:spPr>
            <a:xfrm>
              <a:off x="254678" y="2857500"/>
              <a:ext cx="225264" cy="431111"/>
            </a:xfrm>
            <a:custGeom>
              <a:avLst/>
              <a:gdLst/>
              <a:ahLst/>
              <a:cxnLst/>
              <a:rect l="0" t="0" r="0" b="0"/>
              <a:pathLst>
                <a:path w="225264" h="431111">
                  <a:moveTo>
                    <a:pt x="24722" y="0"/>
                  </a:moveTo>
                  <a:lnTo>
                    <a:pt x="7045" y="53029"/>
                  </a:lnTo>
                  <a:lnTo>
                    <a:pt x="4470" y="67808"/>
                  </a:lnTo>
                  <a:lnTo>
                    <a:pt x="2754" y="84716"/>
                  </a:lnTo>
                  <a:lnTo>
                    <a:pt x="1610" y="103044"/>
                  </a:lnTo>
                  <a:lnTo>
                    <a:pt x="339" y="138460"/>
                  </a:lnTo>
                  <a:lnTo>
                    <a:pt x="0" y="155806"/>
                  </a:lnTo>
                  <a:lnTo>
                    <a:pt x="2596" y="170193"/>
                  </a:lnTo>
                  <a:lnTo>
                    <a:pt x="7149" y="182606"/>
                  </a:lnTo>
                  <a:lnTo>
                    <a:pt x="13006" y="193704"/>
                  </a:lnTo>
                  <a:lnTo>
                    <a:pt x="21145" y="199691"/>
                  </a:lnTo>
                  <a:lnTo>
                    <a:pt x="30804" y="202272"/>
                  </a:lnTo>
                  <a:lnTo>
                    <a:pt x="41476" y="202581"/>
                  </a:lnTo>
                  <a:lnTo>
                    <a:pt x="51414" y="199965"/>
                  </a:lnTo>
                  <a:lnTo>
                    <a:pt x="60861" y="195399"/>
                  </a:lnTo>
                  <a:lnTo>
                    <a:pt x="69981" y="189532"/>
                  </a:lnTo>
                  <a:lnTo>
                    <a:pt x="78883" y="181388"/>
                  </a:lnTo>
                  <a:lnTo>
                    <a:pt x="87641" y="171725"/>
                  </a:lnTo>
                  <a:lnTo>
                    <a:pt x="96301" y="161050"/>
                  </a:lnTo>
                  <a:lnTo>
                    <a:pt x="104897" y="149700"/>
                  </a:lnTo>
                  <a:lnTo>
                    <a:pt x="121973" y="125800"/>
                  </a:lnTo>
                  <a:lnTo>
                    <a:pt x="129067" y="113500"/>
                  </a:lnTo>
                  <a:lnTo>
                    <a:pt x="135208" y="101066"/>
                  </a:lnTo>
                  <a:lnTo>
                    <a:pt x="140712" y="88544"/>
                  </a:lnTo>
                  <a:lnTo>
                    <a:pt x="144382" y="74551"/>
                  </a:lnTo>
                  <a:lnTo>
                    <a:pt x="146828" y="59579"/>
                  </a:lnTo>
                  <a:lnTo>
                    <a:pt x="148459" y="43952"/>
                  </a:lnTo>
                  <a:lnTo>
                    <a:pt x="149547" y="39179"/>
                  </a:lnTo>
                  <a:lnTo>
                    <a:pt x="150272" y="41641"/>
                  </a:lnTo>
                  <a:lnTo>
                    <a:pt x="150755" y="48928"/>
                  </a:lnTo>
                  <a:lnTo>
                    <a:pt x="152488" y="60840"/>
                  </a:lnTo>
                  <a:lnTo>
                    <a:pt x="158177" y="92892"/>
                  </a:lnTo>
                  <a:lnTo>
                    <a:pt x="161670" y="109905"/>
                  </a:lnTo>
                  <a:lnTo>
                    <a:pt x="169313" y="143861"/>
                  </a:lnTo>
                  <a:lnTo>
                    <a:pt x="174738" y="162230"/>
                  </a:lnTo>
                  <a:lnTo>
                    <a:pt x="181177" y="181531"/>
                  </a:lnTo>
                  <a:lnTo>
                    <a:pt x="188292" y="201454"/>
                  </a:lnTo>
                  <a:lnTo>
                    <a:pt x="194446" y="220380"/>
                  </a:lnTo>
                  <a:lnTo>
                    <a:pt x="199960" y="238642"/>
                  </a:lnTo>
                  <a:lnTo>
                    <a:pt x="209850" y="272574"/>
                  </a:lnTo>
                  <a:lnTo>
                    <a:pt x="218949" y="301766"/>
                  </a:lnTo>
                  <a:lnTo>
                    <a:pt x="221940" y="316888"/>
                  </a:lnTo>
                  <a:lnTo>
                    <a:pt x="223934" y="332614"/>
                  </a:lnTo>
                  <a:lnTo>
                    <a:pt x="225263" y="348743"/>
                  </a:lnTo>
                  <a:lnTo>
                    <a:pt x="224738" y="365139"/>
                  </a:lnTo>
                  <a:lnTo>
                    <a:pt x="222977" y="381715"/>
                  </a:lnTo>
                  <a:lnTo>
                    <a:pt x="220392" y="398410"/>
                  </a:lnTo>
                  <a:lnTo>
                    <a:pt x="214435" y="410951"/>
                  </a:lnTo>
                  <a:lnTo>
                    <a:pt x="206231" y="420723"/>
                  </a:lnTo>
                  <a:lnTo>
                    <a:pt x="196528" y="428648"/>
                  </a:lnTo>
                  <a:lnTo>
                    <a:pt x="185826" y="431110"/>
                  </a:lnTo>
                  <a:lnTo>
                    <a:pt x="174458" y="429928"/>
                  </a:lnTo>
                  <a:lnTo>
                    <a:pt x="162645" y="426319"/>
                  </a:lnTo>
                  <a:lnTo>
                    <a:pt x="151949" y="421090"/>
                  </a:lnTo>
                  <a:lnTo>
                    <a:pt x="141995" y="414782"/>
                  </a:lnTo>
                  <a:lnTo>
                    <a:pt x="132537" y="407754"/>
                  </a:lnTo>
                  <a:lnTo>
                    <a:pt x="123410" y="400247"/>
                  </a:lnTo>
                  <a:lnTo>
                    <a:pt x="114503" y="392420"/>
                  </a:lnTo>
                  <a:lnTo>
                    <a:pt x="88222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84200" y="29337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2300" y="3060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12800" y="2921000"/>
              <a:ext cx="277728" cy="189852"/>
            </a:xfrm>
            <a:custGeom>
              <a:avLst/>
              <a:gdLst/>
              <a:ahLst/>
              <a:cxnLst/>
              <a:rect l="0" t="0" r="0" b="0"/>
              <a:pathLst>
                <a:path w="277728" h="189852">
                  <a:moveTo>
                    <a:pt x="0" y="0"/>
                  </a:moveTo>
                  <a:lnTo>
                    <a:pt x="0" y="81641"/>
                  </a:lnTo>
                  <a:lnTo>
                    <a:pt x="2822" y="96760"/>
                  </a:lnTo>
                  <a:lnTo>
                    <a:pt x="7525" y="111074"/>
                  </a:lnTo>
                  <a:lnTo>
                    <a:pt x="13483" y="124849"/>
                  </a:lnTo>
                  <a:lnTo>
                    <a:pt x="18867" y="138266"/>
                  </a:lnTo>
                  <a:lnTo>
                    <a:pt x="28611" y="164462"/>
                  </a:lnTo>
                  <a:lnTo>
                    <a:pt x="36007" y="174552"/>
                  </a:lnTo>
                  <a:lnTo>
                    <a:pt x="45171" y="182690"/>
                  </a:lnTo>
                  <a:lnTo>
                    <a:pt x="55514" y="189527"/>
                  </a:lnTo>
                  <a:lnTo>
                    <a:pt x="65231" y="189851"/>
                  </a:lnTo>
                  <a:lnTo>
                    <a:pt x="74532" y="185834"/>
                  </a:lnTo>
                  <a:lnTo>
                    <a:pt x="83554" y="178922"/>
                  </a:lnTo>
                  <a:lnTo>
                    <a:pt x="92392" y="170081"/>
                  </a:lnTo>
                  <a:lnTo>
                    <a:pt x="101105" y="159954"/>
                  </a:lnTo>
                  <a:lnTo>
                    <a:pt x="109737" y="148969"/>
                  </a:lnTo>
                  <a:lnTo>
                    <a:pt x="116902" y="136002"/>
                  </a:lnTo>
                  <a:lnTo>
                    <a:pt x="123090" y="121712"/>
                  </a:lnTo>
                  <a:lnTo>
                    <a:pt x="128627" y="106541"/>
                  </a:lnTo>
                  <a:lnTo>
                    <a:pt x="135140" y="100661"/>
                  </a:lnTo>
                  <a:lnTo>
                    <a:pt x="142304" y="100974"/>
                  </a:lnTo>
                  <a:lnTo>
                    <a:pt x="149903" y="105416"/>
                  </a:lnTo>
                  <a:lnTo>
                    <a:pt x="156379" y="112610"/>
                  </a:lnTo>
                  <a:lnTo>
                    <a:pt x="162108" y="121640"/>
                  </a:lnTo>
                  <a:lnTo>
                    <a:pt x="167339" y="131893"/>
                  </a:lnTo>
                  <a:lnTo>
                    <a:pt x="175059" y="141551"/>
                  </a:lnTo>
                  <a:lnTo>
                    <a:pt x="184439" y="150812"/>
                  </a:lnTo>
                  <a:lnTo>
                    <a:pt x="194926" y="159808"/>
                  </a:lnTo>
                  <a:lnTo>
                    <a:pt x="206150" y="167216"/>
                  </a:lnTo>
                  <a:lnTo>
                    <a:pt x="217867" y="173566"/>
                  </a:lnTo>
                  <a:lnTo>
                    <a:pt x="229911" y="179211"/>
                  </a:lnTo>
                  <a:lnTo>
                    <a:pt x="240763" y="180151"/>
                  </a:lnTo>
                  <a:lnTo>
                    <a:pt x="250819" y="177956"/>
                  </a:lnTo>
                  <a:lnTo>
                    <a:pt x="260346" y="173671"/>
                  </a:lnTo>
                  <a:lnTo>
                    <a:pt x="266697" y="165169"/>
                  </a:lnTo>
                  <a:lnTo>
                    <a:pt x="270931" y="153857"/>
                  </a:lnTo>
                  <a:lnTo>
                    <a:pt x="273754" y="140671"/>
                  </a:lnTo>
                  <a:lnTo>
                    <a:pt x="275636" y="126236"/>
                  </a:lnTo>
                  <a:lnTo>
                    <a:pt x="276890" y="110969"/>
                  </a:lnTo>
                  <a:lnTo>
                    <a:pt x="277727" y="95145"/>
                  </a:lnTo>
                  <a:lnTo>
                    <a:pt x="276873" y="80363"/>
                  </a:lnTo>
                  <a:lnTo>
                    <a:pt x="274893" y="66275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68400" y="2976604"/>
              <a:ext cx="114301" cy="122197"/>
            </a:xfrm>
            <a:custGeom>
              <a:avLst/>
              <a:gdLst/>
              <a:ahLst/>
              <a:cxnLst/>
              <a:rect l="0" t="0" r="0" b="0"/>
              <a:pathLst>
                <a:path w="114301" h="122197">
                  <a:moveTo>
                    <a:pt x="0" y="96796"/>
                  </a:moveTo>
                  <a:lnTo>
                    <a:pt x="13483" y="83312"/>
                  </a:lnTo>
                  <a:lnTo>
                    <a:pt x="21689" y="77928"/>
                  </a:lnTo>
                  <a:lnTo>
                    <a:pt x="31392" y="72929"/>
                  </a:lnTo>
                  <a:lnTo>
                    <a:pt x="42095" y="68184"/>
                  </a:lnTo>
                  <a:lnTo>
                    <a:pt x="53463" y="63610"/>
                  </a:lnTo>
                  <a:lnTo>
                    <a:pt x="77383" y="54765"/>
                  </a:lnTo>
                  <a:lnTo>
                    <a:pt x="88278" y="49020"/>
                  </a:lnTo>
                  <a:lnTo>
                    <a:pt x="98363" y="42367"/>
                  </a:lnTo>
                  <a:lnTo>
                    <a:pt x="107908" y="35110"/>
                  </a:lnTo>
                  <a:lnTo>
                    <a:pt x="111450" y="27450"/>
                  </a:lnTo>
                  <a:lnTo>
                    <a:pt x="110989" y="19520"/>
                  </a:lnTo>
                  <a:lnTo>
                    <a:pt x="107859" y="11412"/>
                  </a:lnTo>
                  <a:lnTo>
                    <a:pt x="98717" y="6006"/>
                  </a:lnTo>
                  <a:lnTo>
                    <a:pt x="85567" y="2403"/>
                  </a:lnTo>
                  <a:lnTo>
                    <a:pt x="69744" y="0"/>
                  </a:lnTo>
                  <a:lnTo>
                    <a:pt x="56374" y="1221"/>
                  </a:lnTo>
                  <a:lnTo>
                    <a:pt x="44638" y="4857"/>
                  </a:lnTo>
                  <a:lnTo>
                    <a:pt x="33992" y="10103"/>
                  </a:lnTo>
                  <a:lnTo>
                    <a:pt x="25483" y="17834"/>
                  </a:lnTo>
                  <a:lnTo>
                    <a:pt x="18400" y="27221"/>
                  </a:lnTo>
                  <a:lnTo>
                    <a:pt x="12266" y="37712"/>
                  </a:lnTo>
                  <a:lnTo>
                    <a:pt x="9589" y="48940"/>
                  </a:lnTo>
                  <a:lnTo>
                    <a:pt x="9214" y="60659"/>
                  </a:lnTo>
                  <a:lnTo>
                    <a:pt x="10376" y="72704"/>
                  </a:lnTo>
                  <a:lnTo>
                    <a:pt x="15384" y="82146"/>
                  </a:lnTo>
                  <a:lnTo>
                    <a:pt x="22956" y="89851"/>
                  </a:lnTo>
                  <a:lnTo>
                    <a:pt x="32237" y="96399"/>
                  </a:lnTo>
                  <a:lnTo>
                    <a:pt x="42658" y="102176"/>
                  </a:lnTo>
                  <a:lnTo>
                    <a:pt x="53838" y="107438"/>
                  </a:lnTo>
                  <a:lnTo>
                    <a:pt x="114300" y="122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371600" y="29591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0" y="0"/>
                  </a:moveTo>
                  <a:lnTo>
                    <a:pt x="0" y="33709"/>
                  </a:lnTo>
                  <a:lnTo>
                    <a:pt x="1411" y="47873"/>
                  </a:lnTo>
                  <a:lnTo>
                    <a:pt x="3762" y="61548"/>
                  </a:lnTo>
                  <a:lnTo>
                    <a:pt x="10139" y="89443"/>
                  </a:lnTo>
                  <a:lnTo>
                    <a:pt x="17676" y="120656"/>
                  </a:lnTo>
                  <a:lnTo>
                    <a:pt x="21662" y="135470"/>
                  </a:lnTo>
                  <a:lnTo>
                    <a:pt x="25730" y="149580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459569" y="3007739"/>
              <a:ext cx="208576" cy="324127"/>
            </a:xfrm>
            <a:custGeom>
              <a:avLst/>
              <a:gdLst/>
              <a:ahLst/>
              <a:cxnLst/>
              <a:rect l="0" t="0" r="0" b="0"/>
              <a:pathLst>
                <a:path w="208576" h="324127">
                  <a:moveTo>
                    <a:pt x="140631" y="27561"/>
                  </a:moveTo>
                  <a:lnTo>
                    <a:pt x="127147" y="14077"/>
                  </a:lnTo>
                  <a:lnTo>
                    <a:pt x="117530" y="10105"/>
                  </a:lnTo>
                  <a:lnTo>
                    <a:pt x="105475" y="7457"/>
                  </a:lnTo>
                  <a:lnTo>
                    <a:pt x="91793" y="5691"/>
                  </a:lnTo>
                  <a:lnTo>
                    <a:pt x="78439" y="5925"/>
                  </a:lnTo>
                  <a:lnTo>
                    <a:pt x="65303" y="7493"/>
                  </a:lnTo>
                  <a:lnTo>
                    <a:pt x="52312" y="9949"/>
                  </a:lnTo>
                  <a:lnTo>
                    <a:pt x="40829" y="14408"/>
                  </a:lnTo>
                  <a:lnTo>
                    <a:pt x="30352" y="20204"/>
                  </a:lnTo>
                  <a:lnTo>
                    <a:pt x="20545" y="26889"/>
                  </a:lnTo>
                  <a:lnTo>
                    <a:pt x="12596" y="35580"/>
                  </a:lnTo>
                  <a:lnTo>
                    <a:pt x="5885" y="45607"/>
                  </a:lnTo>
                  <a:lnTo>
                    <a:pt x="0" y="56525"/>
                  </a:lnTo>
                  <a:lnTo>
                    <a:pt x="310" y="65214"/>
                  </a:lnTo>
                  <a:lnTo>
                    <a:pt x="4750" y="72419"/>
                  </a:lnTo>
                  <a:lnTo>
                    <a:pt x="11944" y="78633"/>
                  </a:lnTo>
                  <a:lnTo>
                    <a:pt x="20973" y="81364"/>
                  </a:lnTo>
                  <a:lnTo>
                    <a:pt x="31225" y="81774"/>
                  </a:lnTo>
                  <a:lnTo>
                    <a:pt x="42294" y="80636"/>
                  </a:lnTo>
                  <a:lnTo>
                    <a:pt x="52495" y="77055"/>
                  </a:lnTo>
                  <a:lnTo>
                    <a:pt x="62118" y="71846"/>
                  </a:lnTo>
                  <a:lnTo>
                    <a:pt x="71355" y="65551"/>
                  </a:lnTo>
                  <a:lnTo>
                    <a:pt x="80336" y="57121"/>
                  </a:lnTo>
                  <a:lnTo>
                    <a:pt x="89145" y="47267"/>
                  </a:lnTo>
                  <a:lnTo>
                    <a:pt x="97840" y="36465"/>
                  </a:lnTo>
                  <a:lnTo>
                    <a:pt x="105048" y="25030"/>
                  </a:lnTo>
                  <a:lnTo>
                    <a:pt x="111264" y="13173"/>
                  </a:lnTo>
                  <a:lnTo>
                    <a:pt x="116820" y="1036"/>
                  </a:lnTo>
                  <a:lnTo>
                    <a:pt x="120523" y="0"/>
                  </a:lnTo>
                  <a:lnTo>
                    <a:pt x="122992" y="6364"/>
                  </a:lnTo>
                  <a:lnTo>
                    <a:pt x="124638" y="17663"/>
                  </a:lnTo>
                  <a:lnTo>
                    <a:pt x="128558" y="30840"/>
                  </a:lnTo>
                  <a:lnTo>
                    <a:pt x="133993" y="45269"/>
                  </a:lnTo>
                  <a:lnTo>
                    <a:pt x="140439" y="60533"/>
                  </a:lnTo>
                  <a:lnTo>
                    <a:pt x="146147" y="77764"/>
                  </a:lnTo>
                  <a:lnTo>
                    <a:pt x="151364" y="96307"/>
                  </a:lnTo>
                  <a:lnTo>
                    <a:pt x="156253" y="115725"/>
                  </a:lnTo>
                  <a:lnTo>
                    <a:pt x="160923" y="132903"/>
                  </a:lnTo>
                  <a:lnTo>
                    <a:pt x="169875" y="163280"/>
                  </a:lnTo>
                  <a:lnTo>
                    <a:pt x="175649" y="178718"/>
                  </a:lnTo>
                  <a:lnTo>
                    <a:pt x="182321" y="194654"/>
                  </a:lnTo>
                  <a:lnTo>
                    <a:pt x="189591" y="210923"/>
                  </a:lnTo>
                  <a:lnTo>
                    <a:pt x="195848" y="227413"/>
                  </a:lnTo>
                  <a:lnTo>
                    <a:pt x="201431" y="244051"/>
                  </a:lnTo>
                  <a:lnTo>
                    <a:pt x="206564" y="260788"/>
                  </a:lnTo>
                  <a:lnTo>
                    <a:pt x="208575" y="276179"/>
                  </a:lnTo>
                  <a:lnTo>
                    <a:pt x="208505" y="290672"/>
                  </a:lnTo>
                  <a:lnTo>
                    <a:pt x="207047" y="304568"/>
                  </a:lnTo>
                  <a:lnTo>
                    <a:pt x="200430" y="313833"/>
                  </a:lnTo>
                  <a:lnTo>
                    <a:pt x="190375" y="320009"/>
                  </a:lnTo>
                  <a:lnTo>
                    <a:pt x="178027" y="324126"/>
                  </a:lnTo>
                  <a:lnTo>
                    <a:pt x="166972" y="324049"/>
                  </a:lnTo>
                  <a:lnTo>
                    <a:pt x="156781" y="321175"/>
                  </a:lnTo>
                  <a:lnTo>
                    <a:pt x="147164" y="316437"/>
                  </a:lnTo>
                  <a:lnTo>
                    <a:pt x="137931" y="309044"/>
                  </a:lnTo>
                  <a:lnTo>
                    <a:pt x="128953" y="299883"/>
                  </a:lnTo>
                  <a:lnTo>
                    <a:pt x="120145" y="289542"/>
                  </a:lnTo>
                  <a:lnTo>
                    <a:pt x="111452" y="279826"/>
                  </a:lnTo>
                  <a:lnTo>
                    <a:pt x="77131" y="2434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728965" y="2933700"/>
              <a:ext cx="176036" cy="215691"/>
            </a:xfrm>
            <a:custGeom>
              <a:avLst/>
              <a:gdLst/>
              <a:ahLst/>
              <a:cxnLst/>
              <a:rect l="0" t="0" r="0" b="0"/>
              <a:pathLst>
                <a:path w="176036" h="215691">
                  <a:moveTo>
                    <a:pt x="10935" y="0"/>
                  </a:moveTo>
                  <a:lnTo>
                    <a:pt x="10935" y="26967"/>
                  </a:lnTo>
                  <a:lnTo>
                    <a:pt x="9523" y="40556"/>
                  </a:lnTo>
                  <a:lnTo>
                    <a:pt x="7172" y="55259"/>
                  </a:lnTo>
                  <a:lnTo>
                    <a:pt x="4192" y="70706"/>
                  </a:lnTo>
                  <a:lnTo>
                    <a:pt x="2207" y="86648"/>
                  </a:lnTo>
                  <a:lnTo>
                    <a:pt x="883" y="102921"/>
                  </a:lnTo>
                  <a:lnTo>
                    <a:pt x="0" y="119414"/>
                  </a:lnTo>
                  <a:lnTo>
                    <a:pt x="823" y="136054"/>
                  </a:lnTo>
                  <a:lnTo>
                    <a:pt x="2782" y="152791"/>
                  </a:lnTo>
                  <a:lnTo>
                    <a:pt x="5500" y="169594"/>
                  </a:lnTo>
                  <a:lnTo>
                    <a:pt x="8722" y="185029"/>
                  </a:lnTo>
                  <a:lnTo>
                    <a:pt x="12282" y="199552"/>
                  </a:lnTo>
                  <a:lnTo>
                    <a:pt x="16066" y="213468"/>
                  </a:lnTo>
                  <a:lnTo>
                    <a:pt x="18589" y="215690"/>
                  </a:lnTo>
                  <a:lnTo>
                    <a:pt x="20271" y="210115"/>
                  </a:lnTo>
                  <a:lnTo>
                    <a:pt x="21392" y="199343"/>
                  </a:lnTo>
                  <a:lnTo>
                    <a:pt x="23551" y="187929"/>
                  </a:lnTo>
                  <a:lnTo>
                    <a:pt x="26401" y="176086"/>
                  </a:lnTo>
                  <a:lnTo>
                    <a:pt x="29712" y="163957"/>
                  </a:lnTo>
                  <a:lnTo>
                    <a:pt x="37154" y="139192"/>
                  </a:lnTo>
                  <a:lnTo>
                    <a:pt x="41114" y="126661"/>
                  </a:lnTo>
                  <a:lnTo>
                    <a:pt x="46577" y="115485"/>
                  </a:lnTo>
                  <a:lnTo>
                    <a:pt x="53040" y="105212"/>
                  </a:lnTo>
                  <a:lnTo>
                    <a:pt x="60172" y="95541"/>
                  </a:lnTo>
                  <a:lnTo>
                    <a:pt x="67748" y="91916"/>
                  </a:lnTo>
                  <a:lnTo>
                    <a:pt x="75621" y="92322"/>
                  </a:lnTo>
                  <a:lnTo>
                    <a:pt x="83692" y="95414"/>
                  </a:lnTo>
                  <a:lnTo>
                    <a:pt x="91895" y="101709"/>
                  </a:lnTo>
                  <a:lnTo>
                    <a:pt x="100186" y="110139"/>
                  </a:lnTo>
                  <a:lnTo>
                    <a:pt x="108536" y="119993"/>
                  </a:lnTo>
                  <a:lnTo>
                    <a:pt x="116924" y="129384"/>
                  </a:lnTo>
                  <a:lnTo>
                    <a:pt x="125339" y="138467"/>
                  </a:lnTo>
                  <a:lnTo>
                    <a:pt x="176035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006600" y="2959100"/>
              <a:ext cx="50801" cy="215901"/>
            </a:xfrm>
            <a:custGeom>
              <a:avLst/>
              <a:gdLst/>
              <a:ahLst/>
              <a:cxnLst/>
              <a:rect l="0" t="0" r="0" b="0"/>
              <a:pathLst>
                <a:path w="50801" h="215901">
                  <a:moveTo>
                    <a:pt x="0" y="0"/>
                  </a:moveTo>
                  <a:lnTo>
                    <a:pt x="6742" y="33709"/>
                  </a:lnTo>
                  <a:lnTo>
                    <a:pt x="8727" y="49284"/>
                  </a:lnTo>
                  <a:lnTo>
                    <a:pt x="10051" y="65311"/>
                  </a:lnTo>
                  <a:lnTo>
                    <a:pt x="10934" y="81641"/>
                  </a:lnTo>
                  <a:lnTo>
                    <a:pt x="12934" y="98171"/>
                  </a:lnTo>
                  <a:lnTo>
                    <a:pt x="15678" y="114836"/>
                  </a:lnTo>
                  <a:lnTo>
                    <a:pt x="18918" y="131591"/>
                  </a:lnTo>
                  <a:lnTo>
                    <a:pt x="22490" y="146994"/>
                  </a:lnTo>
                  <a:lnTo>
                    <a:pt x="26282" y="161496"/>
                  </a:lnTo>
                  <a:lnTo>
                    <a:pt x="508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981200" y="30734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843583" y="2286000"/>
            <a:ext cx="1277318" cy="489038"/>
            <a:chOff x="843583" y="2286000"/>
            <a:chExt cx="1277318" cy="489038"/>
          </a:xfrm>
        </p:grpSpPr>
        <p:sp>
          <p:nvSpPr>
            <p:cNvPr id="66" name="Freeform 65"/>
            <p:cNvSpPr/>
            <p:nvPr/>
          </p:nvSpPr>
          <p:spPr>
            <a:xfrm>
              <a:off x="843583" y="2311400"/>
              <a:ext cx="260355" cy="237150"/>
            </a:xfrm>
            <a:custGeom>
              <a:avLst/>
              <a:gdLst/>
              <a:ahLst/>
              <a:cxnLst/>
              <a:rect l="0" t="0" r="0" b="0"/>
              <a:pathLst>
                <a:path w="260355" h="237150">
                  <a:moveTo>
                    <a:pt x="7317" y="0"/>
                  </a:moveTo>
                  <a:lnTo>
                    <a:pt x="574" y="20225"/>
                  </a:lnTo>
                  <a:lnTo>
                    <a:pt x="0" y="30417"/>
                  </a:lnTo>
                  <a:lnTo>
                    <a:pt x="1027" y="41444"/>
                  </a:lnTo>
                  <a:lnTo>
                    <a:pt x="3124" y="53029"/>
                  </a:lnTo>
                  <a:lnTo>
                    <a:pt x="5932" y="66397"/>
                  </a:lnTo>
                  <a:lnTo>
                    <a:pt x="16627" y="112179"/>
                  </a:lnTo>
                  <a:lnTo>
                    <a:pt x="24625" y="144872"/>
                  </a:lnTo>
                  <a:lnTo>
                    <a:pt x="30144" y="160081"/>
                  </a:lnTo>
                  <a:lnTo>
                    <a:pt x="36646" y="174454"/>
                  </a:lnTo>
                  <a:lnTo>
                    <a:pt x="43803" y="188269"/>
                  </a:lnTo>
                  <a:lnTo>
                    <a:pt x="52808" y="196068"/>
                  </a:lnTo>
                  <a:lnTo>
                    <a:pt x="63044" y="199856"/>
                  </a:lnTo>
                  <a:lnTo>
                    <a:pt x="74101" y="200971"/>
                  </a:lnTo>
                  <a:lnTo>
                    <a:pt x="81473" y="194658"/>
                  </a:lnTo>
                  <a:lnTo>
                    <a:pt x="86388" y="183394"/>
                  </a:lnTo>
                  <a:lnTo>
                    <a:pt x="97067" y="137594"/>
                  </a:lnTo>
                  <a:lnTo>
                    <a:pt x="101017" y="121363"/>
                  </a:lnTo>
                  <a:lnTo>
                    <a:pt x="103650" y="104897"/>
                  </a:lnTo>
                  <a:lnTo>
                    <a:pt x="105406" y="88276"/>
                  </a:lnTo>
                  <a:lnTo>
                    <a:pt x="106576" y="71550"/>
                  </a:lnTo>
                  <a:lnTo>
                    <a:pt x="110178" y="64633"/>
                  </a:lnTo>
                  <a:lnTo>
                    <a:pt x="115402" y="64255"/>
                  </a:lnTo>
                  <a:lnTo>
                    <a:pt x="121707" y="68237"/>
                  </a:lnTo>
                  <a:lnTo>
                    <a:pt x="127321" y="76536"/>
                  </a:lnTo>
                  <a:lnTo>
                    <a:pt x="132475" y="87712"/>
                  </a:lnTo>
                  <a:lnTo>
                    <a:pt x="137322" y="100808"/>
                  </a:lnTo>
                  <a:lnTo>
                    <a:pt x="143376" y="113772"/>
                  </a:lnTo>
                  <a:lnTo>
                    <a:pt x="150234" y="126648"/>
                  </a:lnTo>
                  <a:lnTo>
                    <a:pt x="157628" y="139465"/>
                  </a:lnTo>
                  <a:lnTo>
                    <a:pt x="165380" y="150832"/>
                  </a:lnTo>
                  <a:lnTo>
                    <a:pt x="173370" y="161232"/>
                  </a:lnTo>
                  <a:lnTo>
                    <a:pt x="181519" y="170988"/>
                  </a:lnTo>
                  <a:lnTo>
                    <a:pt x="189773" y="181725"/>
                  </a:lnTo>
                  <a:lnTo>
                    <a:pt x="198099" y="193117"/>
                  </a:lnTo>
                  <a:lnTo>
                    <a:pt x="206471" y="204944"/>
                  </a:lnTo>
                  <a:lnTo>
                    <a:pt x="214875" y="215651"/>
                  </a:lnTo>
                  <a:lnTo>
                    <a:pt x="223300" y="225612"/>
                  </a:lnTo>
                  <a:lnTo>
                    <a:pt x="231739" y="235074"/>
                  </a:lnTo>
                  <a:lnTo>
                    <a:pt x="238776" y="237149"/>
                  </a:lnTo>
                  <a:lnTo>
                    <a:pt x="244878" y="234299"/>
                  </a:lnTo>
                  <a:lnTo>
                    <a:pt x="250358" y="228166"/>
                  </a:lnTo>
                  <a:lnTo>
                    <a:pt x="254011" y="218433"/>
                  </a:lnTo>
                  <a:lnTo>
                    <a:pt x="256446" y="206299"/>
                  </a:lnTo>
                  <a:lnTo>
                    <a:pt x="258069" y="192566"/>
                  </a:lnTo>
                  <a:lnTo>
                    <a:pt x="259152" y="177766"/>
                  </a:lnTo>
                  <a:lnTo>
                    <a:pt x="259873" y="162255"/>
                  </a:lnTo>
                  <a:lnTo>
                    <a:pt x="260354" y="146270"/>
                  </a:lnTo>
                  <a:lnTo>
                    <a:pt x="259264" y="131380"/>
                  </a:lnTo>
                  <a:lnTo>
                    <a:pt x="257126" y="117220"/>
                  </a:lnTo>
                  <a:lnTo>
                    <a:pt x="248617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219200" y="2374288"/>
              <a:ext cx="152401" cy="173218"/>
            </a:xfrm>
            <a:custGeom>
              <a:avLst/>
              <a:gdLst/>
              <a:ahLst/>
              <a:cxnLst/>
              <a:rect l="0" t="0" r="0" b="0"/>
              <a:pathLst>
                <a:path w="152401" h="173218">
                  <a:moveTo>
                    <a:pt x="0" y="165712"/>
                  </a:moveTo>
                  <a:lnTo>
                    <a:pt x="13483" y="152227"/>
                  </a:lnTo>
                  <a:lnTo>
                    <a:pt x="23100" y="144022"/>
                  </a:lnTo>
                  <a:lnTo>
                    <a:pt x="48837" y="123616"/>
                  </a:lnTo>
                  <a:lnTo>
                    <a:pt x="60780" y="113659"/>
                  </a:lnTo>
                  <a:lnTo>
                    <a:pt x="71564" y="104199"/>
                  </a:lnTo>
                  <a:lnTo>
                    <a:pt x="91073" y="86161"/>
                  </a:lnTo>
                  <a:lnTo>
                    <a:pt x="109151" y="68737"/>
                  </a:lnTo>
                  <a:lnTo>
                    <a:pt x="116511" y="58729"/>
                  </a:lnTo>
                  <a:lnTo>
                    <a:pt x="122830" y="47823"/>
                  </a:lnTo>
                  <a:lnTo>
                    <a:pt x="128453" y="36319"/>
                  </a:lnTo>
                  <a:lnTo>
                    <a:pt x="129380" y="25828"/>
                  </a:lnTo>
                  <a:lnTo>
                    <a:pt x="127175" y="16011"/>
                  </a:lnTo>
                  <a:lnTo>
                    <a:pt x="122883" y="6645"/>
                  </a:lnTo>
                  <a:lnTo>
                    <a:pt x="115789" y="1811"/>
                  </a:lnTo>
                  <a:lnTo>
                    <a:pt x="106826" y="0"/>
                  </a:lnTo>
                  <a:lnTo>
                    <a:pt x="96617" y="204"/>
                  </a:lnTo>
                  <a:lnTo>
                    <a:pt x="85578" y="3162"/>
                  </a:lnTo>
                  <a:lnTo>
                    <a:pt x="73985" y="7956"/>
                  </a:lnTo>
                  <a:lnTo>
                    <a:pt x="62023" y="13975"/>
                  </a:lnTo>
                  <a:lnTo>
                    <a:pt x="52637" y="22220"/>
                  </a:lnTo>
                  <a:lnTo>
                    <a:pt x="44969" y="31951"/>
                  </a:lnTo>
                  <a:lnTo>
                    <a:pt x="38446" y="42671"/>
                  </a:lnTo>
                  <a:lnTo>
                    <a:pt x="23672" y="65871"/>
                  </a:lnTo>
                  <a:lnTo>
                    <a:pt x="15781" y="77985"/>
                  </a:lnTo>
                  <a:lnTo>
                    <a:pt x="11932" y="90294"/>
                  </a:lnTo>
                  <a:lnTo>
                    <a:pt x="10777" y="102733"/>
                  </a:lnTo>
                  <a:lnTo>
                    <a:pt x="11418" y="115259"/>
                  </a:lnTo>
                  <a:lnTo>
                    <a:pt x="14667" y="126432"/>
                  </a:lnTo>
                  <a:lnTo>
                    <a:pt x="19656" y="136703"/>
                  </a:lnTo>
                  <a:lnTo>
                    <a:pt x="25804" y="146373"/>
                  </a:lnTo>
                  <a:lnTo>
                    <a:pt x="34136" y="154230"/>
                  </a:lnTo>
                  <a:lnTo>
                    <a:pt x="43924" y="160879"/>
                  </a:lnTo>
                  <a:lnTo>
                    <a:pt x="54682" y="166723"/>
                  </a:lnTo>
                  <a:lnTo>
                    <a:pt x="68910" y="170620"/>
                  </a:lnTo>
                  <a:lnTo>
                    <a:pt x="85451" y="173217"/>
                  </a:lnTo>
                  <a:lnTo>
                    <a:pt x="152400" y="165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473200" y="24130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0" y="70706"/>
                  </a:lnTo>
                  <a:lnTo>
                    <a:pt x="1411" y="85237"/>
                  </a:lnTo>
                  <a:lnTo>
                    <a:pt x="3762" y="99158"/>
                  </a:lnTo>
                  <a:lnTo>
                    <a:pt x="6741" y="112672"/>
                  </a:lnTo>
                  <a:lnTo>
                    <a:pt x="10139" y="125914"/>
                  </a:lnTo>
                  <a:lnTo>
                    <a:pt x="13815" y="138976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560932" y="2443783"/>
              <a:ext cx="206168" cy="331255"/>
            </a:xfrm>
            <a:custGeom>
              <a:avLst/>
              <a:gdLst/>
              <a:ahLst/>
              <a:cxnLst/>
              <a:rect l="0" t="0" r="0" b="0"/>
              <a:pathLst>
                <a:path w="206168" h="331255">
                  <a:moveTo>
                    <a:pt x="115468" y="7317"/>
                  </a:moveTo>
                  <a:lnTo>
                    <a:pt x="95242" y="574"/>
                  </a:lnTo>
                  <a:lnTo>
                    <a:pt x="85050" y="0"/>
                  </a:lnTo>
                  <a:lnTo>
                    <a:pt x="74023" y="1028"/>
                  </a:lnTo>
                  <a:lnTo>
                    <a:pt x="62438" y="3124"/>
                  </a:lnTo>
                  <a:lnTo>
                    <a:pt x="51892" y="7344"/>
                  </a:lnTo>
                  <a:lnTo>
                    <a:pt x="42039" y="12979"/>
                  </a:lnTo>
                  <a:lnTo>
                    <a:pt x="32649" y="19558"/>
                  </a:lnTo>
                  <a:lnTo>
                    <a:pt x="23566" y="26766"/>
                  </a:lnTo>
                  <a:lnTo>
                    <a:pt x="14689" y="34394"/>
                  </a:lnTo>
                  <a:lnTo>
                    <a:pt x="5948" y="42302"/>
                  </a:lnTo>
                  <a:lnTo>
                    <a:pt x="1532" y="53218"/>
                  </a:lnTo>
                  <a:lnTo>
                    <a:pt x="0" y="66140"/>
                  </a:lnTo>
                  <a:lnTo>
                    <a:pt x="389" y="80399"/>
                  </a:lnTo>
                  <a:lnTo>
                    <a:pt x="6293" y="88494"/>
                  </a:lnTo>
                  <a:lnTo>
                    <a:pt x="15873" y="92479"/>
                  </a:lnTo>
                  <a:lnTo>
                    <a:pt x="27905" y="93725"/>
                  </a:lnTo>
                  <a:lnTo>
                    <a:pt x="41570" y="91733"/>
                  </a:lnTo>
                  <a:lnTo>
                    <a:pt x="56325" y="87583"/>
                  </a:lnTo>
                  <a:lnTo>
                    <a:pt x="71806" y="81994"/>
                  </a:lnTo>
                  <a:lnTo>
                    <a:pt x="84949" y="74035"/>
                  </a:lnTo>
                  <a:lnTo>
                    <a:pt x="96533" y="64495"/>
                  </a:lnTo>
                  <a:lnTo>
                    <a:pt x="107078" y="53902"/>
                  </a:lnTo>
                  <a:lnTo>
                    <a:pt x="112696" y="42607"/>
                  </a:lnTo>
                  <a:lnTo>
                    <a:pt x="115031" y="30844"/>
                  </a:lnTo>
                  <a:lnTo>
                    <a:pt x="115177" y="18768"/>
                  </a:lnTo>
                  <a:lnTo>
                    <a:pt x="113863" y="17773"/>
                  </a:lnTo>
                  <a:lnTo>
                    <a:pt x="111575" y="24165"/>
                  </a:lnTo>
                  <a:lnTo>
                    <a:pt x="108639" y="35482"/>
                  </a:lnTo>
                  <a:lnTo>
                    <a:pt x="108093" y="47260"/>
                  </a:lnTo>
                  <a:lnTo>
                    <a:pt x="109140" y="59346"/>
                  </a:lnTo>
                  <a:lnTo>
                    <a:pt x="114066" y="86885"/>
                  </a:lnTo>
                  <a:lnTo>
                    <a:pt x="120960" y="122643"/>
                  </a:lnTo>
                  <a:lnTo>
                    <a:pt x="126184" y="142057"/>
                  </a:lnTo>
                  <a:lnTo>
                    <a:pt x="132490" y="162054"/>
                  </a:lnTo>
                  <a:lnTo>
                    <a:pt x="139516" y="182442"/>
                  </a:lnTo>
                  <a:lnTo>
                    <a:pt x="147022" y="201678"/>
                  </a:lnTo>
                  <a:lnTo>
                    <a:pt x="154848" y="220146"/>
                  </a:lnTo>
                  <a:lnTo>
                    <a:pt x="162888" y="238103"/>
                  </a:lnTo>
                  <a:lnTo>
                    <a:pt x="171070" y="252896"/>
                  </a:lnTo>
                  <a:lnTo>
                    <a:pt x="179347" y="265581"/>
                  </a:lnTo>
                  <a:lnTo>
                    <a:pt x="187687" y="276859"/>
                  </a:lnTo>
                  <a:lnTo>
                    <a:pt x="194658" y="288612"/>
                  </a:lnTo>
                  <a:lnTo>
                    <a:pt x="200717" y="300680"/>
                  </a:lnTo>
                  <a:lnTo>
                    <a:pt x="206167" y="312959"/>
                  </a:lnTo>
                  <a:lnTo>
                    <a:pt x="204156" y="321145"/>
                  </a:lnTo>
                  <a:lnTo>
                    <a:pt x="197171" y="326602"/>
                  </a:lnTo>
                  <a:lnTo>
                    <a:pt x="186870" y="330240"/>
                  </a:lnTo>
                  <a:lnTo>
                    <a:pt x="175769" y="331254"/>
                  </a:lnTo>
                  <a:lnTo>
                    <a:pt x="164135" y="330519"/>
                  </a:lnTo>
                  <a:lnTo>
                    <a:pt x="152146" y="328619"/>
                  </a:lnTo>
                  <a:lnTo>
                    <a:pt x="139920" y="324529"/>
                  </a:lnTo>
                  <a:lnTo>
                    <a:pt x="127536" y="318980"/>
                  </a:lnTo>
                  <a:lnTo>
                    <a:pt x="115046" y="312459"/>
                  </a:lnTo>
                  <a:lnTo>
                    <a:pt x="103898" y="303878"/>
                  </a:lnTo>
                  <a:lnTo>
                    <a:pt x="93643" y="293924"/>
                  </a:lnTo>
                  <a:lnTo>
                    <a:pt x="51968" y="2486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765300" y="2286000"/>
              <a:ext cx="127001" cy="317501"/>
            </a:xfrm>
            <a:custGeom>
              <a:avLst/>
              <a:gdLst/>
              <a:ahLst/>
              <a:cxnLst/>
              <a:rect l="0" t="0" r="0" b="0"/>
              <a:pathLst>
                <a:path w="127001" h="317501">
                  <a:moveTo>
                    <a:pt x="0" y="0"/>
                  </a:moveTo>
                  <a:lnTo>
                    <a:pt x="6742" y="26967"/>
                  </a:lnTo>
                  <a:lnTo>
                    <a:pt x="8727" y="41967"/>
                  </a:lnTo>
                  <a:lnTo>
                    <a:pt x="10051" y="59022"/>
                  </a:lnTo>
                  <a:lnTo>
                    <a:pt x="10934" y="77448"/>
                  </a:lnTo>
                  <a:lnTo>
                    <a:pt x="12934" y="95376"/>
                  </a:lnTo>
                  <a:lnTo>
                    <a:pt x="15678" y="112973"/>
                  </a:lnTo>
                  <a:lnTo>
                    <a:pt x="18918" y="130349"/>
                  </a:lnTo>
                  <a:lnTo>
                    <a:pt x="19668" y="148988"/>
                  </a:lnTo>
                  <a:lnTo>
                    <a:pt x="18756" y="168469"/>
                  </a:lnTo>
                  <a:lnTo>
                    <a:pt x="16737" y="188513"/>
                  </a:lnTo>
                  <a:lnTo>
                    <a:pt x="15391" y="207520"/>
                  </a:lnTo>
                  <a:lnTo>
                    <a:pt x="14494" y="225835"/>
                  </a:lnTo>
                  <a:lnTo>
                    <a:pt x="13896" y="243690"/>
                  </a:lnTo>
                  <a:lnTo>
                    <a:pt x="14908" y="259826"/>
                  </a:lnTo>
                  <a:lnTo>
                    <a:pt x="16994" y="274817"/>
                  </a:lnTo>
                  <a:lnTo>
                    <a:pt x="19796" y="289045"/>
                  </a:lnTo>
                  <a:lnTo>
                    <a:pt x="21664" y="292885"/>
                  </a:lnTo>
                  <a:lnTo>
                    <a:pt x="22909" y="289801"/>
                  </a:lnTo>
                  <a:lnTo>
                    <a:pt x="23739" y="282100"/>
                  </a:lnTo>
                  <a:lnTo>
                    <a:pt x="25704" y="269911"/>
                  </a:lnTo>
                  <a:lnTo>
                    <a:pt x="31650" y="237553"/>
                  </a:lnTo>
                  <a:lnTo>
                    <a:pt x="33800" y="220457"/>
                  </a:lnTo>
                  <a:lnTo>
                    <a:pt x="35233" y="203416"/>
                  </a:lnTo>
                  <a:lnTo>
                    <a:pt x="36188" y="186410"/>
                  </a:lnTo>
                  <a:lnTo>
                    <a:pt x="38237" y="170840"/>
                  </a:lnTo>
                  <a:lnTo>
                    <a:pt x="41013" y="156226"/>
                  </a:lnTo>
                  <a:lnTo>
                    <a:pt x="44275" y="142251"/>
                  </a:lnTo>
                  <a:lnTo>
                    <a:pt x="50683" y="134345"/>
                  </a:lnTo>
                  <a:lnTo>
                    <a:pt x="59189" y="130485"/>
                  </a:lnTo>
                  <a:lnTo>
                    <a:pt x="69092" y="129323"/>
                  </a:lnTo>
                  <a:lnTo>
                    <a:pt x="75695" y="134193"/>
                  </a:lnTo>
                  <a:lnTo>
                    <a:pt x="80096" y="143084"/>
                  </a:lnTo>
                  <a:lnTo>
                    <a:pt x="83031" y="154656"/>
                  </a:lnTo>
                  <a:lnTo>
                    <a:pt x="84987" y="168015"/>
                  </a:lnTo>
                  <a:lnTo>
                    <a:pt x="86291" y="182565"/>
                  </a:lnTo>
                  <a:lnTo>
                    <a:pt x="87160" y="197910"/>
                  </a:lnTo>
                  <a:lnTo>
                    <a:pt x="89151" y="212373"/>
                  </a:lnTo>
                  <a:lnTo>
                    <a:pt x="91890" y="226248"/>
                  </a:lnTo>
                  <a:lnTo>
                    <a:pt x="95126" y="239732"/>
                  </a:lnTo>
                  <a:lnTo>
                    <a:pt x="98695" y="252955"/>
                  </a:lnTo>
                  <a:lnTo>
                    <a:pt x="102485" y="266003"/>
                  </a:lnTo>
                  <a:lnTo>
                    <a:pt x="1270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987836" y="2374900"/>
              <a:ext cx="133065" cy="170959"/>
            </a:xfrm>
            <a:custGeom>
              <a:avLst/>
              <a:gdLst/>
              <a:ahLst/>
              <a:cxnLst/>
              <a:rect l="0" t="0" r="0" b="0"/>
              <a:pathLst>
                <a:path w="133065" h="170959">
                  <a:moveTo>
                    <a:pt x="31464" y="0"/>
                  </a:moveTo>
                  <a:lnTo>
                    <a:pt x="24721" y="20225"/>
                  </a:lnTo>
                  <a:lnTo>
                    <a:pt x="21324" y="31828"/>
                  </a:lnTo>
                  <a:lnTo>
                    <a:pt x="13787" y="59771"/>
                  </a:lnTo>
                  <a:lnTo>
                    <a:pt x="11212" y="75125"/>
                  </a:lnTo>
                  <a:lnTo>
                    <a:pt x="9496" y="91006"/>
                  </a:lnTo>
                  <a:lnTo>
                    <a:pt x="8352" y="107237"/>
                  </a:lnTo>
                  <a:lnTo>
                    <a:pt x="6178" y="122291"/>
                  </a:lnTo>
                  <a:lnTo>
                    <a:pt x="3318" y="136561"/>
                  </a:lnTo>
                  <a:lnTo>
                    <a:pt x="0" y="150307"/>
                  </a:lnTo>
                  <a:lnTo>
                    <a:pt x="3432" y="159471"/>
                  </a:lnTo>
                  <a:lnTo>
                    <a:pt x="11365" y="165581"/>
                  </a:lnTo>
                  <a:lnTo>
                    <a:pt x="22298" y="169653"/>
                  </a:lnTo>
                  <a:lnTo>
                    <a:pt x="33820" y="170958"/>
                  </a:lnTo>
                  <a:lnTo>
                    <a:pt x="45734" y="170416"/>
                  </a:lnTo>
                  <a:lnTo>
                    <a:pt x="57911" y="168644"/>
                  </a:lnTo>
                  <a:lnTo>
                    <a:pt x="71673" y="166051"/>
                  </a:lnTo>
                  <a:lnTo>
                    <a:pt x="133064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943100" y="24511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20225" y="18657"/>
                  </a:lnTo>
                  <a:lnTo>
                    <a:pt x="33239" y="16672"/>
                  </a:lnTo>
                  <a:lnTo>
                    <a:pt x="48970" y="15348"/>
                  </a:lnTo>
                  <a:lnTo>
                    <a:pt x="66513" y="14465"/>
                  </a:lnTo>
                  <a:lnTo>
                    <a:pt x="83853" y="12465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384300" y="23114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Freeform 74"/>
          <p:cNvSpPr/>
          <p:nvPr/>
        </p:nvSpPr>
        <p:spPr>
          <a:xfrm>
            <a:off x="2875652" y="704504"/>
            <a:ext cx="3683959" cy="336897"/>
          </a:xfrm>
          <a:custGeom>
            <a:avLst/>
            <a:gdLst/>
            <a:ahLst/>
            <a:cxnLst/>
            <a:rect l="0" t="0" r="0" b="0"/>
            <a:pathLst>
              <a:path w="3683959" h="336897">
                <a:moveTo>
                  <a:pt x="58048" y="286096"/>
                </a:moveTo>
                <a:lnTo>
                  <a:pt x="78273" y="292838"/>
                </a:lnTo>
                <a:lnTo>
                  <a:pt x="193273" y="298447"/>
                </a:lnTo>
                <a:lnTo>
                  <a:pt x="850740" y="298796"/>
                </a:lnTo>
                <a:lnTo>
                  <a:pt x="954016" y="308848"/>
                </a:lnTo>
                <a:lnTo>
                  <a:pt x="1057509" y="311147"/>
                </a:lnTo>
                <a:lnTo>
                  <a:pt x="1230324" y="311482"/>
                </a:lnTo>
                <a:lnTo>
                  <a:pt x="1316276" y="321546"/>
                </a:lnTo>
                <a:lnTo>
                  <a:pt x="1417592" y="323847"/>
                </a:lnTo>
                <a:lnTo>
                  <a:pt x="1719211" y="324194"/>
                </a:lnTo>
                <a:lnTo>
                  <a:pt x="1827637" y="313261"/>
                </a:lnTo>
                <a:lnTo>
                  <a:pt x="1942670" y="311650"/>
                </a:lnTo>
                <a:lnTo>
                  <a:pt x="2018550" y="310115"/>
                </a:lnTo>
                <a:lnTo>
                  <a:pt x="2109220" y="300565"/>
                </a:lnTo>
                <a:lnTo>
                  <a:pt x="2205626" y="290417"/>
                </a:lnTo>
                <a:lnTo>
                  <a:pt x="2318032" y="286665"/>
                </a:lnTo>
                <a:lnTo>
                  <a:pt x="2794729" y="286096"/>
                </a:lnTo>
                <a:lnTo>
                  <a:pt x="2931152" y="296148"/>
                </a:lnTo>
                <a:lnTo>
                  <a:pt x="3040613" y="305014"/>
                </a:lnTo>
                <a:lnTo>
                  <a:pt x="3142354" y="310215"/>
                </a:lnTo>
                <a:lnTo>
                  <a:pt x="3224331" y="315006"/>
                </a:lnTo>
                <a:lnTo>
                  <a:pt x="3279854" y="321473"/>
                </a:lnTo>
                <a:lnTo>
                  <a:pt x="3389155" y="323837"/>
                </a:lnTo>
                <a:lnTo>
                  <a:pt x="3541317" y="324181"/>
                </a:lnTo>
                <a:lnTo>
                  <a:pt x="3600935" y="314054"/>
                </a:lnTo>
                <a:lnTo>
                  <a:pt x="3632679" y="306518"/>
                </a:lnTo>
                <a:lnTo>
                  <a:pt x="3644813" y="299710"/>
                </a:lnTo>
                <a:lnTo>
                  <a:pt x="3654313" y="290939"/>
                </a:lnTo>
                <a:lnTo>
                  <a:pt x="3662058" y="280858"/>
                </a:lnTo>
                <a:lnTo>
                  <a:pt x="3667221" y="268493"/>
                </a:lnTo>
                <a:lnTo>
                  <a:pt x="3670663" y="254605"/>
                </a:lnTo>
                <a:lnTo>
                  <a:pt x="3672958" y="239702"/>
                </a:lnTo>
                <a:lnTo>
                  <a:pt x="3679271" y="204328"/>
                </a:lnTo>
                <a:lnTo>
                  <a:pt x="3682929" y="185017"/>
                </a:lnTo>
                <a:lnTo>
                  <a:pt x="3683958" y="167910"/>
                </a:lnTo>
                <a:lnTo>
                  <a:pt x="3683232" y="152272"/>
                </a:lnTo>
                <a:lnTo>
                  <a:pt x="3681337" y="137613"/>
                </a:lnTo>
                <a:lnTo>
                  <a:pt x="3680074" y="122196"/>
                </a:lnTo>
                <a:lnTo>
                  <a:pt x="3679231" y="106274"/>
                </a:lnTo>
                <a:lnTo>
                  <a:pt x="3678670" y="90014"/>
                </a:lnTo>
                <a:lnTo>
                  <a:pt x="3675474" y="74941"/>
                </a:lnTo>
                <a:lnTo>
                  <a:pt x="3670520" y="60659"/>
                </a:lnTo>
                <a:lnTo>
                  <a:pt x="3664396" y="46905"/>
                </a:lnTo>
                <a:lnTo>
                  <a:pt x="3654669" y="37735"/>
                </a:lnTo>
                <a:lnTo>
                  <a:pt x="3642539" y="31622"/>
                </a:lnTo>
                <a:lnTo>
                  <a:pt x="3628809" y="27546"/>
                </a:lnTo>
                <a:lnTo>
                  <a:pt x="3594738" y="26781"/>
                </a:lnTo>
                <a:lnTo>
                  <a:pt x="3491822" y="31396"/>
                </a:lnTo>
                <a:lnTo>
                  <a:pt x="3312727" y="32068"/>
                </a:lnTo>
                <a:lnTo>
                  <a:pt x="3207548" y="22040"/>
                </a:lnTo>
                <a:lnTo>
                  <a:pt x="3100390" y="19744"/>
                </a:lnTo>
                <a:lnTo>
                  <a:pt x="2978303" y="19441"/>
                </a:lnTo>
                <a:lnTo>
                  <a:pt x="2851949" y="9350"/>
                </a:lnTo>
                <a:lnTo>
                  <a:pt x="2743686" y="7220"/>
                </a:lnTo>
                <a:lnTo>
                  <a:pt x="2656565" y="6851"/>
                </a:lnTo>
                <a:lnTo>
                  <a:pt x="2568192" y="0"/>
                </a:lnTo>
                <a:lnTo>
                  <a:pt x="2472706" y="2516"/>
                </a:lnTo>
                <a:lnTo>
                  <a:pt x="2379660" y="5457"/>
                </a:lnTo>
                <a:lnTo>
                  <a:pt x="2111260" y="6663"/>
                </a:lnTo>
                <a:lnTo>
                  <a:pt x="2015586" y="13428"/>
                </a:lnTo>
                <a:lnTo>
                  <a:pt x="1922484" y="17627"/>
                </a:lnTo>
                <a:lnTo>
                  <a:pt x="1802531" y="19046"/>
                </a:lnTo>
                <a:lnTo>
                  <a:pt x="1713384" y="20703"/>
                </a:lnTo>
                <a:lnTo>
                  <a:pt x="1623000" y="28093"/>
                </a:lnTo>
                <a:lnTo>
                  <a:pt x="1526762" y="30910"/>
                </a:lnTo>
                <a:lnTo>
                  <a:pt x="1435060" y="33155"/>
                </a:lnTo>
                <a:lnTo>
                  <a:pt x="1345331" y="40719"/>
                </a:lnTo>
                <a:lnTo>
                  <a:pt x="1256184" y="44999"/>
                </a:lnTo>
                <a:lnTo>
                  <a:pt x="1141331" y="54609"/>
                </a:lnTo>
                <a:lnTo>
                  <a:pt x="1029953" y="56925"/>
                </a:lnTo>
                <a:lnTo>
                  <a:pt x="922972" y="58794"/>
                </a:lnTo>
                <a:lnTo>
                  <a:pt x="820309" y="67525"/>
                </a:lnTo>
                <a:lnTo>
                  <a:pt x="718499" y="69668"/>
                </a:lnTo>
                <a:lnTo>
                  <a:pt x="410177" y="70194"/>
                </a:lnTo>
                <a:lnTo>
                  <a:pt x="317322" y="60143"/>
                </a:lnTo>
                <a:lnTo>
                  <a:pt x="221681" y="51277"/>
                </a:lnTo>
                <a:lnTo>
                  <a:pt x="113532" y="45649"/>
                </a:lnTo>
                <a:lnTo>
                  <a:pt x="95037" y="45364"/>
                </a:lnTo>
                <a:lnTo>
                  <a:pt x="63199" y="52574"/>
                </a:lnTo>
                <a:lnTo>
                  <a:pt x="48782" y="58448"/>
                </a:lnTo>
                <a:lnTo>
                  <a:pt x="36348" y="65186"/>
                </a:lnTo>
                <a:lnTo>
                  <a:pt x="25237" y="72500"/>
                </a:lnTo>
                <a:lnTo>
                  <a:pt x="15007" y="80199"/>
                </a:lnTo>
                <a:lnTo>
                  <a:pt x="8187" y="90975"/>
                </a:lnTo>
                <a:lnTo>
                  <a:pt x="3641" y="103804"/>
                </a:lnTo>
                <a:lnTo>
                  <a:pt x="610" y="118001"/>
                </a:lnTo>
                <a:lnTo>
                  <a:pt x="0" y="131699"/>
                </a:lnTo>
                <a:lnTo>
                  <a:pt x="1005" y="145065"/>
                </a:lnTo>
                <a:lnTo>
                  <a:pt x="3086" y="158208"/>
                </a:lnTo>
                <a:lnTo>
                  <a:pt x="7295" y="171204"/>
                </a:lnTo>
                <a:lnTo>
                  <a:pt x="12924" y="184101"/>
                </a:lnTo>
                <a:lnTo>
                  <a:pt x="19498" y="196933"/>
                </a:lnTo>
                <a:lnTo>
                  <a:pt x="25293" y="211131"/>
                </a:lnTo>
                <a:lnTo>
                  <a:pt x="30566" y="226242"/>
                </a:lnTo>
                <a:lnTo>
                  <a:pt x="35493" y="241960"/>
                </a:lnTo>
                <a:lnTo>
                  <a:pt x="44731" y="274476"/>
                </a:lnTo>
                <a:lnTo>
                  <a:pt x="70748" y="3368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2504711" y="2258269"/>
            <a:ext cx="2168890" cy="421432"/>
            <a:chOff x="2504711" y="2258269"/>
            <a:chExt cx="2168890" cy="421432"/>
          </a:xfrm>
        </p:grpSpPr>
        <p:sp>
          <p:nvSpPr>
            <p:cNvPr id="76" name="Freeform 75"/>
            <p:cNvSpPr/>
            <p:nvPr/>
          </p:nvSpPr>
          <p:spPr>
            <a:xfrm>
              <a:off x="2504711" y="2349500"/>
              <a:ext cx="139999" cy="195210"/>
            </a:xfrm>
            <a:custGeom>
              <a:avLst/>
              <a:gdLst/>
              <a:ahLst/>
              <a:cxnLst/>
              <a:rect l="0" t="0" r="0" b="0"/>
              <a:pathLst>
                <a:path w="139999" h="195210">
                  <a:moveTo>
                    <a:pt x="35289" y="38100"/>
                  </a:moveTo>
                  <a:lnTo>
                    <a:pt x="21804" y="58325"/>
                  </a:lnTo>
                  <a:lnTo>
                    <a:pt x="16421" y="68517"/>
                  </a:lnTo>
                  <a:lnTo>
                    <a:pt x="11422" y="79544"/>
                  </a:lnTo>
                  <a:lnTo>
                    <a:pt x="6677" y="91129"/>
                  </a:lnTo>
                  <a:lnTo>
                    <a:pt x="3514" y="104497"/>
                  </a:lnTo>
                  <a:lnTo>
                    <a:pt x="1406" y="119053"/>
                  </a:lnTo>
                  <a:lnTo>
                    <a:pt x="0" y="134402"/>
                  </a:lnTo>
                  <a:lnTo>
                    <a:pt x="1885" y="148868"/>
                  </a:lnTo>
                  <a:lnTo>
                    <a:pt x="5964" y="162745"/>
                  </a:lnTo>
                  <a:lnTo>
                    <a:pt x="11505" y="176230"/>
                  </a:lnTo>
                  <a:lnTo>
                    <a:pt x="22255" y="185220"/>
                  </a:lnTo>
                  <a:lnTo>
                    <a:pt x="36478" y="191213"/>
                  </a:lnTo>
                  <a:lnTo>
                    <a:pt x="53015" y="195209"/>
                  </a:lnTo>
                  <a:lnTo>
                    <a:pt x="68273" y="193639"/>
                  </a:lnTo>
                  <a:lnTo>
                    <a:pt x="82678" y="188359"/>
                  </a:lnTo>
                  <a:lnTo>
                    <a:pt x="96515" y="180606"/>
                  </a:lnTo>
                  <a:lnTo>
                    <a:pt x="107150" y="171204"/>
                  </a:lnTo>
                  <a:lnTo>
                    <a:pt x="115652" y="160702"/>
                  </a:lnTo>
                  <a:lnTo>
                    <a:pt x="122731" y="149468"/>
                  </a:lnTo>
                  <a:lnTo>
                    <a:pt x="128861" y="136334"/>
                  </a:lnTo>
                  <a:lnTo>
                    <a:pt x="134359" y="121934"/>
                  </a:lnTo>
                  <a:lnTo>
                    <a:pt x="139436" y="106689"/>
                  </a:lnTo>
                  <a:lnTo>
                    <a:pt x="139998" y="92293"/>
                  </a:lnTo>
                  <a:lnTo>
                    <a:pt x="137550" y="78462"/>
                  </a:lnTo>
                  <a:lnTo>
                    <a:pt x="133096" y="65008"/>
                  </a:lnTo>
                  <a:lnTo>
                    <a:pt x="125894" y="53216"/>
                  </a:lnTo>
                  <a:lnTo>
                    <a:pt x="116859" y="42533"/>
                  </a:lnTo>
                  <a:lnTo>
                    <a:pt x="106602" y="32588"/>
                  </a:lnTo>
                  <a:lnTo>
                    <a:pt x="95531" y="24548"/>
                  </a:lnTo>
                  <a:lnTo>
                    <a:pt x="83917" y="17776"/>
                  </a:lnTo>
                  <a:lnTo>
                    <a:pt x="98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791078" y="2289530"/>
              <a:ext cx="155323" cy="288571"/>
            </a:xfrm>
            <a:custGeom>
              <a:avLst/>
              <a:gdLst/>
              <a:ahLst/>
              <a:cxnLst/>
              <a:rect l="0" t="0" r="0" b="0"/>
              <a:pathLst>
                <a:path w="155323" h="288571">
                  <a:moveTo>
                    <a:pt x="155322" y="21870"/>
                  </a:moveTo>
                  <a:lnTo>
                    <a:pt x="141838" y="8385"/>
                  </a:lnTo>
                  <a:lnTo>
                    <a:pt x="132221" y="4414"/>
                  </a:lnTo>
                  <a:lnTo>
                    <a:pt x="120166" y="1765"/>
                  </a:lnTo>
                  <a:lnTo>
                    <a:pt x="106484" y="0"/>
                  </a:lnTo>
                  <a:lnTo>
                    <a:pt x="93130" y="234"/>
                  </a:lnTo>
                  <a:lnTo>
                    <a:pt x="79994" y="1802"/>
                  </a:lnTo>
                  <a:lnTo>
                    <a:pt x="67003" y="4258"/>
                  </a:lnTo>
                  <a:lnTo>
                    <a:pt x="54109" y="10128"/>
                  </a:lnTo>
                  <a:lnTo>
                    <a:pt x="41280" y="18275"/>
                  </a:lnTo>
                  <a:lnTo>
                    <a:pt x="28494" y="27940"/>
                  </a:lnTo>
                  <a:lnTo>
                    <a:pt x="18559" y="40028"/>
                  </a:lnTo>
                  <a:lnTo>
                    <a:pt x="10524" y="53730"/>
                  </a:lnTo>
                  <a:lnTo>
                    <a:pt x="3757" y="68510"/>
                  </a:lnTo>
                  <a:lnTo>
                    <a:pt x="656" y="85419"/>
                  </a:lnTo>
                  <a:lnTo>
                    <a:pt x="0" y="103747"/>
                  </a:lnTo>
                  <a:lnTo>
                    <a:pt x="974" y="123021"/>
                  </a:lnTo>
                  <a:lnTo>
                    <a:pt x="3034" y="140104"/>
                  </a:lnTo>
                  <a:lnTo>
                    <a:pt x="5819" y="155726"/>
                  </a:lnTo>
                  <a:lnTo>
                    <a:pt x="9086" y="170374"/>
                  </a:lnTo>
                  <a:lnTo>
                    <a:pt x="14087" y="187194"/>
                  </a:lnTo>
                  <a:lnTo>
                    <a:pt x="20243" y="205464"/>
                  </a:lnTo>
                  <a:lnTo>
                    <a:pt x="41022" y="288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743200" y="2447459"/>
              <a:ext cx="152401" cy="16342"/>
            </a:xfrm>
            <a:custGeom>
              <a:avLst/>
              <a:gdLst/>
              <a:ahLst/>
              <a:cxnLst/>
              <a:rect l="0" t="0" r="0" b="0"/>
              <a:pathLst>
                <a:path w="152401" h="16342">
                  <a:moveTo>
                    <a:pt x="0" y="16341"/>
                  </a:moveTo>
                  <a:lnTo>
                    <a:pt x="20225" y="2856"/>
                  </a:lnTo>
                  <a:lnTo>
                    <a:pt x="33239" y="296"/>
                  </a:lnTo>
                  <a:lnTo>
                    <a:pt x="48970" y="0"/>
                  </a:lnTo>
                  <a:lnTo>
                    <a:pt x="66513" y="1213"/>
                  </a:lnTo>
                  <a:lnTo>
                    <a:pt x="83853" y="2022"/>
                  </a:lnTo>
                  <a:lnTo>
                    <a:pt x="152400" y="3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276600" y="2273300"/>
              <a:ext cx="217178" cy="328381"/>
            </a:xfrm>
            <a:custGeom>
              <a:avLst/>
              <a:gdLst/>
              <a:ahLst/>
              <a:cxnLst/>
              <a:rect l="0" t="0" r="0" b="0"/>
              <a:pathLst>
                <a:path w="217178" h="32838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0139" y="80742"/>
                  </a:lnTo>
                  <a:lnTo>
                    <a:pt x="17676" y="121963"/>
                  </a:lnTo>
                  <a:lnTo>
                    <a:pt x="20251" y="141986"/>
                  </a:lnTo>
                  <a:lnTo>
                    <a:pt x="21967" y="160980"/>
                  </a:lnTo>
                  <a:lnTo>
                    <a:pt x="23111" y="179286"/>
                  </a:lnTo>
                  <a:lnTo>
                    <a:pt x="25285" y="195724"/>
                  </a:lnTo>
                  <a:lnTo>
                    <a:pt x="28145" y="210916"/>
                  </a:lnTo>
                  <a:lnTo>
                    <a:pt x="35087" y="241907"/>
                  </a:lnTo>
                  <a:lnTo>
                    <a:pt x="42875" y="279199"/>
                  </a:lnTo>
                  <a:lnTo>
                    <a:pt x="45516" y="286321"/>
                  </a:lnTo>
                  <a:lnTo>
                    <a:pt x="47278" y="285425"/>
                  </a:lnTo>
                  <a:lnTo>
                    <a:pt x="48452" y="279183"/>
                  </a:lnTo>
                  <a:lnTo>
                    <a:pt x="52056" y="270789"/>
                  </a:lnTo>
                  <a:lnTo>
                    <a:pt x="57282" y="260959"/>
                  </a:lnTo>
                  <a:lnTo>
                    <a:pt x="63588" y="250172"/>
                  </a:lnTo>
                  <a:lnTo>
                    <a:pt x="70614" y="240159"/>
                  </a:lnTo>
                  <a:lnTo>
                    <a:pt x="78120" y="230662"/>
                  </a:lnTo>
                  <a:lnTo>
                    <a:pt x="85947" y="221507"/>
                  </a:lnTo>
                  <a:lnTo>
                    <a:pt x="96809" y="215405"/>
                  </a:lnTo>
                  <a:lnTo>
                    <a:pt x="109694" y="211336"/>
                  </a:lnTo>
                  <a:lnTo>
                    <a:pt x="123930" y="208624"/>
                  </a:lnTo>
                  <a:lnTo>
                    <a:pt x="136242" y="209638"/>
                  </a:lnTo>
                  <a:lnTo>
                    <a:pt x="147272" y="213136"/>
                  </a:lnTo>
                  <a:lnTo>
                    <a:pt x="157448" y="218291"/>
                  </a:lnTo>
                  <a:lnTo>
                    <a:pt x="167054" y="224549"/>
                  </a:lnTo>
                  <a:lnTo>
                    <a:pt x="176280" y="231544"/>
                  </a:lnTo>
                  <a:lnTo>
                    <a:pt x="185253" y="239029"/>
                  </a:lnTo>
                  <a:lnTo>
                    <a:pt x="194057" y="249664"/>
                  </a:lnTo>
                  <a:lnTo>
                    <a:pt x="202749" y="262398"/>
                  </a:lnTo>
                  <a:lnTo>
                    <a:pt x="211366" y="276532"/>
                  </a:lnTo>
                  <a:lnTo>
                    <a:pt x="215700" y="290188"/>
                  </a:lnTo>
                  <a:lnTo>
                    <a:pt x="217177" y="303525"/>
                  </a:lnTo>
                  <a:lnTo>
                    <a:pt x="216751" y="316650"/>
                  </a:lnTo>
                  <a:lnTo>
                    <a:pt x="209412" y="323989"/>
                  </a:lnTo>
                  <a:lnTo>
                    <a:pt x="197463" y="327470"/>
                  </a:lnTo>
                  <a:lnTo>
                    <a:pt x="182442" y="328380"/>
                  </a:lnTo>
                  <a:lnTo>
                    <a:pt x="165372" y="327575"/>
                  </a:lnTo>
                  <a:lnTo>
                    <a:pt x="146937" y="325628"/>
                  </a:lnTo>
                  <a:lnTo>
                    <a:pt x="635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543300" y="2451100"/>
              <a:ext cx="121071" cy="182199"/>
            </a:xfrm>
            <a:custGeom>
              <a:avLst/>
              <a:gdLst/>
              <a:ahLst/>
              <a:cxnLst/>
              <a:rect l="0" t="0" r="0" b="0"/>
              <a:pathLst>
                <a:path w="121071" h="182199">
                  <a:moveTo>
                    <a:pt x="38100" y="0"/>
                  </a:moveTo>
                  <a:lnTo>
                    <a:pt x="31357" y="20225"/>
                  </a:lnTo>
                  <a:lnTo>
                    <a:pt x="29371" y="33239"/>
                  </a:lnTo>
                  <a:lnTo>
                    <a:pt x="28047" y="48970"/>
                  </a:lnTo>
                  <a:lnTo>
                    <a:pt x="27165" y="66513"/>
                  </a:lnTo>
                  <a:lnTo>
                    <a:pt x="26184" y="101058"/>
                  </a:lnTo>
                  <a:lnTo>
                    <a:pt x="25922" y="118172"/>
                  </a:lnTo>
                  <a:lnTo>
                    <a:pt x="28570" y="133814"/>
                  </a:lnTo>
                  <a:lnTo>
                    <a:pt x="33158" y="148476"/>
                  </a:lnTo>
                  <a:lnTo>
                    <a:pt x="39039" y="162484"/>
                  </a:lnTo>
                  <a:lnTo>
                    <a:pt x="48603" y="171822"/>
                  </a:lnTo>
                  <a:lnTo>
                    <a:pt x="60624" y="178048"/>
                  </a:lnTo>
                  <a:lnTo>
                    <a:pt x="74283" y="182198"/>
                  </a:lnTo>
                  <a:lnTo>
                    <a:pt x="86211" y="180732"/>
                  </a:lnTo>
                  <a:lnTo>
                    <a:pt x="96984" y="175521"/>
                  </a:lnTo>
                  <a:lnTo>
                    <a:pt x="106989" y="167814"/>
                  </a:lnTo>
                  <a:lnTo>
                    <a:pt x="113660" y="157031"/>
                  </a:lnTo>
                  <a:lnTo>
                    <a:pt x="118106" y="144199"/>
                  </a:lnTo>
                  <a:lnTo>
                    <a:pt x="121070" y="129999"/>
                  </a:lnTo>
                  <a:lnTo>
                    <a:pt x="120225" y="116299"/>
                  </a:lnTo>
                  <a:lnTo>
                    <a:pt x="116838" y="102933"/>
                  </a:lnTo>
                  <a:lnTo>
                    <a:pt x="111759" y="89788"/>
                  </a:lnTo>
                  <a:lnTo>
                    <a:pt x="104139" y="76792"/>
                  </a:lnTo>
                  <a:lnTo>
                    <a:pt x="94826" y="63894"/>
                  </a:lnTo>
                  <a:lnTo>
                    <a:pt x="84383" y="51063"/>
                  </a:lnTo>
                  <a:lnTo>
                    <a:pt x="71778" y="42508"/>
                  </a:lnTo>
                  <a:lnTo>
                    <a:pt x="57730" y="36805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721100" y="2311400"/>
              <a:ext cx="206918" cy="349222"/>
            </a:xfrm>
            <a:custGeom>
              <a:avLst/>
              <a:gdLst/>
              <a:ahLst/>
              <a:cxnLst/>
              <a:rect l="0" t="0" r="0" b="0"/>
              <a:pathLst>
                <a:path w="206918" h="349222">
                  <a:moveTo>
                    <a:pt x="0" y="0"/>
                  </a:moveTo>
                  <a:lnTo>
                    <a:pt x="0" y="26967"/>
                  </a:lnTo>
                  <a:lnTo>
                    <a:pt x="1411" y="44789"/>
                  </a:lnTo>
                  <a:lnTo>
                    <a:pt x="6742" y="90932"/>
                  </a:lnTo>
                  <a:lnTo>
                    <a:pt x="8728" y="112832"/>
                  </a:lnTo>
                  <a:lnTo>
                    <a:pt x="10052" y="133077"/>
                  </a:lnTo>
                  <a:lnTo>
                    <a:pt x="10934" y="152218"/>
                  </a:lnTo>
                  <a:lnTo>
                    <a:pt x="12934" y="169212"/>
                  </a:lnTo>
                  <a:lnTo>
                    <a:pt x="15678" y="184774"/>
                  </a:lnTo>
                  <a:lnTo>
                    <a:pt x="18919" y="199383"/>
                  </a:lnTo>
                  <a:lnTo>
                    <a:pt x="22490" y="213355"/>
                  </a:lnTo>
                  <a:lnTo>
                    <a:pt x="26282" y="226903"/>
                  </a:lnTo>
                  <a:lnTo>
                    <a:pt x="30221" y="240169"/>
                  </a:lnTo>
                  <a:lnTo>
                    <a:pt x="38361" y="269960"/>
                  </a:lnTo>
                  <a:lnTo>
                    <a:pt x="42507" y="285806"/>
                  </a:lnTo>
                  <a:lnTo>
                    <a:pt x="46682" y="292137"/>
                  </a:lnTo>
                  <a:lnTo>
                    <a:pt x="50877" y="292125"/>
                  </a:lnTo>
                  <a:lnTo>
                    <a:pt x="55085" y="287883"/>
                  </a:lnTo>
                  <a:lnTo>
                    <a:pt x="59301" y="280822"/>
                  </a:lnTo>
                  <a:lnTo>
                    <a:pt x="63523" y="271881"/>
                  </a:lnTo>
                  <a:lnTo>
                    <a:pt x="67748" y="261687"/>
                  </a:lnTo>
                  <a:lnTo>
                    <a:pt x="71977" y="250658"/>
                  </a:lnTo>
                  <a:lnTo>
                    <a:pt x="80438" y="227115"/>
                  </a:lnTo>
                  <a:lnTo>
                    <a:pt x="88903" y="219143"/>
                  </a:lnTo>
                  <a:lnTo>
                    <a:pt x="100190" y="213828"/>
                  </a:lnTo>
                  <a:lnTo>
                    <a:pt x="113360" y="210285"/>
                  </a:lnTo>
                  <a:lnTo>
                    <a:pt x="126373" y="212157"/>
                  </a:lnTo>
                  <a:lnTo>
                    <a:pt x="139282" y="217638"/>
                  </a:lnTo>
                  <a:lnTo>
                    <a:pt x="152121" y="225525"/>
                  </a:lnTo>
                  <a:lnTo>
                    <a:pt x="163503" y="235017"/>
                  </a:lnTo>
                  <a:lnTo>
                    <a:pt x="173913" y="245578"/>
                  </a:lnTo>
                  <a:lnTo>
                    <a:pt x="183675" y="256851"/>
                  </a:lnTo>
                  <a:lnTo>
                    <a:pt x="191594" y="268601"/>
                  </a:lnTo>
                  <a:lnTo>
                    <a:pt x="198285" y="280667"/>
                  </a:lnTo>
                  <a:lnTo>
                    <a:pt x="204156" y="292945"/>
                  </a:lnTo>
                  <a:lnTo>
                    <a:pt x="206660" y="305363"/>
                  </a:lnTo>
                  <a:lnTo>
                    <a:pt x="206917" y="317875"/>
                  </a:lnTo>
                  <a:lnTo>
                    <a:pt x="205678" y="330450"/>
                  </a:lnTo>
                  <a:lnTo>
                    <a:pt x="199207" y="338833"/>
                  </a:lnTo>
                  <a:lnTo>
                    <a:pt x="189249" y="344422"/>
                  </a:lnTo>
                  <a:lnTo>
                    <a:pt x="176966" y="348148"/>
                  </a:lnTo>
                  <a:lnTo>
                    <a:pt x="163133" y="349221"/>
                  </a:lnTo>
                  <a:lnTo>
                    <a:pt x="148266" y="348525"/>
                  </a:lnTo>
                  <a:lnTo>
                    <a:pt x="132710" y="346650"/>
                  </a:lnTo>
                  <a:lnTo>
                    <a:pt x="118107" y="342577"/>
                  </a:lnTo>
                  <a:lnTo>
                    <a:pt x="104138" y="337040"/>
                  </a:lnTo>
                  <a:lnTo>
                    <a:pt x="635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65740" y="2425700"/>
              <a:ext cx="110961" cy="203721"/>
            </a:xfrm>
            <a:custGeom>
              <a:avLst/>
              <a:gdLst/>
              <a:ahLst/>
              <a:cxnLst/>
              <a:rect l="0" t="0" r="0" b="0"/>
              <a:pathLst>
                <a:path w="110961" h="203721">
                  <a:moveTo>
                    <a:pt x="110960" y="0"/>
                  </a:moveTo>
                  <a:lnTo>
                    <a:pt x="77250" y="0"/>
                  </a:lnTo>
                  <a:lnTo>
                    <a:pt x="63086" y="1411"/>
                  </a:lnTo>
                  <a:lnTo>
                    <a:pt x="49411" y="3762"/>
                  </a:lnTo>
                  <a:lnTo>
                    <a:pt x="36060" y="6742"/>
                  </a:lnTo>
                  <a:lnTo>
                    <a:pt x="24338" y="11550"/>
                  </a:lnTo>
                  <a:lnTo>
                    <a:pt x="13701" y="17577"/>
                  </a:lnTo>
                  <a:lnTo>
                    <a:pt x="3787" y="24418"/>
                  </a:lnTo>
                  <a:lnTo>
                    <a:pt x="0" y="34623"/>
                  </a:lnTo>
                  <a:lnTo>
                    <a:pt x="298" y="47071"/>
                  </a:lnTo>
                  <a:lnTo>
                    <a:pt x="3318" y="61014"/>
                  </a:lnTo>
                  <a:lnTo>
                    <a:pt x="10976" y="74542"/>
                  </a:lnTo>
                  <a:lnTo>
                    <a:pt x="21726" y="87795"/>
                  </a:lnTo>
                  <a:lnTo>
                    <a:pt x="34537" y="100863"/>
                  </a:lnTo>
                  <a:lnTo>
                    <a:pt x="47311" y="112397"/>
                  </a:lnTo>
                  <a:lnTo>
                    <a:pt x="60061" y="122909"/>
                  </a:lnTo>
                  <a:lnTo>
                    <a:pt x="72794" y="132739"/>
                  </a:lnTo>
                  <a:lnTo>
                    <a:pt x="84105" y="143526"/>
                  </a:lnTo>
                  <a:lnTo>
                    <a:pt x="94467" y="154951"/>
                  </a:lnTo>
                  <a:lnTo>
                    <a:pt x="104198" y="166800"/>
                  </a:lnTo>
                  <a:lnTo>
                    <a:pt x="106452" y="177522"/>
                  </a:lnTo>
                  <a:lnTo>
                    <a:pt x="103721" y="187493"/>
                  </a:lnTo>
                  <a:lnTo>
                    <a:pt x="97667" y="196962"/>
                  </a:lnTo>
                  <a:lnTo>
                    <a:pt x="89398" y="201863"/>
                  </a:lnTo>
                  <a:lnTo>
                    <a:pt x="79652" y="203720"/>
                  </a:lnTo>
                  <a:lnTo>
                    <a:pt x="68921" y="203546"/>
                  </a:lnTo>
                  <a:lnTo>
                    <a:pt x="58945" y="200609"/>
                  </a:lnTo>
                  <a:lnTo>
                    <a:pt x="49472" y="195828"/>
                  </a:lnTo>
                  <a:lnTo>
                    <a:pt x="2206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203700" y="23368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6742" y="26967"/>
                  </a:lnTo>
                  <a:lnTo>
                    <a:pt x="8728" y="41967"/>
                  </a:lnTo>
                  <a:lnTo>
                    <a:pt x="10052" y="59022"/>
                  </a:lnTo>
                  <a:lnTo>
                    <a:pt x="10934" y="77448"/>
                  </a:lnTo>
                  <a:lnTo>
                    <a:pt x="11915" y="124262"/>
                  </a:lnTo>
                  <a:lnTo>
                    <a:pt x="12544" y="228059"/>
                  </a:lnTo>
                  <a:lnTo>
                    <a:pt x="14007" y="250817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54500" y="2488998"/>
              <a:ext cx="228601" cy="169063"/>
            </a:xfrm>
            <a:custGeom>
              <a:avLst/>
              <a:gdLst/>
              <a:ahLst/>
              <a:cxnLst/>
              <a:rect l="0" t="0" r="0" b="0"/>
              <a:pathLst>
                <a:path w="228601" h="169063">
                  <a:moveTo>
                    <a:pt x="0" y="63702"/>
                  </a:moveTo>
                  <a:lnTo>
                    <a:pt x="20225" y="50217"/>
                  </a:lnTo>
                  <a:lnTo>
                    <a:pt x="31828" y="44834"/>
                  </a:lnTo>
                  <a:lnTo>
                    <a:pt x="45208" y="39835"/>
                  </a:lnTo>
                  <a:lnTo>
                    <a:pt x="59771" y="35090"/>
                  </a:lnTo>
                  <a:lnTo>
                    <a:pt x="75125" y="30516"/>
                  </a:lnTo>
                  <a:lnTo>
                    <a:pt x="107237" y="21671"/>
                  </a:lnTo>
                  <a:lnTo>
                    <a:pt x="115235" y="15926"/>
                  </a:lnTo>
                  <a:lnTo>
                    <a:pt x="117746" y="9273"/>
                  </a:lnTo>
                  <a:lnTo>
                    <a:pt x="116597" y="2016"/>
                  </a:lnTo>
                  <a:lnTo>
                    <a:pt x="111598" y="0"/>
                  </a:lnTo>
                  <a:lnTo>
                    <a:pt x="104032" y="1478"/>
                  </a:lnTo>
                  <a:lnTo>
                    <a:pt x="94754" y="5286"/>
                  </a:lnTo>
                  <a:lnTo>
                    <a:pt x="85747" y="10647"/>
                  </a:lnTo>
                  <a:lnTo>
                    <a:pt x="76920" y="17043"/>
                  </a:lnTo>
                  <a:lnTo>
                    <a:pt x="68213" y="24129"/>
                  </a:lnTo>
                  <a:lnTo>
                    <a:pt x="59587" y="31675"/>
                  </a:lnTo>
                  <a:lnTo>
                    <a:pt x="51013" y="39529"/>
                  </a:lnTo>
                  <a:lnTo>
                    <a:pt x="42475" y="47586"/>
                  </a:lnTo>
                  <a:lnTo>
                    <a:pt x="38194" y="57191"/>
                  </a:lnTo>
                  <a:lnTo>
                    <a:pt x="36752" y="67828"/>
                  </a:lnTo>
                  <a:lnTo>
                    <a:pt x="37201" y="79152"/>
                  </a:lnTo>
                  <a:lnTo>
                    <a:pt x="40323" y="90935"/>
                  </a:lnTo>
                  <a:lnTo>
                    <a:pt x="45226" y="103024"/>
                  </a:lnTo>
                  <a:lnTo>
                    <a:pt x="51317" y="115317"/>
                  </a:lnTo>
                  <a:lnTo>
                    <a:pt x="59611" y="126334"/>
                  </a:lnTo>
                  <a:lnTo>
                    <a:pt x="69374" y="136501"/>
                  </a:lnTo>
                  <a:lnTo>
                    <a:pt x="80116" y="146101"/>
                  </a:lnTo>
                  <a:lnTo>
                    <a:pt x="92921" y="153912"/>
                  </a:lnTo>
                  <a:lnTo>
                    <a:pt x="107103" y="160531"/>
                  </a:lnTo>
                  <a:lnTo>
                    <a:pt x="122202" y="166354"/>
                  </a:lnTo>
                  <a:lnTo>
                    <a:pt x="137912" y="168826"/>
                  </a:lnTo>
                  <a:lnTo>
                    <a:pt x="154030" y="169062"/>
                  </a:lnTo>
                  <a:lnTo>
                    <a:pt x="170420" y="167809"/>
                  </a:lnTo>
                  <a:lnTo>
                    <a:pt x="184168" y="164151"/>
                  </a:lnTo>
                  <a:lnTo>
                    <a:pt x="196157" y="158890"/>
                  </a:lnTo>
                  <a:lnTo>
                    <a:pt x="228600" y="139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468728" y="2258269"/>
              <a:ext cx="204873" cy="383332"/>
            </a:xfrm>
            <a:custGeom>
              <a:avLst/>
              <a:gdLst/>
              <a:ahLst/>
              <a:cxnLst/>
              <a:rect l="0" t="0" r="0" b="0"/>
              <a:pathLst>
                <a:path w="204873" h="383332">
                  <a:moveTo>
                    <a:pt x="128672" y="269031"/>
                  </a:moveTo>
                  <a:lnTo>
                    <a:pt x="135414" y="248805"/>
                  </a:lnTo>
                  <a:lnTo>
                    <a:pt x="130344" y="244258"/>
                  </a:lnTo>
                  <a:lnTo>
                    <a:pt x="119908" y="242638"/>
                  </a:lnTo>
                  <a:lnTo>
                    <a:pt x="105896" y="242969"/>
                  </a:lnTo>
                  <a:lnTo>
                    <a:pt x="90910" y="246011"/>
                  </a:lnTo>
                  <a:lnTo>
                    <a:pt x="75275" y="250862"/>
                  </a:lnTo>
                  <a:lnTo>
                    <a:pt x="59207" y="256918"/>
                  </a:lnTo>
                  <a:lnTo>
                    <a:pt x="45673" y="265189"/>
                  </a:lnTo>
                  <a:lnTo>
                    <a:pt x="33828" y="274936"/>
                  </a:lnTo>
                  <a:lnTo>
                    <a:pt x="23109" y="285668"/>
                  </a:lnTo>
                  <a:lnTo>
                    <a:pt x="14552" y="297055"/>
                  </a:lnTo>
                  <a:lnTo>
                    <a:pt x="7437" y="308880"/>
                  </a:lnTo>
                  <a:lnTo>
                    <a:pt x="1282" y="320997"/>
                  </a:lnTo>
                  <a:lnTo>
                    <a:pt x="0" y="331897"/>
                  </a:lnTo>
                  <a:lnTo>
                    <a:pt x="1968" y="341986"/>
                  </a:lnTo>
                  <a:lnTo>
                    <a:pt x="6103" y="351534"/>
                  </a:lnTo>
                  <a:lnTo>
                    <a:pt x="13093" y="359311"/>
                  </a:lnTo>
                  <a:lnTo>
                    <a:pt x="21985" y="365906"/>
                  </a:lnTo>
                  <a:lnTo>
                    <a:pt x="32148" y="371714"/>
                  </a:lnTo>
                  <a:lnTo>
                    <a:pt x="43155" y="374175"/>
                  </a:lnTo>
                  <a:lnTo>
                    <a:pt x="54727" y="374405"/>
                  </a:lnTo>
                  <a:lnTo>
                    <a:pt x="66675" y="373147"/>
                  </a:lnTo>
                  <a:lnTo>
                    <a:pt x="77463" y="369486"/>
                  </a:lnTo>
                  <a:lnTo>
                    <a:pt x="87477" y="364223"/>
                  </a:lnTo>
                  <a:lnTo>
                    <a:pt x="96975" y="357892"/>
                  </a:lnTo>
                  <a:lnTo>
                    <a:pt x="106129" y="348027"/>
                  </a:lnTo>
                  <a:lnTo>
                    <a:pt x="115055" y="335806"/>
                  </a:lnTo>
                  <a:lnTo>
                    <a:pt x="123827" y="322014"/>
                  </a:lnTo>
                  <a:lnTo>
                    <a:pt x="131086" y="308586"/>
                  </a:lnTo>
                  <a:lnTo>
                    <a:pt x="137337" y="295401"/>
                  </a:lnTo>
                  <a:lnTo>
                    <a:pt x="142915" y="282378"/>
                  </a:lnTo>
                  <a:lnTo>
                    <a:pt x="146634" y="268051"/>
                  </a:lnTo>
                  <a:lnTo>
                    <a:pt x="149113" y="252855"/>
                  </a:lnTo>
                  <a:lnTo>
                    <a:pt x="150766" y="237080"/>
                  </a:lnTo>
                  <a:lnTo>
                    <a:pt x="153279" y="220919"/>
                  </a:lnTo>
                  <a:lnTo>
                    <a:pt x="156365" y="204501"/>
                  </a:lnTo>
                  <a:lnTo>
                    <a:pt x="159834" y="187911"/>
                  </a:lnTo>
                  <a:lnTo>
                    <a:pt x="160735" y="171206"/>
                  </a:lnTo>
                  <a:lnTo>
                    <a:pt x="159925" y="154425"/>
                  </a:lnTo>
                  <a:lnTo>
                    <a:pt x="157974" y="137594"/>
                  </a:lnTo>
                  <a:lnTo>
                    <a:pt x="156673" y="120728"/>
                  </a:lnTo>
                  <a:lnTo>
                    <a:pt x="155806" y="103840"/>
                  </a:lnTo>
                  <a:lnTo>
                    <a:pt x="155228" y="86937"/>
                  </a:lnTo>
                  <a:lnTo>
                    <a:pt x="153431" y="71435"/>
                  </a:lnTo>
                  <a:lnTo>
                    <a:pt x="150822" y="56867"/>
                  </a:lnTo>
                  <a:lnTo>
                    <a:pt x="147672" y="42921"/>
                  </a:lnTo>
                  <a:lnTo>
                    <a:pt x="144161" y="29391"/>
                  </a:lnTo>
                  <a:lnTo>
                    <a:pt x="140409" y="16138"/>
                  </a:lnTo>
                  <a:lnTo>
                    <a:pt x="136497" y="3069"/>
                  </a:lnTo>
                  <a:lnTo>
                    <a:pt x="132477" y="0"/>
                  </a:lnTo>
                  <a:lnTo>
                    <a:pt x="128386" y="3599"/>
                  </a:lnTo>
                  <a:lnTo>
                    <a:pt x="124248" y="11643"/>
                  </a:lnTo>
                  <a:lnTo>
                    <a:pt x="121489" y="24061"/>
                  </a:lnTo>
                  <a:lnTo>
                    <a:pt x="119650" y="39395"/>
                  </a:lnTo>
                  <a:lnTo>
                    <a:pt x="118424" y="56674"/>
                  </a:lnTo>
                  <a:lnTo>
                    <a:pt x="117606" y="73837"/>
                  </a:lnTo>
                  <a:lnTo>
                    <a:pt x="116698" y="107960"/>
                  </a:lnTo>
                  <a:lnTo>
                    <a:pt x="117867" y="123550"/>
                  </a:lnTo>
                  <a:lnTo>
                    <a:pt x="120057" y="138177"/>
                  </a:lnTo>
                  <a:lnTo>
                    <a:pt x="122929" y="152161"/>
                  </a:lnTo>
                  <a:lnTo>
                    <a:pt x="129882" y="182751"/>
                  </a:lnTo>
                  <a:lnTo>
                    <a:pt x="145844" y="248382"/>
                  </a:lnTo>
                  <a:lnTo>
                    <a:pt x="151408" y="265142"/>
                  </a:lnTo>
                  <a:lnTo>
                    <a:pt x="157941" y="281961"/>
                  </a:lnTo>
                  <a:lnTo>
                    <a:pt x="165118" y="298817"/>
                  </a:lnTo>
                  <a:lnTo>
                    <a:pt x="171313" y="314288"/>
                  </a:lnTo>
                  <a:lnTo>
                    <a:pt x="176855" y="328836"/>
                  </a:lnTo>
                  <a:lnTo>
                    <a:pt x="204872" y="3833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376665" y="2851360"/>
            <a:ext cx="2030236" cy="436009"/>
            <a:chOff x="2376665" y="2851360"/>
            <a:chExt cx="2030236" cy="436009"/>
          </a:xfrm>
        </p:grpSpPr>
        <p:sp>
          <p:nvSpPr>
            <p:cNvPr id="87" name="Freeform 86"/>
            <p:cNvSpPr/>
            <p:nvPr/>
          </p:nvSpPr>
          <p:spPr>
            <a:xfrm>
              <a:off x="2376665" y="3005762"/>
              <a:ext cx="152321" cy="134722"/>
            </a:xfrm>
            <a:custGeom>
              <a:avLst/>
              <a:gdLst/>
              <a:ahLst/>
              <a:cxnLst/>
              <a:rect l="0" t="0" r="0" b="0"/>
              <a:pathLst>
                <a:path w="152321" h="134722">
                  <a:moveTo>
                    <a:pt x="10935" y="16838"/>
                  </a:moveTo>
                  <a:lnTo>
                    <a:pt x="4192" y="37063"/>
                  </a:lnTo>
                  <a:lnTo>
                    <a:pt x="2207" y="48666"/>
                  </a:lnTo>
                  <a:lnTo>
                    <a:pt x="883" y="62045"/>
                  </a:lnTo>
                  <a:lnTo>
                    <a:pt x="0" y="76609"/>
                  </a:lnTo>
                  <a:lnTo>
                    <a:pt x="2234" y="89141"/>
                  </a:lnTo>
                  <a:lnTo>
                    <a:pt x="6545" y="100318"/>
                  </a:lnTo>
                  <a:lnTo>
                    <a:pt x="12242" y="110591"/>
                  </a:lnTo>
                  <a:lnTo>
                    <a:pt x="21684" y="118851"/>
                  </a:lnTo>
                  <a:lnTo>
                    <a:pt x="33623" y="125769"/>
                  </a:lnTo>
                  <a:lnTo>
                    <a:pt x="47227" y="131792"/>
                  </a:lnTo>
                  <a:lnTo>
                    <a:pt x="61940" y="134396"/>
                  </a:lnTo>
                  <a:lnTo>
                    <a:pt x="77394" y="134721"/>
                  </a:lnTo>
                  <a:lnTo>
                    <a:pt x="93341" y="133526"/>
                  </a:lnTo>
                  <a:lnTo>
                    <a:pt x="106794" y="128497"/>
                  </a:lnTo>
                  <a:lnTo>
                    <a:pt x="118585" y="120910"/>
                  </a:lnTo>
                  <a:lnTo>
                    <a:pt x="129269" y="111620"/>
                  </a:lnTo>
                  <a:lnTo>
                    <a:pt x="137802" y="101192"/>
                  </a:lnTo>
                  <a:lnTo>
                    <a:pt x="144902" y="90007"/>
                  </a:lnTo>
                  <a:lnTo>
                    <a:pt x="151046" y="78317"/>
                  </a:lnTo>
                  <a:lnTo>
                    <a:pt x="152320" y="66291"/>
                  </a:lnTo>
                  <a:lnTo>
                    <a:pt x="150347" y="54040"/>
                  </a:lnTo>
                  <a:lnTo>
                    <a:pt x="146210" y="41639"/>
                  </a:lnTo>
                  <a:lnTo>
                    <a:pt x="140629" y="30550"/>
                  </a:lnTo>
                  <a:lnTo>
                    <a:pt x="134086" y="20335"/>
                  </a:lnTo>
                  <a:lnTo>
                    <a:pt x="126902" y="10702"/>
                  </a:lnTo>
                  <a:lnTo>
                    <a:pt x="116469" y="4281"/>
                  </a:lnTo>
                  <a:lnTo>
                    <a:pt x="103868" y="0"/>
                  </a:lnTo>
                  <a:lnTo>
                    <a:pt x="49035" y="168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632555" y="2851360"/>
              <a:ext cx="174146" cy="310941"/>
            </a:xfrm>
            <a:custGeom>
              <a:avLst/>
              <a:gdLst/>
              <a:ahLst/>
              <a:cxnLst/>
              <a:rect l="0" t="0" r="0" b="0"/>
              <a:pathLst>
                <a:path w="174146" h="310941">
                  <a:moveTo>
                    <a:pt x="174145" y="18840"/>
                  </a:moveTo>
                  <a:lnTo>
                    <a:pt x="153919" y="12097"/>
                  </a:lnTo>
                  <a:lnTo>
                    <a:pt x="142316" y="8700"/>
                  </a:lnTo>
                  <a:lnTo>
                    <a:pt x="114373" y="1163"/>
                  </a:lnTo>
                  <a:lnTo>
                    <a:pt x="99019" y="0"/>
                  </a:lnTo>
                  <a:lnTo>
                    <a:pt x="83138" y="635"/>
                  </a:lnTo>
                  <a:lnTo>
                    <a:pt x="66907" y="2470"/>
                  </a:lnTo>
                  <a:lnTo>
                    <a:pt x="53264" y="7926"/>
                  </a:lnTo>
                  <a:lnTo>
                    <a:pt x="41346" y="15797"/>
                  </a:lnTo>
                  <a:lnTo>
                    <a:pt x="30579" y="25278"/>
                  </a:lnTo>
                  <a:lnTo>
                    <a:pt x="21990" y="38654"/>
                  </a:lnTo>
                  <a:lnTo>
                    <a:pt x="14852" y="54627"/>
                  </a:lnTo>
                  <a:lnTo>
                    <a:pt x="8683" y="72331"/>
                  </a:lnTo>
                  <a:lnTo>
                    <a:pt x="4570" y="92601"/>
                  </a:lnTo>
                  <a:lnTo>
                    <a:pt x="1828" y="114580"/>
                  </a:lnTo>
                  <a:lnTo>
                    <a:pt x="0" y="137700"/>
                  </a:lnTo>
                  <a:lnTo>
                    <a:pt x="3015" y="160169"/>
                  </a:lnTo>
                  <a:lnTo>
                    <a:pt x="9258" y="182204"/>
                  </a:lnTo>
                  <a:lnTo>
                    <a:pt x="17654" y="203949"/>
                  </a:lnTo>
                  <a:lnTo>
                    <a:pt x="26073" y="222679"/>
                  </a:lnTo>
                  <a:lnTo>
                    <a:pt x="34508" y="239399"/>
                  </a:lnTo>
                  <a:lnTo>
                    <a:pt x="72545" y="310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14600" y="30099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5260"/>
                  </a:lnTo>
                  <a:lnTo>
                    <a:pt x="59771" y="7723"/>
                  </a:lnTo>
                  <a:lnTo>
                    <a:pt x="75125" y="5148"/>
                  </a:lnTo>
                  <a:lnTo>
                    <a:pt x="91006" y="3432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937933" y="3015857"/>
              <a:ext cx="186268" cy="108344"/>
            </a:xfrm>
            <a:custGeom>
              <a:avLst/>
              <a:gdLst/>
              <a:ahLst/>
              <a:cxnLst/>
              <a:rect l="0" t="0" r="0" b="0"/>
              <a:pathLst>
                <a:path w="186268" h="108344">
                  <a:moveTo>
                    <a:pt x="148167" y="6743"/>
                  </a:moveTo>
                  <a:lnTo>
                    <a:pt x="121199" y="0"/>
                  </a:lnTo>
                  <a:lnTo>
                    <a:pt x="109021" y="837"/>
                  </a:lnTo>
                  <a:lnTo>
                    <a:pt x="96670" y="4216"/>
                  </a:lnTo>
                  <a:lnTo>
                    <a:pt x="84202" y="9292"/>
                  </a:lnTo>
                  <a:lnTo>
                    <a:pt x="70246" y="16909"/>
                  </a:lnTo>
                  <a:lnTo>
                    <a:pt x="55297" y="26220"/>
                  </a:lnTo>
                  <a:lnTo>
                    <a:pt x="39687" y="36661"/>
                  </a:lnTo>
                  <a:lnTo>
                    <a:pt x="26458" y="47855"/>
                  </a:lnTo>
                  <a:lnTo>
                    <a:pt x="14816" y="59551"/>
                  </a:lnTo>
                  <a:lnTo>
                    <a:pt x="4233" y="71581"/>
                  </a:lnTo>
                  <a:lnTo>
                    <a:pt x="0" y="82424"/>
                  </a:lnTo>
                  <a:lnTo>
                    <a:pt x="0" y="92474"/>
                  </a:lnTo>
                  <a:lnTo>
                    <a:pt x="2822" y="101997"/>
                  </a:lnTo>
                  <a:lnTo>
                    <a:pt x="8937" y="105523"/>
                  </a:lnTo>
                  <a:lnTo>
                    <a:pt x="17247" y="105052"/>
                  </a:lnTo>
                  <a:lnTo>
                    <a:pt x="27020" y="101916"/>
                  </a:lnTo>
                  <a:lnTo>
                    <a:pt x="36358" y="97002"/>
                  </a:lnTo>
                  <a:lnTo>
                    <a:pt x="45405" y="90904"/>
                  </a:lnTo>
                  <a:lnTo>
                    <a:pt x="54259" y="84017"/>
                  </a:lnTo>
                  <a:lnTo>
                    <a:pt x="64395" y="75192"/>
                  </a:lnTo>
                  <a:lnTo>
                    <a:pt x="75385" y="65076"/>
                  </a:lnTo>
                  <a:lnTo>
                    <a:pt x="86946" y="54098"/>
                  </a:lnTo>
                  <a:lnTo>
                    <a:pt x="97475" y="42546"/>
                  </a:lnTo>
                  <a:lnTo>
                    <a:pt x="107317" y="30612"/>
                  </a:lnTo>
                  <a:lnTo>
                    <a:pt x="116700" y="18422"/>
                  </a:lnTo>
                  <a:lnTo>
                    <a:pt x="121544" y="14529"/>
                  </a:lnTo>
                  <a:lnTo>
                    <a:pt x="123363" y="16167"/>
                  </a:lnTo>
                  <a:lnTo>
                    <a:pt x="123164" y="21492"/>
                  </a:lnTo>
                  <a:lnTo>
                    <a:pt x="124443" y="29275"/>
                  </a:lnTo>
                  <a:lnTo>
                    <a:pt x="126706" y="38698"/>
                  </a:lnTo>
                  <a:lnTo>
                    <a:pt x="129626" y="49213"/>
                  </a:lnTo>
                  <a:lnTo>
                    <a:pt x="136634" y="72185"/>
                  </a:lnTo>
                  <a:lnTo>
                    <a:pt x="186267" y="108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251200" y="2971800"/>
              <a:ext cx="50801" cy="215901"/>
            </a:xfrm>
            <a:custGeom>
              <a:avLst/>
              <a:gdLst/>
              <a:ahLst/>
              <a:cxnLst/>
              <a:rect l="0" t="0" r="0" b="0"/>
              <a:pathLst>
                <a:path w="50801" h="215901">
                  <a:moveTo>
                    <a:pt x="0" y="0"/>
                  </a:moveTo>
                  <a:lnTo>
                    <a:pt x="0" y="33709"/>
                  </a:lnTo>
                  <a:lnTo>
                    <a:pt x="1411" y="47873"/>
                  </a:lnTo>
                  <a:lnTo>
                    <a:pt x="3762" y="61548"/>
                  </a:lnTo>
                  <a:lnTo>
                    <a:pt x="10139" y="90854"/>
                  </a:lnTo>
                  <a:lnTo>
                    <a:pt x="17676" y="127398"/>
                  </a:lnTo>
                  <a:lnTo>
                    <a:pt x="21662" y="144198"/>
                  </a:lnTo>
                  <a:lnTo>
                    <a:pt x="25730" y="159632"/>
                  </a:lnTo>
                  <a:lnTo>
                    <a:pt x="508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38500" y="3022600"/>
              <a:ext cx="101601" cy="50801"/>
            </a:xfrm>
            <a:custGeom>
              <a:avLst/>
              <a:gdLst/>
              <a:ahLst/>
              <a:cxnLst/>
              <a:rect l="0" t="0" r="0" b="0"/>
              <a:pathLst>
                <a:path w="101601" h="50801">
                  <a:moveTo>
                    <a:pt x="0" y="50800"/>
                  </a:moveTo>
                  <a:lnTo>
                    <a:pt x="13484" y="30574"/>
                  </a:lnTo>
                  <a:lnTo>
                    <a:pt x="25922" y="23204"/>
                  </a:lnTo>
                  <a:lnTo>
                    <a:pt x="42681" y="1688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442222" y="2908300"/>
              <a:ext cx="139179" cy="317501"/>
            </a:xfrm>
            <a:custGeom>
              <a:avLst/>
              <a:gdLst/>
              <a:ahLst/>
              <a:cxnLst/>
              <a:rect l="0" t="0" r="0" b="0"/>
              <a:pathLst>
                <a:path w="139179" h="317501">
                  <a:moveTo>
                    <a:pt x="12178" y="0"/>
                  </a:moveTo>
                  <a:lnTo>
                    <a:pt x="5435" y="20225"/>
                  </a:lnTo>
                  <a:lnTo>
                    <a:pt x="3449" y="33239"/>
                  </a:lnTo>
                  <a:lnTo>
                    <a:pt x="2125" y="48970"/>
                  </a:lnTo>
                  <a:lnTo>
                    <a:pt x="1243" y="66513"/>
                  </a:lnTo>
                  <a:lnTo>
                    <a:pt x="262" y="112347"/>
                  </a:lnTo>
                  <a:lnTo>
                    <a:pt x="0" y="138397"/>
                  </a:lnTo>
                  <a:lnTo>
                    <a:pt x="1237" y="162820"/>
                  </a:lnTo>
                  <a:lnTo>
                    <a:pt x="3473" y="186158"/>
                  </a:lnTo>
                  <a:lnTo>
                    <a:pt x="6374" y="208772"/>
                  </a:lnTo>
                  <a:lnTo>
                    <a:pt x="8309" y="229492"/>
                  </a:lnTo>
                  <a:lnTo>
                    <a:pt x="9598" y="248950"/>
                  </a:lnTo>
                  <a:lnTo>
                    <a:pt x="10458" y="267567"/>
                  </a:lnTo>
                  <a:lnTo>
                    <a:pt x="11031" y="272922"/>
                  </a:lnTo>
                  <a:lnTo>
                    <a:pt x="11413" y="269437"/>
                  </a:lnTo>
                  <a:lnTo>
                    <a:pt x="11668" y="260058"/>
                  </a:lnTo>
                  <a:lnTo>
                    <a:pt x="14660" y="246749"/>
                  </a:lnTo>
                  <a:lnTo>
                    <a:pt x="19477" y="230822"/>
                  </a:lnTo>
                  <a:lnTo>
                    <a:pt x="40744" y="168047"/>
                  </a:lnTo>
                  <a:lnTo>
                    <a:pt x="46744" y="161420"/>
                  </a:lnTo>
                  <a:lnTo>
                    <a:pt x="53566" y="159824"/>
                  </a:lnTo>
                  <a:lnTo>
                    <a:pt x="60937" y="161583"/>
                  </a:lnTo>
                  <a:lnTo>
                    <a:pt x="67261" y="166988"/>
                  </a:lnTo>
                  <a:lnTo>
                    <a:pt x="72889" y="174825"/>
                  </a:lnTo>
                  <a:lnTo>
                    <a:pt x="78052" y="184283"/>
                  </a:lnTo>
                  <a:lnTo>
                    <a:pt x="82905" y="197644"/>
                  </a:lnTo>
                  <a:lnTo>
                    <a:pt x="87551" y="213607"/>
                  </a:lnTo>
                  <a:lnTo>
                    <a:pt x="92060" y="231305"/>
                  </a:lnTo>
                  <a:lnTo>
                    <a:pt x="96477" y="247336"/>
                  </a:lnTo>
                  <a:lnTo>
                    <a:pt x="100833" y="262257"/>
                  </a:lnTo>
                  <a:lnTo>
                    <a:pt x="139178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633965" y="2933700"/>
              <a:ext cx="23636" cy="228601"/>
            </a:xfrm>
            <a:custGeom>
              <a:avLst/>
              <a:gdLst/>
              <a:ahLst/>
              <a:cxnLst/>
              <a:rect l="0" t="0" r="0" b="0"/>
              <a:pathLst>
                <a:path w="23636" h="228601">
                  <a:moveTo>
                    <a:pt x="10935" y="0"/>
                  </a:moveTo>
                  <a:lnTo>
                    <a:pt x="4192" y="20225"/>
                  </a:lnTo>
                  <a:lnTo>
                    <a:pt x="2206" y="34650"/>
                  </a:lnTo>
                  <a:lnTo>
                    <a:pt x="882" y="52733"/>
                  </a:lnTo>
                  <a:lnTo>
                    <a:pt x="0" y="73255"/>
                  </a:lnTo>
                  <a:lnTo>
                    <a:pt x="822" y="95403"/>
                  </a:lnTo>
                  <a:lnTo>
                    <a:pt x="2782" y="118635"/>
                  </a:lnTo>
                  <a:lnTo>
                    <a:pt x="5500" y="142590"/>
                  </a:lnTo>
                  <a:lnTo>
                    <a:pt x="8722" y="162793"/>
                  </a:lnTo>
                  <a:lnTo>
                    <a:pt x="12282" y="180495"/>
                  </a:lnTo>
                  <a:lnTo>
                    <a:pt x="23635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730636" y="3033891"/>
              <a:ext cx="130165" cy="130653"/>
            </a:xfrm>
            <a:custGeom>
              <a:avLst/>
              <a:gdLst/>
              <a:ahLst/>
              <a:cxnLst/>
              <a:rect l="0" t="0" r="0" b="0"/>
              <a:pathLst>
                <a:path w="130165" h="130653">
                  <a:moveTo>
                    <a:pt x="3164" y="128409"/>
                  </a:moveTo>
                  <a:lnTo>
                    <a:pt x="9906" y="108183"/>
                  </a:lnTo>
                  <a:lnTo>
                    <a:pt x="14714" y="99402"/>
                  </a:lnTo>
                  <a:lnTo>
                    <a:pt x="20741" y="90727"/>
                  </a:lnTo>
                  <a:lnTo>
                    <a:pt x="27582" y="82121"/>
                  </a:lnTo>
                  <a:lnTo>
                    <a:pt x="36376" y="73561"/>
                  </a:lnTo>
                  <a:lnTo>
                    <a:pt x="46472" y="65033"/>
                  </a:lnTo>
                  <a:lnTo>
                    <a:pt x="57436" y="56525"/>
                  </a:lnTo>
                  <a:lnTo>
                    <a:pt x="67567" y="48030"/>
                  </a:lnTo>
                  <a:lnTo>
                    <a:pt x="77144" y="39545"/>
                  </a:lnTo>
                  <a:lnTo>
                    <a:pt x="86350" y="31066"/>
                  </a:lnTo>
                  <a:lnTo>
                    <a:pt x="89666" y="22592"/>
                  </a:lnTo>
                  <a:lnTo>
                    <a:pt x="89054" y="14120"/>
                  </a:lnTo>
                  <a:lnTo>
                    <a:pt x="85824" y="5649"/>
                  </a:lnTo>
                  <a:lnTo>
                    <a:pt x="79437" y="1413"/>
                  </a:lnTo>
                  <a:lnTo>
                    <a:pt x="70946" y="0"/>
                  </a:lnTo>
                  <a:lnTo>
                    <a:pt x="61052" y="470"/>
                  </a:lnTo>
                  <a:lnTo>
                    <a:pt x="50222" y="5016"/>
                  </a:lnTo>
                  <a:lnTo>
                    <a:pt x="38769" y="12280"/>
                  </a:lnTo>
                  <a:lnTo>
                    <a:pt x="26901" y="21356"/>
                  </a:lnTo>
                  <a:lnTo>
                    <a:pt x="17577" y="31640"/>
                  </a:lnTo>
                  <a:lnTo>
                    <a:pt x="9950" y="42730"/>
                  </a:lnTo>
                  <a:lnTo>
                    <a:pt x="3455" y="54356"/>
                  </a:lnTo>
                  <a:lnTo>
                    <a:pt x="535" y="67751"/>
                  </a:lnTo>
                  <a:lnTo>
                    <a:pt x="0" y="82326"/>
                  </a:lnTo>
                  <a:lnTo>
                    <a:pt x="1055" y="97687"/>
                  </a:lnTo>
                  <a:lnTo>
                    <a:pt x="7402" y="109338"/>
                  </a:lnTo>
                  <a:lnTo>
                    <a:pt x="17278" y="118517"/>
                  </a:lnTo>
                  <a:lnTo>
                    <a:pt x="29506" y="126048"/>
                  </a:lnTo>
                  <a:lnTo>
                    <a:pt x="41892" y="129657"/>
                  </a:lnTo>
                  <a:lnTo>
                    <a:pt x="54383" y="130652"/>
                  </a:lnTo>
                  <a:lnTo>
                    <a:pt x="130164" y="1284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37522" y="2984500"/>
              <a:ext cx="12179" cy="203201"/>
            </a:xfrm>
            <a:custGeom>
              <a:avLst/>
              <a:gdLst/>
              <a:ahLst/>
              <a:cxnLst/>
              <a:rect l="0" t="0" r="0" b="0"/>
              <a:pathLst>
                <a:path w="12179" h="203201">
                  <a:moveTo>
                    <a:pt x="12178" y="0"/>
                  </a:moveTo>
                  <a:lnTo>
                    <a:pt x="5435" y="26967"/>
                  </a:lnTo>
                  <a:lnTo>
                    <a:pt x="3449" y="41967"/>
                  </a:lnTo>
                  <a:lnTo>
                    <a:pt x="2125" y="59022"/>
                  </a:lnTo>
                  <a:lnTo>
                    <a:pt x="1243" y="77448"/>
                  </a:lnTo>
                  <a:lnTo>
                    <a:pt x="262" y="112973"/>
                  </a:lnTo>
                  <a:lnTo>
                    <a:pt x="0" y="130348"/>
                  </a:lnTo>
                  <a:lnTo>
                    <a:pt x="1237" y="146165"/>
                  </a:lnTo>
                  <a:lnTo>
                    <a:pt x="3473" y="160943"/>
                  </a:lnTo>
                  <a:lnTo>
                    <a:pt x="12178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898900" y="3070885"/>
              <a:ext cx="228601" cy="154916"/>
            </a:xfrm>
            <a:custGeom>
              <a:avLst/>
              <a:gdLst/>
              <a:ahLst/>
              <a:cxnLst/>
              <a:rect l="0" t="0" r="0" b="0"/>
              <a:pathLst>
                <a:path w="228601" h="154916">
                  <a:moveTo>
                    <a:pt x="0" y="78715"/>
                  </a:moveTo>
                  <a:lnTo>
                    <a:pt x="13484" y="65231"/>
                  </a:lnTo>
                  <a:lnTo>
                    <a:pt x="24511" y="59847"/>
                  </a:lnTo>
                  <a:lnTo>
                    <a:pt x="38918" y="54848"/>
                  </a:lnTo>
                  <a:lnTo>
                    <a:pt x="55579" y="50103"/>
                  </a:lnTo>
                  <a:lnTo>
                    <a:pt x="73741" y="45529"/>
                  </a:lnTo>
                  <a:lnTo>
                    <a:pt x="167615" y="23771"/>
                  </a:lnTo>
                  <a:lnTo>
                    <a:pt x="182299" y="18096"/>
                  </a:lnTo>
                  <a:lnTo>
                    <a:pt x="194910" y="11491"/>
                  </a:lnTo>
                  <a:lnTo>
                    <a:pt x="206140" y="4266"/>
                  </a:lnTo>
                  <a:lnTo>
                    <a:pt x="207982" y="860"/>
                  </a:lnTo>
                  <a:lnTo>
                    <a:pt x="203566" y="0"/>
                  </a:lnTo>
                  <a:lnTo>
                    <a:pt x="194977" y="838"/>
                  </a:lnTo>
                  <a:lnTo>
                    <a:pt x="185018" y="4219"/>
                  </a:lnTo>
                  <a:lnTo>
                    <a:pt x="174145" y="9295"/>
                  </a:lnTo>
                  <a:lnTo>
                    <a:pt x="162663" y="15502"/>
                  </a:lnTo>
                  <a:lnTo>
                    <a:pt x="153597" y="25284"/>
                  </a:lnTo>
                  <a:lnTo>
                    <a:pt x="146143" y="37450"/>
                  </a:lnTo>
                  <a:lnTo>
                    <a:pt x="139762" y="51205"/>
                  </a:lnTo>
                  <a:lnTo>
                    <a:pt x="136919" y="66019"/>
                  </a:lnTo>
                  <a:lnTo>
                    <a:pt x="136435" y="81540"/>
                  </a:lnTo>
                  <a:lnTo>
                    <a:pt x="137523" y="97531"/>
                  </a:lnTo>
                  <a:lnTo>
                    <a:pt x="142482" y="111015"/>
                  </a:lnTo>
                  <a:lnTo>
                    <a:pt x="150021" y="122826"/>
                  </a:lnTo>
                  <a:lnTo>
                    <a:pt x="159280" y="133522"/>
                  </a:lnTo>
                  <a:lnTo>
                    <a:pt x="171098" y="140653"/>
                  </a:lnTo>
                  <a:lnTo>
                    <a:pt x="184621" y="145407"/>
                  </a:lnTo>
                  <a:lnTo>
                    <a:pt x="228600" y="1549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229100" y="3071008"/>
              <a:ext cx="177801" cy="216361"/>
            </a:xfrm>
            <a:custGeom>
              <a:avLst/>
              <a:gdLst/>
              <a:ahLst/>
              <a:cxnLst/>
              <a:rect l="0" t="0" r="0" b="0"/>
              <a:pathLst>
                <a:path w="177801" h="216361">
                  <a:moveTo>
                    <a:pt x="177800" y="53192"/>
                  </a:moveTo>
                  <a:lnTo>
                    <a:pt x="164315" y="39708"/>
                  </a:lnTo>
                  <a:lnTo>
                    <a:pt x="156110" y="34324"/>
                  </a:lnTo>
                  <a:lnTo>
                    <a:pt x="146407" y="29325"/>
                  </a:lnTo>
                  <a:lnTo>
                    <a:pt x="135704" y="24580"/>
                  </a:lnTo>
                  <a:lnTo>
                    <a:pt x="108761" y="11783"/>
                  </a:lnTo>
                  <a:lnTo>
                    <a:pt x="93674" y="4419"/>
                  </a:lnTo>
                  <a:lnTo>
                    <a:pt x="77971" y="921"/>
                  </a:lnTo>
                  <a:lnTo>
                    <a:pt x="61858" y="0"/>
                  </a:lnTo>
                  <a:lnTo>
                    <a:pt x="45472" y="797"/>
                  </a:lnTo>
                  <a:lnTo>
                    <a:pt x="33137" y="5562"/>
                  </a:lnTo>
                  <a:lnTo>
                    <a:pt x="23502" y="12972"/>
                  </a:lnTo>
                  <a:lnTo>
                    <a:pt x="15668" y="22145"/>
                  </a:lnTo>
                  <a:lnTo>
                    <a:pt x="13267" y="32494"/>
                  </a:lnTo>
                  <a:lnTo>
                    <a:pt x="14489" y="43627"/>
                  </a:lnTo>
                  <a:lnTo>
                    <a:pt x="18126" y="55281"/>
                  </a:lnTo>
                  <a:lnTo>
                    <a:pt x="26195" y="67285"/>
                  </a:lnTo>
                  <a:lnTo>
                    <a:pt x="37219" y="79520"/>
                  </a:lnTo>
                  <a:lnTo>
                    <a:pt x="72176" y="113204"/>
                  </a:lnTo>
                  <a:lnTo>
                    <a:pt x="81984" y="122833"/>
                  </a:lnTo>
                  <a:lnTo>
                    <a:pt x="91344" y="134897"/>
                  </a:lnTo>
                  <a:lnTo>
                    <a:pt x="100407" y="148584"/>
                  </a:lnTo>
                  <a:lnTo>
                    <a:pt x="109271" y="163353"/>
                  </a:lnTo>
                  <a:lnTo>
                    <a:pt x="112359" y="177433"/>
                  </a:lnTo>
                  <a:lnTo>
                    <a:pt x="111594" y="191052"/>
                  </a:lnTo>
                  <a:lnTo>
                    <a:pt x="108263" y="204365"/>
                  </a:lnTo>
                  <a:lnTo>
                    <a:pt x="100397" y="211829"/>
                  </a:lnTo>
                  <a:lnTo>
                    <a:pt x="89509" y="215394"/>
                  </a:lnTo>
                  <a:lnTo>
                    <a:pt x="76606" y="216360"/>
                  </a:lnTo>
                  <a:lnTo>
                    <a:pt x="63770" y="215593"/>
                  </a:lnTo>
                  <a:lnTo>
                    <a:pt x="0" y="2055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Freeform 99"/>
          <p:cNvSpPr/>
          <p:nvPr/>
        </p:nvSpPr>
        <p:spPr>
          <a:xfrm>
            <a:off x="3797300" y="685800"/>
            <a:ext cx="812801" cy="12701"/>
          </a:xfrm>
          <a:custGeom>
            <a:avLst/>
            <a:gdLst/>
            <a:ahLst/>
            <a:cxnLst/>
            <a:rect l="0" t="0" r="0" b="0"/>
            <a:pathLst>
              <a:path w="812801" h="12701">
                <a:moveTo>
                  <a:pt x="0" y="12700"/>
                </a:moveTo>
                <a:lnTo>
                  <a:pt x="119414" y="12700"/>
                </a:lnTo>
                <a:lnTo>
                  <a:pt x="136054" y="11288"/>
                </a:lnTo>
                <a:lnTo>
                  <a:pt x="152791" y="8937"/>
                </a:lnTo>
                <a:lnTo>
                  <a:pt x="169594" y="5958"/>
                </a:lnTo>
                <a:lnTo>
                  <a:pt x="187851" y="3972"/>
                </a:lnTo>
                <a:lnTo>
                  <a:pt x="207079" y="2648"/>
                </a:lnTo>
                <a:lnTo>
                  <a:pt x="226952" y="1765"/>
                </a:lnTo>
                <a:lnTo>
                  <a:pt x="267849" y="784"/>
                </a:lnTo>
                <a:lnTo>
                  <a:pt x="812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235200" y="1485900"/>
            <a:ext cx="2463801" cy="76154"/>
          </a:xfrm>
          <a:custGeom>
            <a:avLst/>
            <a:gdLst/>
            <a:ahLst/>
            <a:cxnLst/>
            <a:rect l="0" t="0" r="0" b="0"/>
            <a:pathLst>
              <a:path w="2463801" h="76154">
                <a:moveTo>
                  <a:pt x="0" y="63500"/>
                </a:moveTo>
                <a:lnTo>
                  <a:pt x="20225" y="56758"/>
                </a:lnTo>
                <a:lnTo>
                  <a:pt x="31828" y="54772"/>
                </a:lnTo>
                <a:lnTo>
                  <a:pt x="59771" y="52565"/>
                </a:lnTo>
                <a:lnTo>
                  <a:pt x="125113" y="51148"/>
                </a:lnTo>
                <a:lnTo>
                  <a:pt x="615840" y="50800"/>
                </a:lnTo>
                <a:lnTo>
                  <a:pt x="639160" y="52211"/>
                </a:lnTo>
                <a:lnTo>
                  <a:pt x="658940" y="54563"/>
                </a:lnTo>
                <a:lnTo>
                  <a:pt x="676360" y="57542"/>
                </a:lnTo>
                <a:lnTo>
                  <a:pt x="697851" y="59528"/>
                </a:lnTo>
                <a:lnTo>
                  <a:pt x="748070" y="61734"/>
                </a:lnTo>
                <a:lnTo>
                  <a:pt x="831877" y="62976"/>
                </a:lnTo>
                <a:lnTo>
                  <a:pt x="912526" y="63344"/>
                </a:lnTo>
                <a:lnTo>
                  <a:pt x="935728" y="64807"/>
                </a:lnTo>
                <a:lnTo>
                  <a:pt x="956841" y="67193"/>
                </a:lnTo>
                <a:lnTo>
                  <a:pt x="976560" y="70196"/>
                </a:lnTo>
                <a:lnTo>
                  <a:pt x="998173" y="72197"/>
                </a:lnTo>
                <a:lnTo>
                  <a:pt x="1044766" y="74421"/>
                </a:lnTo>
                <a:lnTo>
                  <a:pt x="1118597" y="75672"/>
                </a:lnTo>
                <a:lnTo>
                  <a:pt x="1248218" y="76153"/>
                </a:lnTo>
                <a:lnTo>
                  <a:pt x="1268178" y="74758"/>
                </a:lnTo>
                <a:lnTo>
                  <a:pt x="1285719" y="72416"/>
                </a:lnTo>
                <a:lnTo>
                  <a:pt x="1301646" y="69444"/>
                </a:lnTo>
                <a:lnTo>
                  <a:pt x="1317908" y="67462"/>
                </a:lnTo>
                <a:lnTo>
                  <a:pt x="1351029" y="65261"/>
                </a:lnTo>
                <a:lnTo>
                  <a:pt x="1414893" y="64021"/>
                </a:lnTo>
                <a:lnTo>
                  <a:pt x="1438562" y="62436"/>
                </a:lnTo>
                <a:lnTo>
                  <a:pt x="1462808" y="59968"/>
                </a:lnTo>
                <a:lnTo>
                  <a:pt x="1487439" y="56912"/>
                </a:lnTo>
                <a:lnTo>
                  <a:pt x="1510914" y="54875"/>
                </a:lnTo>
                <a:lnTo>
                  <a:pt x="1555813" y="52611"/>
                </a:lnTo>
                <a:lnTo>
                  <a:pt x="1574842" y="50596"/>
                </a:lnTo>
                <a:lnTo>
                  <a:pt x="1591761" y="47842"/>
                </a:lnTo>
                <a:lnTo>
                  <a:pt x="1607274" y="44594"/>
                </a:lnTo>
                <a:lnTo>
                  <a:pt x="1624672" y="42429"/>
                </a:lnTo>
                <a:lnTo>
                  <a:pt x="1643325" y="40986"/>
                </a:lnTo>
                <a:lnTo>
                  <a:pt x="1707052" y="38955"/>
                </a:lnTo>
                <a:lnTo>
                  <a:pt x="1750700" y="37068"/>
                </a:lnTo>
                <a:lnTo>
                  <a:pt x="1768267" y="34590"/>
                </a:lnTo>
                <a:lnTo>
                  <a:pt x="1784211" y="31526"/>
                </a:lnTo>
                <a:lnTo>
                  <a:pt x="1803307" y="29484"/>
                </a:lnTo>
                <a:lnTo>
                  <a:pt x="1847103" y="27215"/>
                </a:lnTo>
                <a:lnTo>
                  <a:pt x="1919360" y="25937"/>
                </a:lnTo>
                <a:lnTo>
                  <a:pt x="2313073" y="25400"/>
                </a:lnTo>
                <a:lnTo>
                  <a:pt x="2330860" y="23989"/>
                </a:lnTo>
                <a:lnTo>
                  <a:pt x="2348362" y="21637"/>
                </a:lnTo>
                <a:lnTo>
                  <a:pt x="2365674" y="18658"/>
                </a:lnTo>
                <a:lnTo>
                  <a:pt x="2382861" y="16672"/>
                </a:lnTo>
                <a:lnTo>
                  <a:pt x="2399963" y="15348"/>
                </a:lnTo>
                <a:lnTo>
                  <a:pt x="2463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143000" y="3447083"/>
            <a:ext cx="1906396" cy="446499"/>
            <a:chOff x="1143000" y="3447083"/>
            <a:chExt cx="1906396" cy="446499"/>
          </a:xfrm>
        </p:grpSpPr>
        <p:sp>
          <p:nvSpPr>
            <p:cNvPr id="102" name="Freeform 101"/>
            <p:cNvSpPr/>
            <p:nvPr/>
          </p:nvSpPr>
          <p:spPr>
            <a:xfrm>
              <a:off x="1168570" y="3454400"/>
              <a:ext cx="203031" cy="203201"/>
            </a:xfrm>
            <a:custGeom>
              <a:avLst/>
              <a:gdLst/>
              <a:ahLst/>
              <a:cxnLst/>
              <a:rect l="0" t="0" r="0" b="0"/>
              <a:pathLst>
                <a:path w="203031" h="203201">
                  <a:moveTo>
                    <a:pt x="139530" y="0"/>
                  </a:moveTo>
                  <a:lnTo>
                    <a:pt x="132787" y="20225"/>
                  </a:lnTo>
                  <a:lnTo>
                    <a:pt x="127979" y="29005"/>
                  </a:lnTo>
                  <a:lnTo>
                    <a:pt x="121952" y="37681"/>
                  </a:lnTo>
                  <a:lnTo>
                    <a:pt x="115111" y="46287"/>
                  </a:lnTo>
                  <a:lnTo>
                    <a:pt x="106317" y="54847"/>
                  </a:lnTo>
                  <a:lnTo>
                    <a:pt x="96221" y="63375"/>
                  </a:lnTo>
                  <a:lnTo>
                    <a:pt x="85257" y="71883"/>
                  </a:lnTo>
                  <a:lnTo>
                    <a:pt x="75126" y="80378"/>
                  </a:lnTo>
                  <a:lnTo>
                    <a:pt x="65549" y="88863"/>
                  </a:lnTo>
                  <a:lnTo>
                    <a:pt x="56343" y="97342"/>
                  </a:lnTo>
                  <a:lnTo>
                    <a:pt x="45972" y="104406"/>
                  </a:lnTo>
                  <a:lnTo>
                    <a:pt x="34824" y="110526"/>
                  </a:lnTo>
                  <a:lnTo>
                    <a:pt x="23159" y="116017"/>
                  </a:lnTo>
                  <a:lnTo>
                    <a:pt x="13972" y="123911"/>
                  </a:lnTo>
                  <a:lnTo>
                    <a:pt x="6435" y="133407"/>
                  </a:lnTo>
                  <a:lnTo>
                    <a:pt x="0" y="143971"/>
                  </a:lnTo>
                  <a:lnTo>
                    <a:pt x="2765" y="151014"/>
                  </a:lnTo>
                  <a:lnTo>
                    <a:pt x="11665" y="155709"/>
                  </a:lnTo>
                  <a:lnTo>
                    <a:pt x="24653" y="158839"/>
                  </a:lnTo>
                  <a:lnTo>
                    <a:pt x="37545" y="162337"/>
                  </a:lnTo>
                  <a:lnTo>
                    <a:pt x="63159" y="169987"/>
                  </a:lnTo>
                  <a:lnTo>
                    <a:pt x="78738" y="174002"/>
                  </a:lnTo>
                  <a:lnTo>
                    <a:pt x="114863" y="182227"/>
                  </a:lnTo>
                  <a:lnTo>
                    <a:pt x="131552" y="186395"/>
                  </a:lnTo>
                  <a:lnTo>
                    <a:pt x="146911" y="190586"/>
                  </a:lnTo>
                  <a:lnTo>
                    <a:pt x="20303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143000" y="3695700"/>
              <a:ext cx="266701" cy="12178"/>
            </a:xfrm>
            <a:custGeom>
              <a:avLst/>
              <a:gdLst/>
              <a:ahLst/>
              <a:cxnLst/>
              <a:rect l="0" t="0" r="0" b="0"/>
              <a:pathLst>
                <a:path w="266701" h="12178">
                  <a:moveTo>
                    <a:pt x="0" y="0"/>
                  </a:moveTo>
                  <a:lnTo>
                    <a:pt x="26967" y="0"/>
                  </a:lnTo>
                  <a:lnTo>
                    <a:pt x="40556" y="1411"/>
                  </a:lnTo>
                  <a:lnTo>
                    <a:pt x="55259" y="3762"/>
                  </a:lnTo>
                  <a:lnTo>
                    <a:pt x="70706" y="6742"/>
                  </a:lnTo>
                  <a:lnTo>
                    <a:pt x="88059" y="8728"/>
                  </a:lnTo>
                  <a:lnTo>
                    <a:pt x="106684" y="10052"/>
                  </a:lnTo>
                  <a:lnTo>
                    <a:pt x="144781" y="11523"/>
                  </a:lnTo>
                  <a:lnTo>
                    <a:pt x="180529" y="12177"/>
                  </a:lnTo>
                  <a:lnTo>
                    <a:pt x="197963" y="10940"/>
                  </a:lnTo>
                  <a:lnTo>
                    <a:pt x="215231" y="8704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625242" y="3447083"/>
              <a:ext cx="155783" cy="334194"/>
            </a:xfrm>
            <a:custGeom>
              <a:avLst/>
              <a:gdLst/>
              <a:ahLst/>
              <a:cxnLst/>
              <a:rect l="0" t="0" r="0" b="0"/>
              <a:pathLst>
                <a:path w="155783" h="334194">
                  <a:moveTo>
                    <a:pt x="101958" y="7317"/>
                  </a:moveTo>
                  <a:lnTo>
                    <a:pt x="74990" y="574"/>
                  </a:lnTo>
                  <a:lnTo>
                    <a:pt x="62812" y="0"/>
                  </a:lnTo>
                  <a:lnTo>
                    <a:pt x="50461" y="1027"/>
                  </a:lnTo>
                  <a:lnTo>
                    <a:pt x="37993" y="3124"/>
                  </a:lnTo>
                  <a:lnTo>
                    <a:pt x="26859" y="8755"/>
                  </a:lnTo>
                  <a:lnTo>
                    <a:pt x="16614" y="16742"/>
                  </a:lnTo>
                  <a:lnTo>
                    <a:pt x="6962" y="26300"/>
                  </a:lnTo>
                  <a:lnTo>
                    <a:pt x="1938" y="38317"/>
                  </a:lnTo>
                  <a:lnTo>
                    <a:pt x="0" y="51972"/>
                  </a:lnTo>
                  <a:lnTo>
                    <a:pt x="119" y="66720"/>
                  </a:lnTo>
                  <a:lnTo>
                    <a:pt x="3021" y="82197"/>
                  </a:lnTo>
                  <a:lnTo>
                    <a:pt x="7778" y="98159"/>
                  </a:lnTo>
                  <a:lnTo>
                    <a:pt x="13771" y="114445"/>
                  </a:lnTo>
                  <a:lnTo>
                    <a:pt x="20589" y="128124"/>
                  </a:lnTo>
                  <a:lnTo>
                    <a:pt x="27956" y="140066"/>
                  </a:lnTo>
                  <a:lnTo>
                    <a:pt x="35690" y="150850"/>
                  </a:lnTo>
                  <a:lnTo>
                    <a:pt x="42257" y="162272"/>
                  </a:lnTo>
                  <a:lnTo>
                    <a:pt x="48046" y="174120"/>
                  </a:lnTo>
                  <a:lnTo>
                    <a:pt x="53316" y="186252"/>
                  </a:lnTo>
                  <a:lnTo>
                    <a:pt x="59652" y="197163"/>
                  </a:lnTo>
                  <a:lnTo>
                    <a:pt x="66698" y="207259"/>
                  </a:lnTo>
                  <a:lnTo>
                    <a:pt x="83465" y="228824"/>
                  </a:lnTo>
                  <a:lnTo>
                    <a:pt x="105027" y="257223"/>
                  </a:lnTo>
                  <a:lnTo>
                    <a:pt x="113882" y="271288"/>
                  </a:lnTo>
                  <a:lnTo>
                    <a:pt x="121196" y="284898"/>
                  </a:lnTo>
                  <a:lnTo>
                    <a:pt x="127483" y="298204"/>
                  </a:lnTo>
                  <a:lnTo>
                    <a:pt x="128852" y="309897"/>
                  </a:lnTo>
                  <a:lnTo>
                    <a:pt x="126943" y="320514"/>
                  </a:lnTo>
                  <a:lnTo>
                    <a:pt x="122848" y="330415"/>
                  </a:lnTo>
                  <a:lnTo>
                    <a:pt x="114473" y="334193"/>
                  </a:lnTo>
                  <a:lnTo>
                    <a:pt x="103246" y="333890"/>
                  </a:lnTo>
                  <a:lnTo>
                    <a:pt x="90116" y="330865"/>
                  </a:lnTo>
                  <a:lnTo>
                    <a:pt x="77130" y="326027"/>
                  </a:lnTo>
                  <a:lnTo>
                    <a:pt x="64239" y="319979"/>
                  </a:lnTo>
                  <a:lnTo>
                    <a:pt x="51412" y="313125"/>
                  </a:lnTo>
                  <a:lnTo>
                    <a:pt x="40038" y="305733"/>
                  </a:lnTo>
                  <a:lnTo>
                    <a:pt x="29634" y="297983"/>
                  </a:lnTo>
                  <a:lnTo>
                    <a:pt x="19875" y="289994"/>
                  </a:lnTo>
                  <a:lnTo>
                    <a:pt x="13369" y="279024"/>
                  </a:lnTo>
                  <a:lnTo>
                    <a:pt x="9032" y="266066"/>
                  </a:lnTo>
                  <a:lnTo>
                    <a:pt x="6140" y="251783"/>
                  </a:lnTo>
                  <a:lnTo>
                    <a:pt x="9857" y="239438"/>
                  </a:lnTo>
                  <a:lnTo>
                    <a:pt x="17979" y="228387"/>
                  </a:lnTo>
                  <a:lnTo>
                    <a:pt x="39234" y="208581"/>
                  </a:lnTo>
                  <a:lnTo>
                    <a:pt x="58088" y="190371"/>
                  </a:lnTo>
                  <a:lnTo>
                    <a:pt x="68478" y="181564"/>
                  </a:lnTo>
                  <a:lnTo>
                    <a:pt x="79638" y="172871"/>
                  </a:lnTo>
                  <a:lnTo>
                    <a:pt x="91311" y="164253"/>
                  </a:lnTo>
                  <a:lnTo>
                    <a:pt x="115570" y="147151"/>
                  </a:lnTo>
                  <a:lnTo>
                    <a:pt x="127966" y="138639"/>
                  </a:lnTo>
                  <a:lnTo>
                    <a:pt x="137641" y="128732"/>
                  </a:lnTo>
                  <a:lnTo>
                    <a:pt x="145502" y="117893"/>
                  </a:lnTo>
                  <a:lnTo>
                    <a:pt x="152154" y="106434"/>
                  </a:lnTo>
                  <a:lnTo>
                    <a:pt x="155177" y="94562"/>
                  </a:lnTo>
                  <a:lnTo>
                    <a:pt x="155782" y="82413"/>
                  </a:lnTo>
                  <a:lnTo>
                    <a:pt x="154774" y="70081"/>
                  </a:lnTo>
                  <a:lnTo>
                    <a:pt x="149868" y="60449"/>
                  </a:lnTo>
                  <a:lnTo>
                    <a:pt x="142365" y="52616"/>
                  </a:lnTo>
                  <a:lnTo>
                    <a:pt x="114658" y="327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907598" y="3530600"/>
              <a:ext cx="163840" cy="279401"/>
            </a:xfrm>
            <a:custGeom>
              <a:avLst/>
              <a:gdLst/>
              <a:ahLst/>
              <a:cxnLst/>
              <a:rect l="0" t="0" r="0" b="0"/>
              <a:pathLst>
                <a:path w="163840" h="279401">
                  <a:moveTo>
                    <a:pt x="48202" y="0"/>
                  </a:moveTo>
                  <a:lnTo>
                    <a:pt x="34717" y="13484"/>
                  </a:lnTo>
                  <a:lnTo>
                    <a:pt x="29334" y="23100"/>
                  </a:lnTo>
                  <a:lnTo>
                    <a:pt x="24335" y="35155"/>
                  </a:lnTo>
                  <a:lnTo>
                    <a:pt x="19590" y="48837"/>
                  </a:lnTo>
                  <a:lnTo>
                    <a:pt x="15016" y="63602"/>
                  </a:lnTo>
                  <a:lnTo>
                    <a:pt x="6171" y="95060"/>
                  </a:lnTo>
                  <a:lnTo>
                    <a:pt x="3248" y="112762"/>
                  </a:lnTo>
                  <a:lnTo>
                    <a:pt x="1299" y="131619"/>
                  </a:lnTo>
                  <a:lnTo>
                    <a:pt x="0" y="151246"/>
                  </a:lnTo>
                  <a:lnTo>
                    <a:pt x="1956" y="169975"/>
                  </a:lnTo>
                  <a:lnTo>
                    <a:pt x="6082" y="188105"/>
                  </a:lnTo>
                  <a:lnTo>
                    <a:pt x="11655" y="205837"/>
                  </a:lnTo>
                  <a:lnTo>
                    <a:pt x="21015" y="221891"/>
                  </a:lnTo>
                  <a:lnTo>
                    <a:pt x="32900" y="236827"/>
                  </a:lnTo>
                  <a:lnTo>
                    <a:pt x="46467" y="251018"/>
                  </a:lnTo>
                  <a:lnTo>
                    <a:pt x="62567" y="260479"/>
                  </a:lnTo>
                  <a:lnTo>
                    <a:pt x="80357" y="266785"/>
                  </a:lnTo>
                  <a:lnTo>
                    <a:pt x="99271" y="270990"/>
                  </a:lnTo>
                  <a:lnTo>
                    <a:pt x="114704" y="270971"/>
                  </a:lnTo>
                  <a:lnTo>
                    <a:pt x="127814" y="268136"/>
                  </a:lnTo>
                  <a:lnTo>
                    <a:pt x="139377" y="263424"/>
                  </a:lnTo>
                  <a:lnTo>
                    <a:pt x="148496" y="254638"/>
                  </a:lnTo>
                  <a:lnTo>
                    <a:pt x="155987" y="243137"/>
                  </a:lnTo>
                  <a:lnTo>
                    <a:pt x="162392" y="229824"/>
                  </a:lnTo>
                  <a:lnTo>
                    <a:pt x="163839" y="216716"/>
                  </a:lnTo>
                  <a:lnTo>
                    <a:pt x="161982" y="203744"/>
                  </a:lnTo>
                  <a:lnTo>
                    <a:pt x="157922" y="190862"/>
                  </a:lnTo>
                  <a:lnTo>
                    <a:pt x="152393" y="179452"/>
                  </a:lnTo>
                  <a:lnTo>
                    <a:pt x="145885" y="169024"/>
                  </a:lnTo>
                  <a:lnTo>
                    <a:pt x="138724" y="159249"/>
                  </a:lnTo>
                  <a:lnTo>
                    <a:pt x="128305" y="154144"/>
                  </a:lnTo>
                  <a:lnTo>
                    <a:pt x="115715" y="152151"/>
                  </a:lnTo>
                  <a:lnTo>
                    <a:pt x="101677" y="152234"/>
                  </a:lnTo>
                  <a:lnTo>
                    <a:pt x="90907" y="156523"/>
                  </a:lnTo>
                  <a:lnTo>
                    <a:pt x="82316" y="163615"/>
                  </a:lnTo>
                  <a:lnTo>
                    <a:pt x="75178" y="172576"/>
                  </a:lnTo>
                  <a:lnTo>
                    <a:pt x="69008" y="182784"/>
                  </a:lnTo>
                  <a:lnTo>
                    <a:pt x="63484" y="193823"/>
                  </a:lnTo>
                  <a:lnTo>
                    <a:pt x="58390" y="205415"/>
                  </a:lnTo>
                  <a:lnTo>
                    <a:pt x="56405" y="217377"/>
                  </a:lnTo>
                  <a:lnTo>
                    <a:pt x="56492" y="229584"/>
                  </a:lnTo>
                  <a:lnTo>
                    <a:pt x="60902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108200" y="3606800"/>
              <a:ext cx="215917" cy="184818"/>
            </a:xfrm>
            <a:custGeom>
              <a:avLst/>
              <a:gdLst/>
              <a:ahLst/>
              <a:cxnLst/>
              <a:rect l="0" t="0" r="0" b="0"/>
              <a:pathLst>
                <a:path w="215917" h="184818">
                  <a:moveTo>
                    <a:pt x="76200" y="0"/>
                  </a:moveTo>
                  <a:lnTo>
                    <a:pt x="55974" y="13484"/>
                  </a:lnTo>
                  <a:lnTo>
                    <a:pt x="47193" y="21689"/>
                  </a:lnTo>
                  <a:lnTo>
                    <a:pt x="38517" y="31392"/>
                  </a:lnTo>
                  <a:lnTo>
                    <a:pt x="29912" y="42095"/>
                  </a:lnTo>
                  <a:lnTo>
                    <a:pt x="24174" y="54874"/>
                  </a:lnTo>
                  <a:lnTo>
                    <a:pt x="20349" y="69038"/>
                  </a:lnTo>
                  <a:lnTo>
                    <a:pt x="17799" y="84125"/>
                  </a:lnTo>
                  <a:lnTo>
                    <a:pt x="17510" y="99828"/>
                  </a:lnTo>
                  <a:lnTo>
                    <a:pt x="18729" y="115941"/>
                  </a:lnTo>
                  <a:lnTo>
                    <a:pt x="20952" y="132327"/>
                  </a:lnTo>
                  <a:lnTo>
                    <a:pt x="26668" y="146074"/>
                  </a:lnTo>
                  <a:lnTo>
                    <a:pt x="34712" y="158060"/>
                  </a:lnTo>
                  <a:lnTo>
                    <a:pt x="44308" y="168873"/>
                  </a:lnTo>
                  <a:lnTo>
                    <a:pt x="56350" y="176082"/>
                  </a:lnTo>
                  <a:lnTo>
                    <a:pt x="70022" y="180888"/>
                  </a:lnTo>
                  <a:lnTo>
                    <a:pt x="84781" y="184092"/>
                  </a:lnTo>
                  <a:lnTo>
                    <a:pt x="100265" y="184817"/>
                  </a:lnTo>
                  <a:lnTo>
                    <a:pt x="116232" y="183889"/>
                  </a:lnTo>
                  <a:lnTo>
                    <a:pt x="132521" y="181859"/>
                  </a:lnTo>
                  <a:lnTo>
                    <a:pt x="147614" y="177684"/>
                  </a:lnTo>
                  <a:lnTo>
                    <a:pt x="161909" y="172078"/>
                  </a:lnTo>
                  <a:lnTo>
                    <a:pt x="175673" y="165518"/>
                  </a:lnTo>
                  <a:lnTo>
                    <a:pt x="187670" y="156912"/>
                  </a:lnTo>
                  <a:lnTo>
                    <a:pt x="198491" y="146941"/>
                  </a:lnTo>
                  <a:lnTo>
                    <a:pt x="208527" y="136061"/>
                  </a:lnTo>
                  <a:lnTo>
                    <a:pt x="213807" y="121751"/>
                  </a:lnTo>
                  <a:lnTo>
                    <a:pt x="215916" y="105156"/>
                  </a:lnTo>
                  <a:lnTo>
                    <a:pt x="215910" y="87037"/>
                  </a:lnTo>
                  <a:lnTo>
                    <a:pt x="213084" y="70725"/>
                  </a:lnTo>
                  <a:lnTo>
                    <a:pt x="208378" y="55616"/>
                  </a:lnTo>
                  <a:lnTo>
                    <a:pt x="202419" y="41311"/>
                  </a:lnTo>
                  <a:lnTo>
                    <a:pt x="192801" y="30363"/>
                  </a:lnTo>
                  <a:lnTo>
                    <a:pt x="180745" y="21652"/>
                  </a:lnTo>
                  <a:lnTo>
                    <a:pt x="167063" y="14435"/>
                  </a:lnTo>
                  <a:lnTo>
                    <a:pt x="152298" y="9623"/>
                  </a:lnTo>
                  <a:lnTo>
                    <a:pt x="136809" y="6415"/>
                  </a:lnTo>
                  <a:lnTo>
                    <a:pt x="120839" y="4277"/>
                  </a:lnTo>
                  <a:lnTo>
                    <a:pt x="104548" y="7084"/>
                  </a:lnTo>
                  <a:lnTo>
                    <a:pt x="88043" y="13189"/>
                  </a:lnTo>
                  <a:lnTo>
                    <a:pt x="71395" y="21493"/>
                  </a:lnTo>
                  <a:lnTo>
                    <a:pt x="57474" y="29850"/>
                  </a:lnTo>
                  <a:lnTo>
                    <a:pt x="45372" y="38244"/>
                  </a:lnTo>
                  <a:lnTo>
                    <a:pt x="34481" y="46663"/>
                  </a:lnTo>
                  <a:lnTo>
                    <a:pt x="25809" y="57920"/>
                  </a:lnTo>
                  <a:lnTo>
                    <a:pt x="18617" y="71068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527300" y="3479800"/>
              <a:ext cx="63501" cy="381001"/>
            </a:xfrm>
            <a:custGeom>
              <a:avLst/>
              <a:gdLst/>
              <a:ahLst/>
              <a:cxnLst/>
              <a:rect l="0" t="0" r="0" b="0"/>
              <a:pathLst>
                <a:path w="63501" h="381001">
                  <a:moveTo>
                    <a:pt x="0" y="0"/>
                  </a:moveTo>
                  <a:lnTo>
                    <a:pt x="0" y="40451"/>
                  </a:lnTo>
                  <a:lnTo>
                    <a:pt x="1411" y="56601"/>
                  </a:lnTo>
                  <a:lnTo>
                    <a:pt x="3762" y="71600"/>
                  </a:lnTo>
                  <a:lnTo>
                    <a:pt x="6742" y="85833"/>
                  </a:lnTo>
                  <a:lnTo>
                    <a:pt x="42398" y="275004"/>
                  </a:lnTo>
                  <a:lnTo>
                    <a:pt x="50828" y="313664"/>
                  </a:lnTo>
                  <a:lnTo>
                    <a:pt x="6350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54300" y="3517900"/>
              <a:ext cx="217981" cy="375682"/>
            </a:xfrm>
            <a:custGeom>
              <a:avLst/>
              <a:gdLst/>
              <a:ahLst/>
              <a:cxnLst/>
              <a:rect l="0" t="0" r="0" b="0"/>
              <a:pathLst>
                <a:path w="217981" h="375682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0139" y="80743"/>
                  </a:lnTo>
                  <a:lnTo>
                    <a:pt x="17676" y="121963"/>
                  </a:lnTo>
                  <a:lnTo>
                    <a:pt x="20251" y="144808"/>
                  </a:lnTo>
                  <a:lnTo>
                    <a:pt x="21967" y="168505"/>
                  </a:lnTo>
                  <a:lnTo>
                    <a:pt x="23874" y="214591"/>
                  </a:lnTo>
                  <a:lnTo>
                    <a:pt x="24721" y="253888"/>
                  </a:lnTo>
                  <a:lnTo>
                    <a:pt x="27770" y="263803"/>
                  </a:lnTo>
                  <a:lnTo>
                    <a:pt x="32624" y="267591"/>
                  </a:lnTo>
                  <a:lnTo>
                    <a:pt x="38683" y="267294"/>
                  </a:lnTo>
                  <a:lnTo>
                    <a:pt x="45544" y="264273"/>
                  </a:lnTo>
                  <a:lnTo>
                    <a:pt x="52940" y="259438"/>
                  </a:lnTo>
                  <a:lnTo>
                    <a:pt x="60693" y="253391"/>
                  </a:lnTo>
                  <a:lnTo>
                    <a:pt x="70095" y="246539"/>
                  </a:lnTo>
                  <a:lnTo>
                    <a:pt x="91831" y="231398"/>
                  </a:lnTo>
                  <a:lnTo>
                    <a:pt x="103554" y="227643"/>
                  </a:lnTo>
                  <a:lnTo>
                    <a:pt x="115603" y="226551"/>
                  </a:lnTo>
                  <a:lnTo>
                    <a:pt x="127868" y="227234"/>
                  </a:lnTo>
                  <a:lnTo>
                    <a:pt x="140279" y="231922"/>
                  </a:lnTo>
                  <a:lnTo>
                    <a:pt x="152786" y="239281"/>
                  </a:lnTo>
                  <a:lnTo>
                    <a:pt x="165357" y="248421"/>
                  </a:lnTo>
                  <a:lnTo>
                    <a:pt x="176560" y="260158"/>
                  </a:lnTo>
                  <a:lnTo>
                    <a:pt x="186851" y="273628"/>
                  </a:lnTo>
                  <a:lnTo>
                    <a:pt x="196534" y="288252"/>
                  </a:lnTo>
                  <a:lnTo>
                    <a:pt x="204400" y="302234"/>
                  </a:lnTo>
                  <a:lnTo>
                    <a:pt x="211056" y="315790"/>
                  </a:lnTo>
                  <a:lnTo>
                    <a:pt x="216904" y="329059"/>
                  </a:lnTo>
                  <a:lnTo>
                    <a:pt x="217980" y="340728"/>
                  </a:lnTo>
                  <a:lnTo>
                    <a:pt x="215875" y="351330"/>
                  </a:lnTo>
                  <a:lnTo>
                    <a:pt x="211650" y="361220"/>
                  </a:lnTo>
                  <a:lnTo>
                    <a:pt x="201778" y="367813"/>
                  </a:lnTo>
                  <a:lnTo>
                    <a:pt x="188141" y="372209"/>
                  </a:lnTo>
                  <a:lnTo>
                    <a:pt x="171993" y="375139"/>
                  </a:lnTo>
                  <a:lnTo>
                    <a:pt x="156996" y="375681"/>
                  </a:lnTo>
                  <a:lnTo>
                    <a:pt x="142764" y="374632"/>
                  </a:lnTo>
                  <a:lnTo>
                    <a:pt x="129042" y="372521"/>
                  </a:lnTo>
                  <a:lnTo>
                    <a:pt x="117072" y="368292"/>
                  </a:lnTo>
                  <a:lnTo>
                    <a:pt x="106270" y="362650"/>
                  </a:lnTo>
                  <a:lnTo>
                    <a:pt x="762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921000" y="3716123"/>
              <a:ext cx="128396" cy="152223"/>
            </a:xfrm>
            <a:custGeom>
              <a:avLst/>
              <a:gdLst/>
              <a:ahLst/>
              <a:cxnLst/>
              <a:rect l="0" t="0" r="0" b="0"/>
              <a:pathLst>
                <a:path w="128396" h="152223">
                  <a:moveTo>
                    <a:pt x="114300" y="17677"/>
                  </a:moveTo>
                  <a:lnTo>
                    <a:pt x="87332" y="10934"/>
                  </a:lnTo>
                  <a:lnTo>
                    <a:pt x="75154" y="7537"/>
                  </a:lnTo>
                  <a:lnTo>
                    <a:pt x="50335" y="0"/>
                  </a:lnTo>
                  <a:lnTo>
                    <a:pt x="39201" y="248"/>
                  </a:lnTo>
                  <a:lnTo>
                    <a:pt x="28956" y="3235"/>
                  </a:lnTo>
                  <a:lnTo>
                    <a:pt x="19304" y="8049"/>
                  </a:lnTo>
                  <a:lnTo>
                    <a:pt x="15691" y="16903"/>
                  </a:lnTo>
                  <a:lnTo>
                    <a:pt x="16105" y="28449"/>
                  </a:lnTo>
                  <a:lnTo>
                    <a:pt x="19203" y="41792"/>
                  </a:lnTo>
                  <a:lnTo>
                    <a:pt x="26913" y="53509"/>
                  </a:lnTo>
                  <a:lnTo>
                    <a:pt x="37697" y="64143"/>
                  </a:lnTo>
                  <a:lnTo>
                    <a:pt x="50531" y="74054"/>
                  </a:lnTo>
                  <a:lnTo>
                    <a:pt x="63321" y="84895"/>
                  </a:lnTo>
                  <a:lnTo>
                    <a:pt x="76080" y="96355"/>
                  </a:lnTo>
                  <a:lnTo>
                    <a:pt x="88820" y="108229"/>
                  </a:lnTo>
                  <a:lnTo>
                    <a:pt x="101547" y="118967"/>
                  </a:lnTo>
                  <a:lnTo>
                    <a:pt x="114264" y="128948"/>
                  </a:lnTo>
                  <a:lnTo>
                    <a:pt x="126976" y="138424"/>
                  </a:lnTo>
                  <a:lnTo>
                    <a:pt x="128395" y="144742"/>
                  </a:lnTo>
                  <a:lnTo>
                    <a:pt x="122285" y="148953"/>
                  </a:lnTo>
                  <a:lnTo>
                    <a:pt x="111157" y="151761"/>
                  </a:lnTo>
                  <a:lnTo>
                    <a:pt x="99504" y="152222"/>
                  </a:lnTo>
                  <a:lnTo>
                    <a:pt x="87502" y="151118"/>
                  </a:lnTo>
                  <a:lnTo>
                    <a:pt x="75268" y="148971"/>
                  </a:lnTo>
                  <a:lnTo>
                    <a:pt x="61467" y="147539"/>
                  </a:lnTo>
                  <a:lnTo>
                    <a:pt x="46623" y="146585"/>
                  </a:lnTo>
                  <a:lnTo>
                    <a:pt x="0" y="144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7074706" y="373651"/>
            <a:ext cx="1059174" cy="439150"/>
          </a:xfrm>
          <a:custGeom>
            <a:avLst/>
            <a:gdLst/>
            <a:ahLst/>
            <a:cxnLst/>
            <a:rect l="0" t="0" r="0" b="0"/>
            <a:pathLst>
              <a:path w="1059174" h="439150">
                <a:moveTo>
                  <a:pt x="24594" y="324849"/>
                </a:moveTo>
                <a:lnTo>
                  <a:pt x="51562" y="318107"/>
                </a:lnTo>
                <a:lnTo>
                  <a:pt x="67972" y="316121"/>
                </a:lnTo>
                <a:lnTo>
                  <a:pt x="87379" y="314797"/>
                </a:lnTo>
                <a:lnTo>
                  <a:pt x="128698" y="313325"/>
                </a:lnTo>
                <a:lnTo>
                  <a:pt x="201216" y="312381"/>
                </a:lnTo>
                <a:lnTo>
                  <a:pt x="218542" y="312303"/>
                </a:lnTo>
                <a:lnTo>
                  <a:pt x="237148" y="313663"/>
                </a:lnTo>
                <a:lnTo>
                  <a:pt x="256607" y="315980"/>
                </a:lnTo>
                <a:lnTo>
                  <a:pt x="276636" y="318936"/>
                </a:lnTo>
                <a:lnTo>
                  <a:pt x="298455" y="320907"/>
                </a:lnTo>
                <a:lnTo>
                  <a:pt x="321468" y="322221"/>
                </a:lnTo>
                <a:lnTo>
                  <a:pt x="368204" y="323681"/>
                </a:lnTo>
                <a:lnTo>
                  <a:pt x="412495" y="324329"/>
                </a:lnTo>
                <a:lnTo>
                  <a:pt x="435594" y="325914"/>
                </a:lnTo>
                <a:lnTo>
                  <a:pt x="459461" y="328381"/>
                </a:lnTo>
                <a:lnTo>
                  <a:pt x="508557" y="334885"/>
                </a:lnTo>
                <a:lnTo>
                  <a:pt x="558600" y="342480"/>
                </a:lnTo>
                <a:lnTo>
                  <a:pt x="582387" y="345069"/>
                </a:lnTo>
                <a:lnTo>
                  <a:pt x="605299" y="346796"/>
                </a:lnTo>
                <a:lnTo>
                  <a:pt x="627631" y="347947"/>
                </a:lnTo>
                <a:lnTo>
                  <a:pt x="650985" y="350125"/>
                </a:lnTo>
                <a:lnTo>
                  <a:pt x="675021" y="352988"/>
                </a:lnTo>
                <a:lnTo>
                  <a:pt x="699512" y="356308"/>
                </a:lnTo>
                <a:lnTo>
                  <a:pt x="722895" y="358522"/>
                </a:lnTo>
                <a:lnTo>
                  <a:pt x="745539" y="359997"/>
                </a:lnTo>
                <a:lnTo>
                  <a:pt x="767691" y="360981"/>
                </a:lnTo>
                <a:lnTo>
                  <a:pt x="788103" y="363048"/>
                </a:lnTo>
                <a:lnTo>
                  <a:pt x="807355" y="365837"/>
                </a:lnTo>
                <a:lnTo>
                  <a:pt x="825835" y="369108"/>
                </a:lnTo>
                <a:lnTo>
                  <a:pt x="843799" y="371288"/>
                </a:lnTo>
                <a:lnTo>
                  <a:pt x="861419" y="372741"/>
                </a:lnTo>
                <a:lnTo>
                  <a:pt x="878810" y="373710"/>
                </a:lnTo>
                <a:lnTo>
                  <a:pt x="920712" y="374787"/>
                </a:lnTo>
                <a:lnTo>
                  <a:pt x="943740" y="375074"/>
                </a:lnTo>
                <a:lnTo>
                  <a:pt x="964735" y="373855"/>
                </a:lnTo>
                <a:lnTo>
                  <a:pt x="984377" y="371630"/>
                </a:lnTo>
                <a:lnTo>
                  <a:pt x="1003116" y="368736"/>
                </a:lnTo>
                <a:lnTo>
                  <a:pt x="1031462" y="357995"/>
                </a:lnTo>
                <a:lnTo>
                  <a:pt x="1042973" y="351179"/>
                </a:lnTo>
                <a:lnTo>
                  <a:pt x="1050646" y="340991"/>
                </a:lnTo>
                <a:lnTo>
                  <a:pt x="1055762" y="328555"/>
                </a:lnTo>
                <a:lnTo>
                  <a:pt x="1059173" y="314619"/>
                </a:lnTo>
                <a:lnTo>
                  <a:pt x="1058624" y="299685"/>
                </a:lnTo>
                <a:lnTo>
                  <a:pt x="1055436" y="284084"/>
                </a:lnTo>
                <a:lnTo>
                  <a:pt x="1050489" y="268039"/>
                </a:lnTo>
                <a:lnTo>
                  <a:pt x="1044368" y="254520"/>
                </a:lnTo>
                <a:lnTo>
                  <a:pt x="1037465" y="242685"/>
                </a:lnTo>
                <a:lnTo>
                  <a:pt x="1030041" y="231973"/>
                </a:lnTo>
                <a:lnTo>
                  <a:pt x="1022270" y="222009"/>
                </a:lnTo>
                <a:lnTo>
                  <a:pt x="1014266" y="212544"/>
                </a:lnTo>
                <a:lnTo>
                  <a:pt x="1006109" y="203412"/>
                </a:lnTo>
                <a:lnTo>
                  <a:pt x="997848" y="193091"/>
                </a:lnTo>
                <a:lnTo>
                  <a:pt x="989518" y="181977"/>
                </a:lnTo>
                <a:lnTo>
                  <a:pt x="981144" y="170334"/>
                </a:lnTo>
                <a:lnTo>
                  <a:pt x="974149" y="158339"/>
                </a:lnTo>
                <a:lnTo>
                  <a:pt x="968075" y="146109"/>
                </a:lnTo>
                <a:lnTo>
                  <a:pt x="962615" y="133722"/>
                </a:lnTo>
                <a:lnTo>
                  <a:pt x="958974" y="119820"/>
                </a:lnTo>
                <a:lnTo>
                  <a:pt x="956547" y="104907"/>
                </a:lnTo>
                <a:lnTo>
                  <a:pt x="954929" y="89321"/>
                </a:lnTo>
                <a:lnTo>
                  <a:pt x="952439" y="74697"/>
                </a:lnTo>
                <a:lnTo>
                  <a:pt x="949369" y="60714"/>
                </a:lnTo>
                <a:lnTo>
                  <a:pt x="945910" y="47159"/>
                </a:lnTo>
                <a:lnTo>
                  <a:pt x="940783" y="35300"/>
                </a:lnTo>
                <a:lnTo>
                  <a:pt x="934542" y="24572"/>
                </a:lnTo>
                <a:lnTo>
                  <a:pt x="927559" y="14597"/>
                </a:lnTo>
                <a:lnTo>
                  <a:pt x="917259" y="7948"/>
                </a:lnTo>
                <a:lnTo>
                  <a:pt x="890764" y="559"/>
                </a:lnTo>
                <a:lnTo>
                  <a:pt x="874384" y="0"/>
                </a:lnTo>
                <a:lnTo>
                  <a:pt x="856409" y="1038"/>
                </a:lnTo>
                <a:lnTo>
                  <a:pt x="837371" y="3142"/>
                </a:lnTo>
                <a:lnTo>
                  <a:pt x="793639" y="9242"/>
                </a:lnTo>
                <a:lnTo>
                  <a:pt x="770124" y="12844"/>
                </a:lnTo>
                <a:lnTo>
                  <a:pt x="748803" y="15246"/>
                </a:lnTo>
                <a:lnTo>
                  <a:pt x="728944" y="16847"/>
                </a:lnTo>
                <a:lnTo>
                  <a:pt x="710060" y="17914"/>
                </a:lnTo>
                <a:lnTo>
                  <a:pt x="691827" y="20037"/>
                </a:lnTo>
                <a:lnTo>
                  <a:pt x="674027" y="22863"/>
                </a:lnTo>
                <a:lnTo>
                  <a:pt x="656516" y="26158"/>
                </a:lnTo>
                <a:lnTo>
                  <a:pt x="637786" y="28355"/>
                </a:lnTo>
                <a:lnTo>
                  <a:pt x="618244" y="29819"/>
                </a:lnTo>
                <a:lnTo>
                  <a:pt x="598161" y="30796"/>
                </a:lnTo>
                <a:lnTo>
                  <a:pt x="557031" y="31881"/>
                </a:lnTo>
                <a:lnTo>
                  <a:pt x="473137" y="32577"/>
                </a:lnTo>
                <a:lnTo>
                  <a:pt x="452033" y="34045"/>
                </a:lnTo>
                <a:lnTo>
                  <a:pt x="430909" y="36435"/>
                </a:lnTo>
                <a:lnTo>
                  <a:pt x="409770" y="39440"/>
                </a:lnTo>
                <a:lnTo>
                  <a:pt x="390034" y="41443"/>
                </a:lnTo>
                <a:lnTo>
                  <a:pt x="371231" y="42778"/>
                </a:lnTo>
                <a:lnTo>
                  <a:pt x="353052" y="43668"/>
                </a:lnTo>
                <a:lnTo>
                  <a:pt x="317800" y="44657"/>
                </a:lnTo>
                <a:lnTo>
                  <a:pt x="197613" y="45379"/>
                </a:lnTo>
                <a:lnTo>
                  <a:pt x="106592" y="45435"/>
                </a:lnTo>
                <a:lnTo>
                  <a:pt x="86315" y="46850"/>
                </a:lnTo>
                <a:lnTo>
                  <a:pt x="67152" y="49205"/>
                </a:lnTo>
                <a:lnTo>
                  <a:pt x="48732" y="52186"/>
                </a:lnTo>
                <a:lnTo>
                  <a:pt x="20740" y="63025"/>
                </a:lnTo>
                <a:lnTo>
                  <a:pt x="9325" y="69866"/>
                </a:lnTo>
                <a:lnTo>
                  <a:pt x="3126" y="78660"/>
                </a:lnTo>
                <a:lnTo>
                  <a:pt x="404" y="88756"/>
                </a:lnTo>
                <a:lnTo>
                  <a:pt x="0" y="99720"/>
                </a:lnTo>
                <a:lnTo>
                  <a:pt x="1142" y="111263"/>
                </a:lnTo>
                <a:lnTo>
                  <a:pt x="3315" y="123192"/>
                </a:lnTo>
                <a:lnTo>
                  <a:pt x="6174" y="135377"/>
                </a:lnTo>
                <a:lnTo>
                  <a:pt x="10903" y="150557"/>
                </a:lnTo>
                <a:lnTo>
                  <a:pt x="16878" y="167732"/>
                </a:lnTo>
                <a:lnTo>
                  <a:pt x="23683" y="186237"/>
                </a:lnTo>
                <a:lnTo>
                  <a:pt x="28220" y="205630"/>
                </a:lnTo>
                <a:lnTo>
                  <a:pt x="31244" y="225614"/>
                </a:lnTo>
                <a:lnTo>
                  <a:pt x="33261" y="245992"/>
                </a:lnTo>
                <a:lnTo>
                  <a:pt x="34605" y="266633"/>
                </a:lnTo>
                <a:lnTo>
                  <a:pt x="35501" y="287449"/>
                </a:lnTo>
                <a:lnTo>
                  <a:pt x="36497" y="327982"/>
                </a:lnTo>
                <a:lnTo>
                  <a:pt x="36939" y="364812"/>
                </a:lnTo>
                <a:lnTo>
                  <a:pt x="38469" y="381124"/>
                </a:lnTo>
                <a:lnTo>
                  <a:pt x="40899" y="396232"/>
                </a:lnTo>
                <a:lnTo>
                  <a:pt x="43930" y="410538"/>
                </a:lnTo>
                <a:lnTo>
                  <a:pt x="51596" y="420075"/>
                </a:lnTo>
                <a:lnTo>
                  <a:pt x="62351" y="426433"/>
                </a:lnTo>
                <a:lnTo>
                  <a:pt x="90764" y="433497"/>
                </a:lnTo>
                <a:lnTo>
                  <a:pt x="108218" y="435381"/>
                </a:lnTo>
                <a:lnTo>
                  <a:pt x="126910" y="436637"/>
                </a:lnTo>
                <a:lnTo>
                  <a:pt x="145016" y="437474"/>
                </a:lnTo>
                <a:lnTo>
                  <a:pt x="180185" y="438404"/>
                </a:lnTo>
                <a:lnTo>
                  <a:pt x="278594" y="4391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635000" y="4527157"/>
            <a:ext cx="2293322" cy="541133"/>
            <a:chOff x="635000" y="4527157"/>
            <a:chExt cx="2293322" cy="541133"/>
          </a:xfrm>
        </p:grpSpPr>
        <p:sp>
          <p:nvSpPr>
            <p:cNvPr id="112" name="Freeform 111"/>
            <p:cNvSpPr/>
            <p:nvPr/>
          </p:nvSpPr>
          <p:spPr>
            <a:xfrm>
              <a:off x="635000" y="4527157"/>
              <a:ext cx="368301" cy="293385"/>
            </a:xfrm>
            <a:custGeom>
              <a:avLst/>
              <a:gdLst/>
              <a:ahLst/>
              <a:cxnLst/>
              <a:rect l="0" t="0" r="0" b="0"/>
              <a:pathLst>
                <a:path w="368301" h="293385">
                  <a:moveTo>
                    <a:pt x="0" y="6743"/>
                  </a:moveTo>
                  <a:lnTo>
                    <a:pt x="20225" y="0"/>
                  </a:lnTo>
                  <a:lnTo>
                    <a:pt x="31828" y="837"/>
                  </a:lnTo>
                  <a:lnTo>
                    <a:pt x="45207" y="4217"/>
                  </a:lnTo>
                  <a:lnTo>
                    <a:pt x="59771" y="9292"/>
                  </a:lnTo>
                  <a:lnTo>
                    <a:pt x="72303" y="16909"/>
                  </a:lnTo>
                  <a:lnTo>
                    <a:pt x="83480" y="26220"/>
                  </a:lnTo>
                  <a:lnTo>
                    <a:pt x="121696" y="64839"/>
                  </a:lnTo>
                  <a:lnTo>
                    <a:pt x="130519" y="75107"/>
                  </a:lnTo>
                  <a:lnTo>
                    <a:pt x="139224" y="86185"/>
                  </a:lnTo>
                  <a:lnTo>
                    <a:pt x="147849" y="97804"/>
                  </a:lnTo>
                  <a:lnTo>
                    <a:pt x="155010" y="111195"/>
                  </a:lnTo>
                  <a:lnTo>
                    <a:pt x="161196" y="125766"/>
                  </a:lnTo>
                  <a:lnTo>
                    <a:pt x="166730" y="141125"/>
                  </a:lnTo>
                  <a:lnTo>
                    <a:pt x="174653" y="155598"/>
                  </a:lnTo>
                  <a:lnTo>
                    <a:pt x="184169" y="169479"/>
                  </a:lnTo>
                  <a:lnTo>
                    <a:pt x="194746" y="182967"/>
                  </a:lnTo>
                  <a:lnTo>
                    <a:pt x="204619" y="197603"/>
                  </a:lnTo>
                  <a:lnTo>
                    <a:pt x="214024" y="213005"/>
                  </a:lnTo>
                  <a:lnTo>
                    <a:pt x="223116" y="228918"/>
                  </a:lnTo>
                  <a:lnTo>
                    <a:pt x="231999" y="242348"/>
                  </a:lnTo>
                  <a:lnTo>
                    <a:pt x="240744" y="254124"/>
                  </a:lnTo>
                  <a:lnTo>
                    <a:pt x="249396" y="264797"/>
                  </a:lnTo>
                  <a:lnTo>
                    <a:pt x="259397" y="273323"/>
                  </a:lnTo>
                  <a:lnTo>
                    <a:pt x="270298" y="280418"/>
                  </a:lnTo>
                  <a:lnTo>
                    <a:pt x="281798" y="286560"/>
                  </a:lnTo>
                  <a:lnTo>
                    <a:pt x="295110" y="290654"/>
                  </a:lnTo>
                  <a:lnTo>
                    <a:pt x="309629" y="293384"/>
                  </a:lnTo>
                  <a:lnTo>
                    <a:pt x="368300" y="2861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74700" y="45847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88900" y="0"/>
                  </a:moveTo>
                  <a:lnTo>
                    <a:pt x="53546" y="70706"/>
                  </a:lnTo>
                  <a:lnTo>
                    <a:pt x="46986" y="85237"/>
                  </a:lnTo>
                  <a:lnTo>
                    <a:pt x="41202" y="99158"/>
                  </a:lnTo>
                  <a:lnTo>
                    <a:pt x="35934" y="112672"/>
                  </a:lnTo>
                  <a:lnTo>
                    <a:pt x="26319" y="138976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208265" y="4597400"/>
              <a:ext cx="10936" cy="228601"/>
            </a:xfrm>
            <a:custGeom>
              <a:avLst/>
              <a:gdLst/>
              <a:ahLst/>
              <a:cxnLst/>
              <a:rect l="0" t="0" r="0" b="0"/>
              <a:pathLst>
                <a:path w="10936" h="228601">
                  <a:moveTo>
                    <a:pt x="10935" y="0"/>
                  </a:moveTo>
                  <a:lnTo>
                    <a:pt x="10935" y="33709"/>
                  </a:lnTo>
                  <a:lnTo>
                    <a:pt x="9523" y="47873"/>
                  </a:lnTo>
                  <a:lnTo>
                    <a:pt x="7172" y="61548"/>
                  </a:lnTo>
                  <a:lnTo>
                    <a:pt x="4192" y="74899"/>
                  </a:lnTo>
                  <a:lnTo>
                    <a:pt x="2207" y="89443"/>
                  </a:lnTo>
                  <a:lnTo>
                    <a:pt x="882" y="104784"/>
                  </a:lnTo>
                  <a:lnTo>
                    <a:pt x="0" y="120656"/>
                  </a:lnTo>
                  <a:lnTo>
                    <a:pt x="823" y="136881"/>
                  </a:lnTo>
                  <a:lnTo>
                    <a:pt x="10935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130300" y="46863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20225" y="5957"/>
                  </a:lnTo>
                  <a:lnTo>
                    <a:pt x="33239" y="3971"/>
                  </a:lnTo>
                  <a:lnTo>
                    <a:pt x="48970" y="2647"/>
                  </a:lnTo>
                  <a:lnTo>
                    <a:pt x="66513" y="1765"/>
                  </a:lnTo>
                  <a:lnTo>
                    <a:pt x="82442" y="2587"/>
                  </a:lnTo>
                  <a:lnTo>
                    <a:pt x="97295" y="4547"/>
                  </a:lnTo>
                  <a:lnTo>
                    <a:pt x="111430" y="7265"/>
                  </a:lnTo>
                  <a:lnTo>
                    <a:pt x="126497" y="9076"/>
                  </a:lnTo>
                  <a:lnTo>
                    <a:pt x="142187" y="10284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473200" y="4597400"/>
              <a:ext cx="271034" cy="470890"/>
            </a:xfrm>
            <a:custGeom>
              <a:avLst/>
              <a:gdLst/>
              <a:ahLst/>
              <a:cxnLst/>
              <a:rect l="0" t="0" r="0" b="0"/>
              <a:pathLst>
                <a:path w="271034" h="470890">
                  <a:moveTo>
                    <a:pt x="0" y="0"/>
                  </a:moveTo>
                  <a:lnTo>
                    <a:pt x="0" y="81641"/>
                  </a:lnTo>
                  <a:lnTo>
                    <a:pt x="1411" y="96760"/>
                  </a:lnTo>
                  <a:lnTo>
                    <a:pt x="3762" y="111073"/>
                  </a:lnTo>
                  <a:lnTo>
                    <a:pt x="6741" y="124849"/>
                  </a:lnTo>
                  <a:lnTo>
                    <a:pt x="11550" y="136855"/>
                  </a:lnTo>
                  <a:lnTo>
                    <a:pt x="17577" y="147681"/>
                  </a:lnTo>
                  <a:lnTo>
                    <a:pt x="24418" y="157720"/>
                  </a:lnTo>
                  <a:lnTo>
                    <a:pt x="34623" y="163002"/>
                  </a:lnTo>
                  <a:lnTo>
                    <a:pt x="47071" y="165113"/>
                  </a:lnTo>
                  <a:lnTo>
                    <a:pt x="61014" y="165108"/>
                  </a:lnTo>
                  <a:lnTo>
                    <a:pt x="73131" y="160872"/>
                  </a:lnTo>
                  <a:lnTo>
                    <a:pt x="84032" y="153815"/>
                  </a:lnTo>
                  <a:lnTo>
                    <a:pt x="94121" y="144876"/>
                  </a:lnTo>
                  <a:lnTo>
                    <a:pt x="102258" y="134684"/>
                  </a:lnTo>
                  <a:lnTo>
                    <a:pt x="109094" y="123656"/>
                  </a:lnTo>
                  <a:lnTo>
                    <a:pt x="115063" y="112070"/>
                  </a:lnTo>
                  <a:lnTo>
                    <a:pt x="120453" y="100114"/>
                  </a:lnTo>
                  <a:lnTo>
                    <a:pt x="125457" y="87909"/>
                  </a:lnTo>
                  <a:lnTo>
                    <a:pt x="130205" y="75539"/>
                  </a:lnTo>
                  <a:lnTo>
                    <a:pt x="133370" y="61648"/>
                  </a:lnTo>
                  <a:lnTo>
                    <a:pt x="135480" y="46743"/>
                  </a:lnTo>
                  <a:lnTo>
                    <a:pt x="136886" y="31162"/>
                  </a:lnTo>
                  <a:lnTo>
                    <a:pt x="139235" y="26419"/>
                  </a:lnTo>
                  <a:lnTo>
                    <a:pt x="142212" y="28901"/>
                  </a:lnTo>
                  <a:lnTo>
                    <a:pt x="145608" y="36200"/>
                  </a:lnTo>
                  <a:lnTo>
                    <a:pt x="149283" y="45300"/>
                  </a:lnTo>
                  <a:lnTo>
                    <a:pt x="157129" y="66700"/>
                  </a:lnTo>
                  <a:lnTo>
                    <a:pt x="169480" y="102548"/>
                  </a:lnTo>
                  <a:lnTo>
                    <a:pt x="181628" y="134947"/>
                  </a:lnTo>
                  <a:lnTo>
                    <a:pt x="219226" y="231057"/>
                  </a:lnTo>
                  <a:lnTo>
                    <a:pt x="244047" y="297602"/>
                  </a:lnTo>
                  <a:lnTo>
                    <a:pt x="251598" y="316935"/>
                  </a:lnTo>
                  <a:lnTo>
                    <a:pt x="258043" y="335467"/>
                  </a:lnTo>
                  <a:lnTo>
                    <a:pt x="263751" y="353467"/>
                  </a:lnTo>
                  <a:lnTo>
                    <a:pt x="268967" y="371111"/>
                  </a:lnTo>
                  <a:lnTo>
                    <a:pt x="271033" y="389930"/>
                  </a:lnTo>
                  <a:lnTo>
                    <a:pt x="271000" y="409531"/>
                  </a:lnTo>
                  <a:lnTo>
                    <a:pt x="269566" y="429654"/>
                  </a:lnTo>
                  <a:lnTo>
                    <a:pt x="264377" y="444480"/>
                  </a:lnTo>
                  <a:lnTo>
                    <a:pt x="256685" y="455775"/>
                  </a:lnTo>
                  <a:lnTo>
                    <a:pt x="247323" y="464717"/>
                  </a:lnTo>
                  <a:lnTo>
                    <a:pt x="234026" y="469267"/>
                  </a:lnTo>
                  <a:lnTo>
                    <a:pt x="218106" y="470889"/>
                  </a:lnTo>
                  <a:lnTo>
                    <a:pt x="148602" y="470095"/>
                  </a:lnTo>
                  <a:lnTo>
                    <a:pt x="132935" y="467207"/>
                  </a:lnTo>
                  <a:lnTo>
                    <a:pt x="118256" y="462460"/>
                  </a:lnTo>
                  <a:lnTo>
                    <a:pt x="104237" y="456474"/>
                  </a:lnTo>
                  <a:lnTo>
                    <a:pt x="90658" y="451071"/>
                  </a:lnTo>
                  <a:lnTo>
                    <a:pt x="64281" y="441306"/>
                  </a:lnTo>
                  <a:lnTo>
                    <a:pt x="52732" y="435314"/>
                  </a:lnTo>
                  <a:lnTo>
                    <a:pt x="42210" y="428499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839213" y="4559300"/>
              <a:ext cx="230888" cy="241301"/>
            </a:xfrm>
            <a:custGeom>
              <a:avLst/>
              <a:gdLst/>
              <a:ahLst/>
              <a:cxnLst/>
              <a:rect l="0" t="0" r="0" b="0"/>
              <a:pathLst>
                <a:path w="230888" h="241301">
                  <a:moveTo>
                    <a:pt x="91187" y="0"/>
                  </a:moveTo>
                  <a:lnTo>
                    <a:pt x="77702" y="13484"/>
                  </a:lnTo>
                  <a:lnTo>
                    <a:pt x="70908" y="23100"/>
                  </a:lnTo>
                  <a:lnTo>
                    <a:pt x="63557" y="35155"/>
                  </a:lnTo>
                  <a:lnTo>
                    <a:pt x="55833" y="48837"/>
                  </a:lnTo>
                  <a:lnTo>
                    <a:pt x="49273" y="62191"/>
                  </a:lnTo>
                  <a:lnTo>
                    <a:pt x="43489" y="75327"/>
                  </a:lnTo>
                  <a:lnTo>
                    <a:pt x="38221" y="88318"/>
                  </a:lnTo>
                  <a:lnTo>
                    <a:pt x="31888" y="99801"/>
                  </a:lnTo>
                  <a:lnTo>
                    <a:pt x="24843" y="110278"/>
                  </a:lnTo>
                  <a:lnTo>
                    <a:pt x="17324" y="120085"/>
                  </a:lnTo>
                  <a:lnTo>
                    <a:pt x="10900" y="130857"/>
                  </a:lnTo>
                  <a:lnTo>
                    <a:pt x="5207" y="142271"/>
                  </a:lnTo>
                  <a:lnTo>
                    <a:pt x="0" y="154114"/>
                  </a:lnTo>
                  <a:lnTo>
                    <a:pt x="762" y="163420"/>
                  </a:lnTo>
                  <a:lnTo>
                    <a:pt x="5504" y="171036"/>
                  </a:lnTo>
                  <a:lnTo>
                    <a:pt x="12898" y="177524"/>
                  </a:lnTo>
                  <a:lnTo>
                    <a:pt x="20650" y="184671"/>
                  </a:lnTo>
                  <a:lnTo>
                    <a:pt x="36789" y="200139"/>
                  </a:lnTo>
                  <a:lnTo>
                    <a:pt x="47866" y="206804"/>
                  </a:lnTo>
                  <a:lnTo>
                    <a:pt x="60895" y="212658"/>
                  </a:lnTo>
                  <a:lnTo>
                    <a:pt x="75225" y="217971"/>
                  </a:lnTo>
                  <a:lnTo>
                    <a:pt x="90424" y="221514"/>
                  </a:lnTo>
                  <a:lnTo>
                    <a:pt x="106200" y="223876"/>
                  </a:lnTo>
                  <a:lnTo>
                    <a:pt x="122362" y="225450"/>
                  </a:lnTo>
                  <a:lnTo>
                    <a:pt x="138781" y="226500"/>
                  </a:lnTo>
                  <a:lnTo>
                    <a:pt x="155372" y="227200"/>
                  </a:lnTo>
                  <a:lnTo>
                    <a:pt x="230887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892300" y="48641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7920" y="8728"/>
                  </a:lnTo>
                  <a:lnTo>
                    <a:pt x="92869" y="10052"/>
                  </a:lnTo>
                  <a:lnTo>
                    <a:pt x="108479" y="10934"/>
                  </a:lnTo>
                  <a:lnTo>
                    <a:pt x="123119" y="12934"/>
                  </a:lnTo>
                  <a:lnTo>
                    <a:pt x="137113" y="15678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221954" y="4551983"/>
              <a:ext cx="154635" cy="355485"/>
            </a:xfrm>
            <a:custGeom>
              <a:avLst/>
              <a:gdLst/>
              <a:ahLst/>
              <a:cxnLst/>
              <a:rect l="0" t="0" r="0" b="0"/>
              <a:pathLst>
                <a:path w="154635" h="355485">
                  <a:moveTo>
                    <a:pt x="89446" y="7317"/>
                  </a:moveTo>
                  <a:lnTo>
                    <a:pt x="69220" y="574"/>
                  </a:lnTo>
                  <a:lnTo>
                    <a:pt x="59028" y="0"/>
                  </a:lnTo>
                  <a:lnTo>
                    <a:pt x="48001" y="1027"/>
                  </a:lnTo>
                  <a:lnTo>
                    <a:pt x="36416" y="3124"/>
                  </a:lnTo>
                  <a:lnTo>
                    <a:pt x="27281" y="10166"/>
                  </a:lnTo>
                  <a:lnTo>
                    <a:pt x="19780" y="20505"/>
                  </a:lnTo>
                  <a:lnTo>
                    <a:pt x="13369" y="33042"/>
                  </a:lnTo>
                  <a:lnTo>
                    <a:pt x="10505" y="48456"/>
                  </a:lnTo>
                  <a:lnTo>
                    <a:pt x="10008" y="65787"/>
                  </a:lnTo>
                  <a:lnTo>
                    <a:pt x="11087" y="84397"/>
                  </a:lnTo>
                  <a:lnTo>
                    <a:pt x="14629" y="101037"/>
                  </a:lnTo>
                  <a:lnTo>
                    <a:pt x="19812" y="116363"/>
                  </a:lnTo>
                  <a:lnTo>
                    <a:pt x="26090" y="130814"/>
                  </a:lnTo>
                  <a:lnTo>
                    <a:pt x="34508" y="146093"/>
                  </a:lnTo>
                  <a:lnTo>
                    <a:pt x="44354" y="161923"/>
                  </a:lnTo>
                  <a:lnTo>
                    <a:pt x="55151" y="178121"/>
                  </a:lnTo>
                  <a:lnTo>
                    <a:pt x="65172" y="194564"/>
                  </a:lnTo>
                  <a:lnTo>
                    <a:pt x="74674" y="211170"/>
                  </a:lnTo>
                  <a:lnTo>
                    <a:pt x="83831" y="227886"/>
                  </a:lnTo>
                  <a:lnTo>
                    <a:pt x="92758" y="241851"/>
                  </a:lnTo>
                  <a:lnTo>
                    <a:pt x="101532" y="253984"/>
                  </a:lnTo>
                  <a:lnTo>
                    <a:pt x="110203" y="264895"/>
                  </a:lnTo>
                  <a:lnTo>
                    <a:pt x="118806" y="276402"/>
                  </a:lnTo>
                  <a:lnTo>
                    <a:pt x="135891" y="300477"/>
                  </a:lnTo>
                  <a:lnTo>
                    <a:pt x="142987" y="312823"/>
                  </a:lnTo>
                  <a:lnTo>
                    <a:pt x="149129" y="325288"/>
                  </a:lnTo>
                  <a:lnTo>
                    <a:pt x="154634" y="337831"/>
                  </a:lnTo>
                  <a:lnTo>
                    <a:pt x="152660" y="346193"/>
                  </a:lnTo>
                  <a:lnTo>
                    <a:pt x="145700" y="351767"/>
                  </a:lnTo>
                  <a:lnTo>
                    <a:pt x="135415" y="355484"/>
                  </a:lnTo>
                  <a:lnTo>
                    <a:pt x="124325" y="353728"/>
                  </a:lnTo>
                  <a:lnTo>
                    <a:pt x="112699" y="348324"/>
                  </a:lnTo>
                  <a:lnTo>
                    <a:pt x="100714" y="340488"/>
                  </a:lnTo>
                  <a:lnTo>
                    <a:pt x="89902" y="332442"/>
                  </a:lnTo>
                  <a:lnTo>
                    <a:pt x="79872" y="324256"/>
                  </a:lnTo>
                  <a:lnTo>
                    <a:pt x="70364" y="315976"/>
                  </a:lnTo>
                  <a:lnTo>
                    <a:pt x="59791" y="306223"/>
                  </a:lnTo>
                  <a:lnTo>
                    <a:pt x="36755" y="284097"/>
                  </a:lnTo>
                  <a:lnTo>
                    <a:pt x="26096" y="272270"/>
                  </a:lnTo>
                  <a:lnTo>
                    <a:pt x="16168" y="260152"/>
                  </a:lnTo>
                  <a:lnTo>
                    <a:pt x="6727" y="247841"/>
                  </a:lnTo>
                  <a:lnTo>
                    <a:pt x="1844" y="235399"/>
                  </a:lnTo>
                  <a:lnTo>
                    <a:pt x="0" y="222872"/>
                  </a:lnTo>
                  <a:lnTo>
                    <a:pt x="182" y="210287"/>
                  </a:lnTo>
                  <a:lnTo>
                    <a:pt x="4537" y="199074"/>
                  </a:lnTo>
                  <a:lnTo>
                    <a:pt x="11673" y="188777"/>
                  </a:lnTo>
                  <a:lnTo>
                    <a:pt x="20664" y="179091"/>
                  </a:lnTo>
                  <a:lnTo>
                    <a:pt x="30891" y="171221"/>
                  </a:lnTo>
                  <a:lnTo>
                    <a:pt x="41942" y="164564"/>
                  </a:lnTo>
                  <a:lnTo>
                    <a:pt x="53543" y="158715"/>
                  </a:lnTo>
                  <a:lnTo>
                    <a:pt x="65511" y="151993"/>
                  </a:lnTo>
                  <a:lnTo>
                    <a:pt x="77722" y="144690"/>
                  </a:lnTo>
                  <a:lnTo>
                    <a:pt x="102580" y="129049"/>
                  </a:lnTo>
                  <a:lnTo>
                    <a:pt x="127739" y="112690"/>
                  </a:lnTo>
                  <a:lnTo>
                    <a:pt x="136141" y="101555"/>
                  </a:lnTo>
                  <a:lnTo>
                    <a:pt x="141742" y="88486"/>
                  </a:lnTo>
                  <a:lnTo>
                    <a:pt x="145477" y="74130"/>
                  </a:lnTo>
                  <a:lnTo>
                    <a:pt x="145144" y="60325"/>
                  </a:lnTo>
                  <a:lnTo>
                    <a:pt x="142100" y="46889"/>
                  </a:lnTo>
                  <a:lnTo>
                    <a:pt x="127546" y="7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453388" y="4597400"/>
              <a:ext cx="173495" cy="280160"/>
            </a:xfrm>
            <a:custGeom>
              <a:avLst/>
              <a:gdLst/>
              <a:ahLst/>
              <a:cxnLst/>
              <a:rect l="0" t="0" r="0" b="0"/>
              <a:pathLst>
                <a:path w="173495" h="280160">
                  <a:moveTo>
                    <a:pt x="23112" y="0"/>
                  </a:moveTo>
                  <a:lnTo>
                    <a:pt x="16369" y="26968"/>
                  </a:lnTo>
                  <a:lnTo>
                    <a:pt x="12972" y="39145"/>
                  </a:lnTo>
                  <a:lnTo>
                    <a:pt x="5435" y="63964"/>
                  </a:lnTo>
                  <a:lnTo>
                    <a:pt x="2860" y="77920"/>
                  </a:lnTo>
                  <a:lnTo>
                    <a:pt x="1144" y="92869"/>
                  </a:lnTo>
                  <a:lnTo>
                    <a:pt x="0" y="108479"/>
                  </a:lnTo>
                  <a:lnTo>
                    <a:pt x="648" y="124530"/>
                  </a:lnTo>
                  <a:lnTo>
                    <a:pt x="2492" y="140876"/>
                  </a:lnTo>
                  <a:lnTo>
                    <a:pt x="5132" y="157417"/>
                  </a:lnTo>
                  <a:lnTo>
                    <a:pt x="9714" y="174089"/>
                  </a:lnTo>
                  <a:lnTo>
                    <a:pt x="15591" y="190848"/>
                  </a:lnTo>
                  <a:lnTo>
                    <a:pt x="22331" y="207665"/>
                  </a:lnTo>
                  <a:lnTo>
                    <a:pt x="29647" y="221699"/>
                  </a:lnTo>
                  <a:lnTo>
                    <a:pt x="37346" y="233877"/>
                  </a:lnTo>
                  <a:lnTo>
                    <a:pt x="45301" y="244818"/>
                  </a:lnTo>
                  <a:lnTo>
                    <a:pt x="54838" y="254934"/>
                  </a:lnTo>
                  <a:lnTo>
                    <a:pt x="65429" y="264500"/>
                  </a:lnTo>
                  <a:lnTo>
                    <a:pt x="76723" y="273700"/>
                  </a:lnTo>
                  <a:lnTo>
                    <a:pt x="89897" y="278422"/>
                  </a:lnTo>
                  <a:lnTo>
                    <a:pt x="104324" y="280159"/>
                  </a:lnTo>
                  <a:lnTo>
                    <a:pt x="119587" y="279906"/>
                  </a:lnTo>
                  <a:lnTo>
                    <a:pt x="133995" y="276915"/>
                  </a:lnTo>
                  <a:lnTo>
                    <a:pt x="147834" y="272099"/>
                  </a:lnTo>
                  <a:lnTo>
                    <a:pt x="161293" y="266065"/>
                  </a:lnTo>
                  <a:lnTo>
                    <a:pt x="168855" y="256399"/>
                  </a:lnTo>
                  <a:lnTo>
                    <a:pt x="172485" y="244311"/>
                  </a:lnTo>
                  <a:lnTo>
                    <a:pt x="173494" y="230607"/>
                  </a:lnTo>
                  <a:lnTo>
                    <a:pt x="171344" y="217238"/>
                  </a:lnTo>
                  <a:lnTo>
                    <a:pt x="167089" y="204092"/>
                  </a:lnTo>
                  <a:lnTo>
                    <a:pt x="161430" y="191094"/>
                  </a:lnTo>
                  <a:lnTo>
                    <a:pt x="152013" y="181018"/>
                  </a:lnTo>
                  <a:lnTo>
                    <a:pt x="140090" y="172890"/>
                  </a:lnTo>
                  <a:lnTo>
                    <a:pt x="126497" y="166060"/>
                  </a:lnTo>
                  <a:lnTo>
                    <a:pt x="111791" y="162917"/>
                  </a:lnTo>
                  <a:lnTo>
                    <a:pt x="96342" y="162233"/>
                  </a:lnTo>
                  <a:lnTo>
                    <a:pt x="80399" y="163189"/>
                  </a:lnTo>
                  <a:lnTo>
                    <a:pt x="66947" y="166648"/>
                  </a:lnTo>
                  <a:lnTo>
                    <a:pt x="55158" y="171776"/>
                  </a:lnTo>
                  <a:lnTo>
                    <a:pt x="44476" y="178017"/>
                  </a:lnTo>
                  <a:lnTo>
                    <a:pt x="37354" y="187823"/>
                  </a:lnTo>
                  <a:lnTo>
                    <a:pt x="32607" y="200004"/>
                  </a:lnTo>
                  <a:lnTo>
                    <a:pt x="35812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695211" y="4594179"/>
              <a:ext cx="233111" cy="322727"/>
            </a:xfrm>
            <a:custGeom>
              <a:avLst/>
              <a:gdLst/>
              <a:ahLst/>
              <a:cxnLst/>
              <a:rect l="0" t="0" r="0" b="0"/>
              <a:pathLst>
                <a:path w="233111" h="322727">
                  <a:moveTo>
                    <a:pt x="35289" y="54021"/>
                  </a:moveTo>
                  <a:lnTo>
                    <a:pt x="21804" y="67505"/>
                  </a:lnTo>
                  <a:lnTo>
                    <a:pt x="16421" y="75710"/>
                  </a:lnTo>
                  <a:lnTo>
                    <a:pt x="11422" y="85413"/>
                  </a:lnTo>
                  <a:lnTo>
                    <a:pt x="6677" y="96116"/>
                  </a:lnTo>
                  <a:lnTo>
                    <a:pt x="3514" y="108895"/>
                  </a:lnTo>
                  <a:lnTo>
                    <a:pt x="1406" y="123059"/>
                  </a:lnTo>
                  <a:lnTo>
                    <a:pt x="0" y="138146"/>
                  </a:lnTo>
                  <a:lnTo>
                    <a:pt x="1885" y="155260"/>
                  </a:lnTo>
                  <a:lnTo>
                    <a:pt x="5964" y="173724"/>
                  </a:lnTo>
                  <a:lnTo>
                    <a:pt x="16611" y="210233"/>
                  </a:lnTo>
                  <a:lnTo>
                    <a:pt x="26047" y="240571"/>
                  </a:lnTo>
                  <a:lnTo>
                    <a:pt x="33361" y="255998"/>
                  </a:lnTo>
                  <a:lnTo>
                    <a:pt x="42470" y="271928"/>
                  </a:lnTo>
                  <a:lnTo>
                    <a:pt x="52776" y="288192"/>
                  </a:lnTo>
                  <a:lnTo>
                    <a:pt x="65291" y="300446"/>
                  </a:lnTo>
                  <a:lnTo>
                    <a:pt x="79279" y="310027"/>
                  </a:lnTo>
                  <a:lnTo>
                    <a:pt x="94249" y="317825"/>
                  </a:lnTo>
                  <a:lnTo>
                    <a:pt x="109873" y="321612"/>
                  </a:lnTo>
                  <a:lnTo>
                    <a:pt x="125934" y="322726"/>
                  </a:lnTo>
                  <a:lnTo>
                    <a:pt x="142285" y="322057"/>
                  </a:lnTo>
                  <a:lnTo>
                    <a:pt x="157420" y="318790"/>
                  </a:lnTo>
                  <a:lnTo>
                    <a:pt x="171743" y="313789"/>
                  </a:lnTo>
                  <a:lnTo>
                    <a:pt x="185525" y="307633"/>
                  </a:lnTo>
                  <a:lnTo>
                    <a:pt x="197535" y="296473"/>
                  </a:lnTo>
                  <a:lnTo>
                    <a:pt x="208364" y="281978"/>
                  </a:lnTo>
                  <a:lnTo>
                    <a:pt x="218405" y="265259"/>
                  </a:lnTo>
                  <a:lnTo>
                    <a:pt x="225100" y="245646"/>
                  </a:lnTo>
                  <a:lnTo>
                    <a:pt x="229563" y="224104"/>
                  </a:lnTo>
                  <a:lnTo>
                    <a:pt x="232538" y="201276"/>
                  </a:lnTo>
                  <a:lnTo>
                    <a:pt x="233110" y="177591"/>
                  </a:lnTo>
                  <a:lnTo>
                    <a:pt x="232081" y="153334"/>
                  </a:lnTo>
                  <a:lnTo>
                    <a:pt x="229983" y="128697"/>
                  </a:lnTo>
                  <a:lnTo>
                    <a:pt x="225763" y="106627"/>
                  </a:lnTo>
                  <a:lnTo>
                    <a:pt x="220127" y="86269"/>
                  </a:lnTo>
                  <a:lnTo>
                    <a:pt x="213548" y="67053"/>
                  </a:lnTo>
                  <a:lnTo>
                    <a:pt x="206339" y="51420"/>
                  </a:lnTo>
                  <a:lnTo>
                    <a:pt x="198711" y="38175"/>
                  </a:lnTo>
                  <a:lnTo>
                    <a:pt x="190804" y="26524"/>
                  </a:lnTo>
                  <a:lnTo>
                    <a:pt x="179887" y="17345"/>
                  </a:lnTo>
                  <a:lnTo>
                    <a:pt x="166966" y="9814"/>
                  </a:lnTo>
                  <a:lnTo>
                    <a:pt x="152707" y="3383"/>
                  </a:lnTo>
                  <a:lnTo>
                    <a:pt x="137556" y="507"/>
                  </a:lnTo>
                  <a:lnTo>
                    <a:pt x="121811" y="0"/>
                  </a:lnTo>
                  <a:lnTo>
                    <a:pt x="105670" y="1073"/>
                  </a:lnTo>
                  <a:lnTo>
                    <a:pt x="90676" y="6023"/>
                  </a:lnTo>
                  <a:lnTo>
                    <a:pt x="76447" y="13555"/>
                  </a:lnTo>
                  <a:lnTo>
                    <a:pt x="62728" y="22810"/>
                  </a:lnTo>
                  <a:lnTo>
                    <a:pt x="50759" y="31802"/>
                  </a:lnTo>
                  <a:lnTo>
                    <a:pt x="39958" y="40620"/>
                  </a:lnTo>
                  <a:lnTo>
                    <a:pt x="9889" y="794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42900" y="4956530"/>
            <a:ext cx="571501" cy="250471"/>
            <a:chOff x="342900" y="4956530"/>
            <a:chExt cx="571501" cy="250471"/>
          </a:xfrm>
        </p:grpSpPr>
        <p:sp>
          <p:nvSpPr>
            <p:cNvPr id="123" name="Freeform 122"/>
            <p:cNvSpPr/>
            <p:nvPr/>
          </p:nvSpPr>
          <p:spPr>
            <a:xfrm>
              <a:off x="342900" y="50419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60400" y="4956530"/>
              <a:ext cx="254001" cy="250471"/>
            </a:xfrm>
            <a:custGeom>
              <a:avLst/>
              <a:gdLst/>
              <a:ahLst/>
              <a:cxnLst/>
              <a:rect l="0" t="0" r="0" b="0"/>
              <a:pathLst>
                <a:path w="254001" h="250471">
                  <a:moveTo>
                    <a:pt x="0" y="21870"/>
                  </a:moveTo>
                  <a:lnTo>
                    <a:pt x="20225" y="8385"/>
                  </a:lnTo>
                  <a:lnTo>
                    <a:pt x="31828" y="4414"/>
                  </a:lnTo>
                  <a:lnTo>
                    <a:pt x="45207" y="1766"/>
                  </a:lnTo>
                  <a:lnTo>
                    <a:pt x="59771" y="0"/>
                  </a:lnTo>
                  <a:lnTo>
                    <a:pt x="73714" y="234"/>
                  </a:lnTo>
                  <a:lnTo>
                    <a:pt x="87243" y="1802"/>
                  </a:lnTo>
                  <a:lnTo>
                    <a:pt x="100495" y="4258"/>
                  </a:lnTo>
                  <a:lnTo>
                    <a:pt x="109330" y="11540"/>
                  </a:lnTo>
                  <a:lnTo>
                    <a:pt x="115220" y="22038"/>
                  </a:lnTo>
                  <a:lnTo>
                    <a:pt x="127272" y="60019"/>
                  </a:lnTo>
                  <a:lnTo>
                    <a:pt x="131415" y="72703"/>
                  </a:lnTo>
                  <a:lnTo>
                    <a:pt x="135587" y="86803"/>
                  </a:lnTo>
                  <a:lnTo>
                    <a:pt x="143987" y="117521"/>
                  </a:lnTo>
                  <a:lnTo>
                    <a:pt x="149613" y="132204"/>
                  </a:lnTo>
                  <a:lnTo>
                    <a:pt x="156186" y="146226"/>
                  </a:lnTo>
                  <a:lnTo>
                    <a:pt x="163391" y="159807"/>
                  </a:lnTo>
                  <a:lnTo>
                    <a:pt x="171016" y="171684"/>
                  </a:lnTo>
                  <a:lnTo>
                    <a:pt x="178922" y="182423"/>
                  </a:lnTo>
                  <a:lnTo>
                    <a:pt x="187014" y="192405"/>
                  </a:lnTo>
                  <a:lnTo>
                    <a:pt x="196643" y="201882"/>
                  </a:lnTo>
                  <a:lnTo>
                    <a:pt x="254000" y="2504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36600" y="499110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114300" y="0"/>
                  </a:moveTo>
                  <a:lnTo>
                    <a:pt x="72204" y="42095"/>
                  </a:lnTo>
                  <a:lnTo>
                    <a:pt x="63658" y="53463"/>
                  </a:lnTo>
                  <a:lnTo>
                    <a:pt x="56550" y="65275"/>
                  </a:lnTo>
                  <a:lnTo>
                    <a:pt x="50400" y="77383"/>
                  </a:lnTo>
                  <a:lnTo>
                    <a:pt x="43477" y="88277"/>
                  </a:lnTo>
                  <a:lnTo>
                    <a:pt x="36040" y="98362"/>
                  </a:lnTo>
                  <a:lnTo>
                    <a:pt x="28260" y="107908"/>
                  </a:lnTo>
                  <a:lnTo>
                    <a:pt x="21662" y="118505"/>
                  </a:lnTo>
                  <a:lnTo>
                    <a:pt x="15852" y="129804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2700" y="5085383"/>
            <a:ext cx="3340101" cy="2633411"/>
            <a:chOff x="12700" y="5085383"/>
            <a:chExt cx="3340101" cy="2633411"/>
          </a:xfrm>
        </p:grpSpPr>
        <p:sp>
          <p:nvSpPr>
            <p:cNvPr id="127" name="Freeform 126"/>
            <p:cNvSpPr/>
            <p:nvPr/>
          </p:nvSpPr>
          <p:spPr>
            <a:xfrm>
              <a:off x="2171700" y="51308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425700" y="5085383"/>
              <a:ext cx="342901" cy="210518"/>
            </a:xfrm>
            <a:custGeom>
              <a:avLst/>
              <a:gdLst/>
              <a:ahLst/>
              <a:cxnLst/>
              <a:rect l="0" t="0" r="0" b="0"/>
              <a:pathLst>
                <a:path w="342901" h="210518">
                  <a:moveTo>
                    <a:pt x="0" y="7317"/>
                  </a:moveTo>
                  <a:lnTo>
                    <a:pt x="20225" y="574"/>
                  </a:lnTo>
                  <a:lnTo>
                    <a:pt x="33239" y="0"/>
                  </a:lnTo>
                  <a:lnTo>
                    <a:pt x="48970" y="1027"/>
                  </a:lnTo>
                  <a:lnTo>
                    <a:pt x="66513" y="3124"/>
                  </a:lnTo>
                  <a:lnTo>
                    <a:pt x="82442" y="5932"/>
                  </a:lnTo>
                  <a:lnTo>
                    <a:pt x="97295" y="9216"/>
                  </a:lnTo>
                  <a:lnTo>
                    <a:pt x="111430" y="12816"/>
                  </a:lnTo>
                  <a:lnTo>
                    <a:pt x="123675" y="19449"/>
                  </a:lnTo>
                  <a:lnTo>
                    <a:pt x="134661" y="28105"/>
                  </a:lnTo>
                  <a:lnTo>
                    <a:pt x="144807" y="38109"/>
                  </a:lnTo>
                  <a:lnTo>
                    <a:pt x="151571" y="50423"/>
                  </a:lnTo>
                  <a:lnTo>
                    <a:pt x="156081" y="64276"/>
                  </a:lnTo>
                  <a:lnTo>
                    <a:pt x="159087" y="79156"/>
                  </a:lnTo>
                  <a:lnTo>
                    <a:pt x="165324" y="93310"/>
                  </a:lnTo>
                  <a:lnTo>
                    <a:pt x="173716" y="106979"/>
                  </a:lnTo>
                  <a:lnTo>
                    <a:pt x="183544" y="120325"/>
                  </a:lnTo>
                  <a:lnTo>
                    <a:pt x="194329" y="133455"/>
                  </a:lnTo>
                  <a:lnTo>
                    <a:pt x="205753" y="146442"/>
                  </a:lnTo>
                  <a:lnTo>
                    <a:pt x="217602" y="159334"/>
                  </a:lnTo>
                  <a:lnTo>
                    <a:pt x="229734" y="169339"/>
                  </a:lnTo>
                  <a:lnTo>
                    <a:pt x="242056" y="177420"/>
                  </a:lnTo>
                  <a:lnTo>
                    <a:pt x="254504" y="184219"/>
                  </a:lnTo>
                  <a:lnTo>
                    <a:pt x="267036" y="190163"/>
                  </a:lnTo>
                  <a:lnTo>
                    <a:pt x="279624" y="195536"/>
                  </a:lnTo>
                  <a:lnTo>
                    <a:pt x="342900" y="2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552700" y="51308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114300" y="0"/>
                  </a:moveTo>
                  <a:lnTo>
                    <a:pt x="94074" y="13484"/>
                  </a:lnTo>
                  <a:lnTo>
                    <a:pt x="85293" y="21689"/>
                  </a:lnTo>
                  <a:lnTo>
                    <a:pt x="76617" y="31392"/>
                  </a:lnTo>
                  <a:lnTo>
                    <a:pt x="68012" y="42095"/>
                  </a:lnTo>
                  <a:lnTo>
                    <a:pt x="59452" y="53463"/>
                  </a:lnTo>
                  <a:lnTo>
                    <a:pt x="42415" y="77383"/>
                  </a:lnTo>
                  <a:lnTo>
                    <a:pt x="25436" y="102125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2700" y="5410200"/>
              <a:ext cx="3340101" cy="381001"/>
            </a:xfrm>
            <a:custGeom>
              <a:avLst/>
              <a:gdLst/>
              <a:ahLst/>
              <a:cxnLst/>
              <a:rect l="0" t="0" r="0" b="0"/>
              <a:pathLst>
                <a:path w="3340101" h="381001">
                  <a:moveTo>
                    <a:pt x="3340100" y="381000"/>
                  </a:moveTo>
                  <a:lnTo>
                    <a:pt x="3306390" y="367515"/>
                  </a:lnTo>
                  <a:lnTo>
                    <a:pt x="3271025" y="357133"/>
                  </a:lnTo>
                  <a:lnTo>
                    <a:pt x="3231788" y="347814"/>
                  </a:lnTo>
                  <a:lnTo>
                    <a:pt x="3152873" y="330334"/>
                  </a:lnTo>
                  <a:lnTo>
                    <a:pt x="3115777" y="321793"/>
                  </a:lnTo>
                  <a:lnTo>
                    <a:pt x="3013581" y="300574"/>
                  </a:lnTo>
                  <a:lnTo>
                    <a:pt x="2943728" y="287868"/>
                  </a:lnTo>
                  <a:lnTo>
                    <a:pt x="2853000" y="281072"/>
                  </a:lnTo>
                  <a:lnTo>
                    <a:pt x="2755011" y="279730"/>
                  </a:lnTo>
                  <a:lnTo>
                    <a:pt x="2490950" y="279405"/>
                  </a:lnTo>
                  <a:lnTo>
                    <a:pt x="2406776" y="286143"/>
                  </a:lnTo>
                  <a:lnTo>
                    <a:pt x="2298568" y="292334"/>
                  </a:lnTo>
                  <a:lnTo>
                    <a:pt x="2212739" y="300479"/>
                  </a:lnTo>
                  <a:lnTo>
                    <a:pt x="2124750" y="303519"/>
                  </a:lnTo>
                  <a:lnTo>
                    <a:pt x="1970174" y="304631"/>
                  </a:lnTo>
                  <a:lnTo>
                    <a:pt x="1877117" y="298008"/>
                  </a:lnTo>
                  <a:lnTo>
                    <a:pt x="1747040" y="283128"/>
                  </a:lnTo>
                  <a:lnTo>
                    <a:pt x="1616400" y="266600"/>
                  </a:lnTo>
                  <a:lnTo>
                    <a:pt x="805757" y="156633"/>
                  </a:lnTo>
                  <a:lnTo>
                    <a:pt x="751814" y="148166"/>
                  </a:lnTo>
                  <a:lnTo>
                    <a:pt x="724165" y="142522"/>
                  </a:lnTo>
                  <a:lnTo>
                    <a:pt x="695854" y="135937"/>
                  </a:lnTo>
                  <a:lnTo>
                    <a:pt x="667102" y="128724"/>
                  </a:lnTo>
                  <a:lnTo>
                    <a:pt x="612579" y="116947"/>
                  </a:lnTo>
                  <a:lnTo>
                    <a:pt x="560124" y="107010"/>
                  </a:lnTo>
                  <a:lnTo>
                    <a:pt x="298334" y="59280"/>
                  </a:lnTo>
                  <a:lnTo>
                    <a:pt x="233426" y="46570"/>
                  </a:lnTo>
                  <a:lnTo>
                    <a:pt x="194526" y="38101"/>
                  </a:lnTo>
                  <a:lnTo>
                    <a:pt x="159833" y="29634"/>
                  </a:lnTo>
                  <a:lnTo>
                    <a:pt x="130303" y="21166"/>
                  </a:lnTo>
                  <a:lnTo>
                    <a:pt x="89878" y="846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219200" y="5740400"/>
              <a:ext cx="196181" cy="534933"/>
            </a:xfrm>
            <a:custGeom>
              <a:avLst/>
              <a:gdLst/>
              <a:ahLst/>
              <a:cxnLst/>
              <a:rect l="0" t="0" r="0" b="0"/>
              <a:pathLst>
                <a:path w="196181" h="534933">
                  <a:moveTo>
                    <a:pt x="63500" y="0"/>
                  </a:moveTo>
                  <a:lnTo>
                    <a:pt x="45823" y="53030"/>
                  </a:lnTo>
                  <a:lnTo>
                    <a:pt x="43248" y="67809"/>
                  </a:lnTo>
                  <a:lnTo>
                    <a:pt x="41532" y="84716"/>
                  </a:lnTo>
                  <a:lnTo>
                    <a:pt x="40388" y="103044"/>
                  </a:lnTo>
                  <a:lnTo>
                    <a:pt x="41036" y="119496"/>
                  </a:lnTo>
                  <a:lnTo>
                    <a:pt x="42880" y="134697"/>
                  </a:lnTo>
                  <a:lnTo>
                    <a:pt x="45520" y="149065"/>
                  </a:lnTo>
                  <a:lnTo>
                    <a:pt x="52924" y="157232"/>
                  </a:lnTo>
                  <a:lnTo>
                    <a:pt x="63505" y="161266"/>
                  </a:lnTo>
                  <a:lnTo>
                    <a:pt x="76203" y="162544"/>
                  </a:lnTo>
                  <a:lnTo>
                    <a:pt x="88902" y="159162"/>
                  </a:lnTo>
                  <a:lnTo>
                    <a:pt x="101601" y="152674"/>
                  </a:lnTo>
                  <a:lnTo>
                    <a:pt x="114301" y="144116"/>
                  </a:lnTo>
                  <a:lnTo>
                    <a:pt x="124178" y="134177"/>
                  </a:lnTo>
                  <a:lnTo>
                    <a:pt x="132174" y="123318"/>
                  </a:lnTo>
                  <a:lnTo>
                    <a:pt x="138916" y="111845"/>
                  </a:lnTo>
                  <a:lnTo>
                    <a:pt x="144821" y="99963"/>
                  </a:lnTo>
                  <a:lnTo>
                    <a:pt x="150170" y="87809"/>
                  </a:lnTo>
                  <a:lnTo>
                    <a:pt x="155146" y="75472"/>
                  </a:lnTo>
                  <a:lnTo>
                    <a:pt x="155642" y="71482"/>
                  </a:lnTo>
                  <a:lnTo>
                    <a:pt x="153150" y="73054"/>
                  </a:lnTo>
                  <a:lnTo>
                    <a:pt x="148666" y="78336"/>
                  </a:lnTo>
                  <a:lnTo>
                    <a:pt x="145677" y="87502"/>
                  </a:lnTo>
                  <a:lnTo>
                    <a:pt x="143685" y="99256"/>
                  </a:lnTo>
                  <a:lnTo>
                    <a:pt x="142356" y="112737"/>
                  </a:lnTo>
                  <a:lnTo>
                    <a:pt x="142882" y="127369"/>
                  </a:lnTo>
                  <a:lnTo>
                    <a:pt x="144643" y="142768"/>
                  </a:lnTo>
                  <a:lnTo>
                    <a:pt x="147229" y="158679"/>
                  </a:lnTo>
                  <a:lnTo>
                    <a:pt x="148952" y="174930"/>
                  </a:lnTo>
                  <a:lnTo>
                    <a:pt x="150101" y="191409"/>
                  </a:lnTo>
                  <a:lnTo>
                    <a:pt x="150867" y="208039"/>
                  </a:lnTo>
                  <a:lnTo>
                    <a:pt x="152789" y="223359"/>
                  </a:lnTo>
                  <a:lnTo>
                    <a:pt x="155482" y="237806"/>
                  </a:lnTo>
                  <a:lnTo>
                    <a:pt x="162236" y="267969"/>
                  </a:lnTo>
                  <a:lnTo>
                    <a:pt x="186386" y="384676"/>
                  </a:lnTo>
                  <a:lnTo>
                    <a:pt x="194786" y="421204"/>
                  </a:lnTo>
                  <a:lnTo>
                    <a:pt x="196180" y="438847"/>
                  </a:lnTo>
                  <a:lnTo>
                    <a:pt x="195697" y="456253"/>
                  </a:lnTo>
                  <a:lnTo>
                    <a:pt x="193965" y="473502"/>
                  </a:lnTo>
                  <a:lnTo>
                    <a:pt x="189987" y="487824"/>
                  </a:lnTo>
                  <a:lnTo>
                    <a:pt x="184514" y="500194"/>
                  </a:lnTo>
                  <a:lnTo>
                    <a:pt x="178042" y="511262"/>
                  </a:lnTo>
                  <a:lnTo>
                    <a:pt x="169495" y="520052"/>
                  </a:lnTo>
                  <a:lnTo>
                    <a:pt x="159563" y="527324"/>
                  </a:lnTo>
                  <a:lnTo>
                    <a:pt x="148708" y="533582"/>
                  </a:lnTo>
                  <a:lnTo>
                    <a:pt x="137239" y="534932"/>
                  </a:lnTo>
                  <a:lnTo>
                    <a:pt x="125359" y="533010"/>
                  </a:lnTo>
                  <a:lnTo>
                    <a:pt x="75875" y="516389"/>
                  </a:lnTo>
                  <a:lnTo>
                    <a:pt x="64695" y="509359"/>
                  </a:lnTo>
                  <a:lnTo>
                    <a:pt x="54418" y="500439"/>
                  </a:lnTo>
                  <a:lnTo>
                    <a:pt x="26472" y="471422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550517" y="5943600"/>
              <a:ext cx="138584" cy="190501"/>
            </a:xfrm>
            <a:custGeom>
              <a:avLst/>
              <a:gdLst/>
              <a:ahLst/>
              <a:cxnLst/>
              <a:rect l="0" t="0" r="0" b="0"/>
              <a:pathLst>
                <a:path w="138584" h="190501">
                  <a:moveTo>
                    <a:pt x="62383" y="0"/>
                  </a:moveTo>
                  <a:lnTo>
                    <a:pt x="2675" y="89560"/>
                  </a:lnTo>
                  <a:lnTo>
                    <a:pt x="0" y="100629"/>
                  </a:lnTo>
                  <a:lnTo>
                    <a:pt x="1039" y="110830"/>
                  </a:lnTo>
                  <a:lnTo>
                    <a:pt x="4553" y="120453"/>
                  </a:lnTo>
                  <a:lnTo>
                    <a:pt x="12541" y="128280"/>
                  </a:lnTo>
                  <a:lnTo>
                    <a:pt x="23510" y="134909"/>
                  </a:lnTo>
                  <a:lnTo>
                    <a:pt x="36468" y="140739"/>
                  </a:lnTo>
                  <a:lnTo>
                    <a:pt x="49339" y="146037"/>
                  </a:lnTo>
                  <a:lnTo>
                    <a:pt x="62154" y="150980"/>
                  </a:lnTo>
                  <a:lnTo>
                    <a:pt x="74930" y="155687"/>
                  </a:lnTo>
                  <a:lnTo>
                    <a:pt x="87681" y="161647"/>
                  </a:lnTo>
                  <a:lnTo>
                    <a:pt x="100415" y="168442"/>
                  </a:lnTo>
                  <a:lnTo>
                    <a:pt x="138583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574800" y="62230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0"/>
                  </a:moveTo>
                  <a:lnTo>
                    <a:pt x="1016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816100" y="60071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7" y="10052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108200" y="5962258"/>
              <a:ext cx="279401" cy="311543"/>
            </a:xfrm>
            <a:custGeom>
              <a:avLst/>
              <a:gdLst/>
              <a:ahLst/>
              <a:cxnLst/>
              <a:rect l="0" t="0" r="0" b="0"/>
              <a:pathLst>
                <a:path w="279401" h="311543">
                  <a:moveTo>
                    <a:pt x="0" y="6742"/>
                  </a:moveTo>
                  <a:lnTo>
                    <a:pt x="20225" y="0"/>
                  </a:lnTo>
                  <a:lnTo>
                    <a:pt x="30417" y="836"/>
                  </a:lnTo>
                  <a:lnTo>
                    <a:pt x="41444" y="4216"/>
                  </a:lnTo>
                  <a:lnTo>
                    <a:pt x="53029" y="9291"/>
                  </a:lnTo>
                  <a:lnTo>
                    <a:pt x="63575" y="15497"/>
                  </a:lnTo>
                  <a:lnTo>
                    <a:pt x="73428" y="22456"/>
                  </a:lnTo>
                  <a:lnTo>
                    <a:pt x="82818" y="29918"/>
                  </a:lnTo>
                  <a:lnTo>
                    <a:pt x="89079" y="41948"/>
                  </a:lnTo>
                  <a:lnTo>
                    <a:pt x="93252" y="57023"/>
                  </a:lnTo>
                  <a:lnTo>
                    <a:pt x="96035" y="74129"/>
                  </a:lnTo>
                  <a:lnTo>
                    <a:pt x="99301" y="91178"/>
                  </a:lnTo>
                  <a:lnTo>
                    <a:pt x="106693" y="125172"/>
                  </a:lnTo>
                  <a:lnTo>
                    <a:pt x="118788" y="176044"/>
                  </a:lnTo>
                  <a:lnTo>
                    <a:pt x="125758" y="191577"/>
                  </a:lnTo>
                  <a:lnTo>
                    <a:pt x="134639" y="206165"/>
                  </a:lnTo>
                  <a:lnTo>
                    <a:pt x="144792" y="220124"/>
                  </a:lnTo>
                  <a:lnTo>
                    <a:pt x="155795" y="233663"/>
                  </a:lnTo>
                  <a:lnTo>
                    <a:pt x="167363" y="246923"/>
                  </a:lnTo>
                  <a:lnTo>
                    <a:pt x="179309" y="259995"/>
                  </a:lnTo>
                  <a:lnTo>
                    <a:pt x="192917" y="270122"/>
                  </a:lnTo>
                  <a:lnTo>
                    <a:pt x="207633" y="278284"/>
                  </a:lnTo>
                  <a:lnTo>
                    <a:pt x="279400" y="3115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171700" y="6019800"/>
              <a:ext cx="139701" cy="279401"/>
            </a:xfrm>
            <a:custGeom>
              <a:avLst/>
              <a:gdLst/>
              <a:ahLst/>
              <a:cxnLst/>
              <a:rect l="0" t="0" r="0" b="0"/>
              <a:pathLst>
                <a:path w="139701" h="279401">
                  <a:moveTo>
                    <a:pt x="139700" y="0"/>
                  </a:moveTo>
                  <a:lnTo>
                    <a:pt x="119474" y="13484"/>
                  </a:lnTo>
                  <a:lnTo>
                    <a:pt x="110693" y="21689"/>
                  </a:lnTo>
                  <a:lnTo>
                    <a:pt x="102017" y="31393"/>
                  </a:lnTo>
                  <a:lnTo>
                    <a:pt x="93412" y="42095"/>
                  </a:lnTo>
                  <a:lnTo>
                    <a:pt x="84852" y="54874"/>
                  </a:lnTo>
                  <a:lnTo>
                    <a:pt x="76323" y="69039"/>
                  </a:lnTo>
                  <a:lnTo>
                    <a:pt x="67815" y="84125"/>
                  </a:lnTo>
                  <a:lnTo>
                    <a:pt x="57910" y="99828"/>
                  </a:lnTo>
                  <a:lnTo>
                    <a:pt x="47073" y="115941"/>
                  </a:lnTo>
                  <a:lnTo>
                    <a:pt x="35615" y="132327"/>
                  </a:lnTo>
                  <a:lnTo>
                    <a:pt x="26566" y="150307"/>
                  </a:lnTo>
                  <a:lnTo>
                    <a:pt x="19121" y="169349"/>
                  </a:lnTo>
                  <a:lnTo>
                    <a:pt x="12747" y="189099"/>
                  </a:lnTo>
                  <a:lnTo>
                    <a:pt x="8498" y="207910"/>
                  </a:lnTo>
                  <a:lnTo>
                    <a:pt x="5665" y="226096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565400" y="60579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70706"/>
                  </a:lnTo>
                  <a:lnTo>
                    <a:pt x="1411" y="88060"/>
                  </a:lnTo>
                  <a:lnTo>
                    <a:pt x="3762" y="106684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514600" y="6134100"/>
              <a:ext cx="203201" cy="50801"/>
            </a:xfrm>
            <a:custGeom>
              <a:avLst/>
              <a:gdLst/>
              <a:ahLst/>
              <a:cxnLst/>
              <a:rect l="0" t="0" r="0" b="0"/>
              <a:pathLst>
                <a:path w="203201" h="50801">
                  <a:moveTo>
                    <a:pt x="0" y="0"/>
                  </a:moveTo>
                  <a:lnTo>
                    <a:pt x="20225" y="6741"/>
                  </a:lnTo>
                  <a:lnTo>
                    <a:pt x="30417" y="11550"/>
                  </a:lnTo>
                  <a:lnTo>
                    <a:pt x="41444" y="17577"/>
                  </a:lnTo>
                  <a:lnTo>
                    <a:pt x="53029" y="24418"/>
                  </a:lnTo>
                  <a:lnTo>
                    <a:pt x="66397" y="30390"/>
                  </a:lnTo>
                  <a:lnTo>
                    <a:pt x="80953" y="35782"/>
                  </a:lnTo>
                  <a:lnTo>
                    <a:pt x="96302" y="40788"/>
                  </a:lnTo>
                  <a:lnTo>
                    <a:pt x="112179" y="44125"/>
                  </a:lnTo>
                  <a:lnTo>
                    <a:pt x="128408" y="46350"/>
                  </a:lnTo>
                  <a:lnTo>
                    <a:pt x="2032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791820" y="6025758"/>
              <a:ext cx="111563" cy="335298"/>
            </a:xfrm>
            <a:custGeom>
              <a:avLst/>
              <a:gdLst/>
              <a:ahLst/>
              <a:cxnLst/>
              <a:rect l="0" t="0" r="0" b="0"/>
              <a:pathLst>
                <a:path w="111563" h="335298">
                  <a:moveTo>
                    <a:pt x="78380" y="6742"/>
                  </a:moveTo>
                  <a:lnTo>
                    <a:pt x="58154" y="0"/>
                  </a:lnTo>
                  <a:lnTo>
                    <a:pt x="49373" y="2247"/>
                  </a:lnTo>
                  <a:lnTo>
                    <a:pt x="40697" y="7978"/>
                  </a:lnTo>
                  <a:lnTo>
                    <a:pt x="32092" y="16033"/>
                  </a:lnTo>
                  <a:lnTo>
                    <a:pt x="27765" y="25636"/>
                  </a:lnTo>
                  <a:lnTo>
                    <a:pt x="26292" y="36271"/>
                  </a:lnTo>
                  <a:lnTo>
                    <a:pt x="26721" y="47594"/>
                  </a:lnTo>
                  <a:lnTo>
                    <a:pt x="28418" y="60788"/>
                  </a:lnTo>
                  <a:lnTo>
                    <a:pt x="30961" y="75228"/>
                  </a:lnTo>
                  <a:lnTo>
                    <a:pt x="34067" y="90499"/>
                  </a:lnTo>
                  <a:lnTo>
                    <a:pt x="38960" y="107735"/>
                  </a:lnTo>
                  <a:lnTo>
                    <a:pt x="45044" y="126282"/>
                  </a:lnTo>
                  <a:lnTo>
                    <a:pt x="51923" y="145702"/>
                  </a:lnTo>
                  <a:lnTo>
                    <a:pt x="59331" y="164293"/>
                  </a:lnTo>
                  <a:lnTo>
                    <a:pt x="67091" y="182331"/>
                  </a:lnTo>
                  <a:lnTo>
                    <a:pt x="75087" y="200001"/>
                  </a:lnTo>
                  <a:lnTo>
                    <a:pt x="81829" y="216015"/>
                  </a:lnTo>
                  <a:lnTo>
                    <a:pt x="87735" y="230924"/>
                  </a:lnTo>
                  <a:lnTo>
                    <a:pt x="98060" y="258778"/>
                  </a:lnTo>
                  <a:lnTo>
                    <a:pt x="107352" y="285269"/>
                  </a:lnTo>
                  <a:lnTo>
                    <a:pt x="108983" y="298260"/>
                  </a:lnTo>
                  <a:lnTo>
                    <a:pt x="108660" y="311154"/>
                  </a:lnTo>
                  <a:lnTo>
                    <a:pt x="107033" y="323983"/>
                  </a:lnTo>
                  <a:lnTo>
                    <a:pt x="101715" y="331125"/>
                  </a:lnTo>
                  <a:lnTo>
                    <a:pt x="93937" y="334475"/>
                  </a:lnTo>
                  <a:lnTo>
                    <a:pt x="84518" y="335297"/>
                  </a:lnTo>
                  <a:lnTo>
                    <a:pt x="74005" y="333023"/>
                  </a:lnTo>
                  <a:lnTo>
                    <a:pt x="62763" y="328685"/>
                  </a:lnTo>
                  <a:lnTo>
                    <a:pt x="51035" y="322971"/>
                  </a:lnTo>
                  <a:lnTo>
                    <a:pt x="40394" y="316338"/>
                  </a:lnTo>
                  <a:lnTo>
                    <a:pt x="30478" y="309095"/>
                  </a:lnTo>
                  <a:lnTo>
                    <a:pt x="21045" y="301444"/>
                  </a:lnTo>
                  <a:lnTo>
                    <a:pt x="13346" y="292110"/>
                  </a:lnTo>
                  <a:lnTo>
                    <a:pt x="6802" y="281654"/>
                  </a:lnTo>
                  <a:lnTo>
                    <a:pt x="1027" y="270450"/>
                  </a:lnTo>
                  <a:lnTo>
                    <a:pt x="0" y="260158"/>
                  </a:lnTo>
                  <a:lnTo>
                    <a:pt x="2138" y="250475"/>
                  </a:lnTo>
                  <a:lnTo>
                    <a:pt x="6385" y="241197"/>
                  </a:lnTo>
                  <a:lnTo>
                    <a:pt x="13450" y="232190"/>
                  </a:lnTo>
                  <a:lnTo>
                    <a:pt x="22393" y="223363"/>
                  </a:lnTo>
                  <a:lnTo>
                    <a:pt x="32588" y="214656"/>
                  </a:lnTo>
                  <a:lnTo>
                    <a:pt x="42208" y="206029"/>
                  </a:lnTo>
                  <a:lnTo>
                    <a:pt x="60422" y="188917"/>
                  </a:lnTo>
                  <a:lnTo>
                    <a:pt x="86543" y="163417"/>
                  </a:lnTo>
                  <a:lnTo>
                    <a:pt x="93699" y="153525"/>
                  </a:lnTo>
                  <a:lnTo>
                    <a:pt x="99882" y="142698"/>
                  </a:lnTo>
                  <a:lnTo>
                    <a:pt x="105414" y="131246"/>
                  </a:lnTo>
                  <a:lnTo>
                    <a:pt x="109103" y="117966"/>
                  </a:lnTo>
                  <a:lnTo>
                    <a:pt x="111562" y="103469"/>
                  </a:lnTo>
                  <a:lnTo>
                    <a:pt x="103780" y="575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987311" y="6083300"/>
              <a:ext cx="156093" cy="250426"/>
            </a:xfrm>
            <a:custGeom>
              <a:avLst/>
              <a:gdLst/>
              <a:ahLst/>
              <a:cxnLst/>
              <a:rect l="0" t="0" r="0" b="0"/>
              <a:pathLst>
                <a:path w="156093" h="250426">
                  <a:moveTo>
                    <a:pt x="35289" y="0"/>
                  </a:moveTo>
                  <a:lnTo>
                    <a:pt x="21805" y="13484"/>
                  </a:lnTo>
                  <a:lnTo>
                    <a:pt x="16421" y="21689"/>
                  </a:lnTo>
                  <a:lnTo>
                    <a:pt x="11422" y="31393"/>
                  </a:lnTo>
                  <a:lnTo>
                    <a:pt x="6677" y="42095"/>
                  </a:lnTo>
                  <a:lnTo>
                    <a:pt x="3514" y="54874"/>
                  </a:lnTo>
                  <a:lnTo>
                    <a:pt x="1406" y="69039"/>
                  </a:lnTo>
                  <a:lnTo>
                    <a:pt x="0" y="84125"/>
                  </a:lnTo>
                  <a:lnTo>
                    <a:pt x="474" y="101239"/>
                  </a:lnTo>
                  <a:lnTo>
                    <a:pt x="2201" y="119703"/>
                  </a:lnTo>
                  <a:lnTo>
                    <a:pt x="4764" y="139069"/>
                  </a:lnTo>
                  <a:lnTo>
                    <a:pt x="7883" y="156212"/>
                  </a:lnTo>
                  <a:lnTo>
                    <a:pt x="11374" y="171875"/>
                  </a:lnTo>
                  <a:lnTo>
                    <a:pt x="15112" y="186550"/>
                  </a:lnTo>
                  <a:lnTo>
                    <a:pt x="20426" y="199155"/>
                  </a:lnTo>
                  <a:lnTo>
                    <a:pt x="26792" y="210381"/>
                  </a:lnTo>
                  <a:lnTo>
                    <a:pt x="33857" y="220687"/>
                  </a:lnTo>
                  <a:lnTo>
                    <a:pt x="42801" y="228969"/>
                  </a:lnTo>
                  <a:lnTo>
                    <a:pt x="52997" y="235902"/>
                  </a:lnTo>
                  <a:lnTo>
                    <a:pt x="64027" y="241934"/>
                  </a:lnTo>
                  <a:lnTo>
                    <a:pt x="77025" y="245956"/>
                  </a:lnTo>
                  <a:lnTo>
                    <a:pt x="91335" y="248637"/>
                  </a:lnTo>
                  <a:lnTo>
                    <a:pt x="106520" y="250425"/>
                  </a:lnTo>
                  <a:lnTo>
                    <a:pt x="119465" y="247383"/>
                  </a:lnTo>
                  <a:lnTo>
                    <a:pt x="130917" y="241122"/>
                  </a:lnTo>
                  <a:lnTo>
                    <a:pt x="141374" y="232714"/>
                  </a:lnTo>
                  <a:lnTo>
                    <a:pt x="148346" y="221465"/>
                  </a:lnTo>
                  <a:lnTo>
                    <a:pt x="152993" y="208321"/>
                  </a:lnTo>
                  <a:lnTo>
                    <a:pt x="156092" y="193914"/>
                  </a:lnTo>
                  <a:lnTo>
                    <a:pt x="155335" y="180076"/>
                  </a:lnTo>
                  <a:lnTo>
                    <a:pt x="152008" y="166617"/>
                  </a:lnTo>
                  <a:lnTo>
                    <a:pt x="146968" y="153411"/>
                  </a:lnTo>
                  <a:lnTo>
                    <a:pt x="140786" y="140374"/>
                  </a:lnTo>
                  <a:lnTo>
                    <a:pt x="133843" y="127449"/>
                  </a:lnTo>
                  <a:lnTo>
                    <a:pt x="126391" y="114599"/>
                  </a:lnTo>
                  <a:lnTo>
                    <a:pt x="115779" y="106033"/>
                  </a:lnTo>
                  <a:lnTo>
                    <a:pt x="103060" y="100321"/>
                  </a:lnTo>
                  <a:lnTo>
                    <a:pt x="88936" y="96514"/>
                  </a:lnTo>
                  <a:lnTo>
                    <a:pt x="78109" y="98209"/>
                  </a:lnTo>
                  <a:lnTo>
                    <a:pt x="69480" y="103573"/>
                  </a:lnTo>
                  <a:lnTo>
                    <a:pt x="62316" y="111382"/>
                  </a:lnTo>
                  <a:lnTo>
                    <a:pt x="56129" y="120821"/>
                  </a:lnTo>
                  <a:lnTo>
                    <a:pt x="50593" y="131347"/>
                  </a:lnTo>
                  <a:lnTo>
                    <a:pt x="45492" y="142598"/>
                  </a:lnTo>
                  <a:lnTo>
                    <a:pt x="43502" y="154332"/>
                  </a:lnTo>
                  <a:lnTo>
                    <a:pt x="43586" y="166388"/>
                  </a:lnTo>
                  <a:lnTo>
                    <a:pt x="47989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201233" y="6159500"/>
              <a:ext cx="131539" cy="215909"/>
            </a:xfrm>
            <a:custGeom>
              <a:avLst/>
              <a:gdLst/>
              <a:ahLst/>
              <a:cxnLst/>
              <a:rect l="0" t="0" r="0" b="0"/>
              <a:pathLst>
                <a:path w="131539" h="215909">
                  <a:moveTo>
                    <a:pt x="37267" y="0"/>
                  </a:moveTo>
                  <a:lnTo>
                    <a:pt x="23783" y="13484"/>
                  </a:lnTo>
                  <a:lnTo>
                    <a:pt x="18399" y="21689"/>
                  </a:lnTo>
                  <a:lnTo>
                    <a:pt x="13400" y="31393"/>
                  </a:lnTo>
                  <a:lnTo>
                    <a:pt x="8655" y="42095"/>
                  </a:lnTo>
                  <a:lnTo>
                    <a:pt x="5492" y="54874"/>
                  </a:lnTo>
                  <a:lnTo>
                    <a:pt x="3384" y="69039"/>
                  </a:lnTo>
                  <a:lnTo>
                    <a:pt x="1978" y="84125"/>
                  </a:lnTo>
                  <a:lnTo>
                    <a:pt x="1041" y="99828"/>
                  </a:lnTo>
                  <a:lnTo>
                    <a:pt x="0" y="132327"/>
                  </a:lnTo>
                  <a:lnTo>
                    <a:pt x="2544" y="147485"/>
                  </a:lnTo>
                  <a:lnTo>
                    <a:pt x="7063" y="161823"/>
                  </a:lnTo>
                  <a:lnTo>
                    <a:pt x="12897" y="175615"/>
                  </a:lnTo>
                  <a:lnTo>
                    <a:pt x="21020" y="187632"/>
                  </a:lnTo>
                  <a:lnTo>
                    <a:pt x="30669" y="198465"/>
                  </a:lnTo>
                  <a:lnTo>
                    <a:pt x="41335" y="208510"/>
                  </a:lnTo>
                  <a:lnTo>
                    <a:pt x="52679" y="213795"/>
                  </a:lnTo>
                  <a:lnTo>
                    <a:pt x="64475" y="215908"/>
                  </a:lnTo>
                  <a:lnTo>
                    <a:pt x="76572" y="215905"/>
                  </a:lnTo>
                  <a:lnTo>
                    <a:pt x="86048" y="211670"/>
                  </a:lnTo>
                  <a:lnTo>
                    <a:pt x="93776" y="204613"/>
                  </a:lnTo>
                  <a:lnTo>
                    <a:pt x="100340" y="195676"/>
                  </a:lnTo>
                  <a:lnTo>
                    <a:pt x="106127" y="184072"/>
                  </a:lnTo>
                  <a:lnTo>
                    <a:pt x="111395" y="170692"/>
                  </a:lnTo>
                  <a:lnTo>
                    <a:pt x="129991" y="115404"/>
                  </a:lnTo>
                  <a:lnTo>
                    <a:pt x="131538" y="100925"/>
                  </a:lnTo>
                  <a:lnTo>
                    <a:pt x="131159" y="85627"/>
                  </a:lnTo>
                  <a:lnTo>
                    <a:pt x="129495" y="69785"/>
                  </a:lnTo>
                  <a:lnTo>
                    <a:pt x="125563" y="56401"/>
                  </a:lnTo>
                  <a:lnTo>
                    <a:pt x="120120" y="44656"/>
                  </a:lnTo>
                  <a:lnTo>
                    <a:pt x="113668" y="34004"/>
                  </a:lnTo>
                  <a:lnTo>
                    <a:pt x="103723" y="26903"/>
                  </a:lnTo>
                  <a:lnTo>
                    <a:pt x="91449" y="22168"/>
                  </a:lnTo>
                  <a:lnTo>
                    <a:pt x="77621" y="19012"/>
                  </a:lnTo>
                  <a:lnTo>
                    <a:pt x="64170" y="19730"/>
                  </a:lnTo>
                  <a:lnTo>
                    <a:pt x="50969" y="23031"/>
                  </a:lnTo>
                  <a:lnTo>
                    <a:pt x="11867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92100" y="6553200"/>
              <a:ext cx="266701" cy="304801"/>
            </a:xfrm>
            <a:custGeom>
              <a:avLst/>
              <a:gdLst/>
              <a:ahLst/>
              <a:cxnLst/>
              <a:rect l="0" t="0" r="0" b="0"/>
              <a:pathLst>
                <a:path w="266701" h="304801">
                  <a:moveTo>
                    <a:pt x="0" y="0"/>
                  </a:moveTo>
                  <a:lnTo>
                    <a:pt x="0" y="70706"/>
                  </a:lnTo>
                  <a:lnTo>
                    <a:pt x="1411" y="88059"/>
                  </a:lnTo>
                  <a:lnTo>
                    <a:pt x="3762" y="106684"/>
                  </a:lnTo>
                  <a:lnTo>
                    <a:pt x="6741" y="126155"/>
                  </a:lnTo>
                  <a:lnTo>
                    <a:pt x="8727" y="144781"/>
                  </a:lnTo>
                  <a:lnTo>
                    <a:pt x="10052" y="162843"/>
                  </a:lnTo>
                  <a:lnTo>
                    <a:pt x="10934" y="180529"/>
                  </a:lnTo>
                  <a:lnTo>
                    <a:pt x="10112" y="196552"/>
                  </a:lnTo>
                  <a:lnTo>
                    <a:pt x="8152" y="211468"/>
                  </a:lnTo>
                  <a:lnTo>
                    <a:pt x="5434" y="225645"/>
                  </a:lnTo>
                  <a:lnTo>
                    <a:pt x="3623" y="228041"/>
                  </a:lnTo>
                  <a:lnTo>
                    <a:pt x="2415" y="222583"/>
                  </a:lnTo>
                  <a:lnTo>
                    <a:pt x="1610" y="211888"/>
                  </a:lnTo>
                  <a:lnTo>
                    <a:pt x="2484" y="199114"/>
                  </a:lnTo>
                  <a:lnTo>
                    <a:pt x="4478" y="184953"/>
                  </a:lnTo>
                  <a:lnTo>
                    <a:pt x="17818" y="114929"/>
                  </a:lnTo>
                  <a:lnTo>
                    <a:pt x="25793" y="78361"/>
                  </a:lnTo>
                  <a:lnTo>
                    <a:pt x="29895" y="60707"/>
                  </a:lnTo>
                  <a:lnTo>
                    <a:pt x="34041" y="44705"/>
                  </a:lnTo>
                  <a:lnTo>
                    <a:pt x="38216" y="29803"/>
                  </a:lnTo>
                  <a:lnTo>
                    <a:pt x="42411" y="15635"/>
                  </a:lnTo>
                  <a:lnTo>
                    <a:pt x="46618" y="10424"/>
                  </a:lnTo>
                  <a:lnTo>
                    <a:pt x="50834" y="11183"/>
                  </a:lnTo>
                  <a:lnTo>
                    <a:pt x="55056" y="15921"/>
                  </a:lnTo>
                  <a:lnTo>
                    <a:pt x="59282" y="24725"/>
                  </a:lnTo>
                  <a:lnTo>
                    <a:pt x="63510" y="36239"/>
                  </a:lnTo>
                  <a:lnTo>
                    <a:pt x="67740" y="49559"/>
                  </a:lnTo>
                  <a:lnTo>
                    <a:pt x="71971" y="65495"/>
                  </a:lnTo>
                  <a:lnTo>
                    <a:pt x="93133" y="155502"/>
                  </a:lnTo>
                  <a:lnTo>
                    <a:pt x="94544" y="171401"/>
                  </a:lnTo>
                  <a:lnTo>
                    <a:pt x="94074" y="186234"/>
                  </a:lnTo>
                  <a:lnTo>
                    <a:pt x="92349" y="200355"/>
                  </a:lnTo>
                  <a:lnTo>
                    <a:pt x="92610" y="205537"/>
                  </a:lnTo>
                  <a:lnTo>
                    <a:pt x="94196" y="204758"/>
                  </a:lnTo>
                  <a:lnTo>
                    <a:pt x="96664" y="200005"/>
                  </a:lnTo>
                  <a:lnTo>
                    <a:pt x="101131" y="192603"/>
                  </a:lnTo>
                  <a:lnTo>
                    <a:pt x="113621" y="173090"/>
                  </a:lnTo>
                  <a:lnTo>
                    <a:pt x="119492" y="160549"/>
                  </a:lnTo>
                  <a:lnTo>
                    <a:pt x="124816" y="146543"/>
                  </a:lnTo>
                  <a:lnTo>
                    <a:pt x="129777" y="131562"/>
                  </a:lnTo>
                  <a:lnTo>
                    <a:pt x="135907" y="117341"/>
                  </a:lnTo>
                  <a:lnTo>
                    <a:pt x="142816" y="103627"/>
                  </a:lnTo>
                  <a:lnTo>
                    <a:pt x="150244" y="90251"/>
                  </a:lnTo>
                  <a:lnTo>
                    <a:pt x="158018" y="77101"/>
                  </a:lnTo>
                  <a:lnTo>
                    <a:pt x="174182" y="51200"/>
                  </a:lnTo>
                  <a:lnTo>
                    <a:pt x="181032" y="46833"/>
                  </a:lnTo>
                  <a:lnTo>
                    <a:pt x="187010" y="48155"/>
                  </a:lnTo>
                  <a:lnTo>
                    <a:pt x="192407" y="53270"/>
                  </a:lnTo>
                  <a:lnTo>
                    <a:pt x="197415" y="65147"/>
                  </a:lnTo>
                  <a:lnTo>
                    <a:pt x="202166" y="81530"/>
                  </a:lnTo>
                  <a:lnTo>
                    <a:pt x="206744" y="100920"/>
                  </a:lnTo>
                  <a:lnTo>
                    <a:pt x="209796" y="120902"/>
                  </a:lnTo>
                  <a:lnTo>
                    <a:pt x="211830" y="141278"/>
                  </a:lnTo>
                  <a:lnTo>
                    <a:pt x="213187" y="161919"/>
                  </a:lnTo>
                  <a:lnTo>
                    <a:pt x="215502" y="181323"/>
                  </a:lnTo>
                  <a:lnTo>
                    <a:pt x="218457" y="199904"/>
                  </a:lnTo>
                  <a:lnTo>
                    <a:pt x="221838" y="217937"/>
                  </a:lnTo>
                  <a:lnTo>
                    <a:pt x="229357" y="253023"/>
                  </a:lnTo>
                  <a:lnTo>
                    <a:pt x="2667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60400" y="6807200"/>
              <a:ext cx="139701" cy="50801"/>
            </a:xfrm>
            <a:custGeom>
              <a:avLst/>
              <a:gdLst/>
              <a:ahLst/>
              <a:cxnLst/>
              <a:rect l="0" t="0" r="0" b="0"/>
              <a:pathLst>
                <a:path w="139701" h="50801">
                  <a:moveTo>
                    <a:pt x="0" y="0"/>
                  </a:moveTo>
                  <a:lnTo>
                    <a:pt x="33709" y="6741"/>
                  </a:lnTo>
                  <a:lnTo>
                    <a:pt x="47873" y="10138"/>
                  </a:lnTo>
                  <a:lnTo>
                    <a:pt x="61548" y="13814"/>
                  </a:lnTo>
                  <a:lnTo>
                    <a:pt x="74899" y="17676"/>
                  </a:lnTo>
                  <a:lnTo>
                    <a:pt x="88032" y="23073"/>
                  </a:lnTo>
                  <a:lnTo>
                    <a:pt x="101021" y="29493"/>
                  </a:lnTo>
                  <a:lnTo>
                    <a:pt x="1397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23900" y="6934200"/>
              <a:ext cx="76201" cy="50801"/>
            </a:xfrm>
            <a:custGeom>
              <a:avLst/>
              <a:gdLst/>
              <a:ahLst/>
              <a:cxnLst/>
              <a:rect l="0" t="0" r="0" b="0"/>
              <a:pathLst>
                <a:path w="76201" h="50801">
                  <a:moveTo>
                    <a:pt x="0" y="0"/>
                  </a:moveTo>
                  <a:lnTo>
                    <a:pt x="13483" y="13484"/>
                  </a:lnTo>
                  <a:lnTo>
                    <a:pt x="21689" y="20278"/>
                  </a:lnTo>
                  <a:lnTo>
                    <a:pt x="31392" y="27629"/>
                  </a:lnTo>
                  <a:lnTo>
                    <a:pt x="762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028700" y="671830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12700" y="0"/>
                  </a:moveTo>
                  <a:lnTo>
                    <a:pt x="12700" y="33710"/>
                  </a:lnTo>
                  <a:lnTo>
                    <a:pt x="11288" y="47873"/>
                  </a:lnTo>
                  <a:lnTo>
                    <a:pt x="8937" y="61548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079500" y="68326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165100" y="0"/>
                  </a:moveTo>
                  <a:lnTo>
                    <a:pt x="151616" y="13484"/>
                  </a:lnTo>
                  <a:lnTo>
                    <a:pt x="144821" y="21689"/>
                  </a:lnTo>
                  <a:lnTo>
                    <a:pt x="137470" y="31393"/>
                  </a:lnTo>
                  <a:lnTo>
                    <a:pt x="121775" y="53463"/>
                  </a:lnTo>
                  <a:lnTo>
                    <a:pt x="105392" y="77383"/>
                  </a:lnTo>
                  <a:lnTo>
                    <a:pt x="97073" y="88278"/>
                  </a:lnTo>
                  <a:lnTo>
                    <a:pt x="88704" y="98362"/>
                  </a:lnTo>
                  <a:lnTo>
                    <a:pt x="80302" y="107908"/>
                  </a:lnTo>
                  <a:lnTo>
                    <a:pt x="71879" y="119916"/>
                  </a:lnTo>
                  <a:lnTo>
                    <a:pt x="63442" y="133567"/>
                  </a:lnTo>
                  <a:lnTo>
                    <a:pt x="54994" y="148311"/>
                  </a:lnTo>
                  <a:lnTo>
                    <a:pt x="46540" y="162374"/>
                  </a:lnTo>
                  <a:lnTo>
                    <a:pt x="38082" y="175983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231900" y="70231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0" y="0"/>
                  </a:moveTo>
                  <a:lnTo>
                    <a:pt x="6742" y="26968"/>
                  </a:lnTo>
                  <a:lnTo>
                    <a:pt x="8727" y="40556"/>
                  </a:lnTo>
                  <a:lnTo>
                    <a:pt x="10052" y="55260"/>
                  </a:lnTo>
                  <a:lnTo>
                    <a:pt x="10934" y="70706"/>
                  </a:lnTo>
                  <a:lnTo>
                    <a:pt x="11915" y="106684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62094" y="7150100"/>
              <a:ext cx="140704" cy="380771"/>
            </a:xfrm>
            <a:custGeom>
              <a:avLst/>
              <a:gdLst/>
              <a:ahLst/>
              <a:cxnLst/>
              <a:rect l="0" t="0" r="0" b="0"/>
              <a:pathLst>
                <a:path w="140704" h="380771">
                  <a:moveTo>
                    <a:pt x="31606" y="0"/>
                  </a:moveTo>
                  <a:lnTo>
                    <a:pt x="24864" y="20225"/>
                  </a:lnTo>
                  <a:lnTo>
                    <a:pt x="22878" y="33239"/>
                  </a:lnTo>
                  <a:lnTo>
                    <a:pt x="21554" y="48970"/>
                  </a:lnTo>
                  <a:lnTo>
                    <a:pt x="20671" y="66513"/>
                  </a:lnTo>
                  <a:lnTo>
                    <a:pt x="19690" y="104821"/>
                  </a:lnTo>
                  <a:lnTo>
                    <a:pt x="19429" y="124914"/>
                  </a:lnTo>
                  <a:lnTo>
                    <a:pt x="17843" y="142542"/>
                  </a:lnTo>
                  <a:lnTo>
                    <a:pt x="15375" y="158529"/>
                  </a:lnTo>
                  <a:lnTo>
                    <a:pt x="12318" y="173418"/>
                  </a:lnTo>
                  <a:lnTo>
                    <a:pt x="10281" y="188990"/>
                  </a:lnTo>
                  <a:lnTo>
                    <a:pt x="8922" y="205016"/>
                  </a:lnTo>
                  <a:lnTo>
                    <a:pt x="8017" y="221343"/>
                  </a:lnTo>
                  <a:lnTo>
                    <a:pt x="6002" y="236463"/>
                  </a:lnTo>
                  <a:lnTo>
                    <a:pt x="3248" y="250775"/>
                  </a:lnTo>
                  <a:lnTo>
                    <a:pt x="0" y="264550"/>
                  </a:lnTo>
                  <a:lnTo>
                    <a:pt x="658" y="269499"/>
                  </a:lnTo>
                  <a:lnTo>
                    <a:pt x="3918" y="268566"/>
                  </a:lnTo>
                  <a:lnTo>
                    <a:pt x="8914" y="263711"/>
                  </a:lnTo>
                  <a:lnTo>
                    <a:pt x="16478" y="259063"/>
                  </a:lnTo>
                  <a:lnTo>
                    <a:pt x="25754" y="254553"/>
                  </a:lnTo>
                  <a:lnTo>
                    <a:pt x="36171" y="250135"/>
                  </a:lnTo>
                  <a:lnTo>
                    <a:pt x="47349" y="248601"/>
                  </a:lnTo>
                  <a:lnTo>
                    <a:pt x="59035" y="248990"/>
                  </a:lnTo>
                  <a:lnTo>
                    <a:pt x="71058" y="250659"/>
                  </a:lnTo>
                  <a:lnTo>
                    <a:pt x="81896" y="254595"/>
                  </a:lnTo>
                  <a:lnTo>
                    <a:pt x="91944" y="260041"/>
                  </a:lnTo>
                  <a:lnTo>
                    <a:pt x="101464" y="266494"/>
                  </a:lnTo>
                  <a:lnTo>
                    <a:pt x="110634" y="275029"/>
                  </a:lnTo>
                  <a:lnTo>
                    <a:pt x="119569" y="284953"/>
                  </a:lnTo>
                  <a:lnTo>
                    <a:pt x="128348" y="295802"/>
                  </a:lnTo>
                  <a:lnTo>
                    <a:pt x="134200" y="308678"/>
                  </a:lnTo>
                  <a:lnTo>
                    <a:pt x="138102" y="322908"/>
                  </a:lnTo>
                  <a:lnTo>
                    <a:pt x="140703" y="338039"/>
                  </a:lnTo>
                  <a:lnTo>
                    <a:pt x="139615" y="350948"/>
                  </a:lnTo>
                  <a:lnTo>
                    <a:pt x="136067" y="362376"/>
                  </a:lnTo>
                  <a:lnTo>
                    <a:pt x="130880" y="372817"/>
                  </a:lnTo>
                  <a:lnTo>
                    <a:pt x="123189" y="378367"/>
                  </a:lnTo>
                  <a:lnTo>
                    <a:pt x="113828" y="380655"/>
                  </a:lnTo>
                  <a:lnTo>
                    <a:pt x="103354" y="380770"/>
                  </a:lnTo>
                  <a:lnTo>
                    <a:pt x="92138" y="378024"/>
                  </a:lnTo>
                  <a:lnTo>
                    <a:pt x="80427" y="373371"/>
                  </a:lnTo>
                  <a:lnTo>
                    <a:pt x="68386" y="367448"/>
                  </a:lnTo>
                  <a:lnTo>
                    <a:pt x="57537" y="360676"/>
                  </a:lnTo>
                  <a:lnTo>
                    <a:pt x="47482" y="353339"/>
                  </a:lnTo>
                  <a:lnTo>
                    <a:pt x="6206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35000" y="74168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0"/>
                  </a:moveTo>
                  <a:lnTo>
                    <a:pt x="26967" y="0"/>
                  </a:lnTo>
                  <a:lnTo>
                    <a:pt x="39145" y="2822"/>
                  </a:lnTo>
                  <a:lnTo>
                    <a:pt x="51496" y="7525"/>
                  </a:lnTo>
                  <a:lnTo>
                    <a:pt x="889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47700" y="7480300"/>
              <a:ext cx="88901" cy="38101"/>
            </a:xfrm>
            <a:custGeom>
              <a:avLst/>
              <a:gdLst/>
              <a:ahLst/>
              <a:cxnLst/>
              <a:rect l="0" t="0" r="0" b="0"/>
              <a:pathLst>
                <a:path w="88901" h="38101">
                  <a:moveTo>
                    <a:pt x="0" y="0"/>
                  </a:moveTo>
                  <a:lnTo>
                    <a:pt x="13483" y="13484"/>
                  </a:lnTo>
                  <a:lnTo>
                    <a:pt x="23100" y="18867"/>
                  </a:lnTo>
                  <a:lnTo>
                    <a:pt x="35155" y="23866"/>
                  </a:lnTo>
                  <a:lnTo>
                    <a:pt x="889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75060" y="7212607"/>
              <a:ext cx="166341" cy="356084"/>
            </a:xfrm>
            <a:custGeom>
              <a:avLst/>
              <a:gdLst/>
              <a:ahLst/>
              <a:cxnLst/>
              <a:rect l="0" t="0" r="0" b="0"/>
              <a:pathLst>
                <a:path w="166341" h="356084">
                  <a:moveTo>
                    <a:pt x="128240" y="26393"/>
                  </a:moveTo>
                  <a:lnTo>
                    <a:pt x="121497" y="6167"/>
                  </a:lnTo>
                  <a:lnTo>
                    <a:pt x="115278" y="1620"/>
                  </a:lnTo>
                  <a:lnTo>
                    <a:pt x="106899" y="0"/>
                  </a:lnTo>
                  <a:lnTo>
                    <a:pt x="97079" y="331"/>
                  </a:lnTo>
                  <a:lnTo>
                    <a:pt x="89121" y="6195"/>
                  </a:lnTo>
                  <a:lnTo>
                    <a:pt x="82405" y="15750"/>
                  </a:lnTo>
                  <a:lnTo>
                    <a:pt x="76517" y="27764"/>
                  </a:lnTo>
                  <a:lnTo>
                    <a:pt x="72591" y="41418"/>
                  </a:lnTo>
                  <a:lnTo>
                    <a:pt x="69974" y="56165"/>
                  </a:lnTo>
                  <a:lnTo>
                    <a:pt x="68229" y="71641"/>
                  </a:lnTo>
                  <a:lnTo>
                    <a:pt x="68477" y="86191"/>
                  </a:lnTo>
                  <a:lnTo>
                    <a:pt x="70053" y="100125"/>
                  </a:lnTo>
                  <a:lnTo>
                    <a:pt x="82723" y="166389"/>
                  </a:lnTo>
                  <a:lnTo>
                    <a:pt x="86606" y="183224"/>
                  </a:lnTo>
                  <a:lnTo>
                    <a:pt x="90606" y="198680"/>
                  </a:lnTo>
                  <a:lnTo>
                    <a:pt x="94684" y="213218"/>
                  </a:lnTo>
                  <a:lnTo>
                    <a:pt x="97402" y="228554"/>
                  </a:lnTo>
                  <a:lnTo>
                    <a:pt x="99215" y="244423"/>
                  </a:lnTo>
                  <a:lnTo>
                    <a:pt x="100423" y="260646"/>
                  </a:lnTo>
                  <a:lnTo>
                    <a:pt x="101228" y="277106"/>
                  </a:lnTo>
                  <a:lnTo>
                    <a:pt x="102123" y="310446"/>
                  </a:lnTo>
                  <a:lnTo>
                    <a:pt x="99540" y="324418"/>
                  </a:lnTo>
                  <a:lnTo>
                    <a:pt x="94995" y="336553"/>
                  </a:lnTo>
                  <a:lnTo>
                    <a:pt x="89143" y="347467"/>
                  </a:lnTo>
                  <a:lnTo>
                    <a:pt x="81009" y="353331"/>
                  </a:lnTo>
                  <a:lnTo>
                    <a:pt x="71352" y="355829"/>
                  </a:lnTo>
                  <a:lnTo>
                    <a:pt x="60681" y="356083"/>
                  </a:lnTo>
                  <a:lnTo>
                    <a:pt x="50745" y="353431"/>
                  </a:lnTo>
                  <a:lnTo>
                    <a:pt x="41299" y="348840"/>
                  </a:lnTo>
                  <a:lnTo>
                    <a:pt x="32179" y="342958"/>
                  </a:lnTo>
                  <a:lnTo>
                    <a:pt x="23277" y="334802"/>
                  </a:lnTo>
                  <a:lnTo>
                    <a:pt x="14520" y="325132"/>
                  </a:lnTo>
                  <a:lnTo>
                    <a:pt x="5860" y="314452"/>
                  </a:lnTo>
                  <a:lnTo>
                    <a:pt x="1498" y="303099"/>
                  </a:lnTo>
                  <a:lnTo>
                    <a:pt x="0" y="291297"/>
                  </a:lnTo>
                  <a:lnTo>
                    <a:pt x="413" y="279196"/>
                  </a:lnTo>
                  <a:lnTo>
                    <a:pt x="3511" y="266894"/>
                  </a:lnTo>
                  <a:lnTo>
                    <a:pt x="8398" y="254461"/>
                  </a:lnTo>
                  <a:lnTo>
                    <a:pt x="14479" y="241938"/>
                  </a:lnTo>
                  <a:lnTo>
                    <a:pt x="22766" y="232178"/>
                  </a:lnTo>
                  <a:lnTo>
                    <a:pt x="32524" y="224261"/>
                  </a:lnTo>
                  <a:lnTo>
                    <a:pt x="43262" y="217572"/>
                  </a:lnTo>
                  <a:lnTo>
                    <a:pt x="53244" y="210290"/>
                  </a:lnTo>
                  <a:lnTo>
                    <a:pt x="62720" y="202613"/>
                  </a:lnTo>
                  <a:lnTo>
                    <a:pt x="71860" y="194673"/>
                  </a:lnTo>
                  <a:lnTo>
                    <a:pt x="80775" y="185146"/>
                  </a:lnTo>
                  <a:lnTo>
                    <a:pt x="89541" y="174561"/>
                  </a:lnTo>
                  <a:lnTo>
                    <a:pt x="98207" y="163272"/>
                  </a:lnTo>
                  <a:lnTo>
                    <a:pt x="106807" y="152923"/>
                  </a:lnTo>
                  <a:lnTo>
                    <a:pt x="115362" y="143202"/>
                  </a:lnTo>
                  <a:lnTo>
                    <a:pt x="123888" y="133899"/>
                  </a:lnTo>
                  <a:lnTo>
                    <a:pt x="132394" y="123463"/>
                  </a:lnTo>
                  <a:lnTo>
                    <a:pt x="140887" y="112273"/>
                  </a:lnTo>
                  <a:lnTo>
                    <a:pt x="166340" y="6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036255" y="7340600"/>
              <a:ext cx="106746" cy="290308"/>
            </a:xfrm>
            <a:custGeom>
              <a:avLst/>
              <a:gdLst/>
              <a:ahLst/>
              <a:cxnLst/>
              <a:rect l="0" t="0" r="0" b="0"/>
              <a:pathLst>
                <a:path w="106746" h="290308">
                  <a:moveTo>
                    <a:pt x="106745" y="0"/>
                  </a:moveTo>
                  <a:lnTo>
                    <a:pt x="86519" y="13484"/>
                  </a:lnTo>
                  <a:lnTo>
                    <a:pt x="77738" y="21689"/>
                  </a:lnTo>
                  <a:lnTo>
                    <a:pt x="69063" y="31393"/>
                  </a:lnTo>
                  <a:lnTo>
                    <a:pt x="60457" y="42095"/>
                  </a:lnTo>
                  <a:lnTo>
                    <a:pt x="51897" y="56285"/>
                  </a:lnTo>
                  <a:lnTo>
                    <a:pt x="43368" y="72801"/>
                  </a:lnTo>
                  <a:lnTo>
                    <a:pt x="34860" y="90868"/>
                  </a:lnTo>
                  <a:lnTo>
                    <a:pt x="27777" y="108556"/>
                  </a:lnTo>
                  <a:lnTo>
                    <a:pt x="21644" y="125993"/>
                  </a:lnTo>
                  <a:lnTo>
                    <a:pt x="16144" y="143262"/>
                  </a:lnTo>
                  <a:lnTo>
                    <a:pt x="6270" y="177501"/>
                  </a:lnTo>
                  <a:lnTo>
                    <a:pt x="1662" y="194534"/>
                  </a:lnTo>
                  <a:lnTo>
                    <a:pt x="0" y="210122"/>
                  </a:lnTo>
                  <a:lnTo>
                    <a:pt x="304" y="224748"/>
                  </a:lnTo>
                  <a:lnTo>
                    <a:pt x="1918" y="238731"/>
                  </a:lnTo>
                  <a:lnTo>
                    <a:pt x="5815" y="252288"/>
                  </a:lnTo>
                  <a:lnTo>
                    <a:pt x="11236" y="265558"/>
                  </a:lnTo>
                  <a:lnTo>
                    <a:pt x="17672" y="278639"/>
                  </a:lnTo>
                  <a:lnTo>
                    <a:pt x="26196" y="285948"/>
                  </a:lnTo>
                  <a:lnTo>
                    <a:pt x="36112" y="289410"/>
                  </a:lnTo>
                  <a:lnTo>
                    <a:pt x="46956" y="290307"/>
                  </a:lnTo>
                  <a:lnTo>
                    <a:pt x="57008" y="286670"/>
                  </a:lnTo>
                  <a:lnTo>
                    <a:pt x="66531" y="280013"/>
                  </a:lnTo>
                  <a:lnTo>
                    <a:pt x="75702" y="271342"/>
                  </a:lnTo>
                  <a:lnTo>
                    <a:pt x="81816" y="259917"/>
                  </a:lnTo>
                  <a:lnTo>
                    <a:pt x="85892" y="246655"/>
                  </a:lnTo>
                  <a:lnTo>
                    <a:pt x="88610" y="232170"/>
                  </a:lnTo>
                  <a:lnTo>
                    <a:pt x="89010" y="218280"/>
                  </a:lnTo>
                  <a:lnTo>
                    <a:pt x="87866" y="204786"/>
                  </a:lnTo>
                  <a:lnTo>
                    <a:pt x="85692" y="191558"/>
                  </a:lnTo>
                  <a:lnTo>
                    <a:pt x="78599" y="182738"/>
                  </a:lnTo>
                  <a:lnTo>
                    <a:pt x="68225" y="176858"/>
                  </a:lnTo>
                  <a:lnTo>
                    <a:pt x="17845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197013" y="7442200"/>
              <a:ext cx="145916" cy="276594"/>
            </a:xfrm>
            <a:custGeom>
              <a:avLst/>
              <a:gdLst/>
              <a:ahLst/>
              <a:cxnLst/>
              <a:rect l="0" t="0" r="0" b="0"/>
              <a:pathLst>
                <a:path w="145916" h="276594">
                  <a:moveTo>
                    <a:pt x="85687" y="25400"/>
                  </a:moveTo>
                  <a:lnTo>
                    <a:pt x="72203" y="38884"/>
                  </a:lnTo>
                  <a:lnTo>
                    <a:pt x="65408" y="47089"/>
                  </a:lnTo>
                  <a:lnTo>
                    <a:pt x="58057" y="56793"/>
                  </a:lnTo>
                  <a:lnTo>
                    <a:pt x="50333" y="67495"/>
                  </a:lnTo>
                  <a:lnTo>
                    <a:pt x="42362" y="80274"/>
                  </a:lnTo>
                  <a:lnTo>
                    <a:pt x="34226" y="94439"/>
                  </a:lnTo>
                  <a:lnTo>
                    <a:pt x="25979" y="109525"/>
                  </a:lnTo>
                  <a:lnTo>
                    <a:pt x="19071" y="125228"/>
                  </a:lnTo>
                  <a:lnTo>
                    <a:pt x="13054" y="141340"/>
                  </a:lnTo>
                  <a:lnTo>
                    <a:pt x="7631" y="157727"/>
                  </a:lnTo>
                  <a:lnTo>
                    <a:pt x="4016" y="175707"/>
                  </a:lnTo>
                  <a:lnTo>
                    <a:pt x="1606" y="194749"/>
                  </a:lnTo>
                  <a:lnTo>
                    <a:pt x="0" y="214499"/>
                  </a:lnTo>
                  <a:lnTo>
                    <a:pt x="340" y="231899"/>
                  </a:lnTo>
                  <a:lnTo>
                    <a:pt x="1978" y="247733"/>
                  </a:lnTo>
                  <a:lnTo>
                    <a:pt x="4481" y="262521"/>
                  </a:lnTo>
                  <a:lnTo>
                    <a:pt x="11794" y="270970"/>
                  </a:lnTo>
                  <a:lnTo>
                    <a:pt x="22313" y="275191"/>
                  </a:lnTo>
                  <a:lnTo>
                    <a:pt x="34971" y="276593"/>
                  </a:lnTo>
                  <a:lnTo>
                    <a:pt x="46232" y="274707"/>
                  </a:lnTo>
                  <a:lnTo>
                    <a:pt x="56561" y="270627"/>
                  </a:lnTo>
                  <a:lnTo>
                    <a:pt x="66270" y="265084"/>
                  </a:lnTo>
                  <a:lnTo>
                    <a:pt x="75564" y="257156"/>
                  </a:lnTo>
                  <a:lnTo>
                    <a:pt x="84583" y="247637"/>
                  </a:lnTo>
                  <a:lnTo>
                    <a:pt x="93417" y="237058"/>
                  </a:lnTo>
                  <a:lnTo>
                    <a:pt x="102129" y="222949"/>
                  </a:lnTo>
                  <a:lnTo>
                    <a:pt x="110759" y="206488"/>
                  </a:lnTo>
                  <a:lnTo>
                    <a:pt x="119335" y="188459"/>
                  </a:lnTo>
                  <a:lnTo>
                    <a:pt x="126463" y="170795"/>
                  </a:lnTo>
                  <a:lnTo>
                    <a:pt x="132627" y="153374"/>
                  </a:lnTo>
                  <a:lnTo>
                    <a:pt x="138147" y="136116"/>
                  </a:lnTo>
                  <a:lnTo>
                    <a:pt x="141827" y="118966"/>
                  </a:lnTo>
                  <a:lnTo>
                    <a:pt x="144280" y="101888"/>
                  </a:lnTo>
                  <a:lnTo>
                    <a:pt x="145915" y="84859"/>
                  </a:lnTo>
                  <a:lnTo>
                    <a:pt x="144184" y="67861"/>
                  </a:lnTo>
                  <a:lnTo>
                    <a:pt x="140207" y="50885"/>
                  </a:lnTo>
                  <a:lnTo>
                    <a:pt x="134733" y="33923"/>
                  </a:lnTo>
                  <a:lnTo>
                    <a:pt x="126851" y="21204"/>
                  </a:lnTo>
                  <a:lnTo>
                    <a:pt x="117363" y="11314"/>
                  </a:lnTo>
                  <a:lnTo>
                    <a:pt x="602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Freeform 154"/>
          <p:cNvSpPr/>
          <p:nvPr/>
        </p:nvSpPr>
        <p:spPr>
          <a:xfrm>
            <a:off x="838200" y="6667500"/>
            <a:ext cx="76201" cy="38101"/>
          </a:xfrm>
          <a:custGeom>
            <a:avLst/>
            <a:gdLst/>
            <a:ahLst/>
            <a:cxnLst/>
            <a:rect l="0" t="0" r="0" b="0"/>
            <a:pathLst>
              <a:path w="76201" h="38101">
                <a:moveTo>
                  <a:pt x="0" y="0"/>
                </a:moveTo>
                <a:lnTo>
                  <a:pt x="20225" y="6741"/>
                </a:lnTo>
                <a:lnTo>
                  <a:pt x="30417" y="11550"/>
                </a:lnTo>
                <a:lnTo>
                  <a:pt x="41444" y="17577"/>
                </a:lnTo>
                <a:lnTo>
                  <a:pt x="76200" y="38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6424556" y="4747866"/>
            <a:ext cx="359355" cy="173213"/>
            <a:chOff x="6424556" y="4747866"/>
            <a:chExt cx="359355" cy="173213"/>
          </a:xfrm>
        </p:grpSpPr>
        <p:sp>
          <p:nvSpPr>
            <p:cNvPr id="156" name="Freeform 155"/>
            <p:cNvSpPr/>
            <p:nvPr/>
          </p:nvSpPr>
          <p:spPr>
            <a:xfrm>
              <a:off x="6424556" y="4747866"/>
              <a:ext cx="90545" cy="173213"/>
            </a:xfrm>
            <a:custGeom>
              <a:avLst/>
              <a:gdLst/>
              <a:ahLst/>
              <a:cxnLst/>
              <a:rect l="0" t="0" r="0" b="0"/>
              <a:pathLst>
                <a:path w="90545" h="173213">
                  <a:moveTo>
                    <a:pt x="1644" y="14634"/>
                  </a:moveTo>
                  <a:lnTo>
                    <a:pt x="15128" y="1149"/>
                  </a:lnTo>
                  <a:lnTo>
                    <a:pt x="21922" y="0"/>
                  </a:lnTo>
                  <a:lnTo>
                    <a:pt x="29273" y="2056"/>
                  </a:lnTo>
                  <a:lnTo>
                    <a:pt x="36997" y="6248"/>
                  </a:lnTo>
                  <a:lnTo>
                    <a:pt x="43557" y="13277"/>
                  </a:lnTo>
                  <a:lnTo>
                    <a:pt x="49341" y="22195"/>
                  </a:lnTo>
                  <a:lnTo>
                    <a:pt x="54608" y="32375"/>
                  </a:lnTo>
                  <a:lnTo>
                    <a:pt x="58120" y="46216"/>
                  </a:lnTo>
                  <a:lnTo>
                    <a:pt x="60461" y="62500"/>
                  </a:lnTo>
                  <a:lnTo>
                    <a:pt x="62022" y="80411"/>
                  </a:lnTo>
                  <a:lnTo>
                    <a:pt x="60240" y="96585"/>
                  </a:lnTo>
                  <a:lnTo>
                    <a:pt x="56230" y="111601"/>
                  </a:lnTo>
                  <a:lnTo>
                    <a:pt x="50735" y="125845"/>
                  </a:lnTo>
                  <a:lnTo>
                    <a:pt x="44249" y="139575"/>
                  </a:lnTo>
                  <a:lnTo>
                    <a:pt x="37103" y="152961"/>
                  </a:lnTo>
                  <a:lnTo>
                    <a:pt x="29516" y="166118"/>
                  </a:lnTo>
                  <a:lnTo>
                    <a:pt x="21636" y="172068"/>
                  </a:lnTo>
                  <a:lnTo>
                    <a:pt x="13561" y="173212"/>
                  </a:lnTo>
                  <a:lnTo>
                    <a:pt x="5355" y="171153"/>
                  </a:lnTo>
                  <a:lnTo>
                    <a:pt x="1295" y="165546"/>
                  </a:lnTo>
                  <a:lnTo>
                    <a:pt x="0" y="157575"/>
                  </a:lnTo>
                  <a:lnTo>
                    <a:pt x="548" y="148028"/>
                  </a:lnTo>
                  <a:lnTo>
                    <a:pt x="2324" y="137430"/>
                  </a:lnTo>
                  <a:lnTo>
                    <a:pt x="4920" y="126131"/>
                  </a:lnTo>
                  <a:lnTo>
                    <a:pt x="8061" y="114365"/>
                  </a:lnTo>
                  <a:lnTo>
                    <a:pt x="12977" y="103699"/>
                  </a:lnTo>
                  <a:lnTo>
                    <a:pt x="19077" y="93766"/>
                  </a:lnTo>
                  <a:lnTo>
                    <a:pt x="25966" y="84322"/>
                  </a:lnTo>
                  <a:lnTo>
                    <a:pt x="34792" y="80848"/>
                  </a:lnTo>
                  <a:lnTo>
                    <a:pt x="44909" y="81354"/>
                  </a:lnTo>
                  <a:lnTo>
                    <a:pt x="55887" y="84514"/>
                  </a:lnTo>
                  <a:lnTo>
                    <a:pt x="64617" y="90854"/>
                  </a:lnTo>
                  <a:lnTo>
                    <a:pt x="71849" y="99314"/>
                  </a:lnTo>
                  <a:lnTo>
                    <a:pt x="90544" y="167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567665" y="4762500"/>
              <a:ext cx="69775" cy="132862"/>
            </a:xfrm>
            <a:custGeom>
              <a:avLst/>
              <a:gdLst/>
              <a:ahLst/>
              <a:cxnLst/>
              <a:rect l="0" t="0" r="0" b="0"/>
              <a:pathLst>
                <a:path w="69775" h="132862">
                  <a:moveTo>
                    <a:pt x="10935" y="12700"/>
                  </a:moveTo>
                  <a:lnTo>
                    <a:pt x="4193" y="39668"/>
                  </a:lnTo>
                  <a:lnTo>
                    <a:pt x="2206" y="53256"/>
                  </a:lnTo>
                  <a:lnTo>
                    <a:pt x="882" y="67959"/>
                  </a:lnTo>
                  <a:lnTo>
                    <a:pt x="0" y="83406"/>
                  </a:lnTo>
                  <a:lnTo>
                    <a:pt x="2233" y="97937"/>
                  </a:lnTo>
                  <a:lnTo>
                    <a:pt x="6545" y="111858"/>
                  </a:lnTo>
                  <a:lnTo>
                    <a:pt x="12241" y="125372"/>
                  </a:lnTo>
                  <a:lnTo>
                    <a:pt x="18861" y="131559"/>
                  </a:lnTo>
                  <a:lnTo>
                    <a:pt x="26097" y="132861"/>
                  </a:lnTo>
                  <a:lnTo>
                    <a:pt x="33743" y="130907"/>
                  </a:lnTo>
                  <a:lnTo>
                    <a:pt x="41662" y="125371"/>
                  </a:lnTo>
                  <a:lnTo>
                    <a:pt x="49764" y="117447"/>
                  </a:lnTo>
                  <a:lnTo>
                    <a:pt x="57987" y="107931"/>
                  </a:lnTo>
                  <a:lnTo>
                    <a:pt x="63470" y="94532"/>
                  </a:lnTo>
                  <a:lnTo>
                    <a:pt x="67125" y="78543"/>
                  </a:lnTo>
                  <a:lnTo>
                    <a:pt x="69561" y="60829"/>
                  </a:lnTo>
                  <a:lnTo>
                    <a:pt x="69774" y="44786"/>
                  </a:lnTo>
                  <a:lnTo>
                    <a:pt x="68505" y="29857"/>
                  </a:lnTo>
                  <a:lnTo>
                    <a:pt x="66248" y="15671"/>
                  </a:lnTo>
                  <a:lnTo>
                    <a:pt x="59099" y="7625"/>
                  </a:lnTo>
                  <a:lnTo>
                    <a:pt x="48689" y="3672"/>
                  </a:lnTo>
                  <a:lnTo>
                    <a:pt x="109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692900" y="4751835"/>
              <a:ext cx="91011" cy="123012"/>
            </a:xfrm>
            <a:custGeom>
              <a:avLst/>
              <a:gdLst/>
              <a:ahLst/>
              <a:cxnLst/>
              <a:rect l="0" t="0" r="0" b="0"/>
              <a:pathLst>
                <a:path w="91011" h="123012">
                  <a:moveTo>
                    <a:pt x="25400" y="36065"/>
                  </a:moveTo>
                  <a:lnTo>
                    <a:pt x="18658" y="69774"/>
                  </a:lnTo>
                  <a:lnTo>
                    <a:pt x="18083" y="83938"/>
                  </a:lnTo>
                  <a:lnTo>
                    <a:pt x="19111" y="97613"/>
                  </a:lnTo>
                  <a:lnTo>
                    <a:pt x="21207" y="110964"/>
                  </a:lnTo>
                  <a:lnTo>
                    <a:pt x="26838" y="118453"/>
                  </a:lnTo>
                  <a:lnTo>
                    <a:pt x="34825" y="122034"/>
                  </a:lnTo>
                  <a:lnTo>
                    <a:pt x="44384" y="123011"/>
                  </a:lnTo>
                  <a:lnTo>
                    <a:pt x="52167" y="118018"/>
                  </a:lnTo>
                  <a:lnTo>
                    <a:pt x="58766" y="109045"/>
                  </a:lnTo>
                  <a:lnTo>
                    <a:pt x="86240" y="54087"/>
                  </a:lnTo>
                  <a:lnTo>
                    <a:pt x="89948" y="39612"/>
                  </a:lnTo>
                  <a:lnTo>
                    <a:pt x="91010" y="25730"/>
                  </a:lnTo>
                  <a:lnTo>
                    <a:pt x="90306" y="12242"/>
                  </a:lnTo>
                  <a:lnTo>
                    <a:pt x="85604" y="4660"/>
                  </a:lnTo>
                  <a:lnTo>
                    <a:pt x="78237" y="1017"/>
                  </a:lnTo>
                  <a:lnTo>
                    <a:pt x="69091" y="0"/>
                  </a:lnTo>
                  <a:lnTo>
                    <a:pt x="60171" y="2143"/>
                  </a:lnTo>
                  <a:lnTo>
                    <a:pt x="51403" y="6395"/>
                  </a:lnTo>
                  <a:lnTo>
                    <a:pt x="42735" y="12052"/>
                  </a:lnTo>
                  <a:lnTo>
                    <a:pt x="34135" y="18645"/>
                  </a:lnTo>
                  <a:lnTo>
                    <a:pt x="25579" y="25862"/>
                  </a:lnTo>
                  <a:lnTo>
                    <a:pt x="0" y="48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458885" y="3416300"/>
            <a:ext cx="416742" cy="1054101"/>
            <a:chOff x="6458885" y="3416300"/>
            <a:chExt cx="416742" cy="1054101"/>
          </a:xfrm>
        </p:grpSpPr>
        <p:sp>
          <p:nvSpPr>
            <p:cNvPr id="160" name="Freeform 159"/>
            <p:cNvSpPr/>
            <p:nvPr/>
          </p:nvSpPr>
          <p:spPr>
            <a:xfrm>
              <a:off x="6505147" y="4305300"/>
              <a:ext cx="60754" cy="105721"/>
            </a:xfrm>
            <a:custGeom>
              <a:avLst/>
              <a:gdLst/>
              <a:ahLst/>
              <a:cxnLst/>
              <a:rect l="0" t="0" r="0" b="0"/>
              <a:pathLst>
                <a:path w="60754" h="105721">
                  <a:moveTo>
                    <a:pt x="35353" y="0"/>
                  </a:moveTo>
                  <a:lnTo>
                    <a:pt x="35353" y="26968"/>
                  </a:lnTo>
                  <a:lnTo>
                    <a:pt x="32530" y="39145"/>
                  </a:lnTo>
                  <a:lnTo>
                    <a:pt x="27827" y="51496"/>
                  </a:lnTo>
                  <a:lnTo>
                    <a:pt x="21868" y="63964"/>
                  </a:lnTo>
                  <a:lnTo>
                    <a:pt x="15074" y="75098"/>
                  </a:lnTo>
                  <a:lnTo>
                    <a:pt x="7723" y="85343"/>
                  </a:lnTo>
                  <a:lnTo>
                    <a:pt x="0" y="94995"/>
                  </a:lnTo>
                  <a:lnTo>
                    <a:pt x="495" y="101430"/>
                  </a:lnTo>
                  <a:lnTo>
                    <a:pt x="6470" y="105720"/>
                  </a:lnTo>
                  <a:lnTo>
                    <a:pt x="60753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578600" y="42926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25400" y="0"/>
                  </a:moveTo>
                  <a:lnTo>
                    <a:pt x="18658" y="20225"/>
                  </a:lnTo>
                  <a:lnTo>
                    <a:pt x="16671" y="31828"/>
                  </a:lnTo>
                  <a:lnTo>
                    <a:pt x="15347" y="45208"/>
                  </a:lnTo>
                  <a:lnTo>
                    <a:pt x="14465" y="59771"/>
                  </a:lnTo>
                  <a:lnTo>
                    <a:pt x="12465" y="73714"/>
                  </a:lnTo>
                  <a:lnTo>
                    <a:pt x="9721" y="87243"/>
                  </a:lnTo>
                  <a:lnTo>
                    <a:pt x="6480" y="100495"/>
                  </a:lnTo>
                  <a:lnTo>
                    <a:pt x="4320" y="114974"/>
                  </a:lnTo>
                  <a:lnTo>
                    <a:pt x="2880" y="130272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654800" y="4329961"/>
              <a:ext cx="80154" cy="114609"/>
            </a:xfrm>
            <a:custGeom>
              <a:avLst/>
              <a:gdLst/>
              <a:ahLst/>
              <a:cxnLst/>
              <a:rect l="0" t="0" r="0" b="0"/>
              <a:pathLst>
                <a:path w="80154" h="114609">
                  <a:moveTo>
                    <a:pt x="0" y="26139"/>
                  </a:moveTo>
                  <a:lnTo>
                    <a:pt x="0" y="53107"/>
                  </a:lnTo>
                  <a:lnTo>
                    <a:pt x="1410" y="65284"/>
                  </a:lnTo>
                  <a:lnTo>
                    <a:pt x="3762" y="77635"/>
                  </a:lnTo>
                  <a:lnTo>
                    <a:pt x="6741" y="90103"/>
                  </a:lnTo>
                  <a:lnTo>
                    <a:pt x="12961" y="99826"/>
                  </a:lnTo>
                  <a:lnTo>
                    <a:pt x="21341" y="107719"/>
                  </a:lnTo>
                  <a:lnTo>
                    <a:pt x="31160" y="114392"/>
                  </a:lnTo>
                  <a:lnTo>
                    <a:pt x="40529" y="114608"/>
                  </a:lnTo>
                  <a:lnTo>
                    <a:pt x="49597" y="110518"/>
                  </a:lnTo>
                  <a:lnTo>
                    <a:pt x="58465" y="103558"/>
                  </a:lnTo>
                  <a:lnTo>
                    <a:pt x="65788" y="93274"/>
                  </a:lnTo>
                  <a:lnTo>
                    <a:pt x="72080" y="80773"/>
                  </a:lnTo>
                  <a:lnTo>
                    <a:pt x="77687" y="66795"/>
                  </a:lnTo>
                  <a:lnTo>
                    <a:pt x="80013" y="53243"/>
                  </a:lnTo>
                  <a:lnTo>
                    <a:pt x="80153" y="39975"/>
                  </a:lnTo>
                  <a:lnTo>
                    <a:pt x="78835" y="26896"/>
                  </a:lnTo>
                  <a:lnTo>
                    <a:pt x="73724" y="16766"/>
                  </a:lnTo>
                  <a:lnTo>
                    <a:pt x="66082" y="8601"/>
                  </a:lnTo>
                  <a:lnTo>
                    <a:pt x="56754" y="1747"/>
                  </a:lnTo>
                  <a:lnTo>
                    <a:pt x="47714" y="0"/>
                  </a:lnTo>
                  <a:lnTo>
                    <a:pt x="38865" y="1657"/>
                  </a:lnTo>
                  <a:lnTo>
                    <a:pt x="12700" y="13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769623" y="4318000"/>
              <a:ext cx="72405" cy="135517"/>
            </a:xfrm>
            <a:custGeom>
              <a:avLst/>
              <a:gdLst/>
              <a:ahLst/>
              <a:cxnLst/>
              <a:rect l="0" t="0" r="0" b="0"/>
              <a:pathLst>
                <a:path w="72405" h="135517">
                  <a:moveTo>
                    <a:pt x="12177" y="0"/>
                  </a:moveTo>
                  <a:lnTo>
                    <a:pt x="5435" y="20225"/>
                  </a:lnTo>
                  <a:lnTo>
                    <a:pt x="3448" y="33239"/>
                  </a:lnTo>
                  <a:lnTo>
                    <a:pt x="2124" y="48970"/>
                  </a:lnTo>
                  <a:lnTo>
                    <a:pt x="1242" y="66513"/>
                  </a:lnTo>
                  <a:lnTo>
                    <a:pt x="261" y="101058"/>
                  </a:lnTo>
                  <a:lnTo>
                    <a:pt x="0" y="118172"/>
                  </a:lnTo>
                  <a:lnTo>
                    <a:pt x="4058" y="128170"/>
                  </a:lnTo>
                  <a:lnTo>
                    <a:pt x="10998" y="133424"/>
                  </a:lnTo>
                  <a:lnTo>
                    <a:pt x="19857" y="135516"/>
                  </a:lnTo>
                  <a:lnTo>
                    <a:pt x="28586" y="134088"/>
                  </a:lnTo>
                  <a:lnTo>
                    <a:pt x="37227" y="130314"/>
                  </a:lnTo>
                  <a:lnTo>
                    <a:pt x="45810" y="124976"/>
                  </a:lnTo>
                  <a:lnTo>
                    <a:pt x="52944" y="117184"/>
                  </a:lnTo>
                  <a:lnTo>
                    <a:pt x="59110" y="107756"/>
                  </a:lnTo>
                  <a:lnTo>
                    <a:pt x="64632" y="97237"/>
                  </a:lnTo>
                  <a:lnTo>
                    <a:pt x="68313" y="84580"/>
                  </a:lnTo>
                  <a:lnTo>
                    <a:pt x="70768" y="70498"/>
                  </a:lnTo>
                  <a:lnTo>
                    <a:pt x="72404" y="55465"/>
                  </a:lnTo>
                  <a:lnTo>
                    <a:pt x="70673" y="42621"/>
                  </a:lnTo>
                  <a:lnTo>
                    <a:pt x="66696" y="31236"/>
                  </a:lnTo>
                  <a:lnTo>
                    <a:pt x="248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499711" y="3848100"/>
              <a:ext cx="87778" cy="207516"/>
            </a:xfrm>
            <a:custGeom>
              <a:avLst/>
              <a:gdLst/>
              <a:ahLst/>
              <a:cxnLst/>
              <a:rect l="0" t="0" r="0" b="0"/>
              <a:pathLst>
                <a:path w="87778" h="207516">
                  <a:moveTo>
                    <a:pt x="40789" y="0"/>
                  </a:moveTo>
                  <a:lnTo>
                    <a:pt x="34047" y="20225"/>
                  </a:lnTo>
                  <a:lnTo>
                    <a:pt x="29238" y="29005"/>
                  </a:lnTo>
                  <a:lnTo>
                    <a:pt x="23211" y="37681"/>
                  </a:lnTo>
                  <a:lnTo>
                    <a:pt x="16370" y="46287"/>
                  </a:lnTo>
                  <a:lnTo>
                    <a:pt x="10398" y="56258"/>
                  </a:lnTo>
                  <a:lnTo>
                    <a:pt x="5006" y="67138"/>
                  </a:lnTo>
                  <a:lnTo>
                    <a:pt x="0" y="78626"/>
                  </a:lnTo>
                  <a:lnTo>
                    <a:pt x="896" y="87695"/>
                  </a:lnTo>
                  <a:lnTo>
                    <a:pt x="5727" y="95152"/>
                  </a:lnTo>
                  <a:lnTo>
                    <a:pt x="13181" y="101534"/>
                  </a:lnTo>
                  <a:lnTo>
                    <a:pt x="20973" y="108611"/>
                  </a:lnTo>
                  <a:lnTo>
                    <a:pt x="37155" y="124001"/>
                  </a:lnTo>
                  <a:lnTo>
                    <a:pt x="44011" y="133467"/>
                  </a:lnTo>
                  <a:lnTo>
                    <a:pt x="49993" y="144011"/>
                  </a:lnTo>
                  <a:lnTo>
                    <a:pt x="55391" y="155274"/>
                  </a:lnTo>
                  <a:lnTo>
                    <a:pt x="58990" y="168427"/>
                  </a:lnTo>
                  <a:lnTo>
                    <a:pt x="61390" y="182840"/>
                  </a:lnTo>
                  <a:lnTo>
                    <a:pt x="62989" y="198093"/>
                  </a:lnTo>
                  <a:lnTo>
                    <a:pt x="66878" y="205440"/>
                  </a:lnTo>
                  <a:lnTo>
                    <a:pt x="72293" y="207515"/>
                  </a:lnTo>
                  <a:lnTo>
                    <a:pt x="78724" y="206076"/>
                  </a:lnTo>
                  <a:lnTo>
                    <a:pt x="83012" y="199473"/>
                  </a:lnTo>
                  <a:lnTo>
                    <a:pt x="85871" y="189426"/>
                  </a:lnTo>
                  <a:lnTo>
                    <a:pt x="87777" y="177084"/>
                  </a:lnTo>
                  <a:lnTo>
                    <a:pt x="86225" y="166034"/>
                  </a:lnTo>
                  <a:lnTo>
                    <a:pt x="82369" y="155845"/>
                  </a:lnTo>
                  <a:lnTo>
                    <a:pt x="76975" y="146230"/>
                  </a:lnTo>
                  <a:lnTo>
                    <a:pt x="70557" y="142642"/>
                  </a:lnTo>
                  <a:lnTo>
                    <a:pt x="63457" y="143072"/>
                  </a:lnTo>
                  <a:lnTo>
                    <a:pt x="55901" y="146181"/>
                  </a:lnTo>
                  <a:lnTo>
                    <a:pt x="48041" y="151076"/>
                  </a:lnTo>
                  <a:lnTo>
                    <a:pt x="39979" y="157162"/>
                  </a:lnTo>
                  <a:lnTo>
                    <a:pt x="15389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655633" y="3860800"/>
              <a:ext cx="72097" cy="173893"/>
            </a:xfrm>
            <a:custGeom>
              <a:avLst/>
              <a:gdLst/>
              <a:ahLst/>
              <a:cxnLst/>
              <a:rect l="0" t="0" r="0" b="0"/>
              <a:pathLst>
                <a:path w="72097" h="173893">
                  <a:moveTo>
                    <a:pt x="37267" y="12700"/>
                  </a:moveTo>
                  <a:lnTo>
                    <a:pt x="23782" y="26184"/>
                  </a:lnTo>
                  <a:lnTo>
                    <a:pt x="18399" y="35800"/>
                  </a:lnTo>
                  <a:lnTo>
                    <a:pt x="13400" y="47855"/>
                  </a:lnTo>
                  <a:lnTo>
                    <a:pt x="8655" y="61537"/>
                  </a:lnTo>
                  <a:lnTo>
                    <a:pt x="5492" y="76302"/>
                  </a:lnTo>
                  <a:lnTo>
                    <a:pt x="3384" y="91790"/>
                  </a:lnTo>
                  <a:lnTo>
                    <a:pt x="1978" y="107760"/>
                  </a:lnTo>
                  <a:lnTo>
                    <a:pt x="1041" y="124051"/>
                  </a:lnTo>
                  <a:lnTo>
                    <a:pt x="0" y="157204"/>
                  </a:lnTo>
                  <a:lnTo>
                    <a:pt x="3955" y="166891"/>
                  </a:lnTo>
                  <a:lnTo>
                    <a:pt x="10825" y="171938"/>
                  </a:lnTo>
                  <a:lnTo>
                    <a:pt x="19639" y="173892"/>
                  </a:lnTo>
                  <a:lnTo>
                    <a:pt x="28337" y="170961"/>
                  </a:lnTo>
                  <a:lnTo>
                    <a:pt x="36958" y="164774"/>
                  </a:lnTo>
                  <a:lnTo>
                    <a:pt x="45527" y="156416"/>
                  </a:lnTo>
                  <a:lnTo>
                    <a:pt x="52652" y="145199"/>
                  </a:lnTo>
                  <a:lnTo>
                    <a:pt x="58812" y="132077"/>
                  </a:lnTo>
                  <a:lnTo>
                    <a:pt x="64330" y="117685"/>
                  </a:lnTo>
                  <a:lnTo>
                    <a:pt x="68009" y="101034"/>
                  </a:lnTo>
                  <a:lnTo>
                    <a:pt x="70461" y="82878"/>
                  </a:lnTo>
                  <a:lnTo>
                    <a:pt x="72096" y="63718"/>
                  </a:lnTo>
                  <a:lnTo>
                    <a:pt x="70364" y="48123"/>
                  </a:lnTo>
                  <a:lnTo>
                    <a:pt x="66387" y="34904"/>
                  </a:lnTo>
                  <a:lnTo>
                    <a:pt x="499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802223" y="3873500"/>
              <a:ext cx="73404" cy="147998"/>
            </a:xfrm>
            <a:custGeom>
              <a:avLst/>
              <a:gdLst/>
              <a:ahLst/>
              <a:cxnLst/>
              <a:rect l="0" t="0" r="0" b="0"/>
              <a:pathLst>
                <a:path w="73404" h="147998">
                  <a:moveTo>
                    <a:pt x="17677" y="50800"/>
                  </a:moveTo>
                  <a:lnTo>
                    <a:pt x="10935" y="77768"/>
                  </a:lnTo>
                  <a:lnTo>
                    <a:pt x="7538" y="89945"/>
                  </a:lnTo>
                  <a:lnTo>
                    <a:pt x="0" y="114764"/>
                  </a:lnTo>
                  <a:lnTo>
                    <a:pt x="247" y="125898"/>
                  </a:lnTo>
                  <a:lnTo>
                    <a:pt x="3236" y="136143"/>
                  </a:lnTo>
                  <a:lnTo>
                    <a:pt x="8049" y="145795"/>
                  </a:lnTo>
                  <a:lnTo>
                    <a:pt x="15491" y="147997"/>
                  </a:lnTo>
                  <a:lnTo>
                    <a:pt x="24687" y="145231"/>
                  </a:lnTo>
                  <a:lnTo>
                    <a:pt x="35050" y="139154"/>
                  </a:lnTo>
                  <a:lnTo>
                    <a:pt x="43370" y="130869"/>
                  </a:lnTo>
                  <a:lnTo>
                    <a:pt x="50328" y="121113"/>
                  </a:lnTo>
                  <a:lnTo>
                    <a:pt x="56377" y="110375"/>
                  </a:lnTo>
                  <a:lnTo>
                    <a:pt x="61822" y="97572"/>
                  </a:lnTo>
                  <a:lnTo>
                    <a:pt x="66862" y="83392"/>
                  </a:lnTo>
                  <a:lnTo>
                    <a:pt x="71634" y="68295"/>
                  </a:lnTo>
                  <a:lnTo>
                    <a:pt x="73403" y="52585"/>
                  </a:lnTo>
                  <a:lnTo>
                    <a:pt x="73172" y="36467"/>
                  </a:lnTo>
                  <a:lnTo>
                    <a:pt x="71607" y="20078"/>
                  </a:lnTo>
                  <a:lnTo>
                    <a:pt x="66330" y="10563"/>
                  </a:lnTo>
                  <a:lnTo>
                    <a:pt x="58579" y="5631"/>
                  </a:lnTo>
                  <a:lnTo>
                    <a:pt x="176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516865" y="3911600"/>
              <a:ext cx="60939" cy="132630"/>
            </a:xfrm>
            <a:custGeom>
              <a:avLst/>
              <a:gdLst/>
              <a:ahLst/>
              <a:cxnLst/>
              <a:rect l="0" t="0" r="0" b="0"/>
              <a:pathLst>
                <a:path w="60939" h="132630">
                  <a:moveTo>
                    <a:pt x="10935" y="0"/>
                  </a:moveTo>
                  <a:lnTo>
                    <a:pt x="4193" y="33709"/>
                  </a:lnTo>
                  <a:lnTo>
                    <a:pt x="2206" y="49284"/>
                  </a:lnTo>
                  <a:lnTo>
                    <a:pt x="882" y="65311"/>
                  </a:lnTo>
                  <a:lnTo>
                    <a:pt x="0" y="81641"/>
                  </a:lnTo>
                  <a:lnTo>
                    <a:pt x="823" y="96760"/>
                  </a:lnTo>
                  <a:lnTo>
                    <a:pt x="2782" y="111073"/>
                  </a:lnTo>
                  <a:lnTo>
                    <a:pt x="5499" y="124849"/>
                  </a:lnTo>
                  <a:lnTo>
                    <a:pt x="12955" y="131210"/>
                  </a:lnTo>
                  <a:lnTo>
                    <a:pt x="23571" y="132629"/>
                  </a:lnTo>
                  <a:lnTo>
                    <a:pt x="36292" y="130752"/>
                  </a:lnTo>
                  <a:lnTo>
                    <a:pt x="46184" y="125268"/>
                  </a:lnTo>
                  <a:lnTo>
                    <a:pt x="54190" y="117378"/>
                  </a:lnTo>
                  <a:lnTo>
                    <a:pt x="60938" y="107886"/>
                  </a:lnTo>
                  <a:lnTo>
                    <a:pt x="59793" y="102968"/>
                  </a:lnTo>
                  <a:lnTo>
                    <a:pt x="53385" y="101101"/>
                  </a:lnTo>
                  <a:lnTo>
                    <a:pt x="10935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458885" y="3416300"/>
              <a:ext cx="56216" cy="189097"/>
            </a:xfrm>
            <a:custGeom>
              <a:avLst/>
              <a:gdLst/>
              <a:ahLst/>
              <a:cxnLst/>
              <a:rect l="0" t="0" r="0" b="0"/>
              <a:pathLst>
                <a:path w="56216" h="189097">
                  <a:moveTo>
                    <a:pt x="43515" y="0"/>
                  </a:moveTo>
                  <a:lnTo>
                    <a:pt x="23289" y="13484"/>
                  </a:lnTo>
                  <a:lnTo>
                    <a:pt x="15919" y="21689"/>
                  </a:lnTo>
                  <a:lnTo>
                    <a:pt x="9596" y="31392"/>
                  </a:lnTo>
                  <a:lnTo>
                    <a:pt x="3968" y="42095"/>
                  </a:lnTo>
                  <a:lnTo>
                    <a:pt x="1628" y="53463"/>
                  </a:lnTo>
                  <a:lnTo>
                    <a:pt x="1479" y="65275"/>
                  </a:lnTo>
                  <a:lnTo>
                    <a:pt x="2791" y="77383"/>
                  </a:lnTo>
                  <a:lnTo>
                    <a:pt x="7899" y="88277"/>
                  </a:lnTo>
                  <a:lnTo>
                    <a:pt x="15538" y="98362"/>
                  </a:lnTo>
                  <a:lnTo>
                    <a:pt x="24863" y="107908"/>
                  </a:lnTo>
                  <a:lnTo>
                    <a:pt x="32492" y="118505"/>
                  </a:lnTo>
                  <a:lnTo>
                    <a:pt x="38988" y="129804"/>
                  </a:lnTo>
                  <a:lnTo>
                    <a:pt x="44731" y="141569"/>
                  </a:lnTo>
                  <a:lnTo>
                    <a:pt x="47148" y="153646"/>
                  </a:lnTo>
                  <a:lnTo>
                    <a:pt x="47348" y="165930"/>
                  </a:lnTo>
                  <a:lnTo>
                    <a:pt x="46070" y="178353"/>
                  </a:lnTo>
                  <a:lnTo>
                    <a:pt x="39574" y="185224"/>
                  </a:lnTo>
                  <a:lnTo>
                    <a:pt x="29598" y="188394"/>
                  </a:lnTo>
                  <a:lnTo>
                    <a:pt x="17304" y="189096"/>
                  </a:lnTo>
                  <a:lnTo>
                    <a:pt x="9107" y="183919"/>
                  </a:lnTo>
                  <a:lnTo>
                    <a:pt x="3643" y="174824"/>
                  </a:lnTo>
                  <a:lnTo>
                    <a:pt x="0" y="163116"/>
                  </a:lnTo>
                  <a:lnTo>
                    <a:pt x="394" y="151077"/>
                  </a:lnTo>
                  <a:lnTo>
                    <a:pt x="3478" y="138818"/>
                  </a:lnTo>
                  <a:lnTo>
                    <a:pt x="8357" y="126412"/>
                  </a:lnTo>
                  <a:lnTo>
                    <a:pt x="14432" y="112497"/>
                  </a:lnTo>
                  <a:lnTo>
                    <a:pt x="21304" y="97575"/>
                  </a:lnTo>
                  <a:lnTo>
                    <a:pt x="56215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578600" y="3465952"/>
              <a:ext cx="80223" cy="97788"/>
            </a:xfrm>
            <a:custGeom>
              <a:avLst/>
              <a:gdLst/>
              <a:ahLst/>
              <a:cxnLst/>
              <a:rect l="0" t="0" r="0" b="0"/>
              <a:pathLst>
                <a:path w="80223" h="97788">
                  <a:moveTo>
                    <a:pt x="12700" y="1148"/>
                  </a:moveTo>
                  <a:lnTo>
                    <a:pt x="12700" y="78596"/>
                  </a:lnTo>
                  <a:lnTo>
                    <a:pt x="16933" y="89469"/>
                  </a:lnTo>
                  <a:lnTo>
                    <a:pt x="23989" y="95306"/>
                  </a:lnTo>
                  <a:lnTo>
                    <a:pt x="32925" y="97787"/>
                  </a:lnTo>
                  <a:lnTo>
                    <a:pt x="41705" y="96618"/>
                  </a:lnTo>
                  <a:lnTo>
                    <a:pt x="50381" y="93017"/>
                  </a:lnTo>
                  <a:lnTo>
                    <a:pt x="58987" y="87794"/>
                  </a:lnTo>
                  <a:lnTo>
                    <a:pt x="66136" y="80078"/>
                  </a:lnTo>
                  <a:lnTo>
                    <a:pt x="72313" y="70701"/>
                  </a:lnTo>
                  <a:lnTo>
                    <a:pt x="77842" y="60217"/>
                  </a:lnTo>
                  <a:lnTo>
                    <a:pt x="80116" y="48993"/>
                  </a:lnTo>
                  <a:lnTo>
                    <a:pt x="80222" y="37278"/>
                  </a:lnTo>
                  <a:lnTo>
                    <a:pt x="78882" y="25235"/>
                  </a:lnTo>
                  <a:lnTo>
                    <a:pt x="73754" y="15795"/>
                  </a:lnTo>
                  <a:lnTo>
                    <a:pt x="66102" y="8090"/>
                  </a:lnTo>
                  <a:lnTo>
                    <a:pt x="56768" y="1542"/>
                  </a:lnTo>
                  <a:lnTo>
                    <a:pt x="47723" y="0"/>
                  </a:lnTo>
                  <a:lnTo>
                    <a:pt x="38871" y="1794"/>
                  </a:lnTo>
                  <a:lnTo>
                    <a:pt x="0" y="265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718300" y="3479787"/>
              <a:ext cx="83859" cy="102811"/>
            </a:xfrm>
            <a:custGeom>
              <a:avLst/>
              <a:gdLst/>
              <a:ahLst/>
              <a:cxnLst/>
              <a:rect l="0" t="0" r="0" b="0"/>
              <a:pathLst>
                <a:path w="83859" h="102811">
                  <a:moveTo>
                    <a:pt x="0" y="50813"/>
                  </a:moveTo>
                  <a:lnTo>
                    <a:pt x="0" y="77781"/>
                  </a:lnTo>
                  <a:lnTo>
                    <a:pt x="4233" y="87135"/>
                  </a:lnTo>
                  <a:lnTo>
                    <a:pt x="11289" y="94783"/>
                  </a:lnTo>
                  <a:lnTo>
                    <a:pt x="20225" y="101293"/>
                  </a:lnTo>
                  <a:lnTo>
                    <a:pt x="29005" y="102810"/>
                  </a:lnTo>
                  <a:lnTo>
                    <a:pt x="37681" y="101000"/>
                  </a:lnTo>
                  <a:lnTo>
                    <a:pt x="46287" y="96971"/>
                  </a:lnTo>
                  <a:lnTo>
                    <a:pt x="54847" y="90052"/>
                  </a:lnTo>
                  <a:lnTo>
                    <a:pt x="63375" y="81205"/>
                  </a:lnTo>
                  <a:lnTo>
                    <a:pt x="71883" y="71074"/>
                  </a:lnTo>
                  <a:lnTo>
                    <a:pt x="77555" y="58676"/>
                  </a:lnTo>
                  <a:lnTo>
                    <a:pt x="81337" y="44766"/>
                  </a:lnTo>
                  <a:lnTo>
                    <a:pt x="83858" y="29848"/>
                  </a:lnTo>
                  <a:lnTo>
                    <a:pt x="81305" y="18492"/>
                  </a:lnTo>
                  <a:lnTo>
                    <a:pt x="75370" y="9510"/>
                  </a:lnTo>
                  <a:lnTo>
                    <a:pt x="67180" y="2111"/>
                  </a:lnTo>
                  <a:lnTo>
                    <a:pt x="57487" y="0"/>
                  </a:lnTo>
                  <a:lnTo>
                    <a:pt x="46790" y="1416"/>
                  </a:lnTo>
                  <a:lnTo>
                    <a:pt x="0" y="38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464300" y="2946400"/>
            <a:ext cx="411637" cy="203201"/>
            <a:chOff x="6464300" y="2946400"/>
            <a:chExt cx="411637" cy="203201"/>
          </a:xfrm>
        </p:grpSpPr>
        <p:sp>
          <p:nvSpPr>
            <p:cNvPr id="172" name="Freeform 171"/>
            <p:cNvSpPr/>
            <p:nvPr/>
          </p:nvSpPr>
          <p:spPr>
            <a:xfrm>
              <a:off x="6464300" y="29464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38100" y="0"/>
                  </a:moveTo>
                  <a:lnTo>
                    <a:pt x="31358" y="26967"/>
                  </a:lnTo>
                  <a:lnTo>
                    <a:pt x="24285" y="59022"/>
                  </a:lnTo>
                  <a:lnTo>
                    <a:pt x="20423" y="77448"/>
                  </a:lnTo>
                  <a:lnTo>
                    <a:pt x="17848" y="95376"/>
                  </a:lnTo>
                  <a:lnTo>
                    <a:pt x="16132" y="112973"/>
                  </a:lnTo>
                  <a:lnTo>
                    <a:pt x="14988" y="130348"/>
                  </a:lnTo>
                  <a:lnTo>
                    <a:pt x="12814" y="146165"/>
                  </a:lnTo>
                  <a:lnTo>
                    <a:pt x="9954" y="160943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540500" y="2978486"/>
              <a:ext cx="96803" cy="133685"/>
            </a:xfrm>
            <a:custGeom>
              <a:avLst/>
              <a:gdLst/>
              <a:ahLst/>
              <a:cxnLst/>
              <a:rect l="0" t="0" r="0" b="0"/>
              <a:pathLst>
                <a:path w="96803" h="133685">
                  <a:moveTo>
                    <a:pt x="25400" y="6014"/>
                  </a:moveTo>
                  <a:lnTo>
                    <a:pt x="11915" y="26239"/>
                  </a:lnTo>
                  <a:lnTo>
                    <a:pt x="7943" y="37842"/>
                  </a:lnTo>
                  <a:lnTo>
                    <a:pt x="5295" y="51221"/>
                  </a:lnTo>
                  <a:lnTo>
                    <a:pt x="3530" y="65785"/>
                  </a:lnTo>
                  <a:lnTo>
                    <a:pt x="3764" y="79728"/>
                  </a:lnTo>
                  <a:lnTo>
                    <a:pt x="5332" y="93257"/>
                  </a:lnTo>
                  <a:lnTo>
                    <a:pt x="7787" y="106509"/>
                  </a:lnTo>
                  <a:lnTo>
                    <a:pt x="13658" y="116755"/>
                  </a:lnTo>
                  <a:lnTo>
                    <a:pt x="21806" y="124997"/>
                  </a:lnTo>
                  <a:lnTo>
                    <a:pt x="31470" y="131902"/>
                  </a:lnTo>
                  <a:lnTo>
                    <a:pt x="40736" y="133684"/>
                  </a:lnTo>
                  <a:lnTo>
                    <a:pt x="49735" y="132049"/>
                  </a:lnTo>
                  <a:lnTo>
                    <a:pt x="58556" y="128137"/>
                  </a:lnTo>
                  <a:lnTo>
                    <a:pt x="67260" y="121296"/>
                  </a:lnTo>
                  <a:lnTo>
                    <a:pt x="75884" y="112502"/>
                  </a:lnTo>
                  <a:lnTo>
                    <a:pt x="84456" y="102406"/>
                  </a:lnTo>
                  <a:lnTo>
                    <a:pt x="90171" y="90030"/>
                  </a:lnTo>
                  <a:lnTo>
                    <a:pt x="93981" y="76136"/>
                  </a:lnTo>
                  <a:lnTo>
                    <a:pt x="96520" y="61229"/>
                  </a:lnTo>
                  <a:lnTo>
                    <a:pt x="96802" y="47057"/>
                  </a:lnTo>
                  <a:lnTo>
                    <a:pt x="95579" y="33376"/>
                  </a:lnTo>
                  <a:lnTo>
                    <a:pt x="93353" y="20022"/>
                  </a:lnTo>
                  <a:lnTo>
                    <a:pt x="86224" y="11119"/>
                  </a:lnTo>
                  <a:lnTo>
                    <a:pt x="75827" y="5184"/>
                  </a:lnTo>
                  <a:lnTo>
                    <a:pt x="63251" y="1227"/>
                  </a:lnTo>
                  <a:lnTo>
                    <a:pt x="50634" y="0"/>
                  </a:lnTo>
                  <a:lnTo>
                    <a:pt x="37989" y="594"/>
                  </a:lnTo>
                  <a:lnTo>
                    <a:pt x="0" y="60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667500" y="2952257"/>
              <a:ext cx="50035" cy="153664"/>
            </a:xfrm>
            <a:custGeom>
              <a:avLst/>
              <a:gdLst/>
              <a:ahLst/>
              <a:cxnLst/>
              <a:rect l="0" t="0" r="0" b="0"/>
              <a:pathLst>
                <a:path w="50035" h="153664">
                  <a:moveTo>
                    <a:pt x="12700" y="44943"/>
                  </a:moveTo>
                  <a:lnTo>
                    <a:pt x="5958" y="71910"/>
                  </a:lnTo>
                  <a:lnTo>
                    <a:pt x="3971" y="85499"/>
                  </a:lnTo>
                  <a:lnTo>
                    <a:pt x="2647" y="100202"/>
                  </a:lnTo>
                  <a:lnTo>
                    <a:pt x="1765" y="115649"/>
                  </a:lnTo>
                  <a:lnTo>
                    <a:pt x="3998" y="128769"/>
                  </a:lnTo>
                  <a:lnTo>
                    <a:pt x="8310" y="140338"/>
                  </a:lnTo>
                  <a:lnTo>
                    <a:pt x="14006" y="150873"/>
                  </a:lnTo>
                  <a:lnTo>
                    <a:pt x="19215" y="153663"/>
                  </a:lnTo>
                  <a:lnTo>
                    <a:pt x="24099" y="151289"/>
                  </a:lnTo>
                  <a:lnTo>
                    <a:pt x="28766" y="145474"/>
                  </a:lnTo>
                  <a:lnTo>
                    <a:pt x="33288" y="135952"/>
                  </a:lnTo>
                  <a:lnTo>
                    <a:pt x="37714" y="123960"/>
                  </a:lnTo>
                  <a:lnTo>
                    <a:pt x="42076" y="110321"/>
                  </a:lnTo>
                  <a:lnTo>
                    <a:pt x="44984" y="95584"/>
                  </a:lnTo>
                  <a:lnTo>
                    <a:pt x="46922" y="80114"/>
                  </a:lnTo>
                  <a:lnTo>
                    <a:pt x="48214" y="64157"/>
                  </a:lnTo>
                  <a:lnTo>
                    <a:pt x="49076" y="47874"/>
                  </a:lnTo>
                  <a:lnTo>
                    <a:pt x="50034" y="14731"/>
                  </a:lnTo>
                  <a:lnTo>
                    <a:pt x="46056" y="5046"/>
                  </a:lnTo>
                  <a:lnTo>
                    <a:pt x="39170" y="0"/>
                  </a:lnTo>
                  <a:lnTo>
                    <a:pt x="0" y="19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807200" y="2946400"/>
              <a:ext cx="68737" cy="160678"/>
            </a:xfrm>
            <a:custGeom>
              <a:avLst/>
              <a:gdLst/>
              <a:ahLst/>
              <a:cxnLst/>
              <a:rect l="0" t="0" r="0" b="0"/>
              <a:pathLst>
                <a:path w="68737" h="160678">
                  <a:moveTo>
                    <a:pt x="0" y="38100"/>
                  </a:moveTo>
                  <a:lnTo>
                    <a:pt x="0" y="119741"/>
                  </a:lnTo>
                  <a:lnTo>
                    <a:pt x="2822" y="133449"/>
                  </a:lnTo>
                  <a:lnTo>
                    <a:pt x="7525" y="145410"/>
                  </a:lnTo>
                  <a:lnTo>
                    <a:pt x="13484" y="156207"/>
                  </a:lnTo>
                  <a:lnTo>
                    <a:pt x="20278" y="160582"/>
                  </a:lnTo>
                  <a:lnTo>
                    <a:pt x="27629" y="160677"/>
                  </a:lnTo>
                  <a:lnTo>
                    <a:pt x="35352" y="157918"/>
                  </a:lnTo>
                  <a:lnTo>
                    <a:pt x="41912" y="151845"/>
                  </a:lnTo>
                  <a:lnTo>
                    <a:pt x="47697" y="143563"/>
                  </a:lnTo>
                  <a:lnTo>
                    <a:pt x="52964" y="133809"/>
                  </a:lnTo>
                  <a:lnTo>
                    <a:pt x="57887" y="123072"/>
                  </a:lnTo>
                  <a:lnTo>
                    <a:pt x="62580" y="111681"/>
                  </a:lnTo>
                  <a:lnTo>
                    <a:pt x="67120" y="99854"/>
                  </a:lnTo>
                  <a:lnTo>
                    <a:pt x="68736" y="87736"/>
                  </a:lnTo>
                  <a:lnTo>
                    <a:pt x="68402" y="75424"/>
                  </a:lnTo>
                  <a:lnTo>
                    <a:pt x="66768" y="62982"/>
                  </a:lnTo>
                  <a:lnTo>
                    <a:pt x="64267" y="50455"/>
                  </a:lnTo>
                  <a:lnTo>
                    <a:pt x="61190" y="37870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7296317" y="5295724"/>
            <a:ext cx="2090754" cy="339179"/>
            <a:chOff x="7296317" y="5295724"/>
            <a:chExt cx="2090754" cy="339179"/>
          </a:xfrm>
        </p:grpSpPr>
        <p:sp>
          <p:nvSpPr>
            <p:cNvPr id="177" name="Freeform 176"/>
            <p:cNvSpPr/>
            <p:nvPr/>
          </p:nvSpPr>
          <p:spPr>
            <a:xfrm>
              <a:off x="7296317" y="5308600"/>
              <a:ext cx="73618" cy="166113"/>
            </a:xfrm>
            <a:custGeom>
              <a:avLst/>
              <a:gdLst/>
              <a:ahLst/>
              <a:cxnLst/>
              <a:rect l="0" t="0" r="0" b="0"/>
              <a:pathLst>
                <a:path w="73618" h="166113">
                  <a:moveTo>
                    <a:pt x="31583" y="0"/>
                  </a:moveTo>
                  <a:lnTo>
                    <a:pt x="51808" y="13484"/>
                  </a:lnTo>
                  <a:lnTo>
                    <a:pt x="59178" y="21689"/>
                  </a:lnTo>
                  <a:lnTo>
                    <a:pt x="65501" y="31392"/>
                  </a:lnTo>
                  <a:lnTo>
                    <a:pt x="71128" y="42095"/>
                  </a:lnTo>
                  <a:lnTo>
                    <a:pt x="73469" y="53463"/>
                  </a:lnTo>
                  <a:lnTo>
                    <a:pt x="73617" y="65275"/>
                  </a:lnTo>
                  <a:lnTo>
                    <a:pt x="72306" y="77383"/>
                  </a:lnTo>
                  <a:lnTo>
                    <a:pt x="70020" y="89689"/>
                  </a:lnTo>
                  <a:lnTo>
                    <a:pt x="67086" y="102125"/>
                  </a:lnTo>
                  <a:lnTo>
                    <a:pt x="63718" y="114650"/>
                  </a:lnTo>
                  <a:lnTo>
                    <a:pt x="58651" y="125822"/>
                  </a:lnTo>
                  <a:lnTo>
                    <a:pt x="52450" y="136092"/>
                  </a:lnTo>
                  <a:lnTo>
                    <a:pt x="45494" y="145762"/>
                  </a:lnTo>
                  <a:lnTo>
                    <a:pt x="36624" y="153618"/>
                  </a:lnTo>
                  <a:lnTo>
                    <a:pt x="26477" y="160268"/>
                  </a:lnTo>
                  <a:lnTo>
                    <a:pt x="15479" y="166112"/>
                  </a:lnTo>
                  <a:lnTo>
                    <a:pt x="8147" y="164363"/>
                  </a:lnTo>
                  <a:lnTo>
                    <a:pt x="3259" y="157553"/>
                  </a:lnTo>
                  <a:lnTo>
                    <a:pt x="0" y="147368"/>
                  </a:lnTo>
                  <a:lnTo>
                    <a:pt x="650" y="137757"/>
                  </a:lnTo>
                  <a:lnTo>
                    <a:pt x="3905" y="128527"/>
                  </a:lnTo>
                  <a:lnTo>
                    <a:pt x="8898" y="119551"/>
                  </a:lnTo>
                  <a:lnTo>
                    <a:pt x="16459" y="116389"/>
                  </a:lnTo>
                  <a:lnTo>
                    <a:pt x="25733" y="117104"/>
                  </a:lnTo>
                  <a:lnTo>
                    <a:pt x="69683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416800" y="5334000"/>
              <a:ext cx="54003" cy="82207"/>
            </a:xfrm>
            <a:custGeom>
              <a:avLst/>
              <a:gdLst/>
              <a:ahLst/>
              <a:cxnLst/>
              <a:rect l="0" t="0" r="0" b="0"/>
              <a:pathLst>
                <a:path w="54003" h="82207">
                  <a:moveTo>
                    <a:pt x="12700" y="0"/>
                  </a:moveTo>
                  <a:lnTo>
                    <a:pt x="12700" y="33709"/>
                  </a:lnTo>
                  <a:lnTo>
                    <a:pt x="14110" y="47873"/>
                  </a:lnTo>
                  <a:lnTo>
                    <a:pt x="16462" y="61548"/>
                  </a:lnTo>
                  <a:lnTo>
                    <a:pt x="19441" y="74899"/>
                  </a:lnTo>
                  <a:lnTo>
                    <a:pt x="24250" y="80977"/>
                  </a:lnTo>
                  <a:lnTo>
                    <a:pt x="30277" y="82206"/>
                  </a:lnTo>
                  <a:lnTo>
                    <a:pt x="37118" y="80204"/>
                  </a:lnTo>
                  <a:lnTo>
                    <a:pt x="43090" y="74636"/>
                  </a:lnTo>
                  <a:lnTo>
                    <a:pt x="48482" y="66690"/>
                  </a:lnTo>
                  <a:lnTo>
                    <a:pt x="53488" y="57160"/>
                  </a:lnTo>
                  <a:lnTo>
                    <a:pt x="54002" y="46573"/>
                  </a:lnTo>
                  <a:lnTo>
                    <a:pt x="51523" y="3528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480300" y="5295900"/>
              <a:ext cx="53424" cy="108247"/>
            </a:xfrm>
            <a:custGeom>
              <a:avLst/>
              <a:gdLst/>
              <a:ahLst/>
              <a:cxnLst/>
              <a:rect l="0" t="0" r="0" b="0"/>
              <a:pathLst>
                <a:path w="53424" h="108247">
                  <a:moveTo>
                    <a:pt x="12700" y="0"/>
                  </a:moveTo>
                  <a:lnTo>
                    <a:pt x="12700" y="26968"/>
                  </a:lnTo>
                  <a:lnTo>
                    <a:pt x="14110" y="39145"/>
                  </a:lnTo>
                  <a:lnTo>
                    <a:pt x="16462" y="51496"/>
                  </a:lnTo>
                  <a:lnTo>
                    <a:pt x="19441" y="63964"/>
                  </a:lnTo>
                  <a:lnTo>
                    <a:pt x="22838" y="76509"/>
                  </a:lnTo>
                  <a:lnTo>
                    <a:pt x="30376" y="101737"/>
                  </a:lnTo>
                  <a:lnTo>
                    <a:pt x="35773" y="107336"/>
                  </a:lnTo>
                  <a:lnTo>
                    <a:pt x="42193" y="108246"/>
                  </a:lnTo>
                  <a:lnTo>
                    <a:pt x="49295" y="106030"/>
                  </a:lnTo>
                  <a:lnTo>
                    <a:pt x="52619" y="97498"/>
                  </a:lnTo>
                  <a:lnTo>
                    <a:pt x="53423" y="84754"/>
                  </a:lnTo>
                  <a:lnTo>
                    <a:pt x="52549" y="69203"/>
                  </a:lnTo>
                  <a:lnTo>
                    <a:pt x="50555" y="54602"/>
                  </a:lnTo>
                  <a:lnTo>
                    <a:pt x="47814" y="4063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731088" y="5334000"/>
              <a:ext cx="54013" cy="88901"/>
            </a:xfrm>
            <a:custGeom>
              <a:avLst/>
              <a:gdLst/>
              <a:ahLst/>
              <a:cxnLst/>
              <a:rect l="0" t="0" r="0" b="0"/>
              <a:pathLst>
                <a:path w="54013" h="88901">
                  <a:moveTo>
                    <a:pt x="28612" y="0"/>
                  </a:moveTo>
                  <a:lnTo>
                    <a:pt x="15127" y="20225"/>
                  </a:lnTo>
                  <a:lnTo>
                    <a:pt x="9744" y="30417"/>
                  </a:lnTo>
                  <a:lnTo>
                    <a:pt x="4745" y="41444"/>
                  </a:lnTo>
                  <a:lnTo>
                    <a:pt x="0" y="53029"/>
                  </a:lnTo>
                  <a:lnTo>
                    <a:pt x="1071" y="62164"/>
                  </a:lnTo>
                  <a:lnTo>
                    <a:pt x="6018" y="69665"/>
                  </a:lnTo>
                  <a:lnTo>
                    <a:pt x="54012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760484" y="5308600"/>
              <a:ext cx="11917" cy="190501"/>
            </a:xfrm>
            <a:custGeom>
              <a:avLst/>
              <a:gdLst/>
              <a:ahLst/>
              <a:cxnLst/>
              <a:rect l="0" t="0" r="0" b="0"/>
              <a:pathLst>
                <a:path w="11917" h="190501">
                  <a:moveTo>
                    <a:pt x="11916" y="0"/>
                  </a:moveTo>
                  <a:lnTo>
                    <a:pt x="5174" y="26968"/>
                  </a:lnTo>
                  <a:lnTo>
                    <a:pt x="3187" y="40556"/>
                  </a:lnTo>
                  <a:lnTo>
                    <a:pt x="1863" y="55259"/>
                  </a:lnTo>
                  <a:lnTo>
                    <a:pt x="981" y="70706"/>
                  </a:lnTo>
                  <a:lnTo>
                    <a:pt x="0" y="106684"/>
                  </a:lnTo>
                  <a:lnTo>
                    <a:pt x="11916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823200" y="5334000"/>
              <a:ext cx="34046" cy="114871"/>
            </a:xfrm>
            <a:custGeom>
              <a:avLst/>
              <a:gdLst/>
              <a:ahLst/>
              <a:cxnLst/>
              <a:rect l="0" t="0" r="0" b="0"/>
              <a:pathLst>
                <a:path w="34046" h="114871">
                  <a:moveTo>
                    <a:pt x="0" y="38100"/>
                  </a:moveTo>
                  <a:lnTo>
                    <a:pt x="0" y="65068"/>
                  </a:lnTo>
                  <a:lnTo>
                    <a:pt x="1410" y="78656"/>
                  </a:lnTo>
                  <a:lnTo>
                    <a:pt x="3762" y="93359"/>
                  </a:lnTo>
                  <a:lnTo>
                    <a:pt x="6741" y="108806"/>
                  </a:lnTo>
                  <a:lnTo>
                    <a:pt x="11550" y="114870"/>
                  </a:lnTo>
                  <a:lnTo>
                    <a:pt x="17577" y="114680"/>
                  </a:lnTo>
                  <a:lnTo>
                    <a:pt x="24418" y="110320"/>
                  </a:lnTo>
                  <a:lnTo>
                    <a:pt x="28978" y="101769"/>
                  </a:lnTo>
                  <a:lnTo>
                    <a:pt x="32019" y="90423"/>
                  </a:lnTo>
                  <a:lnTo>
                    <a:pt x="34045" y="77215"/>
                  </a:lnTo>
                  <a:lnTo>
                    <a:pt x="32575" y="64177"/>
                  </a:lnTo>
                  <a:lnTo>
                    <a:pt x="28772" y="51251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886700" y="5334000"/>
              <a:ext cx="33159" cy="86032"/>
            </a:xfrm>
            <a:custGeom>
              <a:avLst/>
              <a:gdLst/>
              <a:ahLst/>
              <a:cxnLst/>
              <a:rect l="0" t="0" r="0" b="0"/>
              <a:pathLst>
                <a:path w="33159" h="86032">
                  <a:moveTo>
                    <a:pt x="0" y="38100"/>
                  </a:moveTo>
                  <a:lnTo>
                    <a:pt x="0" y="71809"/>
                  </a:lnTo>
                  <a:lnTo>
                    <a:pt x="4233" y="80328"/>
                  </a:lnTo>
                  <a:lnTo>
                    <a:pt x="11289" y="84597"/>
                  </a:lnTo>
                  <a:lnTo>
                    <a:pt x="20225" y="86031"/>
                  </a:lnTo>
                  <a:lnTo>
                    <a:pt x="26183" y="81343"/>
                  </a:lnTo>
                  <a:lnTo>
                    <a:pt x="30156" y="72573"/>
                  </a:lnTo>
                  <a:lnTo>
                    <a:pt x="32804" y="61082"/>
                  </a:lnTo>
                  <a:lnTo>
                    <a:pt x="33158" y="49188"/>
                  </a:lnTo>
                  <a:lnTo>
                    <a:pt x="31983" y="37025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191655" y="5359400"/>
              <a:ext cx="64955" cy="198674"/>
            </a:xfrm>
            <a:custGeom>
              <a:avLst/>
              <a:gdLst/>
              <a:ahLst/>
              <a:cxnLst/>
              <a:rect l="0" t="0" r="0" b="0"/>
              <a:pathLst>
                <a:path w="64955" h="198674">
                  <a:moveTo>
                    <a:pt x="12545" y="0"/>
                  </a:moveTo>
                  <a:lnTo>
                    <a:pt x="5803" y="20225"/>
                  </a:lnTo>
                  <a:lnTo>
                    <a:pt x="3816" y="31828"/>
                  </a:lnTo>
                  <a:lnTo>
                    <a:pt x="2492" y="45208"/>
                  </a:lnTo>
                  <a:lnTo>
                    <a:pt x="1610" y="59771"/>
                  </a:lnTo>
                  <a:lnTo>
                    <a:pt x="629" y="91006"/>
                  </a:lnTo>
                  <a:lnTo>
                    <a:pt x="0" y="157049"/>
                  </a:lnTo>
                  <a:lnTo>
                    <a:pt x="2770" y="171021"/>
                  </a:lnTo>
                  <a:lnTo>
                    <a:pt x="7439" y="183158"/>
                  </a:lnTo>
                  <a:lnTo>
                    <a:pt x="13375" y="194072"/>
                  </a:lnTo>
                  <a:lnTo>
                    <a:pt x="20153" y="198526"/>
                  </a:lnTo>
                  <a:lnTo>
                    <a:pt x="27495" y="198673"/>
                  </a:lnTo>
                  <a:lnTo>
                    <a:pt x="35211" y="195948"/>
                  </a:lnTo>
                  <a:lnTo>
                    <a:pt x="43178" y="189899"/>
                  </a:lnTo>
                  <a:lnTo>
                    <a:pt x="51311" y="181632"/>
                  </a:lnTo>
                  <a:lnTo>
                    <a:pt x="59556" y="171888"/>
                  </a:lnTo>
                  <a:lnTo>
                    <a:pt x="63641" y="161159"/>
                  </a:lnTo>
                  <a:lnTo>
                    <a:pt x="64954" y="149772"/>
                  </a:lnTo>
                  <a:lnTo>
                    <a:pt x="64417" y="137948"/>
                  </a:lnTo>
                  <a:lnTo>
                    <a:pt x="59826" y="131476"/>
                  </a:lnTo>
                  <a:lnTo>
                    <a:pt x="52533" y="128573"/>
                  </a:lnTo>
                  <a:lnTo>
                    <a:pt x="25245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267700" y="5397500"/>
              <a:ext cx="32805" cy="85705"/>
            </a:xfrm>
            <a:custGeom>
              <a:avLst/>
              <a:gdLst/>
              <a:ahLst/>
              <a:cxnLst/>
              <a:rect l="0" t="0" r="0" b="0"/>
              <a:pathLst>
                <a:path w="32805" h="85705">
                  <a:moveTo>
                    <a:pt x="0" y="0"/>
                  </a:moveTo>
                  <a:lnTo>
                    <a:pt x="0" y="70706"/>
                  </a:lnTo>
                  <a:lnTo>
                    <a:pt x="4233" y="79593"/>
                  </a:lnTo>
                  <a:lnTo>
                    <a:pt x="11289" y="84106"/>
                  </a:lnTo>
                  <a:lnTo>
                    <a:pt x="20225" y="85704"/>
                  </a:lnTo>
                  <a:lnTo>
                    <a:pt x="26183" y="81125"/>
                  </a:lnTo>
                  <a:lnTo>
                    <a:pt x="30156" y="72428"/>
                  </a:lnTo>
                  <a:lnTo>
                    <a:pt x="32804" y="60985"/>
                  </a:lnTo>
                  <a:lnTo>
                    <a:pt x="31746" y="49123"/>
                  </a:lnTo>
                  <a:lnTo>
                    <a:pt x="28219" y="36982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331200" y="5372100"/>
              <a:ext cx="28952" cy="79567"/>
            </a:xfrm>
            <a:custGeom>
              <a:avLst/>
              <a:gdLst/>
              <a:ahLst/>
              <a:cxnLst/>
              <a:rect l="0" t="0" r="0" b="0"/>
              <a:pathLst>
                <a:path w="28952" h="79567">
                  <a:moveTo>
                    <a:pt x="0" y="0"/>
                  </a:moveTo>
                  <a:lnTo>
                    <a:pt x="0" y="33709"/>
                  </a:lnTo>
                  <a:lnTo>
                    <a:pt x="2822" y="47873"/>
                  </a:lnTo>
                  <a:lnTo>
                    <a:pt x="7525" y="61548"/>
                  </a:lnTo>
                  <a:lnTo>
                    <a:pt x="13484" y="74899"/>
                  </a:lnTo>
                  <a:lnTo>
                    <a:pt x="18867" y="79566"/>
                  </a:lnTo>
                  <a:lnTo>
                    <a:pt x="23866" y="78444"/>
                  </a:lnTo>
                  <a:lnTo>
                    <a:pt x="28611" y="73462"/>
                  </a:lnTo>
                  <a:lnTo>
                    <a:pt x="28951" y="65908"/>
                  </a:lnTo>
                  <a:lnTo>
                    <a:pt x="26357" y="56639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603856" y="5326160"/>
              <a:ext cx="81996" cy="308743"/>
            </a:xfrm>
            <a:custGeom>
              <a:avLst/>
              <a:gdLst/>
              <a:ahLst/>
              <a:cxnLst/>
              <a:rect l="0" t="0" r="0" b="0"/>
              <a:pathLst>
                <a:path w="81996" h="308743">
                  <a:moveTo>
                    <a:pt x="32144" y="20540"/>
                  </a:moveTo>
                  <a:lnTo>
                    <a:pt x="38885" y="314"/>
                  </a:lnTo>
                  <a:lnTo>
                    <a:pt x="42282" y="0"/>
                  </a:lnTo>
                  <a:lnTo>
                    <a:pt x="45958" y="5435"/>
                  </a:lnTo>
                  <a:lnTo>
                    <a:pt x="49820" y="14703"/>
                  </a:lnTo>
                  <a:lnTo>
                    <a:pt x="52394" y="26527"/>
                  </a:lnTo>
                  <a:lnTo>
                    <a:pt x="54111" y="40053"/>
                  </a:lnTo>
                  <a:lnTo>
                    <a:pt x="55255" y="54715"/>
                  </a:lnTo>
                  <a:lnTo>
                    <a:pt x="54606" y="60257"/>
                  </a:lnTo>
                  <a:lnTo>
                    <a:pt x="52764" y="59717"/>
                  </a:lnTo>
                  <a:lnTo>
                    <a:pt x="50124" y="55125"/>
                  </a:lnTo>
                  <a:lnTo>
                    <a:pt x="46953" y="47830"/>
                  </a:lnTo>
                  <a:lnTo>
                    <a:pt x="43427" y="38733"/>
                  </a:lnTo>
                  <a:lnTo>
                    <a:pt x="39666" y="28435"/>
                  </a:lnTo>
                  <a:lnTo>
                    <a:pt x="32926" y="22981"/>
                  </a:lnTo>
                  <a:lnTo>
                    <a:pt x="24197" y="20756"/>
                  </a:lnTo>
                  <a:lnTo>
                    <a:pt x="14146" y="20684"/>
                  </a:lnTo>
                  <a:lnTo>
                    <a:pt x="7445" y="26280"/>
                  </a:lnTo>
                  <a:lnTo>
                    <a:pt x="2978" y="35656"/>
                  </a:lnTo>
                  <a:lnTo>
                    <a:pt x="0" y="47550"/>
                  </a:lnTo>
                  <a:lnTo>
                    <a:pt x="837" y="58302"/>
                  </a:lnTo>
                  <a:lnTo>
                    <a:pt x="4217" y="68292"/>
                  </a:lnTo>
                  <a:lnTo>
                    <a:pt x="9292" y="77775"/>
                  </a:lnTo>
                  <a:lnTo>
                    <a:pt x="15498" y="88330"/>
                  </a:lnTo>
                  <a:lnTo>
                    <a:pt x="29920" y="111346"/>
                  </a:lnTo>
                  <a:lnTo>
                    <a:pt x="37717" y="124822"/>
                  </a:lnTo>
                  <a:lnTo>
                    <a:pt x="53906" y="154846"/>
                  </a:lnTo>
                  <a:lnTo>
                    <a:pt x="60763" y="169344"/>
                  </a:lnTo>
                  <a:lnTo>
                    <a:pt x="66745" y="183243"/>
                  </a:lnTo>
                  <a:lnTo>
                    <a:pt x="72145" y="196742"/>
                  </a:lnTo>
                  <a:lnTo>
                    <a:pt x="75744" y="211385"/>
                  </a:lnTo>
                  <a:lnTo>
                    <a:pt x="78144" y="226792"/>
                  </a:lnTo>
                  <a:lnTo>
                    <a:pt x="79744" y="242708"/>
                  </a:lnTo>
                  <a:lnTo>
                    <a:pt x="80810" y="258963"/>
                  </a:lnTo>
                  <a:lnTo>
                    <a:pt x="81521" y="275444"/>
                  </a:lnTo>
                  <a:lnTo>
                    <a:pt x="81995" y="292076"/>
                  </a:lnTo>
                  <a:lnTo>
                    <a:pt x="78078" y="301753"/>
                  </a:lnTo>
                  <a:lnTo>
                    <a:pt x="71233" y="306793"/>
                  </a:lnTo>
                  <a:lnTo>
                    <a:pt x="62436" y="308742"/>
                  </a:lnTo>
                  <a:lnTo>
                    <a:pt x="53750" y="305807"/>
                  </a:lnTo>
                  <a:lnTo>
                    <a:pt x="45137" y="299618"/>
                  </a:lnTo>
                  <a:lnTo>
                    <a:pt x="36572" y="291259"/>
                  </a:lnTo>
                  <a:lnTo>
                    <a:pt x="29451" y="281452"/>
                  </a:lnTo>
                  <a:lnTo>
                    <a:pt x="23293" y="270681"/>
                  </a:lnTo>
                  <a:lnTo>
                    <a:pt x="17776" y="259268"/>
                  </a:lnTo>
                  <a:lnTo>
                    <a:pt x="15510" y="246014"/>
                  </a:lnTo>
                  <a:lnTo>
                    <a:pt x="15410" y="231533"/>
                  </a:lnTo>
                  <a:lnTo>
                    <a:pt x="16755" y="216235"/>
                  </a:lnTo>
                  <a:lnTo>
                    <a:pt x="19062" y="201803"/>
                  </a:lnTo>
                  <a:lnTo>
                    <a:pt x="22012" y="187949"/>
                  </a:lnTo>
                  <a:lnTo>
                    <a:pt x="25389" y="174479"/>
                  </a:lnTo>
                  <a:lnTo>
                    <a:pt x="29051" y="161266"/>
                  </a:lnTo>
                  <a:lnTo>
                    <a:pt x="36884" y="135296"/>
                  </a:lnTo>
                  <a:lnTo>
                    <a:pt x="38126" y="122444"/>
                  </a:lnTo>
                  <a:lnTo>
                    <a:pt x="37542" y="109642"/>
                  </a:lnTo>
                  <a:lnTo>
                    <a:pt x="19444" y="71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699500" y="5372100"/>
              <a:ext cx="47512" cy="135885"/>
            </a:xfrm>
            <a:custGeom>
              <a:avLst/>
              <a:gdLst/>
              <a:ahLst/>
              <a:cxnLst/>
              <a:rect l="0" t="0" r="0" b="0"/>
              <a:pathLst>
                <a:path w="47512" h="135885">
                  <a:moveTo>
                    <a:pt x="12700" y="0"/>
                  </a:moveTo>
                  <a:lnTo>
                    <a:pt x="12700" y="26968"/>
                  </a:lnTo>
                  <a:lnTo>
                    <a:pt x="11289" y="40556"/>
                  </a:lnTo>
                  <a:lnTo>
                    <a:pt x="8937" y="55259"/>
                  </a:lnTo>
                  <a:lnTo>
                    <a:pt x="5958" y="70706"/>
                  </a:lnTo>
                  <a:lnTo>
                    <a:pt x="3971" y="86648"/>
                  </a:lnTo>
                  <a:lnTo>
                    <a:pt x="2647" y="102921"/>
                  </a:lnTo>
                  <a:lnTo>
                    <a:pt x="1765" y="119414"/>
                  </a:lnTo>
                  <a:lnTo>
                    <a:pt x="5410" y="128998"/>
                  </a:lnTo>
                  <a:lnTo>
                    <a:pt x="12073" y="133976"/>
                  </a:lnTo>
                  <a:lnTo>
                    <a:pt x="20749" y="135884"/>
                  </a:lnTo>
                  <a:lnTo>
                    <a:pt x="27944" y="132922"/>
                  </a:lnTo>
                  <a:lnTo>
                    <a:pt x="34151" y="126715"/>
                  </a:lnTo>
                  <a:lnTo>
                    <a:pt x="39700" y="118343"/>
                  </a:lnTo>
                  <a:lnTo>
                    <a:pt x="43400" y="107117"/>
                  </a:lnTo>
                  <a:lnTo>
                    <a:pt x="45866" y="93989"/>
                  </a:lnTo>
                  <a:lnTo>
                    <a:pt x="47511" y="79593"/>
                  </a:lnTo>
                  <a:lnTo>
                    <a:pt x="45785" y="65762"/>
                  </a:lnTo>
                  <a:lnTo>
                    <a:pt x="41812" y="52308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763000" y="5359400"/>
              <a:ext cx="79651" cy="112405"/>
            </a:xfrm>
            <a:custGeom>
              <a:avLst/>
              <a:gdLst/>
              <a:ahLst/>
              <a:cxnLst/>
              <a:rect l="0" t="0" r="0" b="0"/>
              <a:pathLst>
                <a:path w="79651" h="112405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8"/>
                  </a:lnTo>
                  <a:lnTo>
                    <a:pt x="10934" y="59771"/>
                  </a:lnTo>
                  <a:lnTo>
                    <a:pt x="14345" y="73714"/>
                  </a:lnTo>
                  <a:lnTo>
                    <a:pt x="19441" y="87243"/>
                  </a:lnTo>
                  <a:lnTo>
                    <a:pt x="25661" y="100495"/>
                  </a:lnTo>
                  <a:lnTo>
                    <a:pt x="34040" y="107919"/>
                  </a:lnTo>
                  <a:lnTo>
                    <a:pt x="43860" y="111457"/>
                  </a:lnTo>
                  <a:lnTo>
                    <a:pt x="54640" y="112404"/>
                  </a:lnTo>
                  <a:lnTo>
                    <a:pt x="63238" y="108803"/>
                  </a:lnTo>
                  <a:lnTo>
                    <a:pt x="70380" y="102168"/>
                  </a:lnTo>
                  <a:lnTo>
                    <a:pt x="76553" y="93512"/>
                  </a:lnTo>
                  <a:lnTo>
                    <a:pt x="79257" y="82097"/>
                  </a:lnTo>
                  <a:lnTo>
                    <a:pt x="79650" y="68842"/>
                  </a:lnTo>
                  <a:lnTo>
                    <a:pt x="78499" y="54361"/>
                  </a:lnTo>
                  <a:lnTo>
                    <a:pt x="73500" y="43296"/>
                  </a:lnTo>
                  <a:lnTo>
                    <a:pt x="65933" y="34508"/>
                  </a:lnTo>
                  <a:lnTo>
                    <a:pt x="254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067800" y="53721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0" y="0"/>
                  </a:moveTo>
                  <a:lnTo>
                    <a:pt x="0" y="26968"/>
                  </a:lnTo>
                  <a:lnTo>
                    <a:pt x="1410" y="40556"/>
                  </a:lnTo>
                  <a:lnTo>
                    <a:pt x="3762" y="55259"/>
                  </a:lnTo>
                  <a:lnTo>
                    <a:pt x="6741" y="70706"/>
                  </a:lnTo>
                  <a:lnTo>
                    <a:pt x="10138" y="85237"/>
                  </a:lnTo>
                  <a:lnTo>
                    <a:pt x="13814" y="99158"/>
                  </a:lnTo>
                  <a:lnTo>
                    <a:pt x="17676" y="112672"/>
                  </a:lnTo>
                  <a:lnTo>
                    <a:pt x="20250" y="127325"/>
                  </a:lnTo>
                  <a:lnTo>
                    <a:pt x="21967" y="142739"/>
                  </a:lnTo>
                  <a:lnTo>
                    <a:pt x="23111" y="158659"/>
                  </a:lnTo>
                  <a:lnTo>
                    <a:pt x="25285" y="173506"/>
                  </a:lnTo>
                  <a:lnTo>
                    <a:pt x="28145" y="187637"/>
                  </a:lnTo>
                  <a:lnTo>
                    <a:pt x="381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093200" y="5371167"/>
              <a:ext cx="92603" cy="124738"/>
            </a:xfrm>
            <a:custGeom>
              <a:avLst/>
              <a:gdLst/>
              <a:ahLst/>
              <a:cxnLst/>
              <a:rect l="0" t="0" r="0" b="0"/>
              <a:pathLst>
                <a:path w="92603" h="124738">
                  <a:moveTo>
                    <a:pt x="38100" y="39033"/>
                  </a:moveTo>
                  <a:lnTo>
                    <a:pt x="38100" y="66001"/>
                  </a:lnTo>
                  <a:lnTo>
                    <a:pt x="39510" y="79589"/>
                  </a:lnTo>
                  <a:lnTo>
                    <a:pt x="41862" y="94292"/>
                  </a:lnTo>
                  <a:lnTo>
                    <a:pt x="44841" y="109739"/>
                  </a:lnTo>
                  <a:lnTo>
                    <a:pt x="51061" y="118626"/>
                  </a:lnTo>
                  <a:lnTo>
                    <a:pt x="59441" y="123139"/>
                  </a:lnTo>
                  <a:lnTo>
                    <a:pt x="69260" y="124737"/>
                  </a:lnTo>
                  <a:lnTo>
                    <a:pt x="77218" y="120158"/>
                  </a:lnTo>
                  <a:lnTo>
                    <a:pt x="83934" y="111461"/>
                  </a:lnTo>
                  <a:lnTo>
                    <a:pt x="89823" y="100018"/>
                  </a:lnTo>
                  <a:lnTo>
                    <a:pt x="92337" y="88156"/>
                  </a:lnTo>
                  <a:lnTo>
                    <a:pt x="92602" y="76015"/>
                  </a:lnTo>
                  <a:lnTo>
                    <a:pt x="91368" y="63688"/>
                  </a:lnTo>
                  <a:lnTo>
                    <a:pt x="89134" y="51236"/>
                  </a:lnTo>
                  <a:lnTo>
                    <a:pt x="86234" y="38702"/>
                  </a:lnTo>
                  <a:lnTo>
                    <a:pt x="82889" y="26112"/>
                  </a:lnTo>
                  <a:lnTo>
                    <a:pt x="76426" y="16308"/>
                  </a:lnTo>
                  <a:lnTo>
                    <a:pt x="67884" y="8360"/>
                  </a:lnTo>
                  <a:lnTo>
                    <a:pt x="57956" y="1651"/>
                  </a:lnTo>
                  <a:lnTo>
                    <a:pt x="48514" y="0"/>
                  </a:lnTo>
                  <a:lnTo>
                    <a:pt x="39399" y="1722"/>
                  </a:lnTo>
                  <a:lnTo>
                    <a:pt x="30498" y="5692"/>
                  </a:lnTo>
                  <a:lnTo>
                    <a:pt x="23155" y="12572"/>
                  </a:lnTo>
                  <a:lnTo>
                    <a:pt x="16847" y="21392"/>
                  </a:lnTo>
                  <a:lnTo>
                    <a:pt x="0" y="64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207500" y="5298008"/>
              <a:ext cx="70837" cy="140806"/>
            </a:xfrm>
            <a:custGeom>
              <a:avLst/>
              <a:gdLst/>
              <a:ahLst/>
              <a:cxnLst/>
              <a:rect l="0" t="0" r="0" b="0"/>
              <a:pathLst>
                <a:path w="70837" h="140806">
                  <a:moveTo>
                    <a:pt x="25400" y="10592"/>
                  </a:moveTo>
                  <a:lnTo>
                    <a:pt x="18658" y="37560"/>
                  </a:lnTo>
                  <a:lnTo>
                    <a:pt x="18083" y="51148"/>
                  </a:lnTo>
                  <a:lnTo>
                    <a:pt x="19111" y="65851"/>
                  </a:lnTo>
                  <a:lnTo>
                    <a:pt x="21207" y="81298"/>
                  </a:lnTo>
                  <a:lnTo>
                    <a:pt x="24016" y="97240"/>
                  </a:lnTo>
                  <a:lnTo>
                    <a:pt x="27299" y="113513"/>
                  </a:lnTo>
                  <a:lnTo>
                    <a:pt x="30899" y="130006"/>
                  </a:lnTo>
                  <a:lnTo>
                    <a:pt x="37533" y="138179"/>
                  </a:lnTo>
                  <a:lnTo>
                    <a:pt x="46189" y="140805"/>
                  </a:lnTo>
                  <a:lnTo>
                    <a:pt x="56192" y="139734"/>
                  </a:lnTo>
                  <a:lnTo>
                    <a:pt x="62862" y="130553"/>
                  </a:lnTo>
                  <a:lnTo>
                    <a:pt x="67308" y="115966"/>
                  </a:lnTo>
                  <a:lnTo>
                    <a:pt x="70272" y="97775"/>
                  </a:lnTo>
                  <a:lnTo>
                    <a:pt x="70836" y="78591"/>
                  </a:lnTo>
                  <a:lnTo>
                    <a:pt x="69802" y="58747"/>
                  </a:lnTo>
                  <a:lnTo>
                    <a:pt x="67701" y="38462"/>
                  </a:lnTo>
                  <a:lnTo>
                    <a:pt x="62067" y="23527"/>
                  </a:lnTo>
                  <a:lnTo>
                    <a:pt x="54078" y="12160"/>
                  </a:lnTo>
                  <a:lnTo>
                    <a:pt x="44518" y="3170"/>
                  </a:lnTo>
                  <a:lnTo>
                    <a:pt x="35323" y="0"/>
                  </a:lnTo>
                  <a:lnTo>
                    <a:pt x="26371" y="708"/>
                  </a:lnTo>
                  <a:lnTo>
                    <a:pt x="0" y="105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296400" y="5295724"/>
              <a:ext cx="90671" cy="124185"/>
            </a:xfrm>
            <a:custGeom>
              <a:avLst/>
              <a:gdLst/>
              <a:ahLst/>
              <a:cxnLst/>
              <a:rect l="0" t="0" r="0" b="0"/>
              <a:pathLst>
                <a:path w="90671" h="124185">
                  <a:moveTo>
                    <a:pt x="25400" y="25576"/>
                  </a:moveTo>
                  <a:lnTo>
                    <a:pt x="32141" y="52544"/>
                  </a:lnTo>
                  <a:lnTo>
                    <a:pt x="35538" y="64721"/>
                  </a:lnTo>
                  <a:lnTo>
                    <a:pt x="43076" y="89540"/>
                  </a:lnTo>
                  <a:lnTo>
                    <a:pt x="48473" y="100674"/>
                  </a:lnTo>
                  <a:lnTo>
                    <a:pt x="54893" y="110919"/>
                  </a:lnTo>
                  <a:lnTo>
                    <a:pt x="61995" y="120571"/>
                  </a:lnTo>
                  <a:lnTo>
                    <a:pt x="69552" y="124184"/>
                  </a:lnTo>
                  <a:lnTo>
                    <a:pt x="77412" y="123770"/>
                  </a:lnTo>
                  <a:lnTo>
                    <a:pt x="85475" y="120672"/>
                  </a:lnTo>
                  <a:lnTo>
                    <a:pt x="89438" y="110140"/>
                  </a:lnTo>
                  <a:lnTo>
                    <a:pt x="90670" y="94652"/>
                  </a:lnTo>
                  <a:lnTo>
                    <a:pt x="90079" y="75860"/>
                  </a:lnTo>
                  <a:lnTo>
                    <a:pt x="88275" y="59098"/>
                  </a:lnTo>
                  <a:lnTo>
                    <a:pt x="85661" y="43691"/>
                  </a:lnTo>
                  <a:lnTo>
                    <a:pt x="82507" y="29186"/>
                  </a:lnTo>
                  <a:lnTo>
                    <a:pt x="76172" y="18105"/>
                  </a:lnTo>
                  <a:lnTo>
                    <a:pt x="67714" y="9306"/>
                  </a:lnTo>
                  <a:lnTo>
                    <a:pt x="57842" y="2029"/>
                  </a:lnTo>
                  <a:lnTo>
                    <a:pt x="48439" y="0"/>
                  </a:lnTo>
                  <a:lnTo>
                    <a:pt x="39348" y="1470"/>
                  </a:lnTo>
                  <a:lnTo>
                    <a:pt x="30465" y="5272"/>
                  </a:lnTo>
                  <a:lnTo>
                    <a:pt x="23132" y="12040"/>
                  </a:lnTo>
                  <a:lnTo>
                    <a:pt x="16833" y="20785"/>
                  </a:lnTo>
                  <a:lnTo>
                    <a:pt x="0" y="50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Freeform 194"/>
          <p:cNvSpPr/>
          <p:nvPr/>
        </p:nvSpPr>
        <p:spPr>
          <a:xfrm>
            <a:off x="6908513" y="3340100"/>
            <a:ext cx="51862" cy="53393"/>
          </a:xfrm>
          <a:custGeom>
            <a:avLst/>
            <a:gdLst/>
            <a:ahLst/>
            <a:cxnLst/>
            <a:rect l="0" t="0" r="0" b="0"/>
            <a:pathLst>
              <a:path w="51862" h="53393">
                <a:moveTo>
                  <a:pt x="38387" y="25400"/>
                </a:moveTo>
                <a:lnTo>
                  <a:pt x="24902" y="38884"/>
                </a:lnTo>
                <a:lnTo>
                  <a:pt x="25164" y="41444"/>
                </a:lnTo>
                <a:lnTo>
                  <a:pt x="29572" y="41741"/>
                </a:lnTo>
                <a:lnTo>
                  <a:pt x="36743" y="40527"/>
                </a:lnTo>
                <a:lnTo>
                  <a:pt x="40113" y="35485"/>
                </a:lnTo>
                <a:lnTo>
                  <a:pt x="40949" y="27890"/>
                </a:lnTo>
                <a:lnTo>
                  <a:pt x="40095" y="18593"/>
                </a:lnTo>
                <a:lnTo>
                  <a:pt x="35292" y="13806"/>
                </a:lnTo>
                <a:lnTo>
                  <a:pt x="27857" y="12026"/>
                </a:lnTo>
                <a:lnTo>
                  <a:pt x="18667" y="12251"/>
                </a:lnTo>
                <a:lnTo>
                  <a:pt x="13951" y="18045"/>
                </a:lnTo>
                <a:lnTo>
                  <a:pt x="12218" y="27552"/>
                </a:lnTo>
                <a:lnTo>
                  <a:pt x="12474" y="39535"/>
                </a:lnTo>
                <a:lnTo>
                  <a:pt x="15467" y="44701"/>
                </a:lnTo>
                <a:lnTo>
                  <a:pt x="20285" y="45322"/>
                </a:lnTo>
                <a:lnTo>
                  <a:pt x="26318" y="42915"/>
                </a:lnTo>
                <a:lnTo>
                  <a:pt x="27519" y="38487"/>
                </a:lnTo>
                <a:lnTo>
                  <a:pt x="25497" y="32714"/>
                </a:lnTo>
                <a:lnTo>
                  <a:pt x="21327" y="26042"/>
                </a:lnTo>
                <a:lnTo>
                  <a:pt x="15724" y="24417"/>
                </a:lnTo>
                <a:lnTo>
                  <a:pt x="9167" y="26156"/>
                </a:lnTo>
                <a:lnTo>
                  <a:pt x="1974" y="30137"/>
                </a:lnTo>
                <a:lnTo>
                  <a:pt x="0" y="35613"/>
                </a:lnTo>
                <a:lnTo>
                  <a:pt x="1507" y="42086"/>
                </a:lnTo>
                <a:lnTo>
                  <a:pt x="5333" y="49224"/>
                </a:lnTo>
                <a:lnTo>
                  <a:pt x="12118" y="52571"/>
                </a:lnTo>
                <a:lnTo>
                  <a:pt x="20874" y="53392"/>
                </a:lnTo>
                <a:lnTo>
                  <a:pt x="30944" y="52528"/>
                </a:lnTo>
                <a:lnTo>
                  <a:pt x="39069" y="47718"/>
                </a:lnTo>
                <a:lnTo>
                  <a:pt x="45898" y="40279"/>
                </a:lnTo>
                <a:lnTo>
                  <a:pt x="51861" y="31086"/>
                </a:lnTo>
                <a:lnTo>
                  <a:pt x="50191" y="24957"/>
                </a:lnTo>
                <a:lnTo>
                  <a:pt x="43434" y="20871"/>
                </a:lnTo>
                <a:lnTo>
                  <a:pt x="33285" y="18147"/>
                </a:lnTo>
                <a:lnTo>
                  <a:pt x="27930" y="20565"/>
                </a:lnTo>
                <a:lnTo>
                  <a:pt x="25771" y="26410"/>
                </a:lnTo>
                <a:lnTo>
                  <a:pt x="25743" y="34540"/>
                </a:lnTo>
                <a:lnTo>
                  <a:pt x="29958" y="38548"/>
                </a:lnTo>
                <a:lnTo>
                  <a:pt x="37001" y="39810"/>
                </a:lnTo>
                <a:lnTo>
                  <a:pt x="45929" y="39240"/>
                </a:lnTo>
                <a:lnTo>
                  <a:pt x="49059" y="36038"/>
                </a:lnTo>
                <a:lnTo>
                  <a:pt x="48324" y="31081"/>
                </a:lnTo>
                <a:lnTo>
                  <a:pt x="45012" y="24953"/>
                </a:lnTo>
                <a:lnTo>
                  <a:pt x="38570" y="22280"/>
                </a:lnTo>
                <a:lnTo>
                  <a:pt x="30042" y="21909"/>
                </a:lnTo>
                <a:lnTo>
                  <a:pt x="20123" y="23072"/>
                </a:lnTo>
                <a:lnTo>
                  <a:pt x="14922" y="28082"/>
                </a:lnTo>
                <a:lnTo>
                  <a:pt x="12866" y="35654"/>
                </a:lnTo>
                <a:lnTo>
                  <a:pt x="12906" y="44936"/>
                </a:lnTo>
                <a:lnTo>
                  <a:pt x="18578" y="49713"/>
                </a:lnTo>
                <a:lnTo>
                  <a:pt x="28003" y="51486"/>
                </a:lnTo>
                <a:lnTo>
                  <a:pt x="39931" y="51257"/>
                </a:lnTo>
                <a:lnTo>
                  <a:pt x="46471" y="46871"/>
                </a:lnTo>
                <a:lnTo>
                  <a:pt x="49421" y="39714"/>
                </a:lnTo>
                <a:lnTo>
                  <a:pt x="49976" y="30709"/>
                </a:lnTo>
                <a:lnTo>
                  <a:pt x="46113" y="26117"/>
                </a:lnTo>
                <a:lnTo>
                  <a:pt x="39304" y="24467"/>
                </a:lnTo>
                <a:lnTo>
                  <a:pt x="30532" y="24778"/>
                </a:lnTo>
                <a:lnTo>
                  <a:pt x="23272" y="29218"/>
                </a:lnTo>
                <a:lnTo>
                  <a:pt x="17021" y="36412"/>
                </a:lnTo>
                <a:lnTo>
                  <a:pt x="11443" y="45441"/>
                </a:lnTo>
                <a:lnTo>
                  <a:pt x="11958" y="50050"/>
                </a:lnTo>
                <a:lnTo>
                  <a:pt x="16534" y="51711"/>
                </a:lnTo>
                <a:lnTo>
                  <a:pt x="23818" y="51407"/>
                </a:lnTo>
                <a:lnTo>
                  <a:pt x="30085" y="46971"/>
                </a:lnTo>
                <a:lnTo>
                  <a:pt x="35674" y="39781"/>
                </a:lnTo>
                <a:lnTo>
                  <a:pt x="40812" y="30754"/>
                </a:lnTo>
                <a:lnTo>
                  <a:pt x="41414" y="21913"/>
                </a:lnTo>
                <a:lnTo>
                  <a:pt x="38994" y="13198"/>
                </a:lnTo>
                <a:lnTo>
                  <a:pt x="34558" y="4565"/>
                </a:lnTo>
                <a:lnTo>
                  <a:pt x="28779" y="1632"/>
                </a:lnTo>
                <a:lnTo>
                  <a:pt x="22104" y="2499"/>
                </a:lnTo>
                <a:lnTo>
                  <a:pt x="14831" y="5899"/>
                </a:lnTo>
                <a:lnTo>
                  <a:pt x="12805" y="10988"/>
                </a:lnTo>
                <a:lnTo>
                  <a:pt x="14277" y="17203"/>
                </a:lnTo>
                <a:lnTo>
                  <a:pt x="18080" y="24169"/>
                </a:lnTo>
                <a:lnTo>
                  <a:pt x="23438" y="25990"/>
                </a:lnTo>
                <a:lnTo>
                  <a:pt x="29832" y="24382"/>
                </a:lnTo>
                <a:lnTo>
                  <a:pt x="36917" y="20488"/>
                </a:lnTo>
                <a:lnTo>
                  <a:pt x="38817" y="15070"/>
                </a:lnTo>
                <a:lnTo>
                  <a:pt x="37263" y="8635"/>
                </a:lnTo>
                <a:lnTo>
                  <a:pt x="28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oup 205"/>
          <p:cNvGrpSpPr/>
          <p:nvPr/>
        </p:nvGrpSpPr>
        <p:grpSpPr>
          <a:xfrm>
            <a:off x="1473200" y="6616700"/>
            <a:ext cx="787401" cy="609601"/>
            <a:chOff x="1473200" y="6616700"/>
            <a:chExt cx="787401" cy="609601"/>
          </a:xfrm>
        </p:grpSpPr>
        <p:sp>
          <p:nvSpPr>
            <p:cNvPr id="196" name="Freeform 195"/>
            <p:cNvSpPr/>
            <p:nvPr/>
          </p:nvSpPr>
          <p:spPr>
            <a:xfrm>
              <a:off x="1485900" y="68326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473200" y="69469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689100" y="67183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866900" y="6616700"/>
              <a:ext cx="1" cy="203201"/>
            </a:xfrm>
            <a:custGeom>
              <a:avLst/>
              <a:gdLst/>
              <a:ahLst/>
              <a:cxnLst/>
              <a:rect l="0" t="0" r="0" b="0"/>
              <a:pathLst>
                <a:path w="1" h="203201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943100" y="6656827"/>
              <a:ext cx="73401" cy="148168"/>
            </a:xfrm>
            <a:custGeom>
              <a:avLst/>
              <a:gdLst/>
              <a:ahLst/>
              <a:cxnLst/>
              <a:rect l="0" t="0" r="0" b="0"/>
              <a:pathLst>
                <a:path w="73401" h="148168">
                  <a:moveTo>
                    <a:pt x="0" y="10673"/>
                  </a:moveTo>
                  <a:lnTo>
                    <a:pt x="0" y="92314"/>
                  </a:lnTo>
                  <a:lnTo>
                    <a:pt x="1411" y="107433"/>
                  </a:lnTo>
                  <a:lnTo>
                    <a:pt x="3762" y="121746"/>
                  </a:lnTo>
                  <a:lnTo>
                    <a:pt x="6742" y="135521"/>
                  </a:lnTo>
                  <a:lnTo>
                    <a:pt x="12961" y="143295"/>
                  </a:lnTo>
                  <a:lnTo>
                    <a:pt x="21340" y="147064"/>
                  </a:lnTo>
                  <a:lnTo>
                    <a:pt x="31160" y="148167"/>
                  </a:lnTo>
                  <a:lnTo>
                    <a:pt x="39118" y="144669"/>
                  </a:lnTo>
                  <a:lnTo>
                    <a:pt x="45834" y="138103"/>
                  </a:lnTo>
                  <a:lnTo>
                    <a:pt x="51722" y="129493"/>
                  </a:lnTo>
                  <a:lnTo>
                    <a:pt x="57059" y="119519"/>
                  </a:lnTo>
                  <a:lnTo>
                    <a:pt x="62028" y="108637"/>
                  </a:lnTo>
                  <a:lnTo>
                    <a:pt x="66752" y="97149"/>
                  </a:lnTo>
                  <a:lnTo>
                    <a:pt x="69901" y="83846"/>
                  </a:lnTo>
                  <a:lnTo>
                    <a:pt x="72001" y="69332"/>
                  </a:lnTo>
                  <a:lnTo>
                    <a:pt x="73400" y="54012"/>
                  </a:lnTo>
                  <a:lnTo>
                    <a:pt x="72922" y="39565"/>
                  </a:lnTo>
                  <a:lnTo>
                    <a:pt x="71192" y="25701"/>
                  </a:lnTo>
                  <a:lnTo>
                    <a:pt x="68628" y="12225"/>
                  </a:lnTo>
                  <a:lnTo>
                    <a:pt x="62685" y="4652"/>
                  </a:lnTo>
                  <a:lnTo>
                    <a:pt x="54490" y="1014"/>
                  </a:lnTo>
                  <a:lnTo>
                    <a:pt x="44793" y="0"/>
                  </a:lnTo>
                  <a:lnTo>
                    <a:pt x="35506" y="2147"/>
                  </a:lnTo>
                  <a:lnTo>
                    <a:pt x="26493" y="6400"/>
                  </a:lnTo>
                  <a:lnTo>
                    <a:pt x="0" y="360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095500" y="6654185"/>
              <a:ext cx="96728" cy="149355"/>
            </a:xfrm>
            <a:custGeom>
              <a:avLst/>
              <a:gdLst/>
              <a:ahLst/>
              <a:cxnLst/>
              <a:rect l="0" t="0" r="0" b="0"/>
              <a:pathLst>
                <a:path w="96728" h="149355">
                  <a:moveTo>
                    <a:pt x="12700" y="26015"/>
                  </a:moveTo>
                  <a:lnTo>
                    <a:pt x="5957" y="46240"/>
                  </a:lnTo>
                  <a:lnTo>
                    <a:pt x="3972" y="57843"/>
                  </a:lnTo>
                  <a:lnTo>
                    <a:pt x="2648" y="71223"/>
                  </a:lnTo>
                  <a:lnTo>
                    <a:pt x="1765" y="85787"/>
                  </a:lnTo>
                  <a:lnTo>
                    <a:pt x="784" y="117021"/>
                  </a:lnTo>
                  <a:lnTo>
                    <a:pt x="523" y="133252"/>
                  </a:lnTo>
                  <a:lnTo>
                    <a:pt x="5993" y="142662"/>
                  </a:lnTo>
                  <a:lnTo>
                    <a:pt x="15284" y="147523"/>
                  </a:lnTo>
                  <a:lnTo>
                    <a:pt x="27122" y="149354"/>
                  </a:lnTo>
                  <a:lnTo>
                    <a:pt x="37837" y="147752"/>
                  </a:lnTo>
                  <a:lnTo>
                    <a:pt x="47802" y="143862"/>
                  </a:lnTo>
                  <a:lnTo>
                    <a:pt x="57268" y="138446"/>
                  </a:lnTo>
                  <a:lnTo>
                    <a:pt x="66401" y="130602"/>
                  </a:lnTo>
                  <a:lnTo>
                    <a:pt x="75311" y="121140"/>
                  </a:lnTo>
                  <a:lnTo>
                    <a:pt x="84074" y="110598"/>
                  </a:lnTo>
                  <a:lnTo>
                    <a:pt x="89916" y="97926"/>
                  </a:lnTo>
                  <a:lnTo>
                    <a:pt x="93810" y="83833"/>
                  </a:lnTo>
                  <a:lnTo>
                    <a:pt x="96407" y="68793"/>
                  </a:lnTo>
                  <a:lnTo>
                    <a:pt x="96727" y="54534"/>
                  </a:lnTo>
                  <a:lnTo>
                    <a:pt x="95529" y="40794"/>
                  </a:lnTo>
                  <a:lnTo>
                    <a:pt x="93319" y="27400"/>
                  </a:lnTo>
                  <a:lnTo>
                    <a:pt x="86201" y="17061"/>
                  </a:lnTo>
                  <a:lnTo>
                    <a:pt x="75812" y="8757"/>
                  </a:lnTo>
                  <a:lnTo>
                    <a:pt x="63241" y="1809"/>
                  </a:lnTo>
                  <a:lnTo>
                    <a:pt x="52038" y="0"/>
                  </a:lnTo>
                  <a:lnTo>
                    <a:pt x="41748" y="1616"/>
                  </a:lnTo>
                  <a:lnTo>
                    <a:pt x="0" y="38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752600" y="6870700"/>
              <a:ext cx="508001" cy="63501"/>
            </a:xfrm>
            <a:custGeom>
              <a:avLst/>
              <a:gdLst/>
              <a:ahLst/>
              <a:cxnLst/>
              <a:rect l="0" t="0" r="0" b="0"/>
              <a:pathLst>
                <a:path w="508001" h="63501">
                  <a:moveTo>
                    <a:pt x="0" y="63500"/>
                  </a:moveTo>
                  <a:lnTo>
                    <a:pt x="119414" y="63500"/>
                  </a:lnTo>
                  <a:lnTo>
                    <a:pt x="136053" y="62089"/>
                  </a:lnTo>
                  <a:lnTo>
                    <a:pt x="152791" y="59737"/>
                  </a:lnTo>
                  <a:lnTo>
                    <a:pt x="169594" y="56758"/>
                  </a:lnTo>
                  <a:lnTo>
                    <a:pt x="185029" y="53361"/>
                  </a:lnTo>
                  <a:lnTo>
                    <a:pt x="199552" y="49685"/>
                  </a:lnTo>
                  <a:lnTo>
                    <a:pt x="213468" y="45823"/>
                  </a:lnTo>
                  <a:lnTo>
                    <a:pt x="228390" y="43249"/>
                  </a:lnTo>
                  <a:lnTo>
                    <a:pt x="243982" y="41532"/>
                  </a:lnTo>
                  <a:lnTo>
                    <a:pt x="260021" y="40388"/>
                  </a:lnTo>
                  <a:lnTo>
                    <a:pt x="274947" y="38214"/>
                  </a:lnTo>
                  <a:lnTo>
                    <a:pt x="289131" y="35354"/>
                  </a:lnTo>
                  <a:lnTo>
                    <a:pt x="302821" y="32036"/>
                  </a:lnTo>
                  <a:lnTo>
                    <a:pt x="317591" y="29823"/>
                  </a:lnTo>
                  <a:lnTo>
                    <a:pt x="333083" y="28349"/>
                  </a:lnTo>
                  <a:lnTo>
                    <a:pt x="349055" y="27366"/>
                  </a:lnTo>
                  <a:lnTo>
                    <a:pt x="363937" y="25300"/>
                  </a:lnTo>
                  <a:lnTo>
                    <a:pt x="378091" y="22511"/>
                  </a:lnTo>
                  <a:lnTo>
                    <a:pt x="391760" y="19240"/>
                  </a:lnTo>
                  <a:lnTo>
                    <a:pt x="405107" y="15649"/>
                  </a:lnTo>
                  <a:lnTo>
                    <a:pt x="431225" y="7896"/>
                  </a:lnTo>
                  <a:lnTo>
                    <a:pt x="445528" y="5264"/>
                  </a:lnTo>
                  <a:lnTo>
                    <a:pt x="460707" y="3509"/>
                  </a:lnTo>
                  <a:lnTo>
                    <a:pt x="508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803400" y="70358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5957" y="26968"/>
                  </a:lnTo>
                  <a:lnTo>
                    <a:pt x="3972" y="40556"/>
                  </a:lnTo>
                  <a:lnTo>
                    <a:pt x="2648" y="55260"/>
                  </a:lnTo>
                  <a:lnTo>
                    <a:pt x="1765" y="70706"/>
                  </a:lnTo>
                  <a:lnTo>
                    <a:pt x="784" y="106684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892300" y="7029905"/>
              <a:ext cx="86105" cy="143700"/>
            </a:xfrm>
            <a:custGeom>
              <a:avLst/>
              <a:gdLst/>
              <a:ahLst/>
              <a:cxnLst/>
              <a:rect l="0" t="0" r="0" b="0"/>
              <a:pathLst>
                <a:path w="86105" h="143700">
                  <a:moveTo>
                    <a:pt x="25400" y="31295"/>
                  </a:moveTo>
                  <a:lnTo>
                    <a:pt x="18657" y="51520"/>
                  </a:lnTo>
                  <a:lnTo>
                    <a:pt x="16672" y="63123"/>
                  </a:lnTo>
                  <a:lnTo>
                    <a:pt x="15348" y="76503"/>
                  </a:lnTo>
                  <a:lnTo>
                    <a:pt x="14465" y="91067"/>
                  </a:lnTo>
                  <a:lnTo>
                    <a:pt x="15288" y="105009"/>
                  </a:lnTo>
                  <a:lnTo>
                    <a:pt x="17247" y="118537"/>
                  </a:lnTo>
                  <a:lnTo>
                    <a:pt x="19965" y="131790"/>
                  </a:lnTo>
                  <a:lnTo>
                    <a:pt x="26010" y="139213"/>
                  </a:lnTo>
                  <a:lnTo>
                    <a:pt x="34273" y="142751"/>
                  </a:lnTo>
                  <a:lnTo>
                    <a:pt x="44015" y="143699"/>
                  </a:lnTo>
                  <a:lnTo>
                    <a:pt x="51921" y="140098"/>
                  </a:lnTo>
                  <a:lnTo>
                    <a:pt x="58603" y="133463"/>
                  </a:lnTo>
                  <a:lnTo>
                    <a:pt x="64468" y="124807"/>
                  </a:lnTo>
                  <a:lnTo>
                    <a:pt x="69790" y="114803"/>
                  </a:lnTo>
                  <a:lnTo>
                    <a:pt x="74749" y="103900"/>
                  </a:lnTo>
                  <a:lnTo>
                    <a:pt x="79466" y="92398"/>
                  </a:lnTo>
                  <a:lnTo>
                    <a:pt x="82610" y="79086"/>
                  </a:lnTo>
                  <a:lnTo>
                    <a:pt x="84707" y="64567"/>
                  </a:lnTo>
                  <a:lnTo>
                    <a:pt x="86104" y="49242"/>
                  </a:lnTo>
                  <a:lnTo>
                    <a:pt x="84214" y="34794"/>
                  </a:lnTo>
                  <a:lnTo>
                    <a:pt x="80131" y="20927"/>
                  </a:lnTo>
                  <a:lnTo>
                    <a:pt x="74587" y="7449"/>
                  </a:lnTo>
                  <a:lnTo>
                    <a:pt x="66658" y="1287"/>
                  </a:lnTo>
                  <a:lnTo>
                    <a:pt x="57138" y="0"/>
                  </a:lnTo>
                  <a:lnTo>
                    <a:pt x="46559" y="1965"/>
                  </a:lnTo>
                  <a:lnTo>
                    <a:pt x="38095" y="7508"/>
                  </a:lnTo>
                  <a:lnTo>
                    <a:pt x="31041" y="15437"/>
                  </a:lnTo>
                  <a:lnTo>
                    <a:pt x="24927" y="24956"/>
                  </a:lnTo>
                  <a:lnTo>
                    <a:pt x="19440" y="35535"/>
                  </a:lnTo>
                  <a:lnTo>
                    <a:pt x="14371" y="46821"/>
                  </a:lnTo>
                  <a:lnTo>
                    <a:pt x="0" y="947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032000" y="7009686"/>
              <a:ext cx="106108" cy="153197"/>
            </a:xfrm>
            <a:custGeom>
              <a:avLst/>
              <a:gdLst/>
              <a:ahLst/>
              <a:cxnLst/>
              <a:rect l="0" t="0" r="0" b="0"/>
              <a:pathLst>
                <a:path w="106108" h="153197">
                  <a:moveTo>
                    <a:pt x="0" y="714"/>
                  </a:moveTo>
                  <a:lnTo>
                    <a:pt x="0" y="71420"/>
                  </a:lnTo>
                  <a:lnTo>
                    <a:pt x="1411" y="85951"/>
                  </a:lnTo>
                  <a:lnTo>
                    <a:pt x="3762" y="99873"/>
                  </a:lnTo>
                  <a:lnTo>
                    <a:pt x="6742" y="113386"/>
                  </a:lnTo>
                  <a:lnTo>
                    <a:pt x="11550" y="125218"/>
                  </a:lnTo>
                  <a:lnTo>
                    <a:pt x="17577" y="135927"/>
                  </a:lnTo>
                  <a:lnTo>
                    <a:pt x="24418" y="145889"/>
                  </a:lnTo>
                  <a:lnTo>
                    <a:pt x="34623" y="151120"/>
                  </a:lnTo>
                  <a:lnTo>
                    <a:pt x="47071" y="153196"/>
                  </a:lnTo>
                  <a:lnTo>
                    <a:pt x="61014" y="153169"/>
                  </a:lnTo>
                  <a:lnTo>
                    <a:pt x="71720" y="148917"/>
                  </a:lnTo>
                  <a:lnTo>
                    <a:pt x="80269" y="141849"/>
                  </a:lnTo>
                  <a:lnTo>
                    <a:pt x="87379" y="132904"/>
                  </a:lnTo>
                  <a:lnTo>
                    <a:pt x="93530" y="122707"/>
                  </a:lnTo>
                  <a:lnTo>
                    <a:pt x="99042" y="111676"/>
                  </a:lnTo>
                  <a:lnTo>
                    <a:pt x="104128" y="100088"/>
                  </a:lnTo>
                  <a:lnTo>
                    <a:pt x="106107" y="86719"/>
                  </a:lnTo>
                  <a:lnTo>
                    <a:pt x="106016" y="72161"/>
                  </a:lnTo>
                  <a:lnTo>
                    <a:pt x="104544" y="56812"/>
                  </a:lnTo>
                  <a:lnTo>
                    <a:pt x="100740" y="42346"/>
                  </a:lnTo>
                  <a:lnTo>
                    <a:pt x="95382" y="28468"/>
                  </a:lnTo>
                  <a:lnTo>
                    <a:pt x="88988" y="14983"/>
                  </a:lnTo>
                  <a:lnTo>
                    <a:pt x="79081" y="5994"/>
                  </a:lnTo>
                  <a:lnTo>
                    <a:pt x="66831" y="0"/>
                  </a:lnTo>
                  <a:lnTo>
                    <a:pt x="12700" y="7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7163736" y="3569833"/>
            <a:ext cx="470419" cy="468768"/>
            <a:chOff x="7163736" y="3569833"/>
            <a:chExt cx="470419" cy="468768"/>
          </a:xfrm>
        </p:grpSpPr>
        <p:sp>
          <p:nvSpPr>
            <p:cNvPr id="207" name="Freeform 206"/>
            <p:cNvSpPr/>
            <p:nvPr/>
          </p:nvSpPr>
          <p:spPr>
            <a:xfrm>
              <a:off x="7163736" y="3569833"/>
              <a:ext cx="37165" cy="36968"/>
            </a:xfrm>
            <a:custGeom>
              <a:avLst/>
              <a:gdLst/>
              <a:ahLst/>
              <a:cxnLst/>
              <a:rect l="0" t="0" r="0" b="0"/>
              <a:pathLst>
                <a:path w="37165" h="36968">
                  <a:moveTo>
                    <a:pt x="37164" y="11567"/>
                  </a:moveTo>
                  <a:lnTo>
                    <a:pt x="22530" y="26200"/>
                  </a:lnTo>
                  <a:lnTo>
                    <a:pt x="28778" y="19952"/>
                  </a:lnTo>
                  <a:lnTo>
                    <a:pt x="28751" y="14335"/>
                  </a:lnTo>
                  <a:lnTo>
                    <a:pt x="25911" y="7767"/>
                  </a:lnTo>
                  <a:lnTo>
                    <a:pt x="21195" y="567"/>
                  </a:lnTo>
                  <a:lnTo>
                    <a:pt x="16640" y="0"/>
                  </a:lnTo>
                  <a:lnTo>
                    <a:pt x="12192" y="3856"/>
                  </a:lnTo>
                  <a:lnTo>
                    <a:pt x="7816" y="10659"/>
                  </a:lnTo>
                  <a:lnTo>
                    <a:pt x="9132" y="16606"/>
                  </a:lnTo>
                  <a:lnTo>
                    <a:pt x="14242" y="21982"/>
                  </a:lnTo>
                  <a:lnTo>
                    <a:pt x="21883" y="26977"/>
                  </a:lnTo>
                  <a:lnTo>
                    <a:pt x="24154" y="27485"/>
                  </a:lnTo>
                  <a:lnTo>
                    <a:pt x="22847" y="25001"/>
                  </a:lnTo>
                  <a:lnTo>
                    <a:pt x="19152" y="20523"/>
                  </a:lnTo>
                  <a:lnTo>
                    <a:pt x="13867" y="20359"/>
                  </a:lnTo>
                  <a:lnTo>
                    <a:pt x="7521" y="23073"/>
                  </a:lnTo>
                  <a:lnTo>
                    <a:pt x="469" y="27704"/>
                  </a:lnTo>
                  <a:lnTo>
                    <a:pt x="0" y="29381"/>
                  </a:lnTo>
                  <a:lnTo>
                    <a:pt x="3921" y="29087"/>
                  </a:lnTo>
                  <a:lnTo>
                    <a:pt x="11764" y="369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7378700" y="37973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404100" y="3797300"/>
              <a:ext cx="14634" cy="25401"/>
            </a:xfrm>
            <a:custGeom>
              <a:avLst/>
              <a:gdLst/>
              <a:ahLst/>
              <a:cxnLst/>
              <a:rect l="0" t="0" r="0" b="0"/>
              <a:pathLst>
                <a:path w="14634" h="25401">
                  <a:moveTo>
                    <a:pt x="0" y="25400"/>
                  </a:moveTo>
                  <a:lnTo>
                    <a:pt x="14633" y="10766"/>
                  </a:lnTo>
                  <a:lnTo>
                    <a:pt x="12578" y="1282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616359" y="4012415"/>
              <a:ext cx="17796" cy="26186"/>
            </a:xfrm>
            <a:custGeom>
              <a:avLst/>
              <a:gdLst/>
              <a:ahLst/>
              <a:cxnLst/>
              <a:rect l="0" t="0" r="0" b="0"/>
              <a:pathLst>
                <a:path w="17796" h="26186">
                  <a:moveTo>
                    <a:pt x="16341" y="13485"/>
                  </a:moveTo>
                  <a:lnTo>
                    <a:pt x="2856" y="0"/>
                  </a:lnTo>
                  <a:lnTo>
                    <a:pt x="296" y="262"/>
                  </a:lnTo>
                  <a:lnTo>
                    <a:pt x="0" y="4670"/>
                  </a:lnTo>
                  <a:lnTo>
                    <a:pt x="1214" y="11841"/>
                  </a:lnTo>
                  <a:lnTo>
                    <a:pt x="4844" y="13800"/>
                  </a:lnTo>
                  <a:lnTo>
                    <a:pt x="10087" y="12284"/>
                  </a:lnTo>
                  <a:lnTo>
                    <a:pt x="16406" y="8451"/>
                  </a:lnTo>
                  <a:lnTo>
                    <a:pt x="17795" y="8718"/>
                  </a:lnTo>
                  <a:lnTo>
                    <a:pt x="15899" y="11718"/>
                  </a:lnTo>
                  <a:lnTo>
                    <a:pt x="3641" y="2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2" name="Straight Connector 211"/>
          <p:cNvCxnSpPr/>
          <p:nvPr/>
        </p:nvCxnSpPr>
        <p:spPr>
          <a:xfrm>
            <a:off x="6959600" y="3378200"/>
            <a:ext cx="1892300" cy="1841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Freeform 212"/>
          <p:cNvSpPr/>
          <p:nvPr/>
        </p:nvSpPr>
        <p:spPr>
          <a:xfrm>
            <a:off x="5880100" y="62103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6870700" y="5156200"/>
            <a:ext cx="76201" cy="152401"/>
            <a:chOff x="6870700" y="5156200"/>
            <a:chExt cx="76201" cy="152401"/>
          </a:xfrm>
        </p:grpSpPr>
        <p:sp>
          <p:nvSpPr>
            <p:cNvPr id="214" name="Freeform 213"/>
            <p:cNvSpPr/>
            <p:nvPr/>
          </p:nvSpPr>
          <p:spPr>
            <a:xfrm>
              <a:off x="6870700" y="5156200"/>
              <a:ext cx="76201" cy="152401"/>
            </a:xfrm>
            <a:custGeom>
              <a:avLst/>
              <a:gdLst/>
              <a:ahLst/>
              <a:cxnLst/>
              <a:rect l="0" t="0" r="0" b="0"/>
              <a:pathLst>
                <a:path w="76201" h="152401">
                  <a:moveTo>
                    <a:pt x="76200" y="0"/>
                  </a:moveTo>
                  <a:lnTo>
                    <a:pt x="62715" y="13484"/>
                  </a:lnTo>
                  <a:lnTo>
                    <a:pt x="57332" y="21689"/>
                  </a:lnTo>
                  <a:lnTo>
                    <a:pt x="52333" y="31392"/>
                  </a:lnTo>
                  <a:lnTo>
                    <a:pt x="47588" y="42095"/>
                  </a:lnTo>
                  <a:lnTo>
                    <a:pt x="43014" y="53463"/>
                  </a:lnTo>
                  <a:lnTo>
                    <a:pt x="34169" y="77383"/>
                  </a:lnTo>
                  <a:lnTo>
                    <a:pt x="25534" y="102125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870700" y="5194300"/>
              <a:ext cx="76201" cy="50801"/>
            </a:xfrm>
            <a:custGeom>
              <a:avLst/>
              <a:gdLst/>
              <a:ahLst/>
              <a:cxnLst/>
              <a:rect l="0" t="0" r="0" b="0"/>
              <a:pathLst>
                <a:path w="76201" h="50801">
                  <a:moveTo>
                    <a:pt x="0" y="0"/>
                  </a:moveTo>
                  <a:lnTo>
                    <a:pt x="20225" y="6742"/>
                  </a:lnTo>
                  <a:lnTo>
                    <a:pt x="29005" y="11550"/>
                  </a:lnTo>
                  <a:lnTo>
                    <a:pt x="37681" y="17577"/>
                  </a:lnTo>
                  <a:lnTo>
                    <a:pt x="762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089194" y="4025900"/>
            <a:ext cx="1285276" cy="311083"/>
            <a:chOff x="1089194" y="4025900"/>
            <a:chExt cx="1285276" cy="311083"/>
          </a:xfrm>
        </p:grpSpPr>
        <p:sp>
          <p:nvSpPr>
            <p:cNvPr id="217" name="Freeform 216"/>
            <p:cNvSpPr/>
            <p:nvPr/>
          </p:nvSpPr>
          <p:spPr>
            <a:xfrm>
              <a:off x="1089194" y="4083274"/>
              <a:ext cx="251305" cy="218557"/>
            </a:xfrm>
            <a:custGeom>
              <a:avLst/>
              <a:gdLst/>
              <a:ahLst/>
              <a:cxnLst/>
              <a:rect l="0" t="0" r="0" b="0"/>
              <a:pathLst>
                <a:path w="251305" h="218557">
                  <a:moveTo>
                    <a:pt x="91906" y="6126"/>
                  </a:moveTo>
                  <a:lnTo>
                    <a:pt x="64938" y="6126"/>
                  </a:lnTo>
                  <a:lnTo>
                    <a:pt x="52760" y="8948"/>
                  </a:lnTo>
                  <a:lnTo>
                    <a:pt x="40409" y="13651"/>
                  </a:lnTo>
                  <a:lnTo>
                    <a:pt x="27941" y="19610"/>
                  </a:lnTo>
                  <a:lnTo>
                    <a:pt x="18218" y="27815"/>
                  </a:lnTo>
                  <a:lnTo>
                    <a:pt x="10325" y="37518"/>
                  </a:lnTo>
                  <a:lnTo>
                    <a:pt x="3652" y="48221"/>
                  </a:lnTo>
                  <a:lnTo>
                    <a:pt x="614" y="59589"/>
                  </a:lnTo>
                  <a:lnTo>
                    <a:pt x="0" y="71401"/>
                  </a:lnTo>
                  <a:lnTo>
                    <a:pt x="1002" y="83509"/>
                  </a:lnTo>
                  <a:lnTo>
                    <a:pt x="3081" y="95815"/>
                  </a:lnTo>
                  <a:lnTo>
                    <a:pt x="5878" y="108251"/>
                  </a:lnTo>
                  <a:lnTo>
                    <a:pt x="9154" y="120776"/>
                  </a:lnTo>
                  <a:lnTo>
                    <a:pt x="15571" y="133359"/>
                  </a:lnTo>
                  <a:lnTo>
                    <a:pt x="24083" y="145981"/>
                  </a:lnTo>
                  <a:lnTo>
                    <a:pt x="33990" y="158629"/>
                  </a:lnTo>
                  <a:lnTo>
                    <a:pt x="44829" y="169884"/>
                  </a:lnTo>
                  <a:lnTo>
                    <a:pt x="56288" y="180209"/>
                  </a:lnTo>
                  <a:lnTo>
                    <a:pt x="68160" y="189914"/>
                  </a:lnTo>
                  <a:lnTo>
                    <a:pt x="80309" y="197796"/>
                  </a:lnTo>
                  <a:lnTo>
                    <a:pt x="92641" y="204461"/>
                  </a:lnTo>
                  <a:lnTo>
                    <a:pt x="105096" y="210316"/>
                  </a:lnTo>
                  <a:lnTo>
                    <a:pt x="119043" y="214219"/>
                  </a:lnTo>
                  <a:lnTo>
                    <a:pt x="133986" y="216821"/>
                  </a:lnTo>
                  <a:lnTo>
                    <a:pt x="149593" y="218556"/>
                  </a:lnTo>
                  <a:lnTo>
                    <a:pt x="165641" y="218301"/>
                  </a:lnTo>
                  <a:lnTo>
                    <a:pt x="181985" y="216720"/>
                  </a:lnTo>
                  <a:lnTo>
                    <a:pt x="198525" y="214255"/>
                  </a:lnTo>
                  <a:lnTo>
                    <a:pt x="212374" y="209790"/>
                  </a:lnTo>
                  <a:lnTo>
                    <a:pt x="224429" y="203991"/>
                  </a:lnTo>
                  <a:lnTo>
                    <a:pt x="235288" y="197302"/>
                  </a:lnTo>
                  <a:lnTo>
                    <a:pt x="242527" y="185788"/>
                  </a:lnTo>
                  <a:lnTo>
                    <a:pt x="247353" y="171056"/>
                  </a:lnTo>
                  <a:lnTo>
                    <a:pt x="250571" y="154179"/>
                  </a:lnTo>
                  <a:lnTo>
                    <a:pt x="251304" y="137283"/>
                  </a:lnTo>
                  <a:lnTo>
                    <a:pt x="250383" y="120375"/>
                  </a:lnTo>
                  <a:lnTo>
                    <a:pt x="248357" y="103459"/>
                  </a:lnTo>
                  <a:lnTo>
                    <a:pt x="244184" y="87948"/>
                  </a:lnTo>
                  <a:lnTo>
                    <a:pt x="238580" y="73373"/>
                  </a:lnTo>
                  <a:lnTo>
                    <a:pt x="232022" y="59424"/>
                  </a:lnTo>
                  <a:lnTo>
                    <a:pt x="224828" y="45891"/>
                  </a:lnTo>
                  <a:lnTo>
                    <a:pt x="217209" y="32636"/>
                  </a:lnTo>
                  <a:lnTo>
                    <a:pt x="209308" y="19566"/>
                  </a:lnTo>
                  <a:lnTo>
                    <a:pt x="196985" y="10852"/>
                  </a:lnTo>
                  <a:lnTo>
                    <a:pt x="181714" y="5043"/>
                  </a:lnTo>
                  <a:lnTo>
                    <a:pt x="164478" y="1171"/>
                  </a:lnTo>
                  <a:lnTo>
                    <a:pt x="147343" y="0"/>
                  </a:lnTo>
                  <a:lnTo>
                    <a:pt x="130275" y="631"/>
                  </a:lnTo>
                  <a:lnTo>
                    <a:pt x="113252" y="2463"/>
                  </a:lnTo>
                  <a:lnTo>
                    <a:pt x="97670" y="6506"/>
                  </a:lnTo>
                  <a:lnTo>
                    <a:pt x="83048" y="12024"/>
                  </a:lnTo>
                  <a:lnTo>
                    <a:pt x="41106" y="31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484257" y="4114800"/>
              <a:ext cx="179444" cy="114301"/>
            </a:xfrm>
            <a:custGeom>
              <a:avLst/>
              <a:gdLst/>
              <a:ahLst/>
              <a:cxnLst/>
              <a:rect l="0" t="0" r="0" b="0"/>
              <a:pathLst>
                <a:path w="179444" h="114301">
                  <a:moveTo>
                    <a:pt x="65143" y="0"/>
                  </a:moveTo>
                  <a:lnTo>
                    <a:pt x="44917" y="6742"/>
                  </a:lnTo>
                  <a:lnTo>
                    <a:pt x="36136" y="11550"/>
                  </a:lnTo>
                  <a:lnTo>
                    <a:pt x="27461" y="17577"/>
                  </a:lnTo>
                  <a:lnTo>
                    <a:pt x="18855" y="24418"/>
                  </a:lnTo>
                  <a:lnTo>
                    <a:pt x="11706" y="33212"/>
                  </a:lnTo>
                  <a:lnTo>
                    <a:pt x="5529" y="43308"/>
                  </a:lnTo>
                  <a:lnTo>
                    <a:pt x="0" y="54272"/>
                  </a:lnTo>
                  <a:lnTo>
                    <a:pt x="548" y="64403"/>
                  </a:lnTo>
                  <a:lnTo>
                    <a:pt x="5146" y="73980"/>
                  </a:lnTo>
                  <a:lnTo>
                    <a:pt x="12445" y="83186"/>
                  </a:lnTo>
                  <a:lnTo>
                    <a:pt x="22955" y="89324"/>
                  </a:lnTo>
                  <a:lnTo>
                    <a:pt x="35607" y="93416"/>
                  </a:lnTo>
                  <a:lnTo>
                    <a:pt x="49685" y="96144"/>
                  </a:lnTo>
                  <a:lnTo>
                    <a:pt x="64715" y="97963"/>
                  </a:lnTo>
                  <a:lnTo>
                    <a:pt x="80380" y="99175"/>
                  </a:lnTo>
                  <a:lnTo>
                    <a:pt x="96468" y="99983"/>
                  </a:lnTo>
                  <a:lnTo>
                    <a:pt x="112837" y="101933"/>
                  </a:lnTo>
                  <a:lnTo>
                    <a:pt x="129394" y="104644"/>
                  </a:lnTo>
                  <a:lnTo>
                    <a:pt x="179443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1447800" y="42926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26967" y="0"/>
                  </a:lnTo>
                  <a:lnTo>
                    <a:pt x="40556" y="1411"/>
                  </a:lnTo>
                  <a:lnTo>
                    <a:pt x="55259" y="3762"/>
                  </a:lnTo>
                  <a:lnTo>
                    <a:pt x="70706" y="6742"/>
                  </a:lnTo>
                  <a:lnTo>
                    <a:pt x="88059" y="8728"/>
                  </a:lnTo>
                  <a:lnTo>
                    <a:pt x="106684" y="10052"/>
                  </a:lnTo>
                  <a:lnTo>
                    <a:pt x="126156" y="10934"/>
                  </a:lnTo>
                  <a:lnTo>
                    <a:pt x="144781" y="12934"/>
                  </a:lnTo>
                  <a:lnTo>
                    <a:pt x="162843" y="15678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818564" y="4025900"/>
              <a:ext cx="140177" cy="266139"/>
            </a:xfrm>
            <a:custGeom>
              <a:avLst/>
              <a:gdLst/>
              <a:ahLst/>
              <a:cxnLst/>
              <a:rect l="0" t="0" r="0" b="0"/>
              <a:pathLst>
                <a:path w="140177" h="266139">
                  <a:moveTo>
                    <a:pt x="86436" y="38100"/>
                  </a:moveTo>
                  <a:lnTo>
                    <a:pt x="66210" y="31357"/>
                  </a:lnTo>
                  <a:lnTo>
                    <a:pt x="56018" y="30783"/>
                  </a:lnTo>
                  <a:lnTo>
                    <a:pt x="44991" y="31810"/>
                  </a:lnTo>
                  <a:lnTo>
                    <a:pt x="33406" y="33907"/>
                  </a:lnTo>
                  <a:lnTo>
                    <a:pt x="25682" y="42360"/>
                  </a:lnTo>
                  <a:lnTo>
                    <a:pt x="20533" y="55051"/>
                  </a:lnTo>
                  <a:lnTo>
                    <a:pt x="17101" y="70567"/>
                  </a:lnTo>
                  <a:lnTo>
                    <a:pt x="17635" y="86555"/>
                  </a:lnTo>
                  <a:lnTo>
                    <a:pt x="20813" y="102859"/>
                  </a:lnTo>
                  <a:lnTo>
                    <a:pt x="30459" y="134615"/>
                  </a:lnTo>
                  <a:lnTo>
                    <a:pt x="39449" y="162840"/>
                  </a:lnTo>
                  <a:lnTo>
                    <a:pt x="45234" y="176293"/>
                  </a:lnTo>
                  <a:lnTo>
                    <a:pt x="51912" y="189495"/>
                  </a:lnTo>
                  <a:lnTo>
                    <a:pt x="59187" y="202530"/>
                  </a:lnTo>
                  <a:lnTo>
                    <a:pt x="65447" y="215453"/>
                  </a:lnTo>
                  <a:lnTo>
                    <a:pt x="71032" y="228302"/>
                  </a:lnTo>
                  <a:lnTo>
                    <a:pt x="76167" y="241101"/>
                  </a:lnTo>
                  <a:lnTo>
                    <a:pt x="75356" y="251045"/>
                  </a:lnTo>
                  <a:lnTo>
                    <a:pt x="70583" y="259086"/>
                  </a:lnTo>
                  <a:lnTo>
                    <a:pt x="63167" y="265857"/>
                  </a:lnTo>
                  <a:lnTo>
                    <a:pt x="53990" y="266138"/>
                  </a:lnTo>
                  <a:lnTo>
                    <a:pt x="43638" y="262092"/>
                  </a:lnTo>
                  <a:lnTo>
                    <a:pt x="32504" y="255161"/>
                  </a:lnTo>
                  <a:lnTo>
                    <a:pt x="22259" y="247718"/>
                  </a:lnTo>
                  <a:lnTo>
                    <a:pt x="12607" y="239934"/>
                  </a:lnTo>
                  <a:lnTo>
                    <a:pt x="3350" y="231923"/>
                  </a:lnTo>
                  <a:lnTo>
                    <a:pt x="0" y="220937"/>
                  </a:lnTo>
                  <a:lnTo>
                    <a:pt x="590" y="207969"/>
                  </a:lnTo>
                  <a:lnTo>
                    <a:pt x="3805" y="193679"/>
                  </a:lnTo>
                  <a:lnTo>
                    <a:pt x="11593" y="182741"/>
                  </a:lnTo>
                  <a:lnTo>
                    <a:pt x="22429" y="174038"/>
                  </a:lnTo>
                  <a:lnTo>
                    <a:pt x="35298" y="166825"/>
                  </a:lnTo>
                  <a:lnTo>
                    <a:pt x="48111" y="159194"/>
                  </a:lnTo>
                  <a:lnTo>
                    <a:pt x="73636" y="143190"/>
                  </a:lnTo>
                  <a:lnTo>
                    <a:pt x="86369" y="136382"/>
                  </a:lnTo>
                  <a:lnTo>
                    <a:pt x="99091" y="130432"/>
                  </a:lnTo>
                  <a:lnTo>
                    <a:pt x="111806" y="125055"/>
                  </a:lnTo>
                  <a:lnTo>
                    <a:pt x="121694" y="117236"/>
                  </a:lnTo>
                  <a:lnTo>
                    <a:pt x="129696" y="107791"/>
                  </a:lnTo>
                  <a:lnTo>
                    <a:pt x="136443" y="97260"/>
                  </a:lnTo>
                  <a:lnTo>
                    <a:pt x="139529" y="86007"/>
                  </a:lnTo>
                  <a:lnTo>
                    <a:pt x="140176" y="74271"/>
                  </a:lnTo>
                  <a:lnTo>
                    <a:pt x="139196" y="62214"/>
                  </a:lnTo>
                  <a:lnTo>
                    <a:pt x="135720" y="51353"/>
                  </a:lnTo>
                  <a:lnTo>
                    <a:pt x="130581" y="41291"/>
                  </a:lnTo>
                  <a:lnTo>
                    <a:pt x="991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004528" y="4140200"/>
              <a:ext cx="129287" cy="190501"/>
            </a:xfrm>
            <a:custGeom>
              <a:avLst/>
              <a:gdLst/>
              <a:ahLst/>
              <a:cxnLst/>
              <a:rect l="0" t="0" r="0" b="0"/>
              <a:pathLst>
                <a:path w="129287" h="190501">
                  <a:moveTo>
                    <a:pt x="40172" y="0"/>
                  </a:moveTo>
                  <a:lnTo>
                    <a:pt x="26687" y="20225"/>
                  </a:lnTo>
                  <a:lnTo>
                    <a:pt x="19893" y="31828"/>
                  </a:lnTo>
                  <a:lnTo>
                    <a:pt x="12542" y="45208"/>
                  </a:lnTo>
                  <a:lnTo>
                    <a:pt x="4818" y="59771"/>
                  </a:lnTo>
                  <a:lnTo>
                    <a:pt x="1080" y="75125"/>
                  </a:lnTo>
                  <a:lnTo>
                    <a:pt x="0" y="91006"/>
                  </a:lnTo>
                  <a:lnTo>
                    <a:pt x="690" y="107237"/>
                  </a:lnTo>
                  <a:lnTo>
                    <a:pt x="3973" y="120880"/>
                  </a:lnTo>
                  <a:lnTo>
                    <a:pt x="8983" y="132798"/>
                  </a:lnTo>
                  <a:lnTo>
                    <a:pt x="15146" y="143565"/>
                  </a:lnTo>
                  <a:lnTo>
                    <a:pt x="24899" y="149332"/>
                  </a:lnTo>
                  <a:lnTo>
                    <a:pt x="37045" y="151765"/>
                  </a:lnTo>
                  <a:lnTo>
                    <a:pt x="50788" y="151977"/>
                  </a:lnTo>
                  <a:lnTo>
                    <a:pt x="64182" y="149295"/>
                  </a:lnTo>
                  <a:lnTo>
                    <a:pt x="77345" y="144686"/>
                  </a:lnTo>
                  <a:lnTo>
                    <a:pt x="90354" y="138790"/>
                  </a:lnTo>
                  <a:lnTo>
                    <a:pt x="101849" y="132038"/>
                  </a:lnTo>
                  <a:lnTo>
                    <a:pt x="112334" y="124714"/>
                  </a:lnTo>
                  <a:lnTo>
                    <a:pt x="122147" y="117009"/>
                  </a:lnTo>
                  <a:lnTo>
                    <a:pt x="127277" y="107639"/>
                  </a:lnTo>
                  <a:lnTo>
                    <a:pt x="129286" y="97159"/>
                  </a:lnTo>
                  <a:lnTo>
                    <a:pt x="129215" y="85940"/>
                  </a:lnTo>
                  <a:lnTo>
                    <a:pt x="123523" y="79871"/>
                  </a:lnTo>
                  <a:lnTo>
                    <a:pt x="114083" y="77236"/>
                  </a:lnTo>
                  <a:lnTo>
                    <a:pt x="102146" y="76891"/>
                  </a:lnTo>
                  <a:lnTo>
                    <a:pt x="89955" y="78071"/>
                  </a:lnTo>
                  <a:lnTo>
                    <a:pt x="77593" y="80269"/>
                  </a:lnTo>
                  <a:lnTo>
                    <a:pt x="65120" y="83146"/>
                  </a:lnTo>
                  <a:lnTo>
                    <a:pt x="55392" y="89297"/>
                  </a:lnTo>
                  <a:lnTo>
                    <a:pt x="47496" y="97632"/>
                  </a:lnTo>
                  <a:lnTo>
                    <a:pt x="40821" y="107421"/>
                  </a:lnTo>
                  <a:lnTo>
                    <a:pt x="36372" y="119591"/>
                  </a:lnTo>
                  <a:lnTo>
                    <a:pt x="33405" y="133350"/>
                  </a:lnTo>
                  <a:lnTo>
                    <a:pt x="40172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2217057" y="4152900"/>
              <a:ext cx="157413" cy="184083"/>
            </a:xfrm>
            <a:custGeom>
              <a:avLst/>
              <a:gdLst/>
              <a:ahLst/>
              <a:cxnLst/>
              <a:rect l="0" t="0" r="0" b="0"/>
              <a:pathLst>
                <a:path w="157413" h="184083">
                  <a:moveTo>
                    <a:pt x="43543" y="0"/>
                  </a:moveTo>
                  <a:lnTo>
                    <a:pt x="30058" y="20225"/>
                  </a:lnTo>
                  <a:lnTo>
                    <a:pt x="24675" y="30417"/>
                  </a:lnTo>
                  <a:lnTo>
                    <a:pt x="19676" y="41444"/>
                  </a:lnTo>
                  <a:lnTo>
                    <a:pt x="14931" y="53029"/>
                  </a:lnTo>
                  <a:lnTo>
                    <a:pt x="10357" y="64986"/>
                  </a:lnTo>
                  <a:lnTo>
                    <a:pt x="1512" y="89560"/>
                  </a:lnTo>
                  <a:lnTo>
                    <a:pt x="0" y="102040"/>
                  </a:lnTo>
                  <a:lnTo>
                    <a:pt x="403" y="114593"/>
                  </a:lnTo>
                  <a:lnTo>
                    <a:pt x="2083" y="127195"/>
                  </a:lnTo>
                  <a:lnTo>
                    <a:pt x="7436" y="139830"/>
                  </a:lnTo>
                  <a:lnTo>
                    <a:pt x="15238" y="152486"/>
                  </a:lnTo>
                  <a:lnTo>
                    <a:pt x="24673" y="165157"/>
                  </a:lnTo>
                  <a:lnTo>
                    <a:pt x="36607" y="173605"/>
                  </a:lnTo>
                  <a:lnTo>
                    <a:pt x="50208" y="179237"/>
                  </a:lnTo>
                  <a:lnTo>
                    <a:pt x="64919" y="182991"/>
                  </a:lnTo>
                  <a:lnTo>
                    <a:pt x="80372" y="184082"/>
                  </a:lnTo>
                  <a:lnTo>
                    <a:pt x="96317" y="183400"/>
                  </a:lnTo>
                  <a:lnTo>
                    <a:pt x="112592" y="181533"/>
                  </a:lnTo>
                  <a:lnTo>
                    <a:pt x="126265" y="176055"/>
                  </a:lnTo>
                  <a:lnTo>
                    <a:pt x="138202" y="168170"/>
                  </a:lnTo>
                  <a:lnTo>
                    <a:pt x="148982" y="158680"/>
                  </a:lnTo>
                  <a:lnTo>
                    <a:pt x="154758" y="148120"/>
                  </a:lnTo>
                  <a:lnTo>
                    <a:pt x="157197" y="136846"/>
                  </a:lnTo>
                  <a:lnTo>
                    <a:pt x="157412" y="125097"/>
                  </a:lnTo>
                  <a:lnTo>
                    <a:pt x="154733" y="113031"/>
                  </a:lnTo>
                  <a:lnTo>
                    <a:pt x="150125" y="100754"/>
                  </a:lnTo>
                  <a:lnTo>
                    <a:pt x="144231" y="88336"/>
                  </a:lnTo>
                  <a:lnTo>
                    <a:pt x="136068" y="75824"/>
                  </a:lnTo>
                  <a:lnTo>
                    <a:pt x="126393" y="63249"/>
                  </a:lnTo>
                  <a:lnTo>
                    <a:pt x="115709" y="50632"/>
                  </a:lnTo>
                  <a:lnTo>
                    <a:pt x="104354" y="40811"/>
                  </a:lnTo>
                  <a:lnTo>
                    <a:pt x="92550" y="32851"/>
                  </a:lnTo>
                  <a:lnTo>
                    <a:pt x="43543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Freeform 223"/>
          <p:cNvSpPr/>
          <p:nvPr/>
        </p:nvSpPr>
        <p:spPr>
          <a:xfrm>
            <a:off x="6927980" y="3390900"/>
            <a:ext cx="1837843" cy="1809280"/>
          </a:xfrm>
          <a:custGeom>
            <a:avLst/>
            <a:gdLst/>
            <a:ahLst/>
            <a:cxnLst/>
            <a:rect l="0" t="0" r="0" b="0"/>
            <a:pathLst>
              <a:path w="1837843" h="1809280">
                <a:moveTo>
                  <a:pt x="18920" y="0"/>
                </a:moveTo>
                <a:lnTo>
                  <a:pt x="25661" y="20225"/>
                </a:lnTo>
                <a:lnTo>
                  <a:pt x="30443" y="75125"/>
                </a:lnTo>
                <a:lnTo>
                  <a:pt x="31271" y="123702"/>
                </a:lnTo>
                <a:lnTo>
                  <a:pt x="31620" y="586144"/>
                </a:lnTo>
                <a:lnTo>
                  <a:pt x="24878" y="631813"/>
                </a:lnTo>
                <a:lnTo>
                  <a:pt x="20685" y="685639"/>
                </a:lnTo>
                <a:lnTo>
                  <a:pt x="19704" y="725710"/>
                </a:lnTo>
                <a:lnTo>
                  <a:pt x="20679" y="764215"/>
                </a:lnTo>
                <a:lnTo>
                  <a:pt x="27751" y="812515"/>
                </a:lnTo>
                <a:lnTo>
                  <a:pt x="30473" y="868846"/>
                </a:lnTo>
                <a:lnTo>
                  <a:pt x="31280" y="923323"/>
                </a:lnTo>
                <a:lnTo>
                  <a:pt x="31619" y="1223418"/>
                </a:lnTo>
                <a:lnTo>
                  <a:pt x="27856" y="1261056"/>
                </a:lnTo>
                <a:lnTo>
                  <a:pt x="22891" y="1299891"/>
                </a:lnTo>
                <a:lnTo>
                  <a:pt x="20096" y="1353489"/>
                </a:lnTo>
                <a:lnTo>
                  <a:pt x="19268" y="1406528"/>
                </a:lnTo>
                <a:lnTo>
                  <a:pt x="18921" y="1655186"/>
                </a:lnTo>
                <a:lnTo>
                  <a:pt x="12178" y="1699277"/>
                </a:lnTo>
                <a:lnTo>
                  <a:pt x="5985" y="1760829"/>
                </a:lnTo>
                <a:lnTo>
                  <a:pt x="0" y="1788712"/>
                </a:lnTo>
                <a:lnTo>
                  <a:pt x="3485" y="1797842"/>
                </a:lnTo>
                <a:lnTo>
                  <a:pt x="11452" y="1803928"/>
                </a:lnTo>
                <a:lnTo>
                  <a:pt x="22408" y="1807985"/>
                </a:lnTo>
                <a:lnTo>
                  <a:pt x="33945" y="1809279"/>
                </a:lnTo>
                <a:lnTo>
                  <a:pt x="102168" y="1804453"/>
                </a:lnTo>
                <a:lnTo>
                  <a:pt x="150987" y="1803711"/>
                </a:lnTo>
                <a:lnTo>
                  <a:pt x="201200" y="1796750"/>
                </a:lnTo>
                <a:lnTo>
                  <a:pt x="251826" y="1792492"/>
                </a:lnTo>
                <a:lnTo>
                  <a:pt x="302574" y="1791231"/>
                </a:lnTo>
                <a:lnTo>
                  <a:pt x="346617" y="1784115"/>
                </a:lnTo>
                <a:lnTo>
                  <a:pt x="393220" y="1779811"/>
                </a:lnTo>
                <a:lnTo>
                  <a:pt x="442777" y="1778536"/>
                </a:lnTo>
                <a:lnTo>
                  <a:pt x="493208" y="1778158"/>
                </a:lnTo>
                <a:lnTo>
                  <a:pt x="537157" y="1784789"/>
                </a:lnTo>
                <a:lnTo>
                  <a:pt x="583732" y="1788948"/>
                </a:lnTo>
                <a:lnTo>
                  <a:pt x="633280" y="1790181"/>
                </a:lnTo>
                <a:lnTo>
                  <a:pt x="1114825" y="1790700"/>
                </a:lnTo>
                <a:lnTo>
                  <a:pt x="1159255" y="1797442"/>
                </a:lnTo>
                <a:lnTo>
                  <a:pt x="1205972" y="1801634"/>
                </a:lnTo>
                <a:lnTo>
                  <a:pt x="1255563" y="1802877"/>
                </a:lnTo>
                <a:lnTo>
                  <a:pt x="1674139" y="1803400"/>
                </a:lnTo>
                <a:lnTo>
                  <a:pt x="1724949" y="1796657"/>
                </a:lnTo>
                <a:lnTo>
                  <a:pt x="1775752" y="1792465"/>
                </a:lnTo>
                <a:lnTo>
                  <a:pt x="1826553" y="1791222"/>
                </a:lnTo>
                <a:lnTo>
                  <a:pt x="1835020" y="1788226"/>
                </a:lnTo>
                <a:lnTo>
                  <a:pt x="1837842" y="1783406"/>
                </a:lnTo>
                <a:lnTo>
                  <a:pt x="1836901" y="1777370"/>
                </a:lnTo>
                <a:lnTo>
                  <a:pt x="1832041" y="1770524"/>
                </a:lnTo>
                <a:lnTo>
                  <a:pt x="1737692" y="1680595"/>
                </a:lnTo>
                <a:lnTo>
                  <a:pt x="1685273" y="1638295"/>
                </a:lnTo>
                <a:lnTo>
                  <a:pt x="1632052" y="1587499"/>
                </a:lnTo>
                <a:lnTo>
                  <a:pt x="1577277" y="1536700"/>
                </a:lnTo>
                <a:lnTo>
                  <a:pt x="1527165" y="1494366"/>
                </a:lnTo>
                <a:lnTo>
                  <a:pt x="1475290" y="1443566"/>
                </a:lnTo>
                <a:lnTo>
                  <a:pt x="1229653" y="1198033"/>
                </a:lnTo>
                <a:lnTo>
                  <a:pt x="1187320" y="1145647"/>
                </a:lnTo>
                <a:lnTo>
                  <a:pt x="1136520" y="1092432"/>
                </a:lnTo>
                <a:lnTo>
                  <a:pt x="1085720" y="1037657"/>
                </a:lnTo>
                <a:lnTo>
                  <a:pt x="1043386" y="987546"/>
                </a:lnTo>
                <a:lnTo>
                  <a:pt x="992586" y="935670"/>
                </a:lnTo>
                <a:lnTo>
                  <a:pt x="940375" y="884775"/>
                </a:lnTo>
                <a:lnTo>
                  <a:pt x="888518" y="842434"/>
                </a:lnTo>
                <a:lnTo>
                  <a:pt x="836108" y="791633"/>
                </a:lnTo>
                <a:lnTo>
                  <a:pt x="708953" y="664633"/>
                </a:lnTo>
                <a:lnTo>
                  <a:pt x="688257" y="651462"/>
                </a:lnTo>
                <a:lnTo>
                  <a:pt x="666358" y="639494"/>
                </a:lnTo>
                <a:lnTo>
                  <a:pt x="611935" y="592318"/>
                </a:lnTo>
                <a:lnTo>
                  <a:pt x="543867" y="524919"/>
                </a:lnTo>
                <a:lnTo>
                  <a:pt x="491470" y="482598"/>
                </a:lnTo>
                <a:lnTo>
                  <a:pt x="436696" y="440266"/>
                </a:lnTo>
                <a:lnTo>
                  <a:pt x="400938" y="413455"/>
                </a:lnTo>
                <a:lnTo>
                  <a:pt x="345348" y="352543"/>
                </a:lnTo>
                <a:lnTo>
                  <a:pt x="307348" y="317732"/>
                </a:lnTo>
                <a:lnTo>
                  <a:pt x="266236" y="283679"/>
                </a:lnTo>
                <a:lnTo>
                  <a:pt x="213809" y="221902"/>
                </a:lnTo>
                <a:lnTo>
                  <a:pt x="151932" y="169488"/>
                </a:lnTo>
                <a:lnTo>
                  <a:pt x="99509" y="118547"/>
                </a:lnTo>
                <a:lnTo>
                  <a:pt x="48567" y="67734"/>
                </a:lnTo>
                <a:lnTo>
                  <a:pt x="41506" y="66323"/>
                </a:lnTo>
                <a:lnTo>
                  <a:pt x="35388" y="69615"/>
                </a:lnTo>
                <a:lnTo>
                  <a:pt x="29899" y="76043"/>
                </a:lnTo>
                <a:lnTo>
                  <a:pt x="26239" y="85973"/>
                </a:lnTo>
                <a:lnTo>
                  <a:pt x="22173" y="112058"/>
                </a:lnTo>
                <a:lnTo>
                  <a:pt x="26625" y="158477"/>
                </a:lnTo>
                <a:lnTo>
                  <a:pt x="30140" y="214721"/>
                </a:lnTo>
                <a:lnTo>
                  <a:pt x="31182" y="269330"/>
                </a:lnTo>
                <a:lnTo>
                  <a:pt x="31489" y="328000"/>
                </a:lnTo>
                <a:lnTo>
                  <a:pt x="38323" y="383327"/>
                </a:lnTo>
                <a:lnTo>
                  <a:pt x="49284" y="428726"/>
                </a:lnTo>
                <a:lnTo>
                  <a:pt x="54728" y="475731"/>
                </a:lnTo>
                <a:lnTo>
                  <a:pt x="56902" y="479431"/>
                </a:lnTo>
                <a:lnTo>
                  <a:pt x="59764" y="474843"/>
                </a:lnTo>
                <a:lnTo>
                  <a:pt x="65295" y="452341"/>
                </a:lnTo>
                <a:lnTo>
                  <a:pt x="68409" y="407939"/>
                </a:lnTo>
                <a:lnTo>
                  <a:pt x="70743" y="357623"/>
                </a:lnTo>
                <a:lnTo>
                  <a:pt x="76289" y="318870"/>
                </a:lnTo>
                <a:lnTo>
                  <a:pt x="75932" y="281890"/>
                </a:lnTo>
                <a:lnTo>
                  <a:pt x="71560" y="229337"/>
                </a:lnTo>
                <a:lnTo>
                  <a:pt x="70264" y="178018"/>
                </a:lnTo>
                <a:lnTo>
                  <a:pt x="69827" y="110109"/>
                </a:lnTo>
                <a:lnTo>
                  <a:pt x="66969" y="103039"/>
                </a:lnTo>
                <a:lnTo>
                  <a:pt x="62242" y="102559"/>
                </a:lnTo>
                <a:lnTo>
                  <a:pt x="56268" y="106473"/>
                </a:lnTo>
                <a:lnTo>
                  <a:pt x="52285" y="114726"/>
                </a:lnTo>
                <a:lnTo>
                  <a:pt x="47860" y="138948"/>
                </a:lnTo>
                <a:lnTo>
                  <a:pt x="52110" y="191061"/>
                </a:lnTo>
                <a:lnTo>
                  <a:pt x="55565" y="244445"/>
                </a:lnTo>
                <a:lnTo>
                  <a:pt x="56373" y="282679"/>
                </a:lnTo>
                <a:lnTo>
                  <a:pt x="60591" y="336345"/>
                </a:lnTo>
                <a:lnTo>
                  <a:pt x="67014" y="386583"/>
                </a:lnTo>
                <a:lnTo>
                  <a:pt x="68517" y="411703"/>
                </a:lnTo>
                <a:lnTo>
                  <a:pt x="78342" y="344068"/>
                </a:lnTo>
                <a:lnTo>
                  <a:pt x="79800" y="296836"/>
                </a:lnTo>
                <a:lnTo>
                  <a:pt x="74745" y="253992"/>
                </a:lnTo>
                <a:lnTo>
                  <a:pt x="79518" y="204765"/>
                </a:lnTo>
                <a:lnTo>
                  <a:pt x="81130" y="166266"/>
                </a:lnTo>
                <a:lnTo>
                  <a:pt x="82164" y="105488"/>
                </a:lnTo>
                <a:lnTo>
                  <a:pt x="82386" y="150020"/>
                </a:lnTo>
                <a:lnTo>
                  <a:pt x="82416" y="246067"/>
                </a:lnTo>
                <a:lnTo>
                  <a:pt x="89160" y="296491"/>
                </a:lnTo>
                <a:lnTo>
                  <a:pt x="93354" y="347180"/>
                </a:lnTo>
                <a:lnTo>
                  <a:pt x="95354" y="354220"/>
                </a:lnTo>
                <a:lnTo>
                  <a:pt x="98098" y="354680"/>
                </a:lnTo>
                <a:lnTo>
                  <a:pt x="101339" y="350753"/>
                </a:lnTo>
                <a:lnTo>
                  <a:pt x="104939" y="331338"/>
                </a:lnTo>
                <a:lnTo>
                  <a:pt x="105128" y="303895"/>
                </a:lnTo>
                <a:lnTo>
                  <a:pt x="98712" y="256711"/>
                </a:lnTo>
                <a:lnTo>
                  <a:pt x="94773" y="208393"/>
                </a:lnTo>
                <a:lnTo>
                  <a:pt x="86707" y="165227"/>
                </a:lnTo>
                <a:lnTo>
                  <a:pt x="84325" y="133641"/>
                </a:lnTo>
                <a:lnTo>
                  <a:pt x="85101" y="127194"/>
                </a:lnTo>
                <a:lnTo>
                  <a:pt x="87029" y="127129"/>
                </a:lnTo>
                <a:lnTo>
                  <a:pt x="89726" y="131319"/>
                </a:lnTo>
                <a:lnTo>
                  <a:pt x="92723" y="151027"/>
                </a:lnTo>
                <a:lnTo>
                  <a:pt x="98173" y="193856"/>
                </a:lnTo>
                <a:lnTo>
                  <a:pt x="104962" y="242294"/>
                </a:lnTo>
                <a:lnTo>
                  <a:pt x="110736" y="292394"/>
                </a:lnTo>
                <a:lnTo>
                  <a:pt x="121384" y="342987"/>
                </a:lnTo>
                <a:lnTo>
                  <a:pt x="126548" y="364105"/>
                </a:lnTo>
                <a:lnTo>
                  <a:pt x="122129" y="320173"/>
                </a:lnTo>
                <a:lnTo>
                  <a:pt x="120996" y="267492"/>
                </a:lnTo>
                <a:lnTo>
                  <a:pt x="120538" y="142553"/>
                </a:lnTo>
                <a:lnTo>
                  <a:pt x="121936" y="161555"/>
                </a:lnTo>
                <a:lnTo>
                  <a:pt x="129249" y="202933"/>
                </a:lnTo>
                <a:lnTo>
                  <a:pt x="133454" y="250942"/>
                </a:lnTo>
                <a:lnTo>
                  <a:pt x="143010" y="299503"/>
                </a:lnTo>
                <a:lnTo>
                  <a:pt x="158881" y="354553"/>
                </a:lnTo>
                <a:lnTo>
                  <a:pt x="163028" y="367602"/>
                </a:lnTo>
                <a:lnTo>
                  <a:pt x="165791" y="370657"/>
                </a:lnTo>
                <a:lnTo>
                  <a:pt x="167634" y="367048"/>
                </a:lnTo>
                <a:lnTo>
                  <a:pt x="168862" y="358999"/>
                </a:lnTo>
                <a:lnTo>
                  <a:pt x="160169" y="266864"/>
                </a:lnTo>
                <a:lnTo>
                  <a:pt x="158926" y="206890"/>
                </a:lnTo>
                <a:lnTo>
                  <a:pt x="158755" y="215188"/>
                </a:lnTo>
                <a:lnTo>
                  <a:pt x="165402" y="258336"/>
                </a:lnTo>
                <a:lnTo>
                  <a:pt x="176308" y="309063"/>
                </a:lnTo>
                <a:lnTo>
                  <a:pt x="188477" y="359842"/>
                </a:lnTo>
                <a:lnTo>
                  <a:pt x="201019" y="403893"/>
                </a:lnTo>
                <a:lnTo>
                  <a:pt x="203819" y="407551"/>
                </a:lnTo>
                <a:lnTo>
                  <a:pt x="205686" y="404345"/>
                </a:lnTo>
                <a:lnTo>
                  <a:pt x="208682" y="358643"/>
                </a:lnTo>
                <a:lnTo>
                  <a:pt x="209201" y="311660"/>
                </a:lnTo>
                <a:lnTo>
                  <a:pt x="216097" y="268732"/>
                </a:lnTo>
                <a:lnTo>
                  <a:pt x="218104" y="266643"/>
                </a:lnTo>
                <a:lnTo>
                  <a:pt x="219443" y="272307"/>
                </a:lnTo>
                <a:lnTo>
                  <a:pt x="221327" y="313987"/>
                </a:lnTo>
                <a:lnTo>
                  <a:pt x="223178" y="348394"/>
                </a:lnTo>
                <a:lnTo>
                  <a:pt x="232154" y="391564"/>
                </a:lnTo>
                <a:lnTo>
                  <a:pt x="240928" y="421289"/>
                </a:lnTo>
                <a:lnTo>
                  <a:pt x="235902" y="371480"/>
                </a:lnTo>
                <a:lnTo>
                  <a:pt x="228398" y="324400"/>
                </a:lnTo>
                <a:lnTo>
                  <a:pt x="217238" y="274702"/>
                </a:lnTo>
                <a:lnTo>
                  <a:pt x="204994" y="230971"/>
                </a:lnTo>
                <a:lnTo>
                  <a:pt x="188215" y="178268"/>
                </a:lnTo>
                <a:lnTo>
                  <a:pt x="179769" y="152608"/>
                </a:lnTo>
                <a:lnTo>
                  <a:pt x="178364" y="151127"/>
                </a:lnTo>
                <a:lnTo>
                  <a:pt x="186247" y="195684"/>
                </a:lnTo>
                <a:lnTo>
                  <a:pt x="201393" y="259257"/>
                </a:lnTo>
                <a:lnTo>
                  <a:pt x="220525" y="302595"/>
                </a:lnTo>
                <a:lnTo>
                  <a:pt x="237326" y="342246"/>
                </a:lnTo>
                <a:lnTo>
                  <a:pt x="237901" y="346697"/>
                </a:lnTo>
                <a:lnTo>
                  <a:pt x="235463" y="345431"/>
                </a:lnTo>
                <a:lnTo>
                  <a:pt x="231015" y="340354"/>
                </a:lnTo>
                <a:lnTo>
                  <a:pt x="203598" y="291649"/>
                </a:lnTo>
                <a:lnTo>
                  <a:pt x="177904" y="245556"/>
                </a:lnTo>
                <a:lnTo>
                  <a:pt x="135774" y="191341"/>
                </a:lnTo>
                <a:lnTo>
                  <a:pt x="99858" y="146608"/>
                </a:lnTo>
                <a:lnTo>
                  <a:pt x="96867" y="145716"/>
                </a:lnTo>
                <a:lnTo>
                  <a:pt x="97696" y="150766"/>
                </a:lnTo>
                <a:lnTo>
                  <a:pt x="101070" y="159777"/>
                </a:lnTo>
                <a:lnTo>
                  <a:pt x="136904" y="206068"/>
                </a:lnTo>
                <a:lnTo>
                  <a:pt x="172411" y="250459"/>
                </a:lnTo>
                <a:lnTo>
                  <a:pt x="218572" y="300337"/>
                </a:lnTo>
                <a:lnTo>
                  <a:pt x="250232" y="328877"/>
                </a:lnTo>
                <a:lnTo>
                  <a:pt x="262027" y="337785"/>
                </a:lnTo>
                <a:lnTo>
                  <a:pt x="267069" y="336667"/>
                </a:lnTo>
                <a:lnTo>
                  <a:pt x="267608" y="328867"/>
                </a:lnTo>
                <a:lnTo>
                  <a:pt x="265146" y="316611"/>
                </a:lnTo>
                <a:lnTo>
                  <a:pt x="251119" y="291705"/>
                </a:lnTo>
                <a:lnTo>
                  <a:pt x="170787" y="185500"/>
                </a:lnTo>
                <a:lnTo>
                  <a:pt x="121826" y="129931"/>
                </a:lnTo>
                <a:lnTo>
                  <a:pt x="101815" y="109018"/>
                </a:lnTo>
                <a:lnTo>
                  <a:pt x="98172" y="106545"/>
                </a:lnTo>
                <a:lnTo>
                  <a:pt x="98565" y="109130"/>
                </a:lnTo>
                <a:lnTo>
                  <a:pt x="101650" y="115086"/>
                </a:lnTo>
                <a:lnTo>
                  <a:pt x="144689" y="163113"/>
                </a:lnTo>
                <a:lnTo>
                  <a:pt x="193027" y="205316"/>
                </a:lnTo>
                <a:lnTo>
                  <a:pt x="231007" y="238634"/>
                </a:lnTo>
                <a:lnTo>
                  <a:pt x="230866" y="238111"/>
                </a:lnTo>
                <a:lnTo>
                  <a:pt x="179136" y="185646"/>
                </a:lnTo>
                <a:lnTo>
                  <a:pt x="130625" y="137109"/>
                </a:lnTo>
                <a:lnTo>
                  <a:pt x="73141" y="89673"/>
                </a:lnTo>
                <a:lnTo>
                  <a:pt x="63534" y="80949"/>
                </a:lnTo>
                <a:lnTo>
                  <a:pt x="61363" y="77954"/>
                </a:lnTo>
                <a:lnTo>
                  <a:pt x="64148" y="78781"/>
                </a:lnTo>
                <a:lnTo>
                  <a:pt x="88295" y="89664"/>
                </a:lnTo>
                <a:lnTo>
                  <a:pt x="99036" y="93643"/>
                </a:lnTo>
                <a:lnTo>
                  <a:pt x="100553" y="96295"/>
                </a:lnTo>
                <a:lnTo>
                  <a:pt x="95919" y="98063"/>
                </a:lnTo>
                <a:lnTo>
                  <a:pt x="87186" y="99242"/>
                </a:lnTo>
                <a:lnTo>
                  <a:pt x="85598" y="102850"/>
                </a:lnTo>
                <a:lnTo>
                  <a:pt x="88772" y="108078"/>
                </a:lnTo>
                <a:lnTo>
                  <a:pt x="109702" y="132682"/>
                </a:lnTo>
                <a:lnTo>
                  <a:pt x="142058" y="172180"/>
                </a:lnTo>
                <a:lnTo>
                  <a:pt x="194120" y="219480"/>
                </a:lnTo>
                <a:lnTo>
                  <a:pt x="230073" y="267407"/>
                </a:lnTo>
                <a:lnTo>
                  <a:pt x="286667" y="320241"/>
                </a:lnTo>
                <a:lnTo>
                  <a:pt x="340529" y="372633"/>
                </a:lnTo>
                <a:lnTo>
                  <a:pt x="476167" y="508049"/>
                </a:lnTo>
                <a:lnTo>
                  <a:pt x="518201" y="557398"/>
                </a:lnTo>
                <a:lnTo>
                  <a:pt x="565805" y="599549"/>
                </a:lnTo>
                <a:lnTo>
                  <a:pt x="615975" y="641481"/>
                </a:lnTo>
                <a:lnTo>
                  <a:pt x="621567" y="643554"/>
                </a:lnTo>
                <a:lnTo>
                  <a:pt x="622473" y="640702"/>
                </a:lnTo>
                <a:lnTo>
                  <a:pt x="620256" y="634568"/>
                </a:lnTo>
                <a:lnTo>
                  <a:pt x="587689" y="595717"/>
                </a:lnTo>
                <a:lnTo>
                  <a:pt x="535518" y="542134"/>
                </a:lnTo>
                <a:lnTo>
                  <a:pt x="490257" y="500526"/>
                </a:lnTo>
                <a:lnTo>
                  <a:pt x="438445" y="458748"/>
                </a:lnTo>
                <a:lnTo>
                  <a:pt x="407164" y="432488"/>
                </a:lnTo>
                <a:lnTo>
                  <a:pt x="356561" y="381136"/>
                </a:lnTo>
                <a:lnTo>
                  <a:pt x="299789" y="330226"/>
                </a:lnTo>
                <a:lnTo>
                  <a:pt x="256538" y="280816"/>
                </a:lnTo>
                <a:lnTo>
                  <a:pt x="202976" y="233577"/>
                </a:lnTo>
                <a:lnTo>
                  <a:pt x="198069" y="231918"/>
                </a:lnTo>
                <a:lnTo>
                  <a:pt x="196208" y="235045"/>
                </a:lnTo>
                <a:lnTo>
                  <a:pt x="196378" y="241363"/>
                </a:lnTo>
                <a:lnTo>
                  <a:pt x="200725" y="248398"/>
                </a:lnTo>
                <a:lnTo>
                  <a:pt x="254369" y="297995"/>
                </a:lnTo>
                <a:lnTo>
                  <a:pt x="305683" y="340301"/>
                </a:lnTo>
                <a:lnTo>
                  <a:pt x="361351" y="393472"/>
                </a:lnTo>
                <a:lnTo>
                  <a:pt x="406914" y="437414"/>
                </a:lnTo>
                <a:lnTo>
                  <a:pt x="458111" y="479946"/>
                </a:lnTo>
                <a:lnTo>
                  <a:pt x="468347" y="489297"/>
                </a:lnTo>
                <a:lnTo>
                  <a:pt x="473760" y="491298"/>
                </a:lnTo>
                <a:lnTo>
                  <a:pt x="475957" y="488398"/>
                </a:lnTo>
                <a:lnTo>
                  <a:pt x="476012" y="482232"/>
                </a:lnTo>
                <a:lnTo>
                  <a:pt x="473225" y="475299"/>
                </a:lnTo>
                <a:lnTo>
                  <a:pt x="434015" y="422145"/>
                </a:lnTo>
                <a:lnTo>
                  <a:pt x="387807" y="369816"/>
                </a:lnTo>
                <a:lnTo>
                  <a:pt x="344964" y="317438"/>
                </a:lnTo>
                <a:lnTo>
                  <a:pt x="294093" y="262832"/>
                </a:lnTo>
                <a:lnTo>
                  <a:pt x="277156" y="245696"/>
                </a:lnTo>
                <a:lnTo>
                  <a:pt x="272922" y="244230"/>
                </a:lnTo>
                <a:lnTo>
                  <a:pt x="271510" y="247487"/>
                </a:lnTo>
                <a:lnTo>
                  <a:pt x="271980" y="253891"/>
                </a:lnTo>
                <a:lnTo>
                  <a:pt x="280028" y="272296"/>
                </a:lnTo>
                <a:lnTo>
                  <a:pt x="286125" y="283130"/>
                </a:lnTo>
                <a:lnTo>
                  <a:pt x="335056" y="330936"/>
                </a:lnTo>
                <a:lnTo>
                  <a:pt x="383187" y="381145"/>
                </a:lnTo>
                <a:lnTo>
                  <a:pt x="429022" y="434380"/>
                </a:lnTo>
                <a:lnTo>
                  <a:pt x="446250" y="452232"/>
                </a:lnTo>
                <a:lnTo>
                  <a:pt x="449151" y="453887"/>
                </a:lnTo>
                <a:lnTo>
                  <a:pt x="448262" y="450758"/>
                </a:lnTo>
                <a:lnTo>
                  <a:pt x="439750" y="437403"/>
                </a:lnTo>
                <a:lnTo>
                  <a:pt x="393683" y="379076"/>
                </a:lnTo>
                <a:lnTo>
                  <a:pt x="347888" y="329820"/>
                </a:lnTo>
                <a:lnTo>
                  <a:pt x="294186" y="276788"/>
                </a:lnTo>
                <a:lnTo>
                  <a:pt x="260406" y="248836"/>
                </a:lnTo>
                <a:lnTo>
                  <a:pt x="214235" y="196562"/>
                </a:lnTo>
                <a:lnTo>
                  <a:pt x="162904" y="144093"/>
                </a:lnTo>
                <a:lnTo>
                  <a:pt x="116763" y="91569"/>
                </a:lnTo>
                <a:lnTo>
                  <a:pt x="66664" y="46918"/>
                </a:lnTo>
                <a:lnTo>
                  <a:pt x="49077" y="29789"/>
                </a:lnTo>
                <a:lnTo>
                  <a:pt x="44668" y="28326"/>
                </a:lnTo>
                <a:lnTo>
                  <a:pt x="43141" y="31584"/>
                </a:lnTo>
                <a:lnTo>
                  <a:pt x="43534" y="37989"/>
                </a:lnTo>
                <a:lnTo>
                  <a:pt x="46618" y="45081"/>
                </a:lnTo>
                <a:lnTo>
                  <a:pt x="68083" y="80505"/>
                </a:lnTo>
                <a:lnTo>
                  <a:pt x="78870" y="102102"/>
                </a:lnTo>
                <a:lnTo>
                  <a:pt x="125184" y="166444"/>
                </a:lnTo>
                <a:lnTo>
                  <a:pt x="174180" y="232690"/>
                </a:lnTo>
                <a:lnTo>
                  <a:pt x="199375" y="276445"/>
                </a:lnTo>
                <a:lnTo>
                  <a:pt x="231110" y="312683"/>
                </a:lnTo>
                <a:lnTo>
                  <a:pt x="235169" y="314288"/>
                </a:lnTo>
                <a:lnTo>
                  <a:pt x="236464" y="311125"/>
                </a:lnTo>
                <a:lnTo>
                  <a:pt x="235916" y="304784"/>
                </a:lnTo>
                <a:lnTo>
                  <a:pt x="227780" y="286448"/>
                </a:lnTo>
                <a:lnTo>
                  <a:pt x="192821" y="233441"/>
                </a:lnTo>
                <a:lnTo>
                  <a:pt x="157465" y="191934"/>
                </a:lnTo>
                <a:lnTo>
                  <a:pt x="132706" y="173263"/>
                </a:lnTo>
                <a:lnTo>
                  <a:pt x="120178" y="166308"/>
                </a:lnTo>
                <a:lnTo>
                  <a:pt x="114647" y="167316"/>
                </a:lnTo>
                <a:lnTo>
                  <a:pt x="113782" y="173633"/>
                </a:lnTo>
                <a:lnTo>
                  <a:pt x="116028" y="183489"/>
                </a:lnTo>
                <a:lnTo>
                  <a:pt x="126049" y="201965"/>
                </a:lnTo>
                <a:lnTo>
                  <a:pt x="171806" y="257654"/>
                </a:lnTo>
                <a:lnTo>
                  <a:pt x="212024" y="305522"/>
                </a:lnTo>
                <a:lnTo>
                  <a:pt x="260734" y="355742"/>
                </a:lnTo>
                <a:lnTo>
                  <a:pt x="323788" y="419118"/>
                </a:lnTo>
                <a:lnTo>
                  <a:pt x="361840" y="463947"/>
                </a:lnTo>
                <a:lnTo>
                  <a:pt x="399926" y="506236"/>
                </a:lnTo>
                <a:lnTo>
                  <a:pt x="444763" y="552319"/>
                </a:lnTo>
                <a:lnTo>
                  <a:pt x="493797" y="594979"/>
                </a:lnTo>
                <a:lnTo>
                  <a:pt x="537331" y="641172"/>
                </a:lnTo>
                <a:lnTo>
                  <a:pt x="583783" y="683866"/>
                </a:lnTo>
                <a:lnTo>
                  <a:pt x="639909" y="736217"/>
                </a:lnTo>
                <a:lnTo>
                  <a:pt x="687998" y="787324"/>
                </a:lnTo>
                <a:lnTo>
                  <a:pt x="733823" y="840751"/>
                </a:lnTo>
                <a:lnTo>
                  <a:pt x="776617" y="891287"/>
                </a:lnTo>
                <a:lnTo>
                  <a:pt x="780873" y="893347"/>
                </a:lnTo>
                <a:lnTo>
                  <a:pt x="782299" y="889075"/>
                </a:lnTo>
                <a:lnTo>
                  <a:pt x="781840" y="880583"/>
                </a:lnTo>
                <a:lnTo>
                  <a:pt x="770040" y="856096"/>
                </a:lnTo>
                <a:lnTo>
                  <a:pt x="734712" y="807868"/>
                </a:lnTo>
                <a:lnTo>
                  <a:pt x="692067" y="758702"/>
                </a:lnTo>
                <a:lnTo>
                  <a:pt x="649693" y="708204"/>
                </a:lnTo>
                <a:lnTo>
                  <a:pt x="596065" y="654864"/>
                </a:lnTo>
                <a:lnTo>
                  <a:pt x="544916" y="612269"/>
                </a:lnTo>
                <a:lnTo>
                  <a:pt x="530684" y="599497"/>
                </a:lnTo>
                <a:lnTo>
                  <a:pt x="530841" y="600042"/>
                </a:lnTo>
                <a:lnTo>
                  <a:pt x="560153" y="628619"/>
                </a:lnTo>
                <a:lnTo>
                  <a:pt x="610109" y="669141"/>
                </a:lnTo>
                <a:lnTo>
                  <a:pt x="656711" y="711515"/>
                </a:lnTo>
                <a:lnTo>
                  <a:pt x="699745" y="741083"/>
                </a:lnTo>
                <a:lnTo>
                  <a:pt x="756816" y="793948"/>
                </a:lnTo>
                <a:lnTo>
                  <a:pt x="824245" y="855021"/>
                </a:lnTo>
                <a:lnTo>
                  <a:pt x="846742" y="872016"/>
                </a:lnTo>
                <a:lnTo>
                  <a:pt x="851612" y="873444"/>
                </a:lnTo>
                <a:lnTo>
                  <a:pt x="852037" y="870162"/>
                </a:lnTo>
                <a:lnTo>
                  <a:pt x="849497" y="863741"/>
                </a:lnTo>
                <a:lnTo>
                  <a:pt x="832440" y="841221"/>
                </a:lnTo>
                <a:lnTo>
                  <a:pt x="784845" y="791526"/>
                </a:lnTo>
                <a:lnTo>
                  <a:pt x="739016" y="749286"/>
                </a:lnTo>
                <a:lnTo>
                  <a:pt x="688958" y="706964"/>
                </a:lnTo>
                <a:lnTo>
                  <a:pt x="638865" y="664633"/>
                </a:lnTo>
                <a:lnTo>
                  <a:pt x="634006" y="664633"/>
                </a:lnTo>
                <a:lnTo>
                  <a:pt x="633588" y="670277"/>
                </a:lnTo>
                <a:lnTo>
                  <a:pt x="640650" y="690190"/>
                </a:lnTo>
                <a:lnTo>
                  <a:pt x="653196" y="713151"/>
                </a:lnTo>
                <a:lnTo>
                  <a:pt x="671942" y="733704"/>
                </a:lnTo>
                <a:lnTo>
                  <a:pt x="718471" y="776636"/>
                </a:lnTo>
                <a:lnTo>
                  <a:pt x="793712" y="851070"/>
                </a:lnTo>
                <a:lnTo>
                  <a:pt x="835710" y="900322"/>
                </a:lnTo>
                <a:lnTo>
                  <a:pt x="889003" y="947527"/>
                </a:lnTo>
                <a:lnTo>
                  <a:pt x="915799" y="973447"/>
                </a:lnTo>
                <a:lnTo>
                  <a:pt x="918817" y="972109"/>
                </a:lnTo>
                <a:lnTo>
                  <a:pt x="918006" y="964162"/>
                </a:lnTo>
                <a:lnTo>
                  <a:pt x="909581" y="939338"/>
                </a:lnTo>
                <a:lnTo>
                  <a:pt x="896428" y="914194"/>
                </a:lnTo>
                <a:lnTo>
                  <a:pt x="856261" y="863559"/>
                </a:lnTo>
                <a:lnTo>
                  <a:pt x="815923" y="812792"/>
                </a:lnTo>
                <a:lnTo>
                  <a:pt x="767608" y="761998"/>
                </a:lnTo>
                <a:lnTo>
                  <a:pt x="726027" y="712610"/>
                </a:lnTo>
                <a:lnTo>
                  <a:pt x="672822" y="665376"/>
                </a:lnTo>
                <a:lnTo>
                  <a:pt x="620226" y="613898"/>
                </a:lnTo>
                <a:lnTo>
                  <a:pt x="594705" y="588452"/>
                </a:lnTo>
                <a:lnTo>
                  <a:pt x="590454" y="587035"/>
                </a:lnTo>
                <a:lnTo>
                  <a:pt x="589031" y="590323"/>
                </a:lnTo>
                <a:lnTo>
                  <a:pt x="589494" y="596748"/>
                </a:lnTo>
                <a:lnTo>
                  <a:pt x="601297" y="618940"/>
                </a:lnTo>
                <a:lnTo>
                  <a:pt x="620654" y="644795"/>
                </a:lnTo>
                <a:lnTo>
                  <a:pt x="667574" y="691915"/>
                </a:lnTo>
                <a:lnTo>
                  <a:pt x="717609" y="747999"/>
                </a:lnTo>
                <a:lnTo>
                  <a:pt x="769668" y="801254"/>
                </a:lnTo>
                <a:lnTo>
                  <a:pt x="849401" y="881242"/>
                </a:lnTo>
                <a:lnTo>
                  <a:pt x="892932" y="931543"/>
                </a:lnTo>
                <a:lnTo>
                  <a:pt x="932642" y="975453"/>
                </a:lnTo>
                <a:lnTo>
                  <a:pt x="983985" y="1028216"/>
                </a:lnTo>
                <a:lnTo>
                  <a:pt x="1031130" y="1079404"/>
                </a:lnTo>
                <a:lnTo>
                  <a:pt x="1068038" y="1123539"/>
                </a:lnTo>
                <a:lnTo>
                  <a:pt x="1100706" y="1150717"/>
                </a:lnTo>
                <a:lnTo>
                  <a:pt x="1107000" y="1150967"/>
                </a:lnTo>
                <a:lnTo>
                  <a:pt x="1109784" y="1145489"/>
                </a:lnTo>
                <a:lnTo>
                  <a:pt x="1110230" y="1136193"/>
                </a:lnTo>
                <a:lnTo>
                  <a:pt x="1103198" y="1114574"/>
                </a:lnTo>
                <a:lnTo>
                  <a:pt x="1090666" y="1092266"/>
                </a:lnTo>
                <a:lnTo>
                  <a:pt x="1059624" y="1047423"/>
                </a:lnTo>
                <a:lnTo>
                  <a:pt x="1041666" y="1018676"/>
                </a:lnTo>
                <a:lnTo>
                  <a:pt x="995644" y="965728"/>
                </a:lnTo>
                <a:lnTo>
                  <a:pt x="945787" y="914504"/>
                </a:lnTo>
                <a:lnTo>
                  <a:pt x="849390" y="817779"/>
                </a:lnTo>
                <a:lnTo>
                  <a:pt x="816729" y="791854"/>
                </a:lnTo>
                <a:lnTo>
                  <a:pt x="811848" y="790369"/>
                </a:lnTo>
                <a:lnTo>
                  <a:pt x="811416" y="793612"/>
                </a:lnTo>
                <a:lnTo>
                  <a:pt x="813951" y="800008"/>
                </a:lnTo>
                <a:lnTo>
                  <a:pt x="853928" y="853772"/>
                </a:lnTo>
                <a:lnTo>
                  <a:pt x="898508" y="902267"/>
                </a:lnTo>
                <a:lnTo>
                  <a:pt x="942604" y="941379"/>
                </a:lnTo>
                <a:lnTo>
                  <a:pt x="984519" y="986677"/>
                </a:lnTo>
                <a:lnTo>
                  <a:pt x="1030648" y="1028948"/>
                </a:lnTo>
                <a:lnTo>
                  <a:pt x="1084875" y="1089322"/>
                </a:lnTo>
                <a:lnTo>
                  <a:pt x="1136353" y="1142431"/>
                </a:lnTo>
                <a:lnTo>
                  <a:pt x="1198103" y="1204560"/>
                </a:lnTo>
                <a:lnTo>
                  <a:pt x="1193994" y="1200463"/>
                </a:lnTo>
                <a:lnTo>
                  <a:pt x="1134875" y="1112743"/>
                </a:lnTo>
                <a:lnTo>
                  <a:pt x="1097933" y="1069123"/>
                </a:lnTo>
                <a:lnTo>
                  <a:pt x="1047523" y="1016458"/>
                </a:lnTo>
                <a:lnTo>
                  <a:pt x="963692" y="932094"/>
                </a:lnTo>
                <a:lnTo>
                  <a:pt x="931030" y="906159"/>
                </a:lnTo>
                <a:lnTo>
                  <a:pt x="926149" y="904672"/>
                </a:lnTo>
                <a:lnTo>
                  <a:pt x="925717" y="907915"/>
                </a:lnTo>
                <a:lnTo>
                  <a:pt x="928251" y="914310"/>
                </a:lnTo>
                <a:lnTo>
                  <a:pt x="968228" y="968072"/>
                </a:lnTo>
                <a:lnTo>
                  <a:pt x="999636" y="1010892"/>
                </a:lnTo>
                <a:lnTo>
                  <a:pt x="1042497" y="1059328"/>
                </a:lnTo>
                <a:lnTo>
                  <a:pt x="1084201" y="1102686"/>
                </a:lnTo>
                <a:lnTo>
                  <a:pt x="1294673" y="1313851"/>
                </a:lnTo>
                <a:lnTo>
                  <a:pt x="1298400" y="1314756"/>
                </a:lnTo>
                <a:lnTo>
                  <a:pt x="1298062" y="1309715"/>
                </a:lnTo>
                <a:lnTo>
                  <a:pt x="1295014" y="1300710"/>
                </a:lnTo>
                <a:lnTo>
                  <a:pt x="1284103" y="1283179"/>
                </a:lnTo>
                <a:lnTo>
                  <a:pt x="1227644" y="1218127"/>
                </a:lnTo>
                <a:lnTo>
                  <a:pt x="1206652" y="1193323"/>
                </a:lnTo>
                <a:lnTo>
                  <a:pt x="1178508" y="1168187"/>
                </a:lnTo>
                <a:lnTo>
                  <a:pt x="1170156" y="1165436"/>
                </a:lnTo>
                <a:lnTo>
                  <a:pt x="1166000" y="1169246"/>
                </a:lnTo>
                <a:lnTo>
                  <a:pt x="1164639" y="1177430"/>
                </a:lnTo>
                <a:lnTo>
                  <a:pt x="1167966" y="1185709"/>
                </a:lnTo>
                <a:lnTo>
                  <a:pt x="1215188" y="1234457"/>
                </a:lnTo>
                <a:lnTo>
                  <a:pt x="1385548" y="1404729"/>
                </a:lnTo>
                <a:lnTo>
                  <a:pt x="1394261" y="1407797"/>
                </a:lnTo>
                <a:lnTo>
                  <a:pt x="1402892" y="1407020"/>
                </a:lnTo>
                <a:lnTo>
                  <a:pt x="1411468" y="1403680"/>
                </a:lnTo>
                <a:lnTo>
                  <a:pt x="1414363" y="1398631"/>
                </a:lnTo>
                <a:lnTo>
                  <a:pt x="1413471" y="1392443"/>
                </a:lnTo>
                <a:lnTo>
                  <a:pt x="1404954" y="1378041"/>
                </a:lnTo>
                <a:lnTo>
                  <a:pt x="1368467" y="1330724"/>
                </a:lnTo>
                <a:lnTo>
                  <a:pt x="1316851" y="1283449"/>
                </a:lnTo>
                <a:lnTo>
                  <a:pt x="1269497" y="1240465"/>
                </a:lnTo>
                <a:lnTo>
                  <a:pt x="1241717" y="1223477"/>
                </a:lnTo>
                <a:lnTo>
                  <a:pt x="1236285" y="1223462"/>
                </a:lnTo>
                <a:lnTo>
                  <a:pt x="1236896" y="1229097"/>
                </a:lnTo>
                <a:lnTo>
                  <a:pt x="1261553" y="1271954"/>
                </a:lnTo>
                <a:lnTo>
                  <a:pt x="1325785" y="1337520"/>
                </a:lnTo>
                <a:lnTo>
                  <a:pt x="1372280" y="1385491"/>
                </a:lnTo>
                <a:lnTo>
                  <a:pt x="1423215" y="1431690"/>
                </a:lnTo>
                <a:lnTo>
                  <a:pt x="1468881" y="1472189"/>
                </a:lnTo>
                <a:lnTo>
                  <a:pt x="1510634" y="1511000"/>
                </a:lnTo>
                <a:lnTo>
                  <a:pt x="1532804" y="1535155"/>
                </a:lnTo>
                <a:lnTo>
                  <a:pt x="1556767" y="1555298"/>
                </a:lnTo>
                <a:lnTo>
                  <a:pt x="1563441" y="1557565"/>
                </a:lnTo>
                <a:lnTo>
                  <a:pt x="1566478" y="1554843"/>
                </a:lnTo>
                <a:lnTo>
                  <a:pt x="1567092" y="1548795"/>
                </a:lnTo>
                <a:lnTo>
                  <a:pt x="1556485" y="1527024"/>
                </a:lnTo>
                <a:lnTo>
                  <a:pt x="1521924" y="1473797"/>
                </a:lnTo>
                <a:lnTo>
                  <a:pt x="1482920" y="1435277"/>
                </a:lnTo>
                <a:lnTo>
                  <a:pt x="1476109" y="1433807"/>
                </a:lnTo>
                <a:lnTo>
                  <a:pt x="1474390" y="1439882"/>
                </a:lnTo>
                <a:lnTo>
                  <a:pt x="1476066" y="1450988"/>
                </a:lnTo>
                <a:lnTo>
                  <a:pt x="1489218" y="1474616"/>
                </a:lnTo>
                <a:lnTo>
                  <a:pt x="1532155" y="1524279"/>
                </a:lnTo>
                <a:lnTo>
                  <a:pt x="1572673" y="1573444"/>
                </a:lnTo>
                <a:lnTo>
                  <a:pt x="1625651" y="1620630"/>
                </a:lnTo>
                <a:lnTo>
                  <a:pt x="1652413" y="1646548"/>
                </a:lnTo>
                <a:lnTo>
                  <a:pt x="1655427" y="1646621"/>
                </a:lnTo>
                <a:lnTo>
                  <a:pt x="1654613" y="1641025"/>
                </a:lnTo>
                <a:lnTo>
                  <a:pt x="1651249" y="1631650"/>
                </a:lnTo>
                <a:lnTo>
                  <a:pt x="1636221" y="1609944"/>
                </a:lnTo>
                <a:lnTo>
                  <a:pt x="1626287" y="1598229"/>
                </a:lnTo>
                <a:lnTo>
                  <a:pt x="1600197" y="1581449"/>
                </a:lnTo>
                <a:lnTo>
                  <a:pt x="1585339" y="1574999"/>
                </a:lnTo>
                <a:lnTo>
                  <a:pt x="1576843" y="1574933"/>
                </a:lnTo>
                <a:lnTo>
                  <a:pt x="1572591" y="1579122"/>
                </a:lnTo>
                <a:lnTo>
                  <a:pt x="1571167" y="1586148"/>
                </a:lnTo>
                <a:lnTo>
                  <a:pt x="1574451" y="1593654"/>
                </a:lnTo>
                <a:lnTo>
                  <a:pt x="1589390" y="1609520"/>
                </a:lnTo>
                <a:lnTo>
                  <a:pt x="1628341" y="1634319"/>
                </a:lnTo>
                <a:lnTo>
                  <a:pt x="1681932" y="1657844"/>
                </a:lnTo>
                <a:lnTo>
                  <a:pt x="1712049" y="1668863"/>
                </a:lnTo>
                <a:lnTo>
                  <a:pt x="1696513" y="1665857"/>
                </a:lnTo>
                <a:lnTo>
                  <a:pt x="1645174" y="1660362"/>
                </a:lnTo>
                <a:lnTo>
                  <a:pt x="1615177" y="1655161"/>
                </a:lnTo>
                <a:lnTo>
                  <a:pt x="1573622" y="1652849"/>
                </a:lnTo>
                <a:lnTo>
                  <a:pt x="1522854" y="1644805"/>
                </a:lnTo>
                <a:lnTo>
                  <a:pt x="1490727" y="1644954"/>
                </a:lnTo>
                <a:lnTo>
                  <a:pt x="1444670" y="1652971"/>
                </a:lnTo>
                <a:lnTo>
                  <a:pt x="1430853" y="1656547"/>
                </a:lnTo>
                <a:lnTo>
                  <a:pt x="1430109" y="1660342"/>
                </a:lnTo>
                <a:lnTo>
                  <a:pt x="1438079" y="1664284"/>
                </a:lnTo>
                <a:lnTo>
                  <a:pt x="1468102" y="1671015"/>
                </a:lnTo>
                <a:lnTo>
                  <a:pt x="1504963" y="1674006"/>
                </a:lnTo>
                <a:lnTo>
                  <a:pt x="1548628" y="1675336"/>
                </a:lnTo>
                <a:lnTo>
                  <a:pt x="1592023" y="1677338"/>
                </a:lnTo>
                <a:lnTo>
                  <a:pt x="1643076" y="1686399"/>
                </a:lnTo>
                <a:lnTo>
                  <a:pt x="1688934" y="1696609"/>
                </a:lnTo>
                <a:lnTo>
                  <a:pt x="1688241" y="1698339"/>
                </a:lnTo>
                <a:lnTo>
                  <a:pt x="1671006" y="1700262"/>
                </a:lnTo>
                <a:lnTo>
                  <a:pt x="1620226" y="1701344"/>
                </a:lnTo>
                <a:lnTo>
                  <a:pt x="1457532" y="1701788"/>
                </a:lnTo>
                <a:lnTo>
                  <a:pt x="1477481" y="1703207"/>
                </a:lnTo>
                <a:lnTo>
                  <a:pt x="1527450" y="1710526"/>
                </a:lnTo>
                <a:lnTo>
                  <a:pt x="1566618" y="1712734"/>
                </a:lnTo>
                <a:lnTo>
                  <a:pt x="1607545" y="1713715"/>
                </a:lnTo>
                <a:lnTo>
                  <a:pt x="1689562" y="1714396"/>
                </a:lnTo>
                <a:lnTo>
                  <a:pt x="1629162" y="1714486"/>
                </a:lnTo>
                <a:lnTo>
                  <a:pt x="1590657" y="1718256"/>
                </a:lnTo>
                <a:lnTo>
                  <a:pt x="1551436" y="1724636"/>
                </a:lnTo>
                <a:lnTo>
                  <a:pt x="1515189" y="1732175"/>
                </a:lnTo>
                <a:lnTo>
                  <a:pt x="1507500" y="1736161"/>
                </a:lnTo>
                <a:lnTo>
                  <a:pt x="1506606" y="1740229"/>
                </a:lnTo>
                <a:lnTo>
                  <a:pt x="1510244" y="1744353"/>
                </a:lnTo>
                <a:lnTo>
                  <a:pt x="1525575" y="1752697"/>
                </a:lnTo>
                <a:lnTo>
                  <a:pt x="1535590" y="1756898"/>
                </a:lnTo>
                <a:lnTo>
                  <a:pt x="1583395" y="1762810"/>
                </a:lnTo>
                <a:lnTo>
                  <a:pt x="1622057" y="1764193"/>
                </a:lnTo>
                <a:lnTo>
                  <a:pt x="1702500" y="1765154"/>
                </a:lnTo>
                <a:lnTo>
                  <a:pt x="1677065" y="1766667"/>
                </a:lnTo>
                <a:lnTo>
                  <a:pt x="1633153" y="1774015"/>
                </a:lnTo>
                <a:lnTo>
                  <a:pt x="1600897" y="1776229"/>
                </a:lnTo>
                <a:lnTo>
                  <a:pt x="1598504" y="1776819"/>
                </a:lnTo>
                <a:lnTo>
                  <a:pt x="1634178" y="1776238"/>
                </a:lnTo>
                <a:lnTo>
                  <a:pt x="1688649" y="1767757"/>
                </a:lnTo>
                <a:lnTo>
                  <a:pt x="1739753" y="1756307"/>
                </a:lnTo>
                <a:lnTo>
                  <a:pt x="1768690" y="1748132"/>
                </a:lnTo>
                <a:lnTo>
                  <a:pt x="1775277" y="1742566"/>
                </a:lnTo>
                <a:lnTo>
                  <a:pt x="1776847" y="1736033"/>
                </a:lnTo>
                <a:lnTo>
                  <a:pt x="1775071" y="1728855"/>
                </a:lnTo>
                <a:lnTo>
                  <a:pt x="1765421" y="1722659"/>
                </a:lnTo>
                <a:lnTo>
                  <a:pt x="1714209" y="1707196"/>
                </a:lnTo>
                <a:lnTo>
                  <a:pt x="1662032" y="1695089"/>
                </a:lnTo>
                <a:lnTo>
                  <a:pt x="1627844" y="1691761"/>
                </a:lnTo>
                <a:lnTo>
                  <a:pt x="1620702" y="1695107"/>
                </a:lnTo>
                <a:lnTo>
                  <a:pt x="1620175" y="1701572"/>
                </a:lnTo>
                <a:lnTo>
                  <a:pt x="1629466" y="1718631"/>
                </a:lnTo>
                <a:lnTo>
                  <a:pt x="1643003" y="1735621"/>
                </a:lnTo>
                <a:lnTo>
                  <a:pt x="1665953" y="1748816"/>
                </a:lnTo>
                <a:lnTo>
                  <a:pt x="1719936" y="1768785"/>
                </a:lnTo>
                <a:lnTo>
                  <a:pt x="1732897" y="1770446"/>
                </a:lnTo>
                <a:lnTo>
                  <a:pt x="1758588" y="1768528"/>
                </a:lnTo>
                <a:lnTo>
                  <a:pt x="1764309" y="1763218"/>
                </a:lnTo>
                <a:lnTo>
                  <a:pt x="1765302" y="1755445"/>
                </a:lnTo>
                <a:lnTo>
                  <a:pt x="1763141" y="1746030"/>
                </a:lnTo>
                <a:lnTo>
                  <a:pt x="1749452" y="1724280"/>
                </a:lnTo>
                <a:lnTo>
                  <a:pt x="1739874" y="1712553"/>
                </a:lnTo>
                <a:lnTo>
                  <a:pt x="1714180" y="1691997"/>
                </a:lnTo>
                <a:lnTo>
                  <a:pt x="1671745" y="1668321"/>
                </a:lnTo>
                <a:lnTo>
                  <a:pt x="1658436" y="1662547"/>
                </a:lnTo>
                <a:lnTo>
                  <a:pt x="1653797" y="1662931"/>
                </a:lnTo>
                <a:lnTo>
                  <a:pt x="1654938" y="1667421"/>
                </a:lnTo>
                <a:lnTo>
                  <a:pt x="1659932" y="1674647"/>
                </a:lnTo>
                <a:lnTo>
                  <a:pt x="1680533" y="1690202"/>
                </a:lnTo>
                <a:lnTo>
                  <a:pt x="1737378" y="1725934"/>
                </a:lnTo>
                <a:lnTo>
                  <a:pt x="1703524" y="1703079"/>
                </a:lnTo>
                <a:lnTo>
                  <a:pt x="1692322" y="1699830"/>
                </a:lnTo>
                <a:lnTo>
                  <a:pt x="1668587" y="1699983"/>
                </a:lnTo>
                <a:lnTo>
                  <a:pt x="1661976" y="1704822"/>
                </a:lnTo>
                <a:lnTo>
                  <a:pt x="1658979" y="1712281"/>
                </a:lnTo>
                <a:lnTo>
                  <a:pt x="1658392" y="1721487"/>
                </a:lnTo>
                <a:lnTo>
                  <a:pt x="1663646" y="1730447"/>
                </a:lnTo>
                <a:lnTo>
                  <a:pt x="1714545" y="1773637"/>
                </a:lnTo>
                <a:lnTo>
                  <a:pt x="1736319" y="1786879"/>
                </a:lnTo>
                <a:lnTo>
                  <a:pt x="1748053" y="1792386"/>
                </a:lnTo>
                <a:lnTo>
                  <a:pt x="1753053" y="1791824"/>
                </a:lnTo>
                <a:lnTo>
                  <a:pt x="1753564" y="1787216"/>
                </a:lnTo>
                <a:lnTo>
                  <a:pt x="1751082" y="1779910"/>
                </a:lnTo>
                <a:lnTo>
                  <a:pt x="1743783" y="1772218"/>
                </a:lnTo>
                <a:lnTo>
                  <a:pt x="1720622" y="1756145"/>
                </a:lnTo>
                <a:lnTo>
                  <a:pt x="1682591" y="1737971"/>
                </a:lnTo>
                <a:lnTo>
                  <a:pt x="1637769" y="1723649"/>
                </a:lnTo>
                <a:lnTo>
                  <a:pt x="1630141" y="1723421"/>
                </a:lnTo>
                <a:lnTo>
                  <a:pt x="1627879" y="1726092"/>
                </a:lnTo>
                <a:lnTo>
                  <a:pt x="1629192" y="1730694"/>
                </a:lnTo>
                <a:lnTo>
                  <a:pt x="1635712" y="1735174"/>
                </a:lnTo>
                <a:lnTo>
                  <a:pt x="1658009" y="1743914"/>
                </a:lnTo>
                <a:lnTo>
                  <a:pt x="1709037" y="1750026"/>
                </a:lnTo>
                <a:lnTo>
                  <a:pt x="1760746" y="1744774"/>
                </a:lnTo>
                <a:lnTo>
                  <a:pt x="1760103" y="1745972"/>
                </a:lnTo>
                <a:lnTo>
                  <a:pt x="1755442" y="1748181"/>
                </a:lnTo>
                <a:lnTo>
                  <a:pt x="1715172" y="1751290"/>
                </a:lnTo>
                <a:lnTo>
                  <a:pt x="1651813" y="1752212"/>
                </a:lnTo>
                <a:lnTo>
                  <a:pt x="1611542" y="1756190"/>
                </a:lnTo>
                <a:lnTo>
                  <a:pt x="1570596" y="1761251"/>
                </a:lnTo>
                <a:lnTo>
                  <a:pt x="1519472" y="1763500"/>
                </a:lnTo>
                <a:lnTo>
                  <a:pt x="1448640" y="1764767"/>
                </a:lnTo>
                <a:lnTo>
                  <a:pt x="1110424" y="1765299"/>
                </a:lnTo>
                <a:lnTo>
                  <a:pt x="1102190" y="1762477"/>
                </a:lnTo>
                <a:lnTo>
                  <a:pt x="1100933" y="1757773"/>
                </a:lnTo>
                <a:lnTo>
                  <a:pt x="1104328" y="1751815"/>
                </a:lnTo>
                <a:lnTo>
                  <a:pt x="1112236" y="1747844"/>
                </a:lnTo>
                <a:lnTo>
                  <a:pt x="1136075" y="1743430"/>
                </a:lnTo>
                <a:lnTo>
                  <a:pt x="1173010" y="1741469"/>
                </a:lnTo>
                <a:lnTo>
                  <a:pt x="1233880" y="1740365"/>
                </a:lnTo>
                <a:lnTo>
                  <a:pt x="1385016" y="1739927"/>
                </a:lnTo>
                <a:lnTo>
                  <a:pt x="1435926" y="1733166"/>
                </a:lnTo>
                <a:lnTo>
                  <a:pt x="1439135" y="1731177"/>
                </a:lnTo>
                <a:lnTo>
                  <a:pt x="1434218" y="1729851"/>
                </a:lnTo>
                <a:lnTo>
                  <a:pt x="1389827" y="1727985"/>
                </a:lnTo>
                <a:lnTo>
                  <a:pt x="1188468" y="1727213"/>
                </a:lnTo>
                <a:lnTo>
                  <a:pt x="1137030" y="1730968"/>
                </a:lnTo>
                <a:lnTo>
                  <a:pt x="1088769" y="1735930"/>
                </a:lnTo>
                <a:lnTo>
                  <a:pt x="1048504" y="1738135"/>
                </a:lnTo>
                <a:lnTo>
                  <a:pt x="1042565" y="1740134"/>
                </a:lnTo>
                <a:lnTo>
                  <a:pt x="1045661" y="1742878"/>
                </a:lnTo>
                <a:lnTo>
                  <a:pt x="1054780" y="1746119"/>
                </a:lnTo>
                <a:lnTo>
                  <a:pt x="1108067" y="1750679"/>
                </a:lnTo>
                <a:lnTo>
                  <a:pt x="1163994" y="1752031"/>
                </a:lnTo>
                <a:lnTo>
                  <a:pt x="1338723" y="1752585"/>
                </a:lnTo>
                <a:lnTo>
                  <a:pt x="1386314" y="1748830"/>
                </a:lnTo>
                <a:lnTo>
                  <a:pt x="1428161" y="1742457"/>
                </a:lnTo>
                <a:lnTo>
                  <a:pt x="1460872" y="1734922"/>
                </a:lnTo>
                <a:lnTo>
                  <a:pt x="1467054" y="1729525"/>
                </a:lnTo>
                <a:lnTo>
                  <a:pt x="1466943" y="1723106"/>
                </a:lnTo>
                <a:lnTo>
                  <a:pt x="1462635" y="1716004"/>
                </a:lnTo>
                <a:lnTo>
                  <a:pt x="1451296" y="1709858"/>
                </a:lnTo>
                <a:lnTo>
                  <a:pt x="1416120" y="1699266"/>
                </a:lnTo>
                <a:lnTo>
                  <a:pt x="1362200" y="1692112"/>
                </a:lnTo>
                <a:lnTo>
                  <a:pt x="1293412" y="1680967"/>
                </a:lnTo>
                <a:lnTo>
                  <a:pt x="1242429" y="1677753"/>
                </a:lnTo>
                <a:lnTo>
                  <a:pt x="1191576" y="1675389"/>
                </a:lnTo>
                <a:lnTo>
                  <a:pt x="1140760" y="1667790"/>
                </a:lnTo>
                <a:lnTo>
                  <a:pt x="1088544" y="1664911"/>
                </a:lnTo>
                <a:lnTo>
                  <a:pt x="1049345" y="1664238"/>
                </a:lnTo>
                <a:lnTo>
                  <a:pt x="1041714" y="1665470"/>
                </a:lnTo>
                <a:lnTo>
                  <a:pt x="1042272" y="1667702"/>
                </a:lnTo>
                <a:lnTo>
                  <a:pt x="1048288" y="1670601"/>
                </a:lnTo>
                <a:lnTo>
                  <a:pt x="1103948" y="1674681"/>
                </a:lnTo>
                <a:lnTo>
                  <a:pt x="1183000" y="1675890"/>
                </a:lnTo>
                <a:lnTo>
                  <a:pt x="1435900" y="1676396"/>
                </a:lnTo>
                <a:lnTo>
                  <a:pt x="1443351" y="1673575"/>
                </a:lnTo>
                <a:lnTo>
                  <a:pt x="1441263" y="1668872"/>
                </a:lnTo>
                <a:lnTo>
                  <a:pt x="1432815" y="1662915"/>
                </a:lnTo>
                <a:lnTo>
                  <a:pt x="1408377" y="1656295"/>
                </a:lnTo>
                <a:lnTo>
                  <a:pt x="1353438" y="1645304"/>
                </a:lnTo>
                <a:lnTo>
                  <a:pt x="1307880" y="1633633"/>
                </a:lnTo>
                <a:lnTo>
                  <a:pt x="1251890" y="1627980"/>
                </a:lnTo>
                <a:lnTo>
                  <a:pt x="1197358" y="1626305"/>
                </a:lnTo>
                <a:lnTo>
                  <a:pt x="1125541" y="1617011"/>
                </a:lnTo>
                <a:lnTo>
                  <a:pt x="1080840" y="1614727"/>
                </a:lnTo>
                <a:lnTo>
                  <a:pt x="1028300" y="1620183"/>
                </a:lnTo>
                <a:lnTo>
                  <a:pt x="1024862" y="1621988"/>
                </a:lnTo>
                <a:lnTo>
                  <a:pt x="1029626" y="1623192"/>
                </a:lnTo>
                <a:lnTo>
                  <a:pt x="1050912" y="1625941"/>
                </a:lnTo>
                <a:lnTo>
                  <a:pt x="1102832" y="1635440"/>
                </a:lnTo>
                <a:lnTo>
                  <a:pt x="1154290" y="1637452"/>
                </a:lnTo>
                <a:lnTo>
                  <a:pt x="1210459" y="1641811"/>
                </a:lnTo>
                <a:lnTo>
                  <a:pt x="1262850" y="1652040"/>
                </a:lnTo>
                <a:lnTo>
                  <a:pt x="1314121" y="1664008"/>
                </a:lnTo>
                <a:lnTo>
                  <a:pt x="1368824" y="1676491"/>
                </a:lnTo>
                <a:lnTo>
                  <a:pt x="1425955" y="1685364"/>
                </a:lnTo>
                <a:lnTo>
                  <a:pt x="1450013" y="1687439"/>
                </a:lnTo>
                <a:lnTo>
                  <a:pt x="1448526" y="1687993"/>
                </a:lnTo>
                <a:lnTo>
                  <a:pt x="1441891" y="1688362"/>
                </a:lnTo>
                <a:lnTo>
                  <a:pt x="1395179" y="1680226"/>
                </a:lnTo>
                <a:lnTo>
                  <a:pt x="1349786" y="1678100"/>
                </a:lnTo>
                <a:lnTo>
                  <a:pt x="1307975" y="1673392"/>
                </a:lnTo>
                <a:lnTo>
                  <a:pt x="1252702" y="1666571"/>
                </a:lnTo>
                <a:lnTo>
                  <a:pt x="1214967" y="1664976"/>
                </a:lnTo>
                <a:lnTo>
                  <a:pt x="1125518" y="1663952"/>
                </a:lnTo>
                <a:lnTo>
                  <a:pt x="1068348" y="1667537"/>
                </a:lnTo>
                <a:lnTo>
                  <a:pt x="1052972" y="1670491"/>
                </a:lnTo>
                <a:lnTo>
                  <a:pt x="1048366" y="1672461"/>
                </a:lnTo>
                <a:lnTo>
                  <a:pt x="1050939" y="1673774"/>
                </a:lnTo>
                <a:lnTo>
                  <a:pt x="1092818" y="1675622"/>
                </a:lnTo>
                <a:lnTo>
                  <a:pt x="1136852" y="1677465"/>
                </a:lnTo>
                <a:lnTo>
                  <a:pt x="1193376" y="1685025"/>
                </a:lnTo>
                <a:lnTo>
                  <a:pt x="1244461" y="1689303"/>
                </a:lnTo>
                <a:lnTo>
                  <a:pt x="1333708" y="1706617"/>
                </a:lnTo>
                <a:lnTo>
                  <a:pt x="1384975" y="1718906"/>
                </a:lnTo>
                <a:lnTo>
                  <a:pt x="1389645" y="1721670"/>
                </a:lnTo>
                <a:lnTo>
                  <a:pt x="1387114" y="1723514"/>
                </a:lnTo>
                <a:lnTo>
                  <a:pt x="1379783" y="1724742"/>
                </a:lnTo>
                <a:lnTo>
                  <a:pt x="1360348" y="1722344"/>
                </a:lnTo>
                <a:lnTo>
                  <a:pt x="1336187" y="1717986"/>
                </a:lnTo>
                <a:lnTo>
                  <a:pt x="1290852" y="1715532"/>
                </a:lnTo>
                <a:lnTo>
                  <a:pt x="1241671" y="1714806"/>
                </a:lnTo>
                <a:lnTo>
                  <a:pt x="1067314" y="1714512"/>
                </a:lnTo>
                <a:lnTo>
                  <a:pt x="1059337" y="1715918"/>
                </a:lnTo>
                <a:lnTo>
                  <a:pt x="1061076" y="1718268"/>
                </a:lnTo>
                <a:lnTo>
                  <a:pt x="1069290" y="1721245"/>
                </a:lnTo>
                <a:lnTo>
                  <a:pt x="1104759" y="1724553"/>
                </a:lnTo>
                <a:lnTo>
                  <a:pt x="1149215" y="1726023"/>
                </a:lnTo>
                <a:lnTo>
                  <a:pt x="1223746" y="1726967"/>
                </a:lnTo>
                <a:lnTo>
                  <a:pt x="1299565" y="1727153"/>
                </a:lnTo>
                <a:lnTo>
                  <a:pt x="1348048" y="1720444"/>
                </a:lnTo>
                <a:lnTo>
                  <a:pt x="1355150" y="1714229"/>
                </a:lnTo>
                <a:lnTo>
                  <a:pt x="1357061" y="1705853"/>
                </a:lnTo>
                <a:lnTo>
                  <a:pt x="1355514" y="1696035"/>
                </a:lnTo>
                <a:lnTo>
                  <a:pt x="1347427" y="1686667"/>
                </a:lnTo>
                <a:lnTo>
                  <a:pt x="1319626" y="1668733"/>
                </a:lnTo>
                <a:lnTo>
                  <a:pt x="1271050" y="1649512"/>
                </a:lnTo>
                <a:lnTo>
                  <a:pt x="1220909" y="1641622"/>
                </a:lnTo>
                <a:lnTo>
                  <a:pt x="1153398" y="1630228"/>
                </a:lnTo>
                <a:lnTo>
                  <a:pt x="1104048" y="1628382"/>
                </a:lnTo>
                <a:lnTo>
                  <a:pt x="1060576" y="1636145"/>
                </a:lnTo>
                <a:lnTo>
                  <a:pt x="1028918" y="1643457"/>
                </a:lnTo>
                <a:lnTo>
                  <a:pt x="1019630" y="1650204"/>
                </a:lnTo>
                <a:lnTo>
                  <a:pt x="1014849" y="1658936"/>
                </a:lnTo>
                <a:lnTo>
                  <a:pt x="1013073" y="1668991"/>
                </a:lnTo>
                <a:lnTo>
                  <a:pt x="1020354" y="1678516"/>
                </a:lnTo>
                <a:lnTo>
                  <a:pt x="1068234" y="1705405"/>
                </a:lnTo>
                <a:lnTo>
                  <a:pt x="1120834" y="1729836"/>
                </a:lnTo>
                <a:lnTo>
                  <a:pt x="1160122" y="1741542"/>
                </a:lnTo>
                <a:lnTo>
                  <a:pt x="1201102" y="1751448"/>
                </a:lnTo>
                <a:lnTo>
                  <a:pt x="1260077" y="1764958"/>
                </a:lnTo>
                <a:lnTo>
                  <a:pt x="1309536" y="1777898"/>
                </a:lnTo>
                <a:lnTo>
                  <a:pt x="1339005" y="1785010"/>
                </a:lnTo>
                <a:lnTo>
                  <a:pt x="1370917" y="1788171"/>
                </a:lnTo>
                <a:lnTo>
                  <a:pt x="1378862" y="1784780"/>
                </a:lnTo>
                <a:lnTo>
                  <a:pt x="1381337" y="1778287"/>
                </a:lnTo>
                <a:lnTo>
                  <a:pt x="1380164" y="1769724"/>
                </a:lnTo>
                <a:lnTo>
                  <a:pt x="1372328" y="1762605"/>
                </a:lnTo>
                <a:lnTo>
                  <a:pt x="1316580" y="1741040"/>
                </a:lnTo>
                <a:lnTo>
                  <a:pt x="1303126" y="1736426"/>
                </a:lnTo>
                <a:lnTo>
                  <a:pt x="1265600" y="1731300"/>
                </a:lnTo>
                <a:lnTo>
                  <a:pt x="1223522" y="1730433"/>
                </a:lnTo>
                <a:lnTo>
                  <a:pt x="1186006" y="1734751"/>
                </a:lnTo>
                <a:lnTo>
                  <a:pt x="1179388" y="1739289"/>
                </a:lnTo>
                <a:lnTo>
                  <a:pt x="1180621" y="1745138"/>
                </a:lnTo>
                <a:lnTo>
                  <a:pt x="1187087" y="1751858"/>
                </a:lnTo>
                <a:lnTo>
                  <a:pt x="1224375" y="1759326"/>
                </a:lnTo>
                <a:lnTo>
                  <a:pt x="1272934" y="1764056"/>
                </a:lnTo>
                <a:lnTo>
                  <a:pt x="1313329" y="1770862"/>
                </a:lnTo>
                <a:lnTo>
                  <a:pt x="1353861" y="1774827"/>
                </a:lnTo>
                <a:lnTo>
                  <a:pt x="1393982" y="1776590"/>
                </a:lnTo>
                <a:lnTo>
                  <a:pt x="1448304" y="1777582"/>
                </a:lnTo>
                <a:lnTo>
                  <a:pt x="1537145" y="1777963"/>
                </a:lnTo>
                <a:lnTo>
                  <a:pt x="1459270" y="1777995"/>
                </a:lnTo>
                <a:lnTo>
                  <a:pt x="1408846" y="1774234"/>
                </a:lnTo>
                <a:lnTo>
                  <a:pt x="1354920" y="1769271"/>
                </a:lnTo>
                <a:lnTo>
                  <a:pt x="1302730" y="1767064"/>
                </a:lnTo>
                <a:lnTo>
                  <a:pt x="1258839" y="1762321"/>
                </a:lnTo>
                <a:lnTo>
                  <a:pt x="1239233" y="1759080"/>
                </a:lnTo>
                <a:lnTo>
                  <a:pt x="1234628" y="1756920"/>
                </a:lnTo>
                <a:lnTo>
                  <a:pt x="1240026" y="1755480"/>
                </a:lnTo>
                <a:lnTo>
                  <a:pt x="1288073" y="1753453"/>
                </a:lnTo>
                <a:lnTo>
                  <a:pt x="1344642" y="1749089"/>
                </a:lnTo>
                <a:lnTo>
                  <a:pt x="1415167" y="1734973"/>
                </a:lnTo>
                <a:lnTo>
                  <a:pt x="1462734" y="1722761"/>
                </a:lnTo>
                <a:lnTo>
                  <a:pt x="1469707" y="1717185"/>
                </a:lnTo>
                <a:lnTo>
                  <a:pt x="1471533" y="1710645"/>
                </a:lnTo>
                <a:lnTo>
                  <a:pt x="1469929" y="1703463"/>
                </a:lnTo>
                <a:lnTo>
                  <a:pt x="1461804" y="1695853"/>
                </a:lnTo>
                <a:lnTo>
                  <a:pt x="1433960" y="1679871"/>
                </a:lnTo>
                <a:lnTo>
                  <a:pt x="1401830" y="1670887"/>
                </a:lnTo>
                <a:lnTo>
                  <a:pt x="1352008" y="1662066"/>
                </a:lnTo>
                <a:lnTo>
                  <a:pt x="1301498" y="1650515"/>
                </a:lnTo>
                <a:lnTo>
                  <a:pt x="1233862" y="1633971"/>
                </a:lnTo>
                <a:lnTo>
                  <a:pt x="1192483" y="1629320"/>
                </a:lnTo>
                <a:lnTo>
                  <a:pt x="1158570" y="1628664"/>
                </a:lnTo>
                <a:lnTo>
                  <a:pt x="1155453" y="1630465"/>
                </a:lnTo>
                <a:lnTo>
                  <a:pt x="1157609" y="1633076"/>
                </a:lnTo>
                <a:lnTo>
                  <a:pt x="1214578" y="1643494"/>
                </a:lnTo>
                <a:lnTo>
                  <a:pt x="1260582" y="1651427"/>
                </a:lnTo>
                <a:lnTo>
                  <a:pt x="1304547" y="1658245"/>
                </a:lnTo>
                <a:lnTo>
                  <a:pt x="1347606" y="1661275"/>
                </a:lnTo>
                <a:lnTo>
                  <a:pt x="1390262" y="1662622"/>
                </a:lnTo>
                <a:lnTo>
                  <a:pt x="1446418" y="1667143"/>
                </a:lnTo>
                <a:lnTo>
                  <a:pt x="1461652" y="1670229"/>
                </a:lnTo>
                <a:lnTo>
                  <a:pt x="1489867" y="1669894"/>
                </a:lnTo>
                <a:lnTo>
                  <a:pt x="1542475" y="1658181"/>
                </a:lnTo>
                <a:lnTo>
                  <a:pt x="1549678" y="1651554"/>
                </a:lnTo>
                <a:lnTo>
                  <a:pt x="1553070" y="1642902"/>
                </a:lnTo>
                <a:lnTo>
                  <a:pt x="1553920" y="1632901"/>
                </a:lnTo>
                <a:lnTo>
                  <a:pt x="1547431" y="1623412"/>
                </a:lnTo>
                <a:lnTo>
                  <a:pt x="1521406" y="1605342"/>
                </a:lnTo>
                <a:lnTo>
                  <a:pt x="1473829" y="1579302"/>
                </a:lnTo>
                <a:lnTo>
                  <a:pt x="1440716" y="1569745"/>
                </a:lnTo>
                <a:lnTo>
                  <a:pt x="1394104" y="1560602"/>
                </a:lnTo>
                <a:lnTo>
                  <a:pt x="1365302" y="1554378"/>
                </a:lnTo>
                <a:lnTo>
                  <a:pt x="1314530" y="1550875"/>
                </a:lnTo>
                <a:lnTo>
                  <a:pt x="1270669" y="1550055"/>
                </a:lnTo>
                <a:lnTo>
                  <a:pt x="1218601" y="1556336"/>
                </a:lnTo>
                <a:lnTo>
                  <a:pt x="1210996" y="1561079"/>
                </a:lnTo>
                <a:lnTo>
                  <a:pt x="1208748" y="1567064"/>
                </a:lnTo>
                <a:lnTo>
                  <a:pt x="1210072" y="1573876"/>
                </a:lnTo>
                <a:lnTo>
                  <a:pt x="1215188" y="1579828"/>
                </a:lnTo>
                <a:lnTo>
                  <a:pt x="1232161" y="1590205"/>
                </a:lnTo>
                <a:lnTo>
                  <a:pt x="1272259" y="1603980"/>
                </a:lnTo>
                <a:lnTo>
                  <a:pt x="1319888" y="1610257"/>
                </a:lnTo>
                <a:lnTo>
                  <a:pt x="1369749" y="1618858"/>
                </a:lnTo>
                <a:lnTo>
                  <a:pt x="1413528" y="1630344"/>
                </a:lnTo>
                <a:lnTo>
                  <a:pt x="1460053" y="1635942"/>
                </a:lnTo>
                <a:lnTo>
                  <a:pt x="1509586" y="1630859"/>
                </a:lnTo>
                <a:lnTo>
                  <a:pt x="1517875" y="1624872"/>
                </a:lnTo>
                <a:lnTo>
                  <a:pt x="1520579" y="1616648"/>
                </a:lnTo>
                <a:lnTo>
                  <a:pt x="1519559" y="1606932"/>
                </a:lnTo>
                <a:lnTo>
                  <a:pt x="1514646" y="1599043"/>
                </a:lnTo>
                <a:lnTo>
                  <a:pt x="1507137" y="1592373"/>
                </a:lnTo>
                <a:lnTo>
                  <a:pt x="1476343" y="1576244"/>
                </a:lnTo>
                <a:lnTo>
                  <a:pt x="1421270" y="1558151"/>
                </a:lnTo>
                <a:lnTo>
                  <a:pt x="1372663" y="1545251"/>
                </a:lnTo>
                <a:lnTo>
                  <a:pt x="1322512" y="1532491"/>
                </a:lnTo>
                <a:lnTo>
                  <a:pt x="1271905" y="1526516"/>
                </a:lnTo>
                <a:lnTo>
                  <a:pt x="1230557" y="1525118"/>
                </a:lnTo>
                <a:lnTo>
                  <a:pt x="1144513" y="1524147"/>
                </a:lnTo>
                <a:lnTo>
                  <a:pt x="1176518" y="1525454"/>
                </a:lnTo>
                <a:lnTo>
                  <a:pt x="1223003" y="1534152"/>
                </a:lnTo>
                <a:lnTo>
                  <a:pt x="1293041" y="1549732"/>
                </a:lnTo>
                <a:lnTo>
                  <a:pt x="1349878" y="1558435"/>
                </a:lnTo>
                <a:lnTo>
                  <a:pt x="1402466" y="1564777"/>
                </a:lnTo>
                <a:lnTo>
                  <a:pt x="1453796" y="1571830"/>
                </a:lnTo>
                <a:lnTo>
                  <a:pt x="1470804" y="1572820"/>
                </a:lnTo>
                <a:lnTo>
                  <a:pt x="1477910" y="1569246"/>
                </a:lnTo>
                <a:lnTo>
                  <a:pt x="1478413" y="1562631"/>
                </a:lnTo>
                <a:lnTo>
                  <a:pt x="1474515" y="1553987"/>
                </a:lnTo>
                <a:lnTo>
                  <a:pt x="1466272" y="1546813"/>
                </a:lnTo>
                <a:lnTo>
                  <a:pt x="1442061" y="1535080"/>
                </a:lnTo>
                <a:lnTo>
                  <a:pt x="1380527" y="1514638"/>
                </a:lnTo>
                <a:lnTo>
                  <a:pt x="1329390" y="1495669"/>
                </a:lnTo>
                <a:lnTo>
                  <a:pt x="1290443" y="1490241"/>
                </a:lnTo>
                <a:lnTo>
                  <a:pt x="1235592" y="1480444"/>
                </a:lnTo>
                <a:lnTo>
                  <a:pt x="1190333" y="1468604"/>
                </a:lnTo>
                <a:lnTo>
                  <a:pt x="1143371" y="1462901"/>
                </a:lnTo>
                <a:lnTo>
                  <a:pt x="1134031" y="1466334"/>
                </a:lnTo>
                <a:lnTo>
                  <a:pt x="1129217" y="1472856"/>
                </a:lnTo>
                <a:lnTo>
                  <a:pt x="1127418" y="1481437"/>
                </a:lnTo>
                <a:lnTo>
                  <a:pt x="1133274" y="1489980"/>
                </a:lnTo>
                <a:lnTo>
                  <a:pt x="1158596" y="1506998"/>
                </a:lnTo>
                <a:lnTo>
                  <a:pt x="1212519" y="1525704"/>
                </a:lnTo>
                <a:lnTo>
                  <a:pt x="1285221" y="1553395"/>
                </a:lnTo>
                <a:lnTo>
                  <a:pt x="1324906" y="1564345"/>
                </a:lnTo>
                <a:lnTo>
                  <a:pt x="1380172" y="1578444"/>
                </a:lnTo>
                <a:lnTo>
                  <a:pt x="1425554" y="1591558"/>
                </a:lnTo>
                <a:lnTo>
                  <a:pt x="1432220" y="1591616"/>
                </a:lnTo>
                <a:lnTo>
                  <a:pt x="1433842" y="1588833"/>
                </a:lnTo>
                <a:lnTo>
                  <a:pt x="1432101" y="1584155"/>
                </a:lnTo>
                <a:lnTo>
                  <a:pt x="1426707" y="1579626"/>
                </a:lnTo>
                <a:lnTo>
                  <a:pt x="1380107" y="1558454"/>
                </a:lnTo>
                <a:lnTo>
                  <a:pt x="1323934" y="1539382"/>
                </a:lnTo>
                <a:lnTo>
                  <a:pt x="1283315" y="1529425"/>
                </a:lnTo>
                <a:lnTo>
                  <a:pt x="1241743" y="1520296"/>
                </a:lnTo>
                <a:lnTo>
                  <a:pt x="1185414" y="1500481"/>
                </a:lnTo>
                <a:lnTo>
                  <a:pt x="1146491" y="1492380"/>
                </a:lnTo>
                <a:lnTo>
                  <a:pt x="1092437" y="1484057"/>
                </a:lnTo>
                <a:lnTo>
                  <a:pt x="1077498" y="1480438"/>
                </a:lnTo>
                <a:lnTo>
                  <a:pt x="1071772" y="1482258"/>
                </a:lnTo>
                <a:lnTo>
                  <a:pt x="1072188" y="1487706"/>
                </a:lnTo>
                <a:lnTo>
                  <a:pt x="1076698" y="1495570"/>
                </a:lnTo>
                <a:lnTo>
                  <a:pt x="1085350" y="1502224"/>
                </a:lnTo>
                <a:lnTo>
                  <a:pt x="1125905" y="1519743"/>
                </a:lnTo>
                <a:lnTo>
                  <a:pt x="1162376" y="1534337"/>
                </a:lnTo>
                <a:lnTo>
                  <a:pt x="1205867" y="1546468"/>
                </a:lnTo>
                <a:lnTo>
                  <a:pt x="1274189" y="1561231"/>
                </a:lnTo>
                <a:lnTo>
                  <a:pt x="1316240" y="1570180"/>
                </a:lnTo>
                <a:lnTo>
                  <a:pt x="1389227" y="1587424"/>
                </a:lnTo>
                <a:lnTo>
                  <a:pt x="1440937" y="1596414"/>
                </a:lnTo>
                <a:lnTo>
                  <a:pt x="1457998" y="1597676"/>
                </a:lnTo>
                <a:lnTo>
                  <a:pt x="1465138" y="1594284"/>
                </a:lnTo>
                <a:lnTo>
                  <a:pt x="1465665" y="1587789"/>
                </a:lnTo>
                <a:lnTo>
                  <a:pt x="1461783" y="1579226"/>
                </a:lnTo>
                <a:lnTo>
                  <a:pt x="1453551" y="1572106"/>
                </a:lnTo>
                <a:lnTo>
                  <a:pt x="1429352" y="1560432"/>
                </a:lnTo>
                <a:lnTo>
                  <a:pt x="1383994" y="1545926"/>
                </a:lnTo>
                <a:lnTo>
                  <a:pt x="1328065" y="1525949"/>
                </a:lnTo>
                <a:lnTo>
                  <a:pt x="1287503" y="1514048"/>
                </a:lnTo>
                <a:lnTo>
                  <a:pt x="1210715" y="1494909"/>
                </a:lnTo>
                <a:lnTo>
                  <a:pt x="1168084" y="1486141"/>
                </a:lnTo>
                <a:lnTo>
                  <a:pt x="1144862" y="1481827"/>
                </a:lnTo>
                <a:lnTo>
                  <a:pt x="1136437" y="1483185"/>
                </a:lnTo>
                <a:lnTo>
                  <a:pt x="1137875" y="1488323"/>
                </a:lnTo>
                <a:lnTo>
                  <a:pt x="1145890" y="1495982"/>
                </a:lnTo>
                <a:lnTo>
                  <a:pt x="1173610" y="1508254"/>
                </a:lnTo>
                <a:lnTo>
                  <a:pt x="1228883" y="1526860"/>
                </a:lnTo>
                <a:lnTo>
                  <a:pt x="1270704" y="1540793"/>
                </a:lnTo>
                <a:lnTo>
                  <a:pt x="1317512" y="1551689"/>
                </a:lnTo>
                <a:lnTo>
                  <a:pt x="1362775" y="1564999"/>
                </a:lnTo>
                <a:lnTo>
                  <a:pt x="1435839" y="1589797"/>
                </a:lnTo>
                <a:lnTo>
                  <a:pt x="1484538" y="1597117"/>
                </a:lnTo>
                <a:lnTo>
                  <a:pt x="1492709" y="1593912"/>
                </a:lnTo>
                <a:lnTo>
                  <a:pt x="1495335" y="1587541"/>
                </a:lnTo>
                <a:lnTo>
                  <a:pt x="1494264" y="1579060"/>
                </a:lnTo>
                <a:lnTo>
                  <a:pt x="1489315" y="1571996"/>
                </a:lnTo>
                <a:lnTo>
                  <a:pt x="1472529" y="1560383"/>
                </a:lnTo>
                <a:lnTo>
                  <a:pt x="1417119" y="1531291"/>
                </a:lnTo>
                <a:lnTo>
                  <a:pt x="1368454" y="1508129"/>
                </a:lnTo>
                <a:lnTo>
                  <a:pt x="1318287" y="1491702"/>
                </a:lnTo>
                <a:lnTo>
                  <a:pt x="1267674" y="1476487"/>
                </a:lnTo>
                <a:lnTo>
                  <a:pt x="1215519" y="1457554"/>
                </a:lnTo>
                <a:lnTo>
                  <a:pt x="1176334" y="1452135"/>
                </a:lnTo>
                <a:lnTo>
                  <a:pt x="1165884" y="1453512"/>
                </a:lnTo>
                <a:lnTo>
                  <a:pt x="1161740" y="1457252"/>
                </a:lnTo>
                <a:lnTo>
                  <a:pt x="1161800" y="1462568"/>
                </a:lnTo>
                <a:lnTo>
                  <a:pt x="1167484" y="1467523"/>
                </a:lnTo>
                <a:lnTo>
                  <a:pt x="1188852" y="1476792"/>
                </a:lnTo>
                <a:lnTo>
                  <a:pt x="1249972" y="1495650"/>
                </a:lnTo>
                <a:lnTo>
                  <a:pt x="1288072" y="1509518"/>
                </a:lnTo>
                <a:lnTo>
                  <a:pt x="1349189" y="1533193"/>
                </a:lnTo>
                <a:lnTo>
                  <a:pt x="1405242" y="1551340"/>
                </a:lnTo>
                <a:lnTo>
                  <a:pt x="1450855" y="1565653"/>
                </a:lnTo>
                <a:lnTo>
                  <a:pt x="1478013" y="1566972"/>
                </a:lnTo>
                <a:lnTo>
                  <a:pt x="1491182" y="1565347"/>
                </a:lnTo>
                <a:lnTo>
                  <a:pt x="1497139" y="1561443"/>
                </a:lnTo>
                <a:lnTo>
                  <a:pt x="1498288" y="1556017"/>
                </a:lnTo>
                <a:lnTo>
                  <a:pt x="1496232" y="1549578"/>
                </a:lnTo>
                <a:lnTo>
                  <a:pt x="1482659" y="1534897"/>
                </a:lnTo>
                <a:lnTo>
                  <a:pt x="1432708" y="1495735"/>
                </a:lnTo>
                <a:lnTo>
                  <a:pt x="1378247" y="1466393"/>
                </a:lnTo>
                <a:lnTo>
                  <a:pt x="1338028" y="1444774"/>
                </a:lnTo>
                <a:lnTo>
                  <a:pt x="1296635" y="1423877"/>
                </a:lnTo>
                <a:lnTo>
                  <a:pt x="1235075" y="1402768"/>
                </a:lnTo>
                <a:lnTo>
                  <a:pt x="1181870" y="1380678"/>
                </a:lnTo>
                <a:lnTo>
                  <a:pt x="1125252" y="1359856"/>
                </a:lnTo>
                <a:lnTo>
                  <a:pt x="1112074" y="1355304"/>
                </a:lnTo>
                <a:lnTo>
                  <a:pt x="1106112" y="1356503"/>
                </a:lnTo>
                <a:lnTo>
                  <a:pt x="1104959" y="1361535"/>
                </a:lnTo>
                <a:lnTo>
                  <a:pt x="1107013" y="1369123"/>
                </a:lnTo>
                <a:lnTo>
                  <a:pt x="1112615" y="1377004"/>
                </a:lnTo>
                <a:lnTo>
                  <a:pt x="1130128" y="1393287"/>
                </a:lnTo>
                <a:lnTo>
                  <a:pt x="1177273" y="1418321"/>
                </a:lnTo>
                <a:lnTo>
                  <a:pt x="1215780" y="1438931"/>
                </a:lnTo>
                <a:lnTo>
                  <a:pt x="1257824" y="1462202"/>
                </a:lnTo>
                <a:lnTo>
                  <a:pt x="1304732" y="1486656"/>
                </a:lnTo>
                <a:lnTo>
                  <a:pt x="1350041" y="1507873"/>
                </a:lnTo>
                <a:lnTo>
                  <a:pt x="1392285" y="1526710"/>
                </a:lnTo>
                <a:lnTo>
                  <a:pt x="1447800" y="1553181"/>
                </a:lnTo>
                <a:lnTo>
                  <a:pt x="1482770" y="1570366"/>
                </a:lnTo>
                <a:lnTo>
                  <a:pt x="1492943" y="1570432"/>
                </a:lnTo>
                <a:lnTo>
                  <a:pt x="1498312" y="1564833"/>
                </a:lnTo>
                <a:lnTo>
                  <a:pt x="1500482" y="1555455"/>
                </a:lnTo>
                <a:lnTo>
                  <a:pt x="1496283" y="1546381"/>
                </a:lnTo>
                <a:lnTo>
                  <a:pt x="1487839" y="1537510"/>
                </a:lnTo>
                <a:lnTo>
                  <a:pt x="1433732" y="1496251"/>
                </a:lnTo>
                <a:lnTo>
                  <a:pt x="1378550" y="1459803"/>
                </a:lnTo>
                <a:lnTo>
                  <a:pt x="1338163" y="1438553"/>
                </a:lnTo>
                <a:lnTo>
                  <a:pt x="1296694" y="1419701"/>
                </a:lnTo>
                <a:lnTo>
                  <a:pt x="1235093" y="1393221"/>
                </a:lnTo>
                <a:lnTo>
                  <a:pt x="1180465" y="1368912"/>
                </a:lnTo>
                <a:lnTo>
                  <a:pt x="1129942" y="1352145"/>
                </a:lnTo>
                <a:lnTo>
                  <a:pt x="1101140" y="1342727"/>
                </a:lnTo>
                <a:lnTo>
                  <a:pt x="1094589" y="1342473"/>
                </a:lnTo>
                <a:lnTo>
                  <a:pt x="1093044" y="1345127"/>
                </a:lnTo>
                <a:lnTo>
                  <a:pt x="1094836" y="1349718"/>
                </a:lnTo>
                <a:lnTo>
                  <a:pt x="1108115" y="1362345"/>
                </a:lnTo>
                <a:lnTo>
                  <a:pt x="1143156" y="1385320"/>
                </a:lnTo>
                <a:lnTo>
                  <a:pt x="1193049" y="1410002"/>
                </a:lnTo>
                <a:lnTo>
                  <a:pt x="1232199" y="1428178"/>
                </a:lnTo>
                <a:lnTo>
                  <a:pt x="1273118" y="1450368"/>
                </a:lnTo>
                <a:lnTo>
                  <a:pt x="1314823" y="1470578"/>
                </a:lnTo>
                <a:lnTo>
                  <a:pt x="1356877" y="1490379"/>
                </a:lnTo>
                <a:lnTo>
                  <a:pt x="1399086" y="1513290"/>
                </a:lnTo>
                <a:lnTo>
                  <a:pt x="1449031" y="1536505"/>
                </a:lnTo>
                <a:lnTo>
                  <a:pt x="1461983" y="1537981"/>
                </a:lnTo>
                <a:lnTo>
                  <a:pt x="1473439" y="1536143"/>
                </a:lnTo>
                <a:lnTo>
                  <a:pt x="1483900" y="1532095"/>
                </a:lnTo>
                <a:lnTo>
                  <a:pt x="1488051" y="1526574"/>
                </a:lnTo>
                <a:lnTo>
                  <a:pt x="1487996" y="1520072"/>
                </a:lnTo>
                <a:lnTo>
                  <a:pt x="1485137" y="1512915"/>
                </a:lnTo>
                <a:lnTo>
                  <a:pt x="1460887" y="1482615"/>
                </a:lnTo>
                <a:lnTo>
                  <a:pt x="1420149" y="1446826"/>
                </a:lnTo>
                <a:lnTo>
                  <a:pt x="1365589" y="1409411"/>
                </a:lnTo>
                <a:lnTo>
                  <a:pt x="1275215" y="1350114"/>
                </a:lnTo>
                <a:lnTo>
                  <a:pt x="1231088" y="1322539"/>
                </a:lnTo>
                <a:lnTo>
                  <a:pt x="1191720" y="1299936"/>
                </a:lnTo>
                <a:lnTo>
                  <a:pt x="1137823" y="1275107"/>
                </a:lnTo>
                <a:lnTo>
                  <a:pt x="1075786" y="1254075"/>
                </a:lnTo>
                <a:lnTo>
                  <a:pt x="1067808" y="1255150"/>
                </a:lnTo>
                <a:lnTo>
                  <a:pt x="1063901" y="1260100"/>
                </a:lnTo>
                <a:lnTo>
                  <a:pt x="1062707" y="1267633"/>
                </a:lnTo>
                <a:lnTo>
                  <a:pt x="1070378" y="1278300"/>
                </a:lnTo>
                <a:lnTo>
                  <a:pt x="1120214" y="1318869"/>
                </a:lnTo>
                <a:lnTo>
                  <a:pt x="1159847" y="1345341"/>
                </a:lnTo>
                <a:lnTo>
                  <a:pt x="1200980" y="1374981"/>
                </a:lnTo>
                <a:lnTo>
                  <a:pt x="1242780" y="1406969"/>
                </a:lnTo>
                <a:lnTo>
                  <a:pt x="1348242" y="1490331"/>
                </a:lnTo>
                <a:lnTo>
                  <a:pt x="1390544" y="1520325"/>
                </a:lnTo>
                <a:lnTo>
                  <a:pt x="1461707" y="1567332"/>
                </a:lnTo>
                <a:lnTo>
                  <a:pt x="1503334" y="1588266"/>
                </a:lnTo>
                <a:lnTo>
                  <a:pt x="1508063" y="1586599"/>
                </a:lnTo>
                <a:lnTo>
                  <a:pt x="1506981" y="1579844"/>
                </a:lnTo>
                <a:lnTo>
                  <a:pt x="1485234" y="1543368"/>
                </a:lnTo>
                <a:lnTo>
                  <a:pt x="1460837" y="1512852"/>
                </a:lnTo>
                <a:lnTo>
                  <a:pt x="1367463" y="1423771"/>
                </a:lnTo>
                <a:lnTo>
                  <a:pt x="1322417" y="1383027"/>
                </a:lnTo>
                <a:lnTo>
                  <a:pt x="1274174" y="1342812"/>
                </a:lnTo>
                <a:lnTo>
                  <a:pt x="1155692" y="1253735"/>
                </a:lnTo>
                <a:lnTo>
                  <a:pt x="1112115" y="1223260"/>
                </a:lnTo>
                <a:lnTo>
                  <a:pt x="1070640" y="1197015"/>
                </a:lnTo>
                <a:lnTo>
                  <a:pt x="1016967" y="1167784"/>
                </a:lnTo>
                <a:lnTo>
                  <a:pt x="987429" y="1154956"/>
                </a:lnTo>
                <a:lnTo>
                  <a:pt x="982092" y="1153793"/>
                </a:lnTo>
                <a:lnTo>
                  <a:pt x="982768" y="1155839"/>
                </a:lnTo>
                <a:lnTo>
                  <a:pt x="1036936" y="1197163"/>
                </a:lnTo>
                <a:lnTo>
                  <a:pt x="1093059" y="1234307"/>
                </a:lnTo>
                <a:lnTo>
                  <a:pt x="1133667" y="1264484"/>
                </a:lnTo>
                <a:lnTo>
                  <a:pt x="1196196" y="1313207"/>
                </a:lnTo>
                <a:lnTo>
                  <a:pt x="1238302" y="1342825"/>
                </a:lnTo>
                <a:lnTo>
                  <a:pt x="1279122" y="1370100"/>
                </a:lnTo>
                <a:lnTo>
                  <a:pt x="1332427" y="1406433"/>
                </a:lnTo>
                <a:lnTo>
                  <a:pt x="1361879" y="1421418"/>
                </a:lnTo>
                <a:lnTo>
                  <a:pt x="1368603" y="1418923"/>
                </a:lnTo>
                <a:lnTo>
                  <a:pt x="1370264" y="1410204"/>
                </a:lnTo>
                <a:lnTo>
                  <a:pt x="1368550" y="1397336"/>
                </a:lnTo>
                <a:lnTo>
                  <a:pt x="1363173" y="1384524"/>
                </a:lnTo>
                <a:lnTo>
                  <a:pt x="1333969" y="1343444"/>
                </a:lnTo>
                <a:lnTo>
                  <a:pt x="1287372" y="1289252"/>
                </a:lnTo>
                <a:lnTo>
                  <a:pt x="1222610" y="1235409"/>
                </a:lnTo>
                <a:lnTo>
                  <a:pt x="1179485" y="1195830"/>
                </a:lnTo>
                <a:lnTo>
                  <a:pt x="1133038" y="1158483"/>
                </a:lnTo>
                <a:lnTo>
                  <a:pt x="1085583" y="1123070"/>
                </a:lnTo>
                <a:lnTo>
                  <a:pt x="1040973" y="1088516"/>
                </a:lnTo>
                <a:lnTo>
                  <a:pt x="997629" y="1061870"/>
                </a:lnTo>
                <a:lnTo>
                  <a:pt x="941086" y="1034765"/>
                </a:lnTo>
                <a:lnTo>
                  <a:pt x="925797" y="1028510"/>
                </a:lnTo>
                <a:lnTo>
                  <a:pt x="918427" y="1028573"/>
                </a:lnTo>
                <a:lnTo>
                  <a:pt x="916335" y="1032848"/>
                </a:lnTo>
                <a:lnTo>
                  <a:pt x="917763" y="1039932"/>
                </a:lnTo>
                <a:lnTo>
                  <a:pt x="934402" y="1062855"/>
                </a:lnTo>
                <a:lnTo>
                  <a:pt x="979266" y="1107494"/>
                </a:lnTo>
                <a:lnTo>
                  <a:pt x="1041008" y="1160231"/>
                </a:lnTo>
                <a:lnTo>
                  <a:pt x="1088426" y="1201458"/>
                </a:lnTo>
                <a:lnTo>
                  <a:pt x="1137722" y="1248003"/>
                </a:lnTo>
                <a:lnTo>
                  <a:pt x="1206334" y="1315066"/>
                </a:lnTo>
                <a:lnTo>
                  <a:pt x="1253626" y="1358233"/>
                </a:lnTo>
                <a:lnTo>
                  <a:pt x="1301456" y="1400936"/>
                </a:lnTo>
                <a:lnTo>
                  <a:pt x="1346232" y="1443435"/>
                </a:lnTo>
                <a:lnTo>
                  <a:pt x="1397623" y="1493543"/>
                </a:lnTo>
                <a:lnTo>
                  <a:pt x="1439661" y="1528459"/>
                </a:lnTo>
                <a:lnTo>
                  <a:pt x="1444447" y="1526973"/>
                </a:lnTo>
                <a:lnTo>
                  <a:pt x="1443405" y="1517515"/>
                </a:lnTo>
                <a:lnTo>
                  <a:pt x="1438476" y="1502743"/>
                </a:lnTo>
                <a:lnTo>
                  <a:pt x="1404572" y="1448243"/>
                </a:lnTo>
                <a:lnTo>
                  <a:pt x="1370895" y="1404252"/>
                </a:lnTo>
                <a:lnTo>
                  <a:pt x="1312268" y="1331886"/>
                </a:lnTo>
                <a:lnTo>
                  <a:pt x="1269663" y="1281982"/>
                </a:lnTo>
                <a:lnTo>
                  <a:pt x="1222506" y="1231581"/>
                </a:lnTo>
                <a:lnTo>
                  <a:pt x="1148356" y="1155605"/>
                </a:lnTo>
                <a:lnTo>
                  <a:pt x="1098036" y="1108621"/>
                </a:lnTo>
                <a:lnTo>
                  <a:pt x="1048860" y="1065631"/>
                </a:lnTo>
                <a:lnTo>
                  <a:pt x="1003486" y="1027710"/>
                </a:lnTo>
                <a:lnTo>
                  <a:pt x="963564" y="995804"/>
                </a:lnTo>
                <a:lnTo>
                  <a:pt x="913118" y="954042"/>
                </a:lnTo>
                <a:lnTo>
                  <a:pt x="898685" y="940827"/>
                </a:lnTo>
                <a:lnTo>
                  <a:pt x="891886" y="937663"/>
                </a:lnTo>
                <a:lnTo>
                  <a:pt x="890175" y="941197"/>
                </a:lnTo>
                <a:lnTo>
                  <a:pt x="891856" y="949198"/>
                </a:lnTo>
                <a:lnTo>
                  <a:pt x="908777" y="973139"/>
                </a:lnTo>
                <a:lnTo>
                  <a:pt x="950036" y="1022115"/>
                </a:lnTo>
                <a:lnTo>
                  <a:pt x="983082" y="1061051"/>
                </a:lnTo>
                <a:lnTo>
                  <a:pt x="1041354" y="1124049"/>
                </a:lnTo>
                <a:lnTo>
                  <a:pt x="1082465" y="1171266"/>
                </a:lnTo>
                <a:lnTo>
                  <a:pt x="1124254" y="1216711"/>
                </a:lnTo>
                <a:lnTo>
                  <a:pt x="1187448" y="1281962"/>
                </a:lnTo>
                <a:lnTo>
                  <a:pt x="1226888" y="1323294"/>
                </a:lnTo>
                <a:lnTo>
                  <a:pt x="1272892" y="1378297"/>
                </a:lnTo>
                <a:lnTo>
                  <a:pt x="1307689" y="1420464"/>
                </a:lnTo>
                <a:lnTo>
                  <a:pt x="1311310" y="1421109"/>
                </a:lnTo>
                <a:lnTo>
                  <a:pt x="1312313" y="1417306"/>
                </a:lnTo>
                <a:lnTo>
                  <a:pt x="1293499" y="1378244"/>
                </a:lnTo>
                <a:lnTo>
                  <a:pt x="1254372" y="1321984"/>
                </a:lnTo>
                <a:lnTo>
                  <a:pt x="1200288" y="1247145"/>
                </a:lnTo>
                <a:lnTo>
                  <a:pt x="1156394" y="1194931"/>
                </a:lnTo>
                <a:lnTo>
                  <a:pt x="1108664" y="1142091"/>
                </a:lnTo>
                <a:lnTo>
                  <a:pt x="1059228" y="1085681"/>
                </a:lnTo>
                <a:lnTo>
                  <a:pt x="1009034" y="1031447"/>
                </a:lnTo>
                <a:lnTo>
                  <a:pt x="958504" y="981943"/>
                </a:lnTo>
                <a:lnTo>
                  <a:pt x="907823" y="941126"/>
                </a:lnTo>
                <a:lnTo>
                  <a:pt x="857077" y="904171"/>
                </a:lnTo>
                <a:lnTo>
                  <a:pt x="810534" y="870342"/>
                </a:lnTo>
                <a:lnTo>
                  <a:pt x="760532" y="830320"/>
                </a:lnTo>
                <a:lnTo>
                  <a:pt x="732346" y="814471"/>
                </a:lnTo>
                <a:lnTo>
                  <a:pt x="725960" y="812503"/>
                </a:lnTo>
                <a:lnTo>
                  <a:pt x="724524" y="814013"/>
                </a:lnTo>
                <a:lnTo>
                  <a:pt x="731866" y="826039"/>
                </a:lnTo>
                <a:lnTo>
                  <a:pt x="762622" y="864543"/>
                </a:lnTo>
                <a:lnTo>
                  <a:pt x="817988" y="914522"/>
                </a:lnTo>
                <a:lnTo>
                  <a:pt x="868420" y="958199"/>
                </a:lnTo>
                <a:lnTo>
                  <a:pt x="923760" y="1009595"/>
                </a:lnTo>
                <a:lnTo>
                  <a:pt x="1039773" y="1123077"/>
                </a:lnTo>
                <a:lnTo>
                  <a:pt x="1322809" y="1405494"/>
                </a:lnTo>
                <a:lnTo>
                  <a:pt x="1328446" y="1405484"/>
                </a:lnTo>
                <a:lnTo>
                  <a:pt x="1327971" y="1395600"/>
                </a:lnTo>
                <a:lnTo>
                  <a:pt x="1323420" y="1379134"/>
                </a:lnTo>
                <a:lnTo>
                  <a:pt x="1299550" y="1338259"/>
                </a:lnTo>
                <a:lnTo>
                  <a:pt x="1226736" y="1236289"/>
                </a:lnTo>
                <a:lnTo>
                  <a:pt x="1203719" y="1208015"/>
                </a:lnTo>
                <a:lnTo>
                  <a:pt x="1178498" y="1179287"/>
                </a:lnTo>
                <a:lnTo>
                  <a:pt x="1151805" y="1150258"/>
                </a:lnTo>
                <a:lnTo>
                  <a:pt x="1122721" y="1121028"/>
                </a:lnTo>
                <a:lnTo>
                  <a:pt x="1092042" y="1091662"/>
                </a:lnTo>
                <a:lnTo>
                  <a:pt x="1027852" y="1032694"/>
                </a:lnTo>
                <a:lnTo>
                  <a:pt x="961693" y="973560"/>
                </a:lnTo>
                <a:lnTo>
                  <a:pt x="928246" y="945373"/>
                </a:lnTo>
                <a:lnTo>
                  <a:pt x="860980" y="891477"/>
                </a:lnTo>
                <a:lnTo>
                  <a:pt x="828648" y="868073"/>
                </a:lnTo>
                <a:lnTo>
                  <a:pt x="797217" y="846826"/>
                </a:lnTo>
                <a:lnTo>
                  <a:pt x="766385" y="827017"/>
                </a:lnTo>
                <a:lnTo>
                  <a:pt x="709548" y="793718"/>
                </a:lnTo>
                <a:lnTo>
                  <a:pt x="657477" y="764808"/>
                </a:lnTo>
                <a:lnTo>
                  <a:pt x="610815" y="737848"/>
                </a:lnTo>
                <a:lnTo>
                  <a:pt x="558363" y="712353"/>
                </a:lnTo>
                <a:lnTo>
                  <a:pt x="545059" y="710558"/>
                </a:lnTo>
                <a:lnTo>
                  <a:pt x="533368" y="712183"/>
                </a:lnTo>
                <a:lnTo>
                  <a:pt x="522752" y="716088"/>
                </a:lnTo>
                <a:lnTo>
                  <a:pt x="518497" y="722926"/>
                </a:lnTo>
                <a:lnTo>
                  <a:pt x="518482" y="731717"/>
                </a:lnTo>
                <a:lnTo>
                  <a:pt x="521294" y="741811"/>
                </a:lnTo>
                <a:lnTo>
                  <a:pt x="545479" y="782986"/>
                </a:lnTo>
                <a:lnTo>
                  <a:pt x="592940" y="837676"/>
                </a:lnTo>
                <a:lnTo>
                  <a:pt x="639047" y="881711"/>
                </a:lnTo>
                <a:lnTo>
                  <a:pt x="692465" y="932327"/>
                </a:lnTo>
                <a:lnTo>
                  <a:pt x="720539" y="961629"/>
                </a:lnTo>
                <a:lnTo>
                  <a:pt x="779484" y="1024290"/>
                </a:lnTo>
                <a:lnTo>
                  <a:pt x="974859" y="1223789"/>
                </a:lnTo>
                <a:lnTo>
                  <a:pt x="1036919" y="1291325"/>
                </a:lnTo>
                <a:lnTo>
                  <a:pt x="1145694" y="1413703"/>
                </a:lnTo>
                <a:lnTo>
                  <a:pt x="1192338" y="1463219"/>
                </a:lnTo>
                <a:lnTo>
                  <a:pt x="1251523" y="1524022"/>
                </a:lnTo>
                <a:lnTo>
                  <a:pt x="1263988" y="1531070"/>
                </a:lnTo>
                <a:lnTo>
                  <a:pt x="1272298" y="1530124"/>
                </a:lnTo>
                <a:lnTo>
                  <a:pt x="1277839" y="1523849"/>
                </a:lnTo>
                <a:lnTo>
                  <a:pt x="1275888" y="1511200"/>
                </a:lnTo>
                <a:lnTo>
                  <a:pt x="1258669" y="1474566"/>
                </a:lnTo>
                <a:lnTo>
                  <a:pt x="1228437" y="1422537"/>
                </a:lnTo>
                <a:lnTo>
                  <a:pt x="1210498" y="1392858"/>
                </a:lnTo>
                <a:lnTo>
                  <a:pt x="1167987" y="1326014"/>
                </a:lnTo>
                <a:lnTo>
                  <a:pt x="1144798" y="1290409"/>
                </a:lnTo>
                <a:lnTo>
                  <a:pt x="1118050" y="1253973"/>
                </a:lnTo>
                <a:lnTo>
                  <a:pt x="1088929" y="1216981"/>
                </a:lnTo>
                <a:lnTo>
                  <a:pt x="1058225" y="1179621"/>
                </a:lnTo>
                <a:lnTo>
                  <a:pt x="1026468" y="1143425"/>
                </a:lnTo>
                <a:lnTo>
                  <a:pt x="994007" y="1108005"/>
                </a:lnTo>
                <a:lnTo>
                  <a:pt x="961078" y="1073103"/>
                </a:lnTo>
                <a:lnTo>
                  <a:pt x="926425" y="1038547"/>
                </a:lnTo>
                <a:lnTo>
                  <a:pt x="854055" y="970046"/>
                </a:lnTo>
                <a:lnTo>
                  <a:pt x="818388" y="938797"/>
                </a:lnTo>
                <a:lnTo>
                  <a:pt x="783321" y="909498"/>
                </a:lnTo>
                <a:lnTo>
                  <a:pt x="748654" y="881499"/>
                </a:lnTo>
                <a:lnTo>
                  <a:pt x="683794" y="831573"/>
                </a:lnTo>
                <a:lnTo>
                  <a:pt x="652669" y="808382"/>
                </a:lnTo>
                <a:lnTo>
                  <a:pt x="595508" y="767562"/>
                </a:lnTo>
                <a:lnTo>
                  <a:pt x="544703" y="733427"/>
                </a:lnTo>
                <a:lnTo>
                  <a:pt x="503309" y="708849"/>
                </a:lnTo>
                <a:lnTo>
                  <a:pt x="494246" y="708221"/>
                </a:lnTo>
                <a:lnTo>
                  <a:pt x="492437" y="714859"/>
                </a:lnTo>
                <a:lnTo>
                  <a:pt x="495464" y="726339"/>
                </a:lnTo>
                <a:lnTo>
                  <a:pt x="517643" y="757909"/>
                </a:lnTo>
                <a:lnTo>
                  <a:pt x="553841" y="796871"/>
                </a:lnTo>
                <a:lnTo>
                  <a:pt x="602855" y="842409"/>
                </a:lnTo>
                <a:lnTo>
                  <a:pt x="631165" y="866406"/>
                </a:lnTo>
                <a:lnTo>
                  <a:pt x="692725" y="915647"/>
                </a:lnTo>
                <a:lnTo>
                  <a:pt x="723535" y="942042"/>
                </a:lnTo>
                <a:lnTo>
                  <a:pt x="753951" y="969517"/>
                </a:lnTo>
                <a:lnTo>
                  <a:pt x="815500" y="1026385"/>
                </a:lnTo>
                <a:lnTo>
                  <a:pt x="910797" y="1112523"/>
                </a:lnTo>
                <a:lnTo>
                  <a:pt x="967054" y="1166143"/>
                </a:lnTo>
                <a:lnTo>
                  <a:pt x="1046326" y="1243931"/>
                </a:lnTo>
                <a:lnTo>
                  <a:pt x="1090318" y="1283813"/>
                </a:lnTo>
                <a:lnTo>
                  <a:pt x="1109952" y="1300376"/>
                </a:lnTo>
                <a:lnTo>
                  <a:pt x="1120219" y="1301539"/>
                </a:lnTo>
                <a:lnTo>
                  <a:pt x="1124241" y="1292437"/>
                </a:lnTo>
                <a:lnTo>
                  <a:pt x="1124101" y="1276491"/>
                </a:lnTo>
                <a:lnTo>
                  <a:pt x="1108893" y="1236196"/>
                </a:lnTo>
                <a:lnTo>
                  <a:pt x="1080497" y="1187242"/>
                </a:lnTo>
                <a:lnTo>
                  <a:pt x="1061071" y="1158383"/>
                </a:lnTo>
                <a:lnTo>
                  <a:pt x="1039653" y="1127855"/>
                </a:lnTo>
                <a:lnTo>
                  <a:pt x="1015497" y="1097626"/>
                </a:lnTo>
                <a:lnTo>
                  <a:pt x="989516" y="1067595"/>
                </a:lnTo>
                <a:lnTo>
                  <a:pt x="962317" y="1037696"/>
                </a:lnTo>
                <a:lnTo>
                  <a:pt x="901993" y="974372"/>
                </a:lnTo>
                <a:lnTo>
                  <a:pt x="870102" y="941681"/>
                </a:lnTo>
                <a:lnTo>
                  <a:pt x="837552" y="910009"/>
                </a:lnTo>
                <a:lnTo>
                  <a:pt x="771282" y="848478"/>
                </a:lnTo>
                <a:lnTo>
                  <a:pt x="737806" y="821063"/>
                </a:lnTo>
                <a:lnTo>
                  <a:pt x="704199" y="795731"/>
                </a:lnTo>
                <a:lnTo>
                  <a:pt x="670506" y="771787"/>
                </a:lnTo>
                <a:lnTo>
                  <a:pt x="638166" y="750180"/>
                </a:lnTo>
                <a:lnTo>
                  <a:pt x="606729" y="730131"/>
                </a:lnTo>
                <a:lnTo>
                  <a:pt x="498783" y="664139"/>
                </a:lnTo>
                <a:lnTo>
                  <a:pt x="444735" y="636892"/>
                </a:lnTo>
                <a:lnTo>
                  <a:pt x="436852" y="637672"/>
                </a:lnTo>
                <a:lnTo>
                  <a:pt x="434419" y="643837"/>
                </a:lnTo>
                <a:lnTo>
                  <a:pt x="435619" y="653591"/>
                </a:lnTo>
                <a:lnTo>
                  <a:pt x="452005" y="679481"/>
                </a:lnTo>
                <a:lnTo>
                  <a:pt x="500489" y="733316"/>
                </a:lnTo>
                <a:lnTo>
                  <a:pt x="547628" y="778885"/>
                </a:lnTo>
                <a:lnTo>
                  <a:pt x="576003" y="802890"/>
                </a:lnTo>
                <a:lnTo>
                  <a:pt x="606208" y="827359"/>
                </a:lnTo>
                <a:lnTo>
                  <a:pt x="636224" y="853551"/>
                </a:lnTo>
                <a:lnTo>
                  <a:pt x="666111" y="880889"/>
                </a:lnTo>
                <a:lnTo>
                  <a:pt x="727072" y="939017"/>
                </a:lnTo>
                <a:lnTo>
                  <a:pt x="1039977" y="1249683"/>
                </a:lnTo>
                <a:lnTo>
                  <a:pt x="1080441" y="1286370"/>
                </a:lnTo>
                <a:lnTo>
                  <a:pt x="1127429" y="1327061"/>
                </a:lnTo>
                <a:lnTo>
                  <a:pt x="1138926" y="1337674"/>
                </a:lnTo>
                <a:lnTo>
                  <a:pt x="1140946" y="1336282"/>
                </a:lnTo>
                <a:lnTo>
                  <a:pt x="1116821" y="1293872"/>
                </a:lnTo>
                <a:lnTo>
                  <a:pt x="1089194" y="1250976"/>
                </a:lnTo>
                <a:lnTo>
                  <a:pt x="1050574" y="1199926"/>
                </a:lnTo>
                <a:lnTo>
                  <a:pt x="1028423" y="1172484"/>
                </a:lnTo>
                <a:lnTo>
                  <a:pt x="977469" y="1111889"/>
                </a:lnTo>
                <a:lnTo>
                  <a:pt x="950053" y="1079926"/>
                </a:lnTo>
                <a:lnTo>
                  <a:pt x="920486" y="1047328"/>
                </a:lnTo>
                <a:lnTo>
                  <a:pt x="857530" y="981005"/>
                </a:lnTo>
                <a:lnTo>
                  <a:pt x="824938" y="948925"/>
                </a:lnTo>
                <a:lnTo>
                  <a:pt x="758621" y="886941"/>
                </a:lnTo>
                <a:lnTo>
                  <a:pt x="725131" y="857994"/>
                </a:lnTo>
                <a:lnTo>
                  <a:pt x="691516" y="830229"/>
                </a:lnTo>
                <a:lnTo>
                  <a:pt x="657818" y="803252"/>
                </a:lnTo>
                <a:lnTo>
                  <a:pt x="625474" y="779624"/>
                </a:lnTo>
                <a:lnTo>
                  <a:pt x="594033" y="758227"/>
                </a:lnTo>
                <a:lnTo>
                  <a:pt x="535581" y="720812"/>
                </a:lnTo>
                <a:lnTo>
                  <a:pt x="486084" y="690072"/>
                </a:lnTo>
                <a:lnTo>
                  <a:pt x="444329" y="666061"/>
                </a:lnTo>
                <a:lnTo>
                  <a:pt x="425293" y="655707"/>
                </a:lnTo>
                <a:lnTo>
                  <a:pt x="408369" y="650216"/>
                </a:lnTo>
                <a:lnTo>
                  <a:pt x="378274" y="647877"/>
                </a:lnTo>
                <a:lnTo>
                  <a:pt x="371379" y="650640"/>
                </a:lnTo>
                <a:lnTo>
                  <a:pt x="369604" y="655304"/>
                </a:lnTo>
                <a:lnTo>
                  <a:pt x="371242" y="661236"/>
                </a:lnTo>
                <a:lnTo>
                  <a:pt x="388115" y="679116"/>
                </a:lnTo>
                <a:lnTo>
                  <a:pt x="433111" y="720508"/>
                </a:lnTo>
                <a:lnTo>
                  <a:pt x="472527" y="757670"/>
                </a:lnTo>
                <a:lnTo>
                  <a:pt x="605103" y="873395"/>
                </a:lnTo>
                <a:lnTo>
                  <a:pt x="635487" y="901174"/>
                </a:lnTo>
                <a:lnTo>
                  <a:pt x="695586" y="958381"/>
                </a:lnTo>
                <a:lnTo>
                  <a:pt x="956193" y="1216734"/>
                </a:lnTo>
                <a:lnTo>
                  <a:pt x="1004634" y="1261378"/>
                </a:lnTo>
                <a:lnTo>
                  <a:pt x="1046859" y="1298623"/>
                </a:lnTo>
                <a:lnTo>
                  <a:pt x="1079737" y="1329288"/>
                </a:lnTo>
                <a:lnTo>
                  <a:pt x="1085964" y="1327870"/>
                </a:lnTo>
                <a:lnTo>
                  <a:pt x="1085883" y="1315635"/>
                </a:lnTo>
                <a:lnTo>
                  <a:pt x="1081595" y="1296190"/>
                </a:lnTo>
                <a:lnTo>
                  <a:pt x="1061779" y="1252006"/>
                </a:lnTo>
                <a:lnTo>
                  <a:pt x="1031334" y="1202736"/>
                </a:lnTo>
                <a:lnTo>
                  <a:pt x="989582" y="1147912"/>
                </a:lnTo>
                <a:lnTo>
                  <a:pt x="942803" y="1090620"/>
                </a:lnTo>
                <a:lnTo>
                  <a:pt x="918475" y="1061513"/>
                </a:lnTo>
                <a:lnTo>
                  <a:pt x="865104" y="1006594"/>
                </a:lnTo>
                <a:lnTo>
                  <a:pt x="809868" y="955375"/>
                </a:lnTo>
                <a:lnTo>
                  <a:pt x="757096" y="909092"/>
                </a:lnTo>
                <a:lnTo>
                  <a:pt x="679787" y="843369"/>
                </a:lnTo>
                <a:lnTo>
                  <a:pt x="632491" y="811805"/>
                </a:lnTo>
                <a:lnTo>
                  <a:pt x="590773" y="788368"/>
                </a:lnTo>
                <a:lnTo>
                  <a:pt x="543487" y="760719"/>
                </a:lnTo>
                <a:lnTo>
                  <a:pt x="515938" y="748260"/>
                </a:lnTo>
                <a:lnTo>
                  <a:pt x="509721" y="751428"/>
                </a:lnTo>
                <a:lnTo>
                  <a:pt x="508398" y="760596"/>
                </a:lnTo>
                <a:lnTo>
                  <a:pt x="510338" y="773764"/>
                </a:lnTo>
                <a:lnTo>
                  <a:pt x="527547" y="803447"/>
                </a:lnTo>
                <a:lnTo>
                  <a:pt x="572731" y="855654"/>
                </a:lnTo>
                <a:lnTo>
                  <a:pt x="612191" y="896757"/>
                </a:lnTo>
                <a:lnTo>
                  <a:pt x="731314" y="1017021"/>
                </a:lnTo>
                <a:lnTo>
                  <a:pt x="781450" y="1071017"/>
                </a:lnTo>
                <a:lnTo>
                  <a:pt x="806674" y="1099244"/>
                </a:lnTo>
                <a:lnTo>
                  <a:pt x="861040" y="1156949"/>
                </a:lnTo>
                <a:lnTo>
                  <a:pt x="889366" y="1186166"/>
                </a:lnTo>
                <a:lnTo>
                  <a:pt x="939655" y="1241207"/>
                </a:lnTo>
                <a:lnTo>
                  <a:pt x="985524" y="1291070"/>
                </a:lnTo>
                <a:lnTo>
                  <a:pt x="1029429" y="1332045"/>
                </a:lnTo>
                <a:lnTo>
                  <a:pt x="1080330" y="1380106"/>
                </a:lnTo>
                <a:lnTo>
                  <a:pt x="1115480" y="1414415"/>
                </a:lnTo>
                <a:lnTo>
                  <a:pt x="1121082" y="1415665"/>
                </a:lnTo>
                <a:lnTo>
                  <a:pt x="1123406" y="1410854"/>
                </a:lnTo>
                <a:lnTo>
                  <a:pt x="1123544" y="1402003"/>
                </a:lnTo>
                <a:lnTo>
                  <a:pt x="1116171" y="1377116"/>
                </a:lnTo>
                <a:lnTo>
                  <a:pt x="1100665" y="1343007"/>
                </a:lnTo>
                <a:lnTo>
                  <a:pt x="1074958" y="1294921"/>
                </a:lnTo>
                <a:lnTo>
                  <a:pt x="1040956" y="1240624"/>
                </a:lnTo>
                <a:lnTo>
                  <a:pt x="1022010" y="1212316"/>
                </a:lnTo>
                <a:lnTo>
                  <a:pt x="1000913" y="1183566"/>
                </a:lnTo>
                <a:lnTo>
                  <a:pt x="978382" y="1154522"/>
                </a:lnTo>
                <a:lnTo>
                  <a:pt x="930769" y="1094498"/>
                </a:lnTo>
                <a:lnTo>
                  <a:pt x="881386" y="1030191"/>
                </a:lnTo>
                <a:lnTo>
                  <a:pt x="854953" y="998650"/>
                </a:lnTo>
                <a:lnTo>
                  <a:pt x="827453" y="967744"/>
                </a:lnTo>
                <a:lnTo>
                  <a:pt x="799242" y="937262"/>
                </a:lnTo>
                <a:lnTo>
                  <a:pt x="745319" y="884580"/>
                </a:lnTo>
                <a:lnTo>
                  <a:pt x="693130" y="837646"/>
                </a:lnTo>
                <a:lnTo>
                  <a:pt x="641713" y="793269"/>
                </a:lnTo>
                <a:lnTo>
                  <a:pt x="594402" y="757552"/>
                </a:lnTo>
                <a:lnTo>
                  <a:pt x="551268" y="728979"/>
                </a:lnTo>
                <a:lnTo>
                  <a:pt x="496661" y="698436"/>
                </a:lnTo>
                <a:lnTo>
                  <a:pt x="466905" y="685301"/>
                </a:lnTo>
                <a:lnTo>
                  <a:pt x="460099" y="685467"/>
                </a:lnTo>
                <a:lnTo>
                  <a:pt x="458383" y="689811"/>
                </a:lnTo>
                <a:lnTo>
                  <a:pt x="460062" y="696941"/>
                </a:lnTo>
                <a:lnTo>
                  <a:pt x="476979" y="719914"/>
                </a:lnTo>
                <a:lnTo>
                  <a:pt x="518237" y="768345"/>
                </a:lnTo>
                <a:lnTo>
                  <a:pt x="552694" y="808564"/>
                </a:lnTo>
                <a:lnTo>
                  <a:pt x="619694" y="880219"/>
                </a:lnTo>
                <a:lnTo>
                  <a:pt x="668341" y="934956"/>
                </a:lnTo>
                <a:lnTo>
                  <a:pt x="721948" y="992210"/>
                </a:lnTo>
                <a:lnTo>
                  <a:pt x="750072" y="1021306"/>
                </a:lnTo>
                <a:lnTo>
                  <a:pt x="803898" y="1079977"/>
                </a:lnTo>
                <a:lnTo>
                  <a:pt x="907441" y="1198127"/>
                </a:lnTo>
                <a:lnTo>
                  <a:pt x="977235" y="1280219"/>
                </a:lnTo>
                <a:lnTo>
                  <a:pt x="1052479" y="1370848"/>
                </a:lnTo>
                <a:lnTo>
                  <a:pt x="1086219" y="1407125"/>
                </a:lnTo>
                <a:lnTo>
                  <a:pt x="1048292" y="1358129"/>
                </a:lnTo>
                <a:lnTo>
                  <a:pt x="973277" y="1267339"/>
                </a:lnTo>
                <a:lnTo>
                  <a:pt x="924738" y="1214254"/>
                </a:lnTo>
                <a:lnTo>
                  <a:pt x="871650" y="1157735"/>
                </a:lnTo>
                <a:lnTo>
                  <a:pt x="819833" y="1099689"/>
                </a:lnTo>
                <a:lnTo>
                  <a:pt x="791340" y="1071793"/>
                </a:lnTo>
                <a:lnTo>
                  <a:pt x="761055" y="1044728"/>
                </a:lnTo>
                <a:lnTo>
                  <a:pt x="638079" y="940457"/>
                </a:lnTo>
                <a:lnTo>
                  <a:pt x="581969" y="896818"/>
                </a:lnTo>
                <a:lnTo>
                  <a:pt x="530219" y="860019"/>
                </a:lnTo>
                <a:lnTo>
                  <a:pt x="431328" y="795342"/>
                </a:lnTo>
                <a:lnTo>
                  <a:pt x="425092" y="795517"/>
                </a:lnTo>
                <a:lnTo>
                  <a:pt x="425168" y="802689"/>
                </a:lnTo>
                <a:lnTo>
                  <a:pt x="429452" y="814526"/>
                </a:lnTo>
                <a:lnTo>
                  <a:pt x="469190" y="864895"/>
                </a:lnTo>
                <a:lnTo>
                  <a:pt x="509729" y="904157"/>
                </a:lnTo>
                <a:lnTo>
                  <a:pt x="648468" y="1028135"/>
                </a:lnTo>
                <a:lnTo>
                  <a:pt x="708412" y="1085363"/>
                </a:lnTo>
                <a:lnTo>
                  <a:pt x="1052675" y="1427472"/>
                </a:lnTo>
                <a:lnTo>
                  <a:pt x="1093140" y="1464165"/>
                </a:lnTo>
                <a:lnTo>
                  <a:pt x="1140129" y="1504860"/>
                </a:lnTo>
                <a:lnTo>
                  <a:pt x="1151626" y="1515473"/>
                </a:lnTo>
                <a:lnTo>
                  <a:pt x="1156469" y="1516904"/>
                </a:lnTo>
                <a:lnTo>
                  <a:pt x="1156875" y="1512213"/>
                </a:lnTo>
                <a:lnTo>
                  <a:pt x="1154323" y="1503442"/>
                </a:lnTo>
                <a:lnTo>
                  <a:pt x="1130506" y="1464130"/>
                </a:lnTo>
                <a:lnTo>
                  <a:pt x="1089896" y="1409991"/>
                </a:lnTo>
                <a:lnTo>
                  <a:pt x="1035373" y="1342523"/>
                </a:lnTo>
                <a:lnTo>
                  <a:pt x="991376" y="1293765"/>
                </a:lnTo>
                <a:lnTo>
                  <a:pt x="943600" y="1242462"/>
                </a:lnTo>
                <a:lnTo>
                  <a:pt x="894144" y="1186735"/>
                </a:lnTo>
                <a:lnTo>
                  <a:pt x="840179" y="1132804"/>
                </a:lnTo>
                <a:lnTo>
                  <a:pt x="784679" y="1082024"/>
                </a:lnTo>
                <a:lnTo>
                  <a:pt x="731791" y="1035936"/>
                </a:lnTo>
                <a:lnTo>
                  <a:pt x="680062" y="995697"/>
                </a:lnTo>
                <a:lnTo>
                  <a:pt x="630260" y="960409"/>
                </a:lnTo>
                <a:lnTo>
                  <a:pt x="584608" y="930615"/>
                </a:lnTo>
                <a:lnTo>
                  <a:pt x="532724" y="903525"/>
                </a:lnTo>
                <a:lnTo>
                  <a:pt x="527967" y="907150"/>
                </a:lnTo>
                <a:lnTo>
                  <a:pt x="530439" y="918033"/>
                </a:lnTo>
                <a:lnTo>
                  <a:pt x="548240" y="951292"/>
                </a:lnTo>
                <a:lnTo>
                  <a:pt x="574965" y="989593"/>
                </a:lnTo>
                <a:lnTo>
                  <a:pt x="613184" y="1033896"/>
                </a:lnTo>
                <a:lnTo>
                  <a:pt x="659804" y="1081809"/>
                </a:lnTo>
                <a:lnTo>
                  <a:pt x="770218" y="1185319"/>
                </a:lnTo>
                <a:lnTo>
                  <a:pt x="799185" y="1213546"/>
                </a:lnTo>
                <a:lnTo>
                  <a:pt x="828374" y="1240830"/>
                </a:lnTo>
                <a:lnTo>
                  <a:pt x="887147" y="1293724"/>
                </a:lnTo>
                <a:lnTo>
                  <a:pt x="942432" y="1349218"/>
                </a:lnTo>
                <a:lnTo>
                  <a:pt x="993813" y="1403986"/>
                </a:lnTo>
                <a:lnTo>
                  <a:pt x="1084290" y="1496635"/>
                </a:lnTo>
                <a:lnTo>
                  <a:pt x="1141270" y="1550229"/>
                </a:lnTo>
                <a:lnTo>
                  <a:pt x="1191707" y="1593621"/>
                </a:lnTo>
                <a:lnTo>
                  <a:pt x="1195889" y="1591581"/>
                </a:lnTo>
                <a:lnTo>
                  <a:pt x="1195855" y="1581753"/>
                </a:lnTo>
                <a:lnTo>
                  <a:pt x="1193010" y="1566735"/>
                </a:lnTo>
                <a:lnTo>
                  <a:pt x="1174796" y="1534997"/>
                </a:lnTo>
                <a:lnTo>
                  <a:pt x="1147887" y="1499254"/>
                </a:lnTo>
                <a:lnTo>
                  <a:pt x="1061311" y="1375971"/>
                </a:lnTo>
                <a:lnTo>
                  <a:pt x="1013253" y="1322742"/>
                </a:lnTo>
                <a:lnTo>
                  <a:pt x="960378" y="1269452"/>
                </a:lnTo>
                <a:lnTo>
                  <a:pt x="908657" y="1212841"/>
                </a:lnTo>
                <a:lnTo>
                  <a:pt x="853684" y="1158518"/>
                </a:lnTo>
                <a:lnTo>
                  <a:pt x="797737" y="1107563"/>
                </a:lnTo>
                <a:lnTo>
                  <a:pt x="744650" y="1061398"/>
                </a:lnTo>
                <a:lnTo>
                  <a:pt x="692833" y="1021125"/>
                </a:lnTo>
                <a:lnTo>
                  <a:pt x="644403" y="987233"/>
                </a:lnTo>
                <a:lnTo>
                  <a:pt x="604064" y="962762"/>
                </a:lnTo>
                <a:lnTo>
                  <a:pt x="549620" y="933119"/>
                </a:lnTo>
                <a:lnTo>
                  <a:pt x="534998" y="929702"/>
                </a:lnTo>
                <a:lnTo>
                  <a:pt x="522427" y="930245"/>
                </a:lnTo>
                <a:lnTo>
                  <a:pt x="511224" y="933430"/>
                </a:lnTo>
                <a:lnTo>
                  <a:pt x="507990" y="939787"/>
                </a:lnTo>
                <a:lnTo>
                  <a:pt x="510066" y="948258"/>
                </a:lnTo>
                <a:lnTo>
                  <a:pt x="536978" y="987931"/>
                </a:lnTo>
                <a:lnTo>
                  <a:pt x="584463" y="1044372"/>
                </a:lnTo>
                <a:lnTo>
                  <a:pt x="624461" y="1087876"/>
                </a:lnTo>
                <a:lnTo>
                  <a:pt x="670460" y="1140137"/>
                </a:lnTo>
                <a:lnTo>
                  <a:pt x="722890" y="1192527"/>
                </a:lnTo>
                <a:lnTo>
                  <a:pt x="777707" y="1246856"/>
                </a:lnTo>
                <a:lnTo>
                  <a:pt x="804177" y="1277148"/>
                </a:lnTo>
                <a:lnTo>
                  <a:pt x="830292" y="1308632"/>
                </a:lnTo>
                <a:lnTo>
                  <a:pt x="857578" y="1338088"/>
                </a:lnTo>
                <a:lnTo>
                  <a:pt x="914238" y="1393394"/>
                </a:lnTo>
                <a:lnTo>
                  <a:pt x="994929" y="1472131"/>
                </a:lnTo>
                <a:lnTo>
                  <a:pt x="1039253" y="1519762"/>
                </a:lnTo>
                <a:lnTo>
                  <a:pt x="1077768" y="1563038"/>
                </a:lnTo>
                <a:lnTo>
                  <a:pt x="1113700" y="1601087"/>
                </a:lnTo>
                <a:lnTo>
                  <a:pt x="1124129" y="1605025"/>
                </a:lnTo>
                <a:lnTo>
                  <a:pt x="1129670" y="1599183"/>
                </a:lnTo>
                <a:lnTo>
                  <a:pt x="1131953" y="1586822"/>
                </a:lnTo>
                <a:lnTo>
                  <a:pt x="1127831" y="1571525"/>
                </a:lnTo>
                <a:lnTo>
                  <a:pt x="1108199" y="1535715"/>
                </a:lnTo>
                <a:lnTo>
                  <a:pt x="1076895" y="1488754"/>
                </a:lnTo>
                <a:lnTo>
                  <a:pt x="1038053" y="1434957"/>
                </a:lnTo>
                <a:lnTo>
                  <a:pt x="1015842" y="1406783"/>
                </a:lnTo>
                <a:lnTo>
                  <a:pt x="968585" y="1349137"/>
                </a:lnTo>
                <a:lnTo>
                  <a:pt x="919360" y="1290590"/>
                </a:lnTo>
                <a:lnTo>
                  <a:pt x="892968" y="1261148"/>
                </a:lnTo>
                <a:lnTo>
                  <a:pt x="837304" y="1202096"/>
                </a:lnTo>
                <a:lnTo>
                  <a:pt x="750432" y="1113316"/>
                </a:lnTo>
                <a:lnTo>
                  <a:pt x="721084" y="1086522"/>
                </a:lnTo>
                <a:lnTo>
                  <a:pt x="691640" y="1061603"/>
                </a:lnTo>
                <a:lnTo>
                  <a:pt x="662133" y="1037935"/>
                </a:lnTo>
                <a:lnTo>
                  <a:pt x="606770" y="996586"/>
                </a:lnTo>
                <a:lnTo>
                  <a:pt x="556764" y="962216"/>
                </a:lnTo>
                <a:lnTo>
                  <a:pt x="467629" y="907770"/>
                </a:lnTo>
                <a:lnTo>
                  <a:pt x="460581" y="907157"/>
                </a:lnTo>
                <a:lnTo>
                  <a:pt x="458705" y="912394"/>
                </a:lnTo>
                <a:lnTo>
                  <a:pt x="460276" y="921529"/>
                </a:lnTo>
                <a:lnTo>
                  <a:pt x="473312" y="946731"/>
                </a:lnTo>
                <a:lnTo>
                  <a:pt x="511977" y="996416"/>
                </a:lnTo>
                <a:lnTo>
                  <a:pt x="549912" y="1036929"/>
                </a:lnTo>
                <a:lnTo>
                  <a:pt x="594994" y="1083157"/>
                </a:lnTo>
                <a:lnTo>
                  <a:pt x="647015" y="1131925"/>
                </a:lnTo>
                <a:lnTo>
                  <a:pt x="703062" y="1183233"/>
                </a:lnTo>
                <a:lnTo>
                  <a:pt x="760897" y="1238963"/>
                </a:lnTo>
                <a:lnTo>
                  <a:pt x="788738" y="1267653"/>
                </a:lnTo>
                <a:lnTo>
                  <a:pt x="842250" y="1325871"/>
                </a:lnTo>
                <a:lnTo>
                  <a:pt x="890492" y="1380909"/>
                </a:lnTo>
                <a:lnTo>
                  <a:pt x="935452" y="1432181"/>
                </a:lnTo>
                <a:lnTo>
                  <a:pt x="978952" y="1478488"/>
                </a:lnTo>
                <a:lnTo>
                  <a:pt x="1054204" y="1555688"/>
                </a:lnTo>
                <a:lnTo>
                  <a:pt x="1064709" y="1566292"/>
                </a:lnTo>
                <a:lnTo>
                  <a:pt x="1070301" y="1567717"/>
                </a:lnTo>
                <a:lnTo>
                  <a:pt x="1072619" y="1563022"/>
                </a:lnTo>
                <a:lnTo>
                  <a:pt x="1072752" y="1554248"/>
                </a:lnTo>
                <a:lnTo>
                  <a:pt x="1057848" y="1525684"/>
                </a:lnTo>
                <a:lnTo>
                  <a:pt x="1002290" y="1443115"/>
                </a:lnTo>
                <a:lnTo>
                  <a:pt x="962561" y="1391155"/>
                </a:lnTo>
                <a:lnTo>
                  <a:pt x="915272" y="1336546"/>
                </a:lnTo>
                <a:lnTo>
                  <a:pt x="861328" y="1284054"/>
                </a:lnTo>
                <a:lnTo>
                  <a:pt x="775424" y="1200159"/>
                </a:lnTo>
                <a:lnTo>
                  <a:pt x="746212" y="1174050"/>
                </a:lnTo>
                <a:lnTo>
                  <a:pt x="716858" y="1149589"/>
                </a:lnTo>
                <a:lnTo>
                  <a:pt x="687412" y="1126226"/>
                </a:lnTo>
                <a:lnTo>
                  <a:pt x="628354" y="1081452"/>
                </a:lnTo>
                <a:lnTo>
                  <a:pt x="572001" y="1039445"/>
                </a:lnTo>
                <a:lnTo>
                  <a:pt x="523438" y="1001960"/>
                </a:lnTo>
                <a:lnTo>
                  <a:pt x="478335" y="974012"/>
                </a:lnTo>
                <a:lnTo>
                  <a:pt x="437593" y="953594"/>
                </a:lnTo>
                <a:lnTo>
                  <a:pt x="405374" y="939815"/>
                </a:lnTo>
                <a:lnTo>
                  <a:pt x="396500" y="941222"/>
                </a:lnTo>
                <a:lnTo>
                  <a:pt x="391996" y="947803"/>
                </a:lnTo>
                <a:lnTo>
                  <a:pt x="390404" y="957835"/>
                </a:lnTo>
                <a:lnTo>
                  <a:pt x="393576" y="968757"/>
                </a:lnTo>
                <a:lnTo>
                  <a:pt x="408389" y="992180"/>
                </a:lnTo>
                <a:lnTo>
                  <a:pt x="454013" y="1042652"/>
                </a:lnTo>
                <a:lnTo>
                  <a:pt x="518958" y="1109034"/>
                </a:lnTo>
                <a:lnTo>
                  <a:pt x="570889" y="1157537"/>
                </a:lnTo>
                <a:lnTo>
                  <a:pt x="626895" y="1208727"/>
                </a:lnTo>
                <a:lnTo>
                  <a:pt x="713959" y="1293081"/>
                </a:lnTo>
                <a:lnTo>
                  <a:pt x="772797" y="1351284"/>
                </a:lnTo>
                <a:lnTo>
                  <a:pt x="824346" y="1406315"/>
                </a:lnTo>
                <a:lnTo>
                  <a:pt x="872187" y="1457584"/>
                </a:lnTo>
                <a:lnTo>
                  <a:pt x="1016365" y="1594903"/>
                </a:lnTo>
                <a:lnTo>
                  <a:pt x="1031017" y="1609368"/>
                </a:lnTo>
                <a:lnTo>
                  <a:pt x="1037962" y="1609134"/>
                </a:lnTo>
                <a:lnTo>
                  <a:pt x="1039770" y="1599100"/>
                </a:lnTo>
                <a:lnTo>
                  <a:pt x="1038153" y="1582534"/>
                </a:lnTo>
                <a:lnTo>
                  <a:pt x="1021305" y="1545311"/>
                </a:lnTo>
                <a:lnTo>
                  <a:pt x="993591" y="1502427"/>
                </a:lnTo>
                <a:lnTo>
                  <a:pt x="957755" y="1450441"/>
                </a:lnTo>
                <a:lnTo>
                  <a:pt x="914546" y="1394411"/>
                </a:lnTo>
                <a:lnTo>
                  <a:pt x="867120" y="1337993"/>
                </a:lnTo>
                <a:lnTo>
                  <a:pt x="817820" y="1284697"/>
                </a:lnTo>
                <a:lnTo>
                  <a:pt x="735722" y="1200349"/>
                </a:lnTo>
                <a:lnTo>
                  <a:pt x="681809" y="1149674"/>
                </a:lnTo>
                <a:lnTo>
                  <a:pt x="629626" y="1105043"/>
                </a:lnTo>
                <a:lnTo>
                  <a:pt x="578212" y="1066393"/>
                </a:lnTo>
                <a:lnTo>
                  <a:pt x="530901" y="1034164"/>
                </a:lnTo>
                <a:lnTo>
                  <a:pt x="489178" y="1008550"/>
                </a:lnTo>
                <a:lnTo>
                  <a:pt x="456523" y="992463"/>
                </a:lnTo>
                <a:lnTo>
                  <a:pt x="447533" y="991842"/>
                </a:lnTo>
                <a:lnTo>
                  <a:pt x="442951" y="995661"/>
                </a:lnTo>
                <a:lnTo>
                  <a:pt x="441307" y="1002441"/>
                </a:lnTo>
                <a:lnTo>
                  <a:pt x="444445" y="1012605"/>
                </a:lnTo>
                <a:lnTo>
                  <a:pt x="459220" y="1038950"/>
                </a:lnTo>
                <a:lnTo>
                  <a:pt x="504822" y="1085516"/>
                </a:lnTo>
                <a:lnTo>
                  <a:pt x="546731" y="1125918"/>
                </a:lnTo>
                <a:lnTo>
                  <a:pt x="593581" y="1173508"/>
                </a:lnTo>
                <a:lnTo>
                  <a:pt x="668967" y="1255834"/>
                </a:lnTo>
                <a:lnTo>
                  <a:pt x="753236" y="1342786"/>
                </a:lnTo>
                <a:lnTo>
                  <a:pt x="892968" y="1483499"/>
                </a:lnTo>
                <a:lnTo>
                  <a:pt x="937493" y="1535633"/>
                </a:lnTo>
                <a:lnTo>
                  <a:pt x="976097" y="1584203"/>
                </a:lnTo>
                <a:lnTo>
                  <a:pt x="1026741" y="1640459"/>
                </a:lnTo>
                <a:lnTo>
                  <a:pt x="1050570" y="1665600"/>
                </a:lnTo>
                <a:lnTo>
                  <a:pt x="1056642" y="1667789"/>
                </a:lnTo>
                <a:lnTo>
                  <a:pt x="1059279" y="1663603"/>
                </a:lnTo>
                <a:lnTo>
                  <a:pt x="1059626" y="1655169"/>
                </a:lnTo>
                <a:lnTo>
                  <a:pt x="1048723" y="1626982"/>
                </a:lnTo>
                <a:lnTo>
                  <a:pt x="1026943" y="1590936"/>
                </a:lnTo>
                <a:lnTo>
                  <a:pt x="975014" y="1528154"/>
                </a:lnTo>
                <a:lnTo>
                  <a:pt x="913532" y="1448246"/>
                </a:lnTo>
                <a:lnTo>
                  <a:pt x="866669" y="1391083"/>
                </a:lnTo>
                <a:lnTo>
                  <a:pt x="840908" y="1362011"/>
                </a:lnTo>
                <a:lnTo>
                  <a:pt x="785944" y="1303368"/>
                </a:lnTo>
                <a:lnTo>
                  <a:pt x="728590" y="1248141"/>
                </a:lnTo>
                <a:lnTo>
                  <a:pt x="670173" y="1195373"/>
                </a:lnTo>
                <a:lnTo>
                  <a:pt x="611284" y="1143699"/>
                </a:lnTo>
                <a:lnTo>
                  <a:pt x="559711" y="1100036"/>
                </a:lnTo>
                <a:lnTo>
                  <a:pt x="513271" y="1064638"/>
                </a:lnTo>
                <a:lnTo>
                  <a:pt x="451693" y="1028843"/>
                </a:lnTo>
                <a:lnTo>
                  <a:pt x="424812" y="1009478"/>
                </a:lnTo>
                <a:lnTo>
                  <a:pt x="419336" y="1008830"/>
                </a:lnTo>
                <a:lnTo>
                  <a:pt x="418508" y="1014042"/>
                </a:lnTo>
                <a:lnTo>
                  <a:pt x="420779" y="1023161"/>
                </a:lnTo>
                <a:lnTo>
                  <a:pt x="444200" y="1062964"/>
                </a:lnTo>
                <a:lnTo>
                  <a:pt x="491435" y="1117247"/>
                </a:lnTo>
                <a:lnTo>
                  <a:pt x="537489" y="1161187"/>
                </a:lnTo>
                <a:lnTo>
                  <a:pt x="589472" y="1210350"/>
                </a:lnTo>
                <a:lnTo>
                  <a:pt x="724037" y="1351497"/>
                </a:lnTo>
                <a:lnTo>
                  <a:pt x="811260" y="1439648"/>
                </a:lnTo>
                <a:lnTo>
                  <a:pt x="862608" y="1494976"/>
                </a:lnTo>
                <a:lnTo>
                  <a:pt x="908947" y="1546378"/>
                </a:lnTo>
                <a:lnTo>
                  <a:pt x="953062" y="1592742"/>
                </a:lnTo>
                <a:lnTo>
                  <a:pt x="988661" y="1633104"/>
                </a:lnTo>
                <a:lnTo>
                  <a:pt x="1032503" y="1680034"/>
                </a:lnTo>
                <a:lnTo>
                  <a:pt x="1046008" y="1691523"/>
                </a:lnTo>
                <a:lnTo>
                  <a:pt x="1052190" y="1692126"/>
                </a:lnTo>
                <a:lnTo>
                  <a:pt x="1053489" y="1685473"/>
                </a:lnTo>
                <a:lnTo>
                  <a:pt x="1051532" y="1673982"/>
                </a:lnTo>
                <a:lnTo>
                  <a:pt x="1038070" y="1646162"/>
                </a:lnTo>
                <a:lnTo>
                  <a:pt x="999164" y="1591240"/>
                </a:lnTo>
                <a:lnTo>
                  <a:pt x="962584" y="1544006"/>
                </a:lnTo>
                <a:lnTo>
                  <a:pt x="922808" y="1490088"/>
                </a:lnTo>
                <a:lnTo>
                  <a:pt x="900911" y="1461880"/>
                </a:lnTo>
                <a:lnTo>
                  <a:pt x="854005" y="1404199"/>
                </a:lnTo>
                <a:lnTo>
                  <a:pt x="828232" y="1374988"/>
                </a:lnTo>
                <a:lnTo>
                  <a:pt x="773254" y="1316190"/>
                </a:lnTo>
                <a:lnTo>
                  <a:pt x="715894" y="1264659"/>
                </a:lnTo>
                <a:lnTo>
                  <a:pt x="534315" y="1116305"/>
                </a:lnTo>
                <a:lnTo>
                  <a:pt x="493988" y="1088332"/>
                </a:lnTo>
                <a:lnTo>
                  <a:pt x="443314" y="1060479"/>
                </a:lnTo>
                <a:lnTo>
                  <a:pt x="428849" y="1054120"/>
                </a:lnTo>
                <a:lnTo>
                  <a:pt x="422028" y="1055524"/>
                </a:lnTo>
                <a:lnTo>
                  <a:pt x="420303" y="1062104"/>
                </a:lnTo>
                <a:lnTo>
                  <a:pt x="421975" y="1072136"/>
                </a:lnTo>
                <a:lnTo>
                  <a:pt x="435122" y="1094571"/>
                </a:lnTo>
                <a:lnTo>
                  <a:pt x="473850" y="1138528"/>
                </a:lnTo>
                <a:lnTo>
                  <a:pt x="533773" y="1200001"/>
                </a:lnTo>
                <a:lnTo>
                  <a:pt x="850413" y="1517289"/>
                </a:lnTo>
                <a:lnTo>
                  <a:pt x="894120" y="1557236"/>
                </a:lnTo>
                <a:lnTo>
                  <a:pt x="947105" y="1607695"/>
                </a:lnTo>
                <a:lnTo>
                  <a:pt x="959443" y="1622130"/>
                </a:lnTo>
                <a:lnTo>
                  <a:pt x="966257" y="1626109"/>
                </a:lnTo>
                <a:lnTo>
                  <a:pt x="969389" y="1623117"/>
                </a:lnTo>
                <a:lnTo>
                  <a:pt x="970066" y="1615478"/>
                </a:lnTo>
                <a:lnTo>
                  <a:pt x="959529" y="1591938"/>
                </a:lnTo>
                <a:lnTo>
                  <a:pt x="922271" y="1539426"/>
                </a:lnTo>
                <a:lnTo>
                  <a:pt x="886075" y="1494167"/>
                </a:lnTo>
                <a:lnTo>
                  <a:pt x="846471" y="1445829"/>
                </a:lnTo>
                <a:lnTo>
                  <a:pt x="801586" y="1396124"/>
                </a:lnTo>
                <a:lnTo>
                  <a:pt x="752005" y="1345810"/>
                </a:lnTo>
                <a:lnTo>
                  <a:pt x="697042" y="1295227"/>
                </a:lnTo>
                <a:lnTo>
                  <a:pt x="643452" y="1248286"/>
                </a:lnTo>
                <a:lnTo>
                  <a:pt x="592822" y="1205315"/>
                </a:lnTo>
                <a:lnTo>
                  <a:pt x="546802" y="1167403"/>
                </a:lnTo>
                <a:lnTo>
                  <a:pt x="502831" y="1135501"/>
                </a:lnTo>
                <a:lnTo>
                  <a:pt x="445935" y="1101267"/>
                </a:lnTo>
                <a:lnTo>
                  <a:pt x="430596" y="1094011"/>
                </a:lnTo>
                <a:lnTo>
                  <a:pt x="421782" y="1094818"/>
                </a:lnTo>
                <a:lnTo>
                  <a:pt x="417317" y="1101001"/>
                </a:lnTo>
                <a:lnTo>
                  <a:pt x="415751" y="1110767"/>
                </a:lnTo>
                <a:lnTo>
                  <a:pt x="420352" y="1122922"/>
                </a:lnTo>
                <a:lnTo>
                  <a:pt x="440515" y="1151480"/>
                </a:lnTo>
                <a:lnTo>
                  <a:pt x="490343" y="1206033"/>
                </a:lnTo>
                <a:lnTo>
                  <a:pt x="629768" y="1347273"/>
                </a:lnTo>
                <a:lnTo>
                  <a:pt x="679875" y="1393714"/>
                </a:lnTo>
                <a:lnTo>
                  <a:pt x="730366" y="1439284"/>
                </a:lnTo>
                <a:lnTo>
                  <a:pt x="781030" y="1487759"/>
                </a:lnTo>
                <a:lnTo>
                  <a:pt x="902169" y="1607302"/>
                </a:lnTo>
                <a:lnTo>
                  <a:pt x="944315" y="1642599"/>
                </a:lnTo>
                <a:lnTo>
                  <a:pt x="950528" y="1642577"/>
                </a:lnTo>
                <a:lnTo>
                  <a:pt x="951847" y="1635507"/>
                </a:lnTo>
                <a:lnTo>
                  <a:pt x="949905" y="1623738"/>
                </a:lnTo>
                <a:lnTo>
                  <a:pt x="936457" y="1595609"/>
                </a:lnTo>
                <a:lnTo>
                  <a:pt x="913547" y="1562882"/>
                </a:lnTo>
                <a:lnTo>
                  <a:pt x="879847" y="1524817"/>
                </a:lnTo>
                <a:lnTo>
                  <a:pt x="841350" y="1484382"/>
                </a:lnTo>
                <a:lnTo>
                  <a:pt x="759146" y="1400933"/>
                </a:lnTo>
                <a:lnTo>
                  <a:pt x="713387" y="1358766"/>
                </a:lnTo>
                <a:lnTo>
                  <a:pt x="666239" y="1317918"/>
                </a:lnTo>
                <a:lnTo>
                  <a:pt x="600027" y="1263188"/>
                </a:lnTo>
                <a:lnTo>
                  <a:pt x="557060" y="1228402"/>
                </a:lnTo>
                <a:lnTo>
                  <a:pt x="514445" y="1201652"/>
                </a:lnTo>
                <a:lnTo>
                  <a:pt x="458313" y="1174489"/>
                </a:lnTo>
                <a:lnTo>
                  <a:pt x="443081" y="1168226"/>
                </a:lnTo>
                <a:lnTo>
                  <a:pt x="435750" y="1168284"/>
                </a:lnTo>
                <a:lnTo>
                  <a:pt x="433684" y="1172556"/>
                </a:lnTo>
                <a:lnTo>
                  <a:pt x="435129" y="1179637"/>
                </a:lnTo>
                <a:lnTo>
                  <a:pt x="451787" y="1202557"/>
                </a:lnTo>
                <a:lnTo>
                  <a:pt x="492898" y="1247194"/>
                </a:lnTo>
                <a:lnTo>
                  <a:pt x="564100" y="1319587"/>
                </a:lnTo>
                <a:lnTo>
                  <a:pt x="608356" y="1360242"/>
                </a:lnTo>
                <a:lnTo>
                  <a:pt x="680871" y="1422798"/>
                </a:lnTo>
                <a:lnTo>
                  <a:pt x="727987" y="1463499"/>
                </a:lnTo>
                <a:lnTo>
                  <a:pt x="767742" y="1500403"/>
                </a:lnTo>
                <a:lnTo>
                  <a:pt x="821857" y="1546171"/>
                </a:lnTo>
                <a:lnTo>
                  <a:pt x="866897" y="1579801"/>
                </a:lnTo>
                <a:lnTo>
                  <a:pt x="912987" y="1610804"/>
                </a:lnTo>
                <a:lnTo>
                  <a:pt x="914120" y="1610092"/>
                </a:lnTo>
                <a:lnTo>
                  <a:pt x="907853" y="1601774"/>
                </a:lnTo>
                <a:lnTo>
                  <a:pt x="854698" y="1547122"/>
                </a:lnTo>
                <a:lnTo>
                  <a:pt x="816891" y="1512036"/>
                </a:lnTo>
                <a:lnTo>
                  <a:pt x="770567" y="1483139"/>
                </a:lnTo>
                <a:lnTo>
                  <a:pt x="721094" y="1456702"/>
                </a:lnTo>
                <a:lnTo>
                  <a:pt x="636913" y="1413990"/>
                </a:lnTo>
                <a:lnTo>
                  <a:pt x="592906" y="1395292"/>
                </a:lnTo>
                <a:lnTo>
                  <a:pt x="546314" y="1387557"/>
                </a:lnTo>
                <a:lnTo>
                  <a:pt x="538438" y="1389293"/>
                </a:lnTo>
                <a:lnTo>
                  <a:pt x="536010" y="1393273"/>
                </a:lnTo>
                <a:lnTo>
                  <a:pt x="537213" y="1398749"/>
                </a:lnTo>
                <a:lnTo>
                  <a:pt x="561128" y="1416121"/>
                </a:lnTo>
                <a:lnTo>
                  <a:pt x="614667" y="1445939"/>
                </a:lnTo>
                <a:lnTo>
                  <a:pt x="670041" y="1476411"/>
                </a:lnTo>
                <a:lnTo>
                  <a:pt x="711885" y="1498616"/>
                </a:lnTo>
                <a:lnTo>
                  <a:pt x="758704" y="1517892"/>
                </a:lnTo>
                <a:lnTo>
                  <a:pt x="890523" y="1570402"/>
                </a:lnTo>
                <a:lnTo>
                  <a:pt x="933113" y="1583663"/>
                </a:lnTo>
                <a:lnTo>
                  <a:pt x="972739" y="1595672"/>
                </a:lnTo>
                <a:lnTo>
                  <a:pt x="1020258" y="1616889"/>
                </a:lnTo>
                <a:lnTo>
                  <a:pt x="1052863" y="1627843"/>
                </a:lnTo>
                <a:lnTo>
                  <a:pt x="1056759" y="1628506"/>
                </a:lnTo>
                <a:lnTo>
                  <a:pt x="1042275" y="1621717"/>
                </a:lnTo>
                <a:lnTo>
                  <a:pt x="1001029" y="1613056"/>
                </a:lnTo>
                <a:lnTo>
                  <a:pt x="949301" y="1605913"/>
                </a:lnTo>
                <a:lnTo>
                  <a:pt x="902793" y="1602739"/>
                </a:lnTo>
                <a:lnTo>
                  <a:pt x="858605" y="1597565"/>
                </a:lnTo>
                <a:lnTo>
                  <a:pt x="815446" y="1591973"/>
                </a:lnTo>
                <a:lnTo>
                  <a:pt x="772746" y="1589488"/>
                </a:lnTo>
                <a:lnTo>
                  <a:pt x="730250" y="1584620"/>
                </a:lnTo>
                <a:lnTo>
                  <a:pt x="687844" y="1579164"/>
                </a:lnTo>
                <a:lnTo>
                  <a:pt x="645479" y="1576739"/>
                </a:lnTo>
                <a:lnTo>
                  <a:pt x="588703" y="1575374"/>
                </a:lnTo>
                <a:lnTo>
                  <a:pt x="529390" y="1574970"/>
                </a:lnTo>
                <a:lnTo>
                  <a:pt x="520100" y="1576324"/>
                </a:lnTo>
                <a:lnTo>
                  <a:pt x="518139" y="1578638"/>
                </a:lnTo>
                <a:lnTo>
                  <a:pt x="521066" y="1581592"/>
                </a:lnTo>
                <a:lnTo>
                  <a:pt x="545411" y="1592491"/>
                </a:lnTo>
                <a:lnTo>
                  <a:pt x="613253" y="1601499"/>
                </a:lnTo>
                <a:lnTo>
                  <a:pt x="658423" y="1613007"/>
                </a:lnTo>
                <a:lnTo>
                  <a:pt x="710483" y="1620003"/>
                </a:lnTo>
                <a:lnTo>
                  <a:pt x="765137" y="1624523"/>
                </a:lnTo>
                <a:lnTo>
                  <a:pt x="817649" y="1631236"/>
                </a:lnTo>
                <a:lnTo>
                  <a:pt x="865448" y="1638923"/>
                </a:lnTo>
                <a:lnTo>
                  <a:pt x="910210" y="1645632"/>
                </a:lnTo>
                <a:lnTo>
                  <a:pt x="953623" y="1648614"/>
                </a:lnTo>
                <a:lnTo>
                  <a:pt x="1000198" y="1649939"/>
                </a:lnTo>
                <a:lnTo>
                  <a:pt x="1044888" y="1649117"/>
                </a:lnTo>
                <a:lnTo>
                  <a:pt x="1078861" y="1644048"/>
                </a:lnTo>
                <a:lnTo>
                  <a:pt x="1083969" y="1642132"/>
                </a:lnTo>
                <a:lnTo>
                  <a:pt x="1081731" y="1640854"/>
                </a:lnTo>
                <a:lnTo>
                  <a:pt x="1055374" y="1635293"/>
                </a:lnTo>
                <a:lnTo>
                  <a:pt x="1013229" y="1624709"/>
                </a:lnTo>
                <a:lnTo>
                  <a:pt x="956056" y="1616399"/>
                </a:lnTo>
                <a:lnTo>
                  <a:pt x="915202" y="1614455"/>
                </a:lnTo>
                <a:lnTo>
                  <a:pt x="873527" y="1613591"/>
                </a:lnTo>
                <a:lnTo>
                  <a:pt x="678104" y="1612917"/>
                </a:lnTo>
                <a:lnTo>
                  <a:pt x="625180" y="1619647"/>
                </a:lnTo>
                <a:lnTo>
                  <a:pt x="560267" y="1630577"/>
                </a:lnTo>
                <a:lnTo>
                  <a:pt x="550562" y="1635974"/>
                </a:lnTo>
                <a:lnTo>
                  <a:pt x="549737" y="1642394"/>
                </a:lnTo>
                <a:lnTo>
                  <a:pt x="554831" y="1649496"/>
                </a:lnTo>
                <a:lnTo>
                  <a:pt x="565283" y="1655641"/>
                </a:lnTo>
                <a:lnTo>
                  <a:pt x="595711" y="1666233"/>
                </a:lnTo>
                <a:lnTo>
                  <a:pt x="652509" y="1673387"/>
                </a:lnTo>
                <a:lnTo>
                  <a:pt x="693274" y="1675061"/>
                </a:lnTo>
                <a:lnTo>
                  <a:pt x="736321" y="1677216"/>
                </a:lnTo>
                <a:lnTo>
                  <a:pt x="783676" y="1682877"/>
                </a:lnTo>
                <a:lnTo>
                  <a:pt x="829182" y="1686334"/>
                </a:lnTo>
                <a:lnTo>
                  <a:pt x="872925" y="1689281"/>
                </a:lnTo>
                <a:lnTo>
                  <a:pt x="915885" y="1695295"/>
                </a:lnTo>
                <a:lnTo>
                  <a:pt x="958497" y="1695146"/>
                </a:lnTo>
                <a:lnTo>
                  <a:pt x="986843" y="1691787"/>
                </a:lnTo>
                <a:lnTo>
                  <a:pt x="984524" y="1690891"/>
                </a:lnTo>
                <a:lnTo>
                  <a:pt x="936849" y="1689453"/>
                </a:lnTo>
                <a:lnTo>
                  <a:pt x="862939" y="1680442"/>
                </a:lnTo>
                <a:lnTo>
                  <a:pt x="822076" y="1678196"/>
                </a:lnTo>
                <a:lnTo>
                  <a:pt x="766146" y="1676932"/>
                </a:lnTo>
                <a:lnTo>
                  <a:pt x="651641" y="1676446"/>
                </a:lnTo>
                <a:lnTo>
                  <a:pt x="606207" y="1669672"/>
                </a:lnTo>
                <a:lnTo>
                  <a:pt x="559192" y="1658727"/>
                </a:lnTo>
                <a:lnTo>
                  <a:pt x="555490" y="1656151"/>
                </a:lnTo>
                <a:lnTo>
                  <a:pt x="560078" y="1654434"/>
                </a:lnTo>
                <a:lnTo>
                  <a:pt x="611394" y="1651678"/>
                </a:lnTo>
                <a:lnTo>
                  <a:pt x="666092" y="1657942"/>
                </a:lnTo>
                <a:lnTo>
                  <a:pt x="706367" y="1664904"/>
                </a:lnTo>
                <a:lnTo>
                  <a:pt x="928592" y="1706054"/>
                </a:lnTo>
                <a:lnTo>
                  <a:pt x="985698" y="1718739"/>
                </a:lnTo>
                <a:lnTo>
                  <a:pt x="1038366" y="1731435"/>
                </a:lnTo>
                <a:lnTo>
                  <a:pt x="1045684" y="1735667"/>
                </a:lnTo>
                <a:lnTo>
                  <a:pt x="1046329" y="1739900"/>
                </a:lnTo>
                <a:lnTo>
                  <a:pt x="1042526" y="1744133"/>
                </a:lnTo>
                <a:lnTo>
                  <a:pt x="1034346" y="1745544"/>
                </a:lnTo>
                <a:lnTo>
                  <a:pt x="976898" y="1741433"/>
                </a:lnTo>
                <a:lnTo>
                  <a:pt x="937166" y="1739170"/>
                </a:lnTo>
                <a:lnTo>
                  <a:pt x="891284" y="1733460"/>
                </a:lnTo>
                <a:lnTo>
                  <a:pt x="842671" y="1729982"/>
                </a:lnTo>
                <a:lnTo>
                  <a:pt x="794254" y="1727025"/>
                </a:lnTo>
                <a:lnTo>
                  <a:pt x="749216" y="1721007"/>
                </a:lnTo>
                <a:lnTo>
                  <a:pt x="705681" y="1717392"/>
                </a:lnTo>
                <a:lnTo>
                  <a:pt x="664224" y="1715785"/>
                </a:lnTo>
                <a:lnTo>
                  <a:pt x="607741" y="1714880"/>
                </a:lnTo>
                <a:lnTo>
                  <a:pt x="567543" y="1714669"/>
                </a:lnTo>
                <a:lnTo>
                  <a:pt x="558235" y="1716023"/>
                </a:lnTo>
                <a:lnTo>
                  <a:pt x="556263" y="1718338"/>
                </a:lnTo>
                <a:lnTo>
                  <a:pt x="559182" y="1721292"/>
                </a:lnTo>
                <a:lnTo>
                  <a:pt x="590257" y="1732191"/>
                </a:lnTo>
                <a:lnTo>
                  <a:pt x="641955" y="1737616"/>
                </a:lnTo>
                <a:lnTo>
                  <a:pt x="681528" y="1742647"/>
                </a:lnTo>
                <a:lnTo>
                  <a:pt x="722635" y="1748176"/>
                </a:lnTo>
                <a:lnTo>
                  <a:pt x="764423" y="1750634"/>
                </a:lnTo>
                <a:lnTo>
                  <a:pt x="806513" y="1751726"/>
                </a:lnTo>
                <a:lnTo>
                  <a:pt x="848739" y="1750800"/>
                </a:lnTo>
                <a:lnTo>
                  <a:pt x="891024" y="1745685"/>
                </a:lnTo>
                <a:lnTo>
                  <a:pt x="937099" y="1742471"/>
                </a:lnTo>
                <a:lnTo>
                  <a:pt x="980155" y="1738220"/>
                </a:lnTo>
                <a:lnTo>
                  <a:pt x="1008698" y="1726924"/>
                </a:lnTo>
                <a:lnTo>
                  <a:pt x="1013205" y="1721371"/>
                </a:lnTo>
                <a:lnTo>
                  <a:pt x="1011977" y="1716258"/>
                </a:lnTo>
                <a:lnTo>
                  <a:pt x="1006924" y="1711439"/>
                </a:lnTo>
                <a:lnTo>
                  <a:pt x="979587" y="1697914"/>
                </a:lnTo>
                <a:lnTo>
                  <a:pt x="941653" y="1696780"/>
                </a:lnTo>
                <a:lnTo>
                  <a:pt x="896101" y="1699569"/>
                </a:lnTo>
                <a:lnTo>
                  <a:pt x="857041" y="1700808"/>
                </a:lnTo>
                <a:lnTo>
                  <a:pt x="776349" y="1701506"/>
                </a:lnTo>
                <a:lnTo>
                  <a:pt x="732322" y="1705432"/>
                </a:lnTo>
                <a:lnTo>
                  <a:pt x="679972" y="1711813"/>
                </a:lnTo>
                <a:lnTo>
                  <a:pt x="632476" y="1717466"/>
                </a:lnTo>
                <a:lnTo>
                  <a:pt x="587829" y="1724316"/>
                </a:lnTo>
                <a:lnTo>
                  <a:pt x="571759" y="1725277"/>
                </a:lnTo>
                <a:lnTo>
                  <a:pt x="568101" y="1727329"/>
                </a:lnTo>
                <a:lnTo>
                  <a:pt x="572718" y="1730108"/>
                </a:lnTo>
                <a:lnTo>
                  <a:pt x="595253" y="1735548"/>
                </a:lnTo>
                <a:lnTo>
                  <a:pt x="639672" y="1740021"/>
                </a:lnTo>
                <a:lnTo>
                  <a:pt x="689993" y="1748246"/>
                </a:lnTo>
                <a:lnTo>
                  <a:pt x="728748" y="1750664"/>
                </a:lnTo>
                <a:lnTo>
                  <a:pt x="769492" y="1751739"/>
                </a:lnTo>
                <a:lnTo>
                  <a:pt x="923202" y="1752549"/>
                </a:lnTo>
                <a:lnTo>
                  <a:pt x="933630" y="1748333"/>
                </a:lnTo>
                <a:lnTo>
                  <a:pt x="934938" y="1741288"/>
                </a:lnTo>
                <a:lnTo>
                  <a:pt x="930165" y="1732358"/>
                </a:lnTo>
                <a:lnTo>
                  <a:pt x="921339" y="1726406"/>
                </a:lnTo>
                <a:lnTo>
                  <a:pt x="880537" y="1716616"/>
                </a:lnTo>
                <a:lnTo>
                  <a:pt x="824390" y="1706817"/>
                </a:lnTo>
                <a:lnTo>
                  <a:pt x="783777" y="1704029"/>
                </a:lnTo>
                <a:lnTo>
                  <a:pt x="742208" y="1699028"/>
                </a:lnTo>
                <a:lnTo>
                  <a:pt x="700214" y="1692101"/>
                </a:lnTo>
                <a:lnTo>
                  <a:pt x="658032" y="1684319"/>
                </a:lnTo>
                <a:lnTo>
                  <a:pt x="615766" y="1679919"/>
                </a:lnTo>
                <a:lnTo>
                  <a:pt x="574873" y="1676553"/>
                </a:lnTo>
                <a:lnTo>
                  <a:pt x="520118" y="1668135"/>
                </a:lnTo>
                <a:lnTo>
                  <a:pt x="469557" y="1663603"/>
                </a:lnTo>
                <a:lnTo>
                  <a:pt x="440747" y="1657541"/>
                </a:lnTo>
                <a:lnTo>
                  <a:pt x="437016" y="1655361"/>
                </a:lnTo>
                <a:lnTo>
                  <a:pt x="440173" y="1653907"/>
                </a:lnTo>
                <a:lnTo>
                  <a:pt x="447922" y="1652938"/>
                </a:lnTo>
                <a:lnTo>
                  <a:pt x="492537" y="1658316"/>
                </a:lnTo>
                <a:lnTo>
                  <a:pt x="534216" y="1661307"/>
                </a:lnTo>
                <a:lnTo>
                  <a:pt x="579551" y="1664047"/>
                </a:lnTo>
                <a:lnTo>
                  <a:pt x="623218" y="1669969"/>
                </a:lnTo>
                <a:lnTo>
                  <a:pt x="779804" y="1693512"/>
                </a:lnTo>
                <a:lnTo>
                  <a:pt x="856789" y="1706086"/>
                </a:lnTo>
                <a:lnTo>
                  <a:pt x="900246" y="1714523"/>
                </a:lnTo>
                <a:lnTo>
                  <a:pt x="956446" y="1727206"/>
                </a:lnTo>
                <a:lnTo>
                  <a:pt x="974137" y="1731438"/>
                </a:lnTo>
                <a:lnTo>
                  <a:pt x="976053" y="1734258"/>
                </a:lnTo>
                <a:lnTo>
                  <a:pt x="951842" y="1737392"/>
                </a:lnTo>
                <a:lnTo>
                  <a:pt x="896161" y="1732415"/>
                </a:lnTo>
                <a:lnTo>
                  <a:pt x="855656" y="1729517"/>
                </a:lnTo>
                <a:lnTo>
                  <a:pt x="814136" y="1726819"/>
                </a:lnTo>
                <a:lnTo>
                  <a:pt x="772164" y="1720915"/>
                </a:lnTo>
                <a:lnTo>
                  <a:pt x="715610" y="1716401"/>
                </a:lnTo>
                <a:lnTo>
                  <a:pt x="663104" y="1715063"/>
                </a:lnTo>
                <a:lnTo>
                  <a:pt x="611799" y="1721408"/>
                </a:lnTo>
                <a:lnTo>
                  <a:pt x="560849" y="1732226"/>
                </a:lnTo>
                <a:lnTo>
                  <a:pt x="555184" y="1739017"/>
                </a:lnTo>
                <a:lnTo>
                  <a:pt x="557051" y="1747778"/>
                </a:lnTo>
                <a:lnTo>
                  <a:pt x="563940" y="1757852"/>
                </a:lnTo>
                <a:lnTo>
                  <a:pt x="574178" y="1765979"/>
                </a:lnTo>
                <a:lnTo>
                  <a:pt x="600605" y="1778772"/>
                </a:lnTo>
                <a:lnTo>
                  <a:pt x="653958" y="1787165"/>
                </a:lnTo>
                <a:lnTo>
                  <a:pt x="693919" y="1792892"/>
                </a:lnTo>
                <a:lnTo>
                  <a:pt x="735197" y="1798729"/>
                </a:lnTo>
                <a:lnTo>
                  <a:pt x="777062" y="1801324"/>
                </a:lnTo>
                <a:lnTo>
                  <a:pt x="833556" y="1802784"/>
                </a:lnTo>
                <a:lnTo>
                  <a:pt x="886043" y="1796476"/>
                </a:lnTo>
                <a:lnTo>
                  <a:pt x="937343" y="1792411"/>
                </a:lnTo>
                <a:lnTo>
                  <a:pt x="981548" y="1784465"/>
                </a:lnTo>
                <a:lnTo>
                  <a:pt x="1021458" y="1766431"/>
                </a:lnTo>
                <a:lnTo>
                  <a:pt x="1025945" y="1758998"/>
                </a:lnTo>
                <a:lnTo>
                  <a:pt x="1024703" y="1751221"/>
                </a:lnTo>
                <a:lnTo>
                  <a:pt x="1019642" y="1743214"/>
                </a:lnTo>
                <a:lnTo>
                  <a:pt x="1007801" y="1737876"/>
                </a:lnTo>
                <a:lnTo>
                  <a:pt x="972067" y="1731945"/>
                </a:lnTo>
                <a:lnTo>
                  <a:pt x="924200" y="1729308"/>
                </a:lnTo>
                <a:lnTo>
                  <a:pt x="853006" y="1727824"/>
                </a:lnTo>
                <a:lnTo>
                  <a:pt x="650728" y="1727207"/>
                </a:lnTo>
                <a:lnTo>
                  <a:pt x="931603" y="1727200"/>
                </a:lnTo>
                <a:lnTo>
                  <a:pt x="940642" y="1724377"/>
                </a:lnTo>
                <a:lnTo>
                  <a:pt x="942434" y="1719674"/>
                </a:lnTo>
                <a:lnTo>
                  <a:pt x="939396" y="1713715"/>
                </a:lnTo>
                <a:lnTo>
                  <a:pt x="933137" y="1708332"/>
                </a:lnTo>
                <a:lnTo>
                  <a:pt x="914893" y="1698588"/>
                </a:lnTo>
                <a:lnTo>
                  <a:pt x="867339" y="1685169"/>
                </a:lnTo>
                <a:lnTo>
                  <a:pt x="824973" y="1676534"/>
                </a:lnTo>
                <a:lnTo>
                  <a:pt x="735528" y="1659493"/>
                </a:lnTo>
                <a:lnTo>
                  <a:pt x="685016" y="1654774"/>
                </a:lnTo>
                <a:lnTo>
                  <a:pt x="631051" y="1651266"/>
                </a:lnTo>
                <a:lnTo>
                  <a:pt x="578845" y="1645003"/>
                </a:lnTo>
                <a:lnTo>
                  <a:pt x="527419" y="1641279"/>
                </a:lnTo>
                <a:lnTo>
                  <a:pt x="477753" y="1639623"/>
                </a:lnTo>
                <a:lnTo>
                  <a:pt x="392141" y="1638561"/>
                </a:lnTo>
                <a:lnTo>
                  <a:pt x="356952" y="1639827"/>
                </a:lnTo>
                <a:lnTo>
                  <a:pt x="324629" y="1645651"/>
                </a:lnTo>
                <a:lnTo>
                  <a:pt x="371198" y="1640170"/>
                </a:lnTo>
                <a:lnTo>
                  <a:pt x="411143" y="1639131"/>
                </a:lnTo>
                <a:lnTo>
                  <a:pt x="696170" y="1638309"/>
                </a:lnTo>
                <a:lnTo>
                  <a:pt x="737138" y="1634541"/>
                </a:lnTo>
                <a:lnTo>
                  <a:pt x="788173" y="1624486"/>
                </a:lnTo>
                <a:lnTo>
                  <a:pt x="802689" y="1620623"/>
                </a:lnTo>
                <a:lnTo>
                  <a:pt x="806721" y="1615227"/>
                </a:lnTo>
                <a:lnTo>
                  <a:pt x="803765" y="1608806"/>
                </a:lnTo>
                <a:lnTo>
                  <a:pt x="796150" y="1601704"/>
                </a:lnTo>
                <a:lnTo>
                  <a:pt x="772637" y="1590050"/>
                </a:lnTo>
                <a:lnTo>
                  <a:pt x="727665" y="1575555"/>
                </a:lnTo>
                <a:lnTo>
                  <a:pt x="692340" y="1568080"/>
                </a:lnTo>
                <a:lnTo>
                  <a:pt x="624852" y="1562460"/>
                </a:lnTo>
                <a:lnTo>
                  <a:pt x="576089" y="1556145"/>
                </a:lnTo>
                <a:lnTo>
                  <a:pt x="529958" y="1552397"/>
                </a:lnTo>
                <a:lnTo>
                  <a:pt x="485937" y="1550732"/>
                </a:lnTo>
                <a:lnTo>
                  <a:pt x="421486" y="1549794"/>
                </a:lnTo>
                <a:lnTo>
                  <a:pt x="315305" y="1549451"/>
                </a:lnTo>
                <a:lnTo>
                  <a:pt x="311054" y="1548023"/>
                </a:lnTo>
                <a:lnTo>
                  <a:pt x="332672" y="1542673"/>
                </a:lnTo>
                <a:lnTo>
                  <a:pt x="386893" y="1538470"/>
                </a:lnTo>
                <a:lnTo>
                  <a:pt x="430818" y="1537486"/>
                </a:lnTo>
                <a:lnTo>
                  <a:pt x="737871" y="1536703"/>
                </a:lnTo>
                <a:lnTo>
                  <a:pt x="788390" y="1529958"/>
                </a:lnTo>
                <a:lnTo>
                  <a:pt x="792956" y="1526561"/>
                </a:lnTo>
                <a:lnTo>
                  <a:pt x="790355" y="1522885"/>
                </a:lnTo>
                <a:lnTo>
                  <a:pt x="772413" y="1515038"/>
                </a:lnTo>
                <a:lnTo>
                  <a:pt x="730578" y="1504097"/>
                </a:lnTo>
                <a:lnTo>
                  <a:pt x="681023" y="1498817"/>
                </a:lnTo>
                <a:lnTo>
                  <a:pt x="642447" y="1492582"/>
                </a:lnTo>
                <a:lnTo>
                  <a:pt x="598021" y="1488869"/>
                </a:lnTo>
                <a:lnTo>
                  <a:pt x="551465" y="1487219"/>
                </a:lnTo>
                <a:lnTo>
                  <a:pt x="467850" y="1486160"/>
                </a:lnTo>
                <a:lnTo>
                  <a:pt x="396562" y="1485951"/>
                </a:lnTo>
                <a:lnTo>
                  <a:pt x="348143" y="1478593"/>
                </a:lnTo>
                <a:lnTo>
                  <a:pt x="359034" y="1481711"/>
                </a:lnTo>
                <a:lnTo>
                  <a:pt x="413428" y="1485072"/>
                </a:lnTo>
                <a:lnTo>
                  <a:pt x="450609" y="1485532"/>
                </a:lnTo>
                <a:lnTo>
                  <a:pt x="494415" y="1489499"/>
                </a:lnTo>
                <a:lnTo>
                  <a:pt x="542106" y="1495966"/>
                </a:lnTo>
                <a:lnTo>
                  <a:pt x="591525" y="1503544"/>
                </a:lnTo>
                <a:lnTo>
                  <a:pt x="637948" y="1507853"/>
                </a:lnTo>
                <a:lnTo>
                  <a:pt x="679277" y="1511179"/>
                </a:lnTo>
                <a:lnTo>
                  <a:pt x="711756" y="1517361"/>
                </a:lnTo>
                <a:lnTo>
                  <a:pt x="717878" y="1515340"/>
                </a:lnTo>
                <a:lnTo>
                  <a:pt x="717725" y="1509760"/>
                </a:lnTo>
                <a:lnTo>
                  <a:pt x="713390" y="1501806"/>
                </a:lnTo>
                <a:lnTo>
                  <a:pt x="704855" y="1495093"/>
                </a:lnTo>
                <a:lnTo>
                  <a:pt x="664465" y="1477491"/>
                </a:lnTo>
                <a:lnTo>
                  <a:pt x="628032" y="1462877"/>
                </a:lnTo>
                <a:lnTo>
                  <a:pt x="584559" y="1450738"/>
                </a:lnTo>
                <a:lnTo>
                  <a:pt x="537015" y="1440639"/>
                </a:lnTo>
                <a:lnTo>
                  <a:pt x="353994" y="1405517"/>
                </a:lnTo>
                <a:lnTo>
                  <a:pt x="311305" y="1400785"/>
                </a:lnTo>
                <a:lnTo>
                  <a:pt x="282924" y="1400093"/>
                </a:lnTo>
                <a:lnTo>
                  <a:pt x="285233" y="1401884"/>
                </a:lnTo>
                <a:lnTo>
                  <a:pt x="339636" y="1421640"/>
                </a:lnTo>
                <a:lnTo>
                  <a:pt x="385356" y="1432881"/>
                </a:lnTo>
                <a:lnTo>
                  <a:pt x="438602" y="1445402"/>
                </a:lnTo>
                <a:lnTo>
                  <a:pt x="553271" y="1484172"/>
                </a:lnTo>
                <a:lnTo>
                  <a:pt x="637738" y="1510788"/>
                </a:lnTo>
                <a:lnTo>
                  <a:pt x="689062" y="1526594"/>
                </a:lnTo>
                <a:lnTo>
                  <a:pt x="754800" y="1543426"/>
                </a:lnTo>
                <a:lnTo>
                  <a:pt x="787656" y="1552859"/>
                </a:lnTo>
                <a:lnTo>
                  <a:pt x="796699" y="1550295"/>
                </a:lnTo>
                <a:lnTo>
                  <a:pt x="801317" y="1542941"/>
                </a:lnTo>
                <a:lnTo>
                  <a:pt x="802985" y="1532394"/>
                </a:lnTo>
                <a:lnTo>
                  <a:pt x="799863" y="1522540"/>
                </a:lnTo>
                <a:lnTo>
                  <a:pt x="793548" y="1513149"/>
                </a:lnTo>
                <a:lnTo>
                  <a:pt x="772422" y="1493777"/>
                </a:lnTo>
                <a:lnTo>
                  <a:pt x="719448" y="1460482"/>
                </a:lnTo>
                <a:lnTo>
                  <a:pt x="674576" y="1441206"/>
                </a:lnTo>
                <a:lnTo>
                  <a:pt x="626412" y="1423232"/>
                </a:lnTo>
                <a:lnTo>
                  <a:pt x="578194" y="1405836"/>
                </a:lnTo>
                <a:lnTo>
                  <a:pt x="533245" y="1388697"/>
                </a:lnTo>
                <a:lnTo>
                  <a:pt x="489750" y="1375436"/>
                </a:lnTo>
                <a:lnTo>
                  <a:pt x="411079" y="1355424"/>
                </a:lnTo>
                <a:lnTo>
                  <a:pt x="403126" y="1359405"/>
                </a:lnTo>
                <a:lnTo>
                  <a:pt x="402057" y="1369114"/>
                </a:lnTo>
                <a:lnTo>
                  <a:pt x="405578" y="1382642"/>
                </a:lnTo>
                <a:lnTo>
                  <a:pt x="414981" y="1395895"/>
                </a:lnTo>
                <a:lnTo>
                  <a:pt x="444242" y="1421908"/>
                </a:lnTo>
                <a:lnTo>
                  <a:pt x="488293" y="1447581"/>
                </a:lnTo>
                <a:lnTo>
                  <a:pt x="666588" y="1536687"/>
                </a:lnTo>
                <a:lnTo>
                  <a:pt x="713643" y="1558331"/>
                </a:lnTo>
                <a:lnTo>
                  <a:pt x="755252" y="1575947"/>
                </a:lnTo>
                <a:lnTo>
                  <a:pt x="787856" y="1588480"/>
                </a:lnTo>
                <a:lnTo>
                  <a:pt x="792599" y="1585331"/>
                </a:lnTo>
                <a:lnTo>
                  <a:pt x="790117" y="1576176"/>
                </a:lnTo>
                <a:lnTo>
                  <a:pt x="782818" y="1563017"/>
                </a:lnTo>
                <a:lnTo>
                  <a:pt x="755893" y="1537107"/>
                </a:lnTo>
                <a:lnTo>
                  <a:pt x="701067" y="1498720"/>
                </a:lnTo>
                <a:lnTo>
                  <a:pt x="657941" y="1471842"/>
                </a:lnTo>
                <a:lnTo>
                  <a:pt x="605847" y="1441081"/>
                </a:lnTo>
                <a:lnTo>
                  <a:pt x="553532" y="1412358"/>
                </a:lnTo>
                <a:lnTo>
                  <a:pt x="502058" y="1386892"/>
                </a:lnTo>
                <a:lnTo>
                  <a:pt x="450959" y="1366166"/>
                </a:lnTo>
                <a:lnTo>
                  <a:pt x="381332" y="1338632"/>
                </a:lnTo>
                <a:lnTo>
                  <a:pt x="341329" y="1324962"/>
                </a:lnTo>
                <a:lnTo>
                  <a:pt x="322759" y="1319341"/>
                </a:lnTo>
                <a:lnTo>
                  <a:pt x="320257" y="1319827"/>
                </a:lnTo>
                <a:lnTo>
                  <a:pt x="361107" y="1339326"/>
                </a:lnTo>
                <a:lnTo>
                  <a:pt x="399133" y="1355375"/>
                </a:lnTo>
                <a:lnTo>
                  <a:pt x="443314" y="1375677"/>
                </a:lnTo>
                <a:lnTo>
                  <a:pt x="491173" y="1397401"/>
                </a:lnTo>
                <a:lnTo>
                  <a:pt x="540665" y="1416463"/>
                </a:lnTo>
                <a:lnTo>
                  <a:pt x="616130" y="1443061"/>
                </a:lnTo>
                <a:lnTo>
                  <a:pt x="659231" y="1456512"/>
                </a:lnTo>
                <a:lnTo>
                  <a:pt x="695791" y="1464372"/>
                </a:lnTo>
                <a:lnTo>
                  <a:pt x="726152" y="1463161"/>
                </a:lnTo>
                <a:lnTo>
                  <a:pt x="733119" y="1459452"/>
                </a:lnTo>
                <a:lnTo>
                  <a:pt x="734941" y="1454156"/>
                </a:lnTo>
                <a:lnTo>
                  <a:pt x="733334" y="1447804"/>
                </a:lnTo>
                <a:lnTo>
                  <a:pt x="716496" y="1429457"/>
                </a:lnTo>
                <a:lnTo>
                  <a:pt x="671520" y="1391565"/>
                </a:lnTo>
                <a:lnTo>
                  <a:pt x="632108" y="1362128"/>
                </a:lnTo>
                <a:lnTo>
                  <a:pt x="586370" y="1334935"/>
                </a:lnTo>
                <a:lnTo>
                  <a:pt x="534057" y="1308737"/>
                </a:lnTo>
                <a:lnTo>
                  <a:pt x="479291" y="1282983"/>
                </a:lnTo>
                <a:lnTo>
                  <a:pt x="426729" y="1257425"/>
                </a:lnTo>
                <a:lnTo>
                  <a:pt x="382672" y="1239482"/>
                </a:lnTo>
                <a:lnTo>
                  <a:pt x="326135" y="1221446"/>
                </a:lnTo>
                <a:lnTo>
                  <a:pt x="308396" y="1216464"/>
                </a:lnTo>
                <a:lnTo>
                  <a:pt x="303626" y="1218787"/>
                </a:lnTo>
                <a:lnTo>
                  <a:pt x="307502" y="1225980"/>
                </a:lnTo>
                <a:lnTo>
                  <a:pt x="330623" y="1247613"/>
                </a:lnTo>
                <a:lnTo>
                  <a:pt x="384718" y="1283592"/>
                </a:lnTo>
                <a:lnTo>
                  <a:pt x="509604" y="1353059"/>
                </a:lnTo>
                <a:lnTo>
                  <a:pt x="562968" y="1381704"/>
                </a:lnTo>
                <a:lnTo>
                  <a:pt x="613496" y="1408546"/>
                </a:lnTo>
                <a:lnTo>
                  <a:pt x="659473" y="1434587"/>
                </a:lnTo>
                <a:lnTo>
                  <a:pt x="699662" y="1452746"/>
                </a:lnTo>
                <a:lnTo>
                  <a:pt x="718281" y="1459564"/>
                </a:lnTo>
                <a:lnTo>
                  <a:pt x="726460" y="1457053"/>
                </a:lnTo>
                <a:lnTo>
                  <a:pt x="727680" y="1448324"/>
                </a:lnTo>
                <a:lnTo>
                  <a:pt x="724260" y="1435449"/>
                </a:lnTo>
                <a:lnTo>
                  <a:pt x="705408" y="1406092"/>
                </a:lnTo>
                <a:lnTo>
                  <a:pt x="675392" y="1374230"/>
                </a:lnTo>
                <a:lnTo>
                  <a:pt x="633829" y="1341254"/>
                </a:lnTo>
                <a:lnTo>
                  <a:pt x="587135" y="1307783"/>
                </a:lnTo>
                <a:lnTo>
                  <a:pt x="536748" y="1274092"/>
                </a:lnTo>
                <a:lnTo>
                  <a:pt x="481428" y="1240304"/>
                </a:lnTo>
                <a:lnTo>
                  <a:pt x="427679" y="1210235"/>
                </a:lnTo>
                <a:lnTo>
                  <a:pt x="376980" y="1184171"/>
                </a:lnTo>
                <a:lnTo>
                  <a:pt x="272076" y="1135495"/>
                </a:lnTo>
                <a:lnTo>
                  <a:pt x="262480" y="1132352"/>
                </a:lnTo>
                <a:lnTo>
                  <a:pt x="258904" y="1133079"/>
                </a:lnTo>
                <a:lnTo>
                  <a:pt x="259343" y="1136386"/>
                </a:lnTo>
                <a:lnTo>
                  <a:pt x="278645" y="1147586"/>
                </a:lnTo>
                <a:lnTo>
                  <a:pt x="329179" y="1173521"/>
                </a:lnTo>
                <a:lnTo>
                  <a:pt x="371301" y="1196076"/>
                </a:lnTo>
                <a:lnTo>
                  <a:pt x="422948" y="1220211"/>
                </a:lnTo>
                <a:lnTo>
                  <a:pt x="475066" y="1248812"/>
                </a:lnTo>
                <a:lnTo>
                  <a:pt x="526451" y="1278927"/>
                </a:lnTo>
                <a:lnTo>
                  <a:pt x="577512" y="1306423"/>
                </a:lnTo>
                <a:lnTo>
                  <a:pt x="624664" y="1325229"/>
                </a:lnTo>
                <a:lnTo>
                  <a:pt x="698941" y="1348799"/>
                </a:lnTo>
                <a:lnTo>
                  <a:pt x="705100" y="1343699"/>
                </a:lnTo>
                <a:lnTo>
                  <a:pt x="704973" y="1331833"/>
                </a:lnTo>
                <a:lnTo>
                  <a:pt x="700655" y="1315455"/>
                </a:lnTo>
                <a:lnTo>
                  <a:pt x="680805" y="1282206"/>
                </a:lnTo>
                <a:lnTo>
                  <a:pt x="650347" y="1248614"/>
                </a:lnTo>
                <a:lnTo>
                  <a:pt x="608587" y="1214868"/>
                </a:lnTo>
                <a:lnTo>
                  <a:pt x="561805" y="1181056"/>
                </a:lnTo>
                <a:lnTo>
                  <a:pt x="511380" y="1148625"/>
                </a:lnTo>
                <a:lnTo>
                  <a:pt x="406049" y="1093311"/>
                </a:lnTo>
                <a:lnTo>
                  <a:pt x="361721" y="1068704"/>
                </a:lnTo>
                <a:lnTo>
                  <a:pt x="306444" y="1040396"/>
                </a:lnTo>
                <a:lnTo>
                  <a:pt x="276530" y="1027783"/>
                </a:lnTo>
                <a:lnTo>
                  <a:pt x="275326" y="1028089"/>
                </a:lnTo>
                <a:lnTo>
                  <a:pt x="330466" y="1055233"/>
                </a:lnTo>
                <a:lnTo>
                  <a:pt x="369052" y="1072948"/>
                </a:lnTo>
                <a:lnTo>
                  <a:pt x="479023" y="1131109"/>
                </a:lnTo>
                <a:lnTo>
                  <a:pt x="524448" y="1152297"/>
                </a:lnTo>
                <a:lnTo>
                  <a:pt x="566743" y="1169709"/>
                </a:lnTo>
                <a:lnTo>
                  <a:pt x="620877" y="1187446"/>
                </a:lnTo>
                <a:lnTo>
                  <a:pt x="650523" y="1197090"/>
                </a:lnTo>
                <a:lnTo>
                  <a:pt x="661533" y="1195994"/>
                </a:lnTo>
                <a:lnTo>
                  <a:pt x="670284" y="1191029"/>
                </a:lnTo>
                <a:lnTo>
                  <a:pt x="677530" y="1183486"/>
                </a:lnTo>
                <a:lnTo>
                  <a:pt x="678126" y="1174224"/>
                </a:lnTo>
                <a:lnTo>
                  <a:pt x="674290" y="1163816"/>
                </a:lnTo>
                <a:lnTo>
                  <a:pt x="637717" y="1109952"/>
                </a:lnTo>
                <a:lnTo>
                  <a:pt x="588598" y="1061555"/>
                </a:lnTo>
                <a:lnTo>
                  <a:pt x="545866" y="1024487"/>
                </a:lnTo>
                <a:lnTo>
                  <a:pt x="498651" y="987316"/>
                </a:lnTo>
                <a:lnTo>
                  <a:pt x="425881" y="941178"/>
                </a:lnTo>
                <a:lnTo>
                  <a:pt x="380883" y="908898"/>
                </a:lnTo>
                <a:lnTo>
                  <a:pt x="337367" y="883262"/>
                </a:lnTo>
                <a:lnTo>
                  <a:pt x="280726" y="856726"/>
                </a:lnTo>
                <a:lnTo>
                  <a:pt x="262278" y="849255"/>
                </a:lnTo>
                <a:lnTo>
                  <a:pt x="325889" y="874637"/>
                </a:lnTo>
                <a:lnTo>
                  <a:pt x="368428" y="893905"/>
                </a:lnTo>
                <a:lnTo>
                  <a:pt x="415557" y="917991"/>
                </a:lnTo>
                <a:lnTo>
                  <a:pt x="489690" y="961873"/>
                </a:lnTo>
                <a:lnTo>
                  <a:pt x="540006" y="989121"/>
                </a:lnTo>
                <a:lnTo>
                  <a:pt x="615934" y="1028262"/>
                </a:lnTo>
                <a:lnTo>
                  <a:pt x="671828" y="1053186"/>
                </a:lnTo>
                <a:lnTo>
                  <a:pt x="687025" y="1056313"/>
                </a:lnTo>
                <a:lnTo>
                  <a:pt x="715199" y="1056024"/>
                </a:lnTo>
                <a:lnTo>
                  <a:pt x="721584" y="1052560"/>
                </a:lnTo>
                <a:lnTo>
                  <a:pt x="723018" y="1047429"/>
                </a:lnTo>
                <a:lnTo>
                  <a:pt x="721152" y="1041186"/>
                </a:lnTo>
                <a:lnTo>
                  <a:pt x="698299" y="1012173"/>
                </a:lnTo>
                <a:lnTo>
                  <a:pt x="657975" y="970024"/>
                </a:lnTo>
                <a:lnTo>
                  <a:pt x="603537" y="921787"/>
                </a:lnTo>
                <a:lnTo>
                  <a:pt x="559560" y="888520"/>
                </a:lnTo>
                <a:lnTo>
                  <a:pt x="513204" y="856331"/>
                </a:lnTo>
                <a:lnTo>
                  <a:pt x="469083" y="827913"/>
                </a:lnTo>
                <a:lnTo>
                  <a:pt x="354263" y="756253"/>
                </a:lnTo>
                <a:lnTo>
                  <a:pt x="307802" y="733165"/>
                </a:lnTo>
                <a:lnTo>
                  <a:pt x="308875" y="732899"/>
                </a:lnTo>
                <a:lnTo>
                  <a:pt x="362321" y="747662"/>
                </a:lnTo>
                <a:lnTo>
                  <a:pt x="409789" y="768256"/>
                </a:lnTo>
                <a:lnTo>
                  <a:pt x="461013" y="793644"/>
                </a:lnTo>
                <a:lnTo>
                  <a:pt x="499979" y="815575"/>
                </a:lnTo>
                <a:lnTo>
                  <a:pt x="554843" y="838238"/>
                </a:lnTo>
                <a:lnTo>
                  <a:pt x="600104" y="853890"/>
                </a:lnTo>
                <a:lnTo>
                  <a:pt x="608165" y="852893"/>
                </a:lnTo>
                <a:lnTo>
                  <a:pt x="612127" y="847995"/>
                </a:lnTo>
                <a:lnTo>
                  <a:pt x="613358" y="840497"/>
                </a:lnTo>
                <a:lnTo>
                  <a:pt x="608534" y="831264"/>
                </a:lnTo>
                <a:lnTo>
                  <a:pt x="574777" y="798045"/>
                </a:lnTo>
                <a:lnTo>
                  <a:pt x="527616" y="762802"/>
                </a:lnTo>
                <a:lnTo>
                  <a:pt x="470995" y="732447"/>
                </a:lnTo>
                <a:lnTo>
                  <a:pt x="417843" y="700091"/>
                </a:lnTo>
                <a:lnTo>
                  <a:pt x="349315" y="671324"/>
                </a:lnTo>
                <a:lnTo>
                  <a:pt x="285620" y="647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6985000" y="3695700"/>
            <a:ext cx="481492" cy="1139639"/>
          </a:xfrm>
          <a:custGeom>
            <a:avLst/>
            <a:gdLst/>
            <a:ahLst/>
            <a:cxnLst/>
            <a:rect l="0" t="0" r="0" b="0"/>
            <a:pathLst>
              <a:path w="481492" h="1139639">
                <a:moveTo>
                  <a:pt x="63500" y="0"/>
                </a:moveTo>
                <a:lnTo>
                  <a:pt x="56758" y="20225"/>
                </a:lnTo>
                <a:lnTo>
                  <a:pt x="53447" y="45208"/>
                </a:lnTo>
                <a:lnTo>
                  <a:pt x="53388" y="73714"/>
                </a:lnTo>
                <a:lnTo>
                  <a:pt x="58064" y="100495"/>
                </a:lnTo>
                <a:lnTo>
                  <a:pt x="61084" y="130272"/>
                </a:lnTo>
                <a:lnTo>
                  <a:pt x="62426" y="163732"/>
                </a:lnTo>
                <a:lnTo>
                  <a:pt x="63022" y="202121"/>
                </a:lnTo>
                <a:lnTo>
                  <a:pt x="64592" y="222236"/>
                </a:lnTo>
                <a:lnTo>
                  <a:pt x="67050" y="242702"/>
                </a:lnTo>
                <a:lnTo>
                  <a:pt x="70100" y="263401"/>
                </a:lnTo>
                <a:lnTo>
                  <a:pt x="72133" y="285667"/>
                </a:lnTo>
                <a:lnTo>
                  <a:pt x="73488" y="308978"/>
                </a:lnTo>
                <a:lnTo>
                  <a:pt x="74392" y="332985"/>
                </a:lnTo>
                <a:lnTo>
                  <a:pt x="76406" y="356046"/>
                </a:lnTo>
                <a:lnTo>
                  <a:pt x="79159" y="378474"/>
                </a:lnTo>
                <a:lnTo>
                  <a:pt x="82406" y="400483"/>
                </a:lnTo>
                <a:lnTo>
                  <a:pt x="89777" y="443751"/>
                </a:lnTo>
                <a:lnTo>
                  <a:pt x="93718" y="465167"/>
                </a:lnTo>
                <a:lnTo>
                  <a:pt x="96345" y="486500"/>
                </a:lnTo>
                <a:lnTo>
                  <a:pt x="98097" y="507778"/>
                </a:lnTo>
                <a:lnTo>
                  <a:pt x="99264" y="529018"/>
                </a:lnTo>
                <a:lnTo>
                  <a:pt x="100562" y="567671"/>
                </a:lnTo>
                <a:lnTo>
                  <a:pt x="102549" y="602253"/>
                </a:lnTo>
                <a:lnTo>
                  <a:pt x="108136" y="631735"/>
                </a:lnTo>
                <a:lnTo>
                  <a:pt x="111561" y="662711"/>
                </a:lnTo>
                <a:lnTo>
                  <a:pt x="112473" y="678874"/>
                </a:lnTo>
                <a:lnTo>
                  <a:pt x="113083" y="679772"/>
                </a:lnTo>
                <a:lnTo>
                  <a:pt x="113758" y="654428"/>
                </a:lnTo>
                <a:lnTo>
                  <a:pt x="114139" y="604851"/>
                </a:lnTo>
                <a:lnTo>
                  <a:pt x="110465" y="571270"/>
                </a:lnTo>
                <a:lnTo>
                  <a:pt x="105540" y="536120"/>
                </a:lnTo>
                <a:lnTo>
                  <a:pt x="104226" y="516869"/>
                </a:lnTo>
                <a:lnTo>
                  <a:pt x="103351" y="496979"/>
                </a:lnTo>
                <a:lnTo>
                  <a:pt x="101356" y="476663"/>
                </a:lnTo>
                <a:lnTo>
                  <a:pt x="98614" y="456064"/>
                </a:lnTo>
                <a:lnTo>
                  <a:pt x="95377" y="435276"/>
                </a:lnTo>
                <a:lnTo>
                  <a:pt x="93217" y="414362"/>
                </a:lnTo>
                <a:lnTo>
                  <a:pt x="91778" y="393363"/>
                </a:lnTo>
                <a:lnTo>
                  <a:pt x="90819" y="372309"/>
                </a:lnTo>
                <a:lnTo>
                  <a:pt x="88768" y="351217"/>
                </a:lnTo>
                <a:lnTo>
                  <a:pt x="85990" y="330100"/>
                </a:lnTo>
                <a:lnTo>
                  <a:pt x="82726" y="308966"/>
                </a:lnTo>
                <a:lnTo>
                  <a:pt x="80550" y="287822"/>
                </a:lnTo>
                <a:lnTo>
                  <a:pt x="79100" y="266670"/>
                </a:lnTo>
                <a:lnTo>
                  <a:pt x="78133" y="245513"/>
                </a:lnTo>
                <a:lnTo>
                  <a:pt x="76078" y="225764"/>
                </a:lnTo>
                <a:lnTo>
                  <a:pt x="73296" y="206954"/>
                </a:lnTo>
                <a:lnTo>
                  <a:pt x="70030" y="188769"/>
                </a:lnTo>
                <a:lnTo>
                  <a:pt x="62639" y="153512"/>
                </a:lnTo>
                <a:lnTo>
                  <a:pt x="54650" y="117616"/>
                </a:lnTo>
                <a:lnTo>
                  <a:pt x="46396" y="78144"/>
                </a:lnTo>
                <a:lnTo>
                  <a:pt x="42219" y="70440"/>
                </a:lnTo>
                <a:lnTo>
                  <a:pt x="38024" y="70949"/>
                </a:lnTo>
                <a:lnTo>
                  <a:pt x="33815" y="76932"/>
                </a:lnTo>
                <a:lnTo>
                  <a:pt x="29140" y="98633"/>
                </a:lnTo>
                <a:lnTo>
                  <a:pt x="27062" y="128503"/>
                </a:lnTo>
                <a:lnTo>
                  <a:pt x="26138" y="165298"/>
                </a:lnTo>
                <a:lnTo>
                  <a:pt x="24481" y="186398"/>
                </a:lnTo>
                <a:lnTo>
                  <a:pt x="21965" y="208932"/>
                </a:lnTo>
                <a:lnTo>
                  <a:pt x="18877" y="232421"/>
                </a:lnTo>
                <a:lnTo>
                  <a:pt x="16817" y="255136"/>
                </a:lnTo>
                <a:lnTo>
                  <a:pt x="15444" y="277335"/>
                </a:lnTo>
                <a:lnTo>
                  <a:pt x="14530" y="299190"/>
                </a:lnTo>
                <a:lnTo>
                  <a:pt x="13513" y="346051"/>
                </a:lnTo>
                <a:lnTo>
                  <a:pt x="13241" y="370400"/>
                </a:lnTo>
                <a:lnTo>
                  <a:pt x="11650" y="393689"/>
                </a:lnTo>
                <a:lnTo>
                  <a:pt x="9177" y="416270"/>
                </a:lnTo>
                <a:lnTo>
                  <a:pt x="6118" y="438380"/>
                </a:lnTo>
                <a:lnTo>
                  <a:pt x="4078" y="458765"/>
                </a:lnTo>
                <a:lnTo>
                  <a:pt x="2719" y="477998"/>
                </a:lnTo>
                <a:lnTo>
                  <a:pt x="1813" y="496465"/>
                </a:lnTo>
                <a:lnTo>
                  <a:pt x="805" y="532036"/>
                </a:lnTo>
                <a:lnTo>
                  <a:pt x="106" y="613915"/>
                </a:lnTo>
                <a:lnTo>
                  <a:pt x="0" y="302915"/>
                </a:lnTo>
                <a:lnTo>
                  <a:pt x="3762" y="267743"/>
                </a:lnTo>
                <a:lnTo>
                  <a:pt x="6741" y="250462"/>
                </a:lnTo>
                <a:lnTo>
                  <a:pt x="8728" y="229063"/>
                </a:lnTo>
                <a:lnTo>
                  <a:pt x="10052" y="204920"/>
                </a:lnTo>
                <a:lnTo>
                  <a:pt x="10934" y="178946"/>
                </a:lnTo>
                <a:lnTo>
                  <a:pt x="12934" y="155986"/>
                </a:lnTo>
                <a:lnTo>
                  <a:pt x="15678" y="135035"/>
                </a:lnTo>
                <a:lnTo>
                  <a:pt x="21079" y="107993"/>
                </a:lnTo>
                <a:lnTo>
                  <a:pt x="22519" y="108684"/>
                </a:lnTo>
                <a:lnTo>
                  <a:pt x="24546" y="136624"/>
                </a:lnTo>
                <a:lnTo>
                  <a:pt x="25147" y="180651"/>
                </a:lnTo>
                <a:lnTo>
                  <a:pt x="25349" y="252838"/>
                </a:lnTo>
                <a:lnTo>
                  <a:pt x="23955" y="274392"/>
                </a:lnTo>
                <a:lnTo>
                  <a:pt x="21614" y="297228"/>
                </a:lnTo>
                <a:lnTo>
                  <a:pt x="18643" y="320918"/>
                </a:lnTo>
                <a:lnTo>
                  <a:pt x="16661" y="343768"/>
                </a:lnTo>
                <a:lnTo>
                  <a:pt x="15340" y="366056"/>
                </a:lnTo>
                <a:lnTo>
                  <a:pt x="14460" y="387970"/>
                </a:lnTo>
                <a:lnTo>
                  <a:pt x="13482" y="434898"/>
                </a:lnTo>
                <a:lnTo>
                  <a:pt x="12713" y="661435"/>
                </a:lnTo>
                <a:lnTo>
                  <a:pt x="14120" y="680845"/>
                </a:lnTo>
                <a:lnTo>
                  <a:pt x="16468" y="700841"/>
                </a:lnTo>
                <a:lnTo>
                  <a:pt x="19446" y="721227"/>
                </a:lnTo>
                <a:lnTo>
                  <a:pt x="22842" y="730585"/>
                </a:lnTo>
                <a:lnTo>
                  <a:pt x="26516" y="732590"/>
                </a:lnTo>
                <a:lnTo>
                  <a:pt x="30377" y="729693"/>
                </a:lnTo>
                <a:lnTo>
                  <a:pt x="32952" y="722117"/>
                </a:lnTo>
                <a:lnTo>
                  <a:pt x="37986" y="684488"/>
                </a:lnTo>
                <a:lnTo>
                  <a:pt x="44163" y="653701"/>
                </a:lnTo>
                <a:lnTo>
                  <a:pt x="46376" y="636178"/>
                </a:lnTo>
                <a:lnTo>
                  <a:pt x="47850" y="617441"/>
                </a:lnTo>
                <a:lnTo>
                  <a:pt x="48833" y="597894"/>
                </a:lnTo>
                <a:lnTo>
                  <a:pt x="49926" y="561123"/>
                </a:lnTo>
                <a:lnTo>
                  <a:pt x="50627" y="484783"/>
                </a:lnTo>
                <a:lnTo>
                  <a:pt x="52096" y="464300"/>
                </a:lnTo>
                <a:lnTo>
                  <a:pt x="54486" y="443589"/>
                </a:lnTo>
                <a:lnTo>
                  <a:pt x="57491" y="422726"/>
                </a:lnTo>
                <a:lnTo>
                  <a:pt x="58082" y="401761"/>
                </a:lnTo>
                <a:lnTo>
                  <a:pt x="57066" y="380730"/>
                </a:lnTo>
                <a:lnTo>
                  <a:pt x="54978" y="359653"/>
                </a:lnTo>
                <a:lnTo>
                  <a:pt x="53585" y="339957"/>
                </a:lnTo>
                <a:lnTo>
                  <a:pt x="52657" y="321183"/>
                </a:lnTo>
                <a:lnTo>
                  <a:pt x="51625" y="285270"/>
                </a:lnTo>
                <a:lnTo>
                  <a:pt x="50908" y="199182"/>
                </a:lnTo>
                <a:lnTo>
                  <a:pt x="47085" y="165195"/>
                </a:lnTo>
                <a:lnTo>
                  <a:pt x="44090" y="148230"/>
                </a:lnTo>
                <a:lnTo>
                  <a:pt x="42093" y="142564"/>
                </a:lnTo>
                <a:lnTo>
                  <a:pt x="40762" y="144432"/>
                </a:lnTo>
                <a:lnTo>
                  <a:pt x="38889" y="174028"/>
                </a:lnTo>
                <a:lnTo>
                  <a:pt x="38333" y="222308"/>
                </a:lnTo>
                <a:lnTo>
                  <a:pt x="38255" y="241338"/>
                </a:lnTo>
                <a:lnTo>
                  <a:pt x="36792" y="262492"/>
                </a:lnTo>
                <a:lnTo>
                  <a:pt x="34406" y="285061"/>
                </a:lnTo>
                <a:lnTo>
                  <a:pt x="31404" y="308574"/>
                </a:lnTo>
                <a:lnTo>
                  <a:pt x="30813" y="332716"/>
                </a:lnTo>
                <a:lnTo>
                  <a:pt x="31831" y="357277"/>
                </a:lnTo>
                <a:lnTo>
                  <a:pt x="33921" y="382118"/>
                </a:lnTo>
                <a:lnTo>
                  <a:pt x="35314" y="407145"/>
                </a:lnTo>
                <a:lnTo>
                  <a:pt x="36861" y="457531"/>
                </a:lnTo>
                <a:lnTo>
                  <a:pt x="37733" y="540240"/>
                </a:lnTo>
                <a:lnTo>
                  <a:pt x="39266" y="567593"/>
                </a:lnTo>
                <a:lnTo>
                  <a:pt x="41699" y="594295"/>
                </a:lnTo>
                <a:lnTo>
                  <a:pt x="44733" y="620563"/>
                </a:lnTo>
                <a:lnTo>
                  <a:pt x="46755" y="645131"/>
                </a:lnTo>
                <a:lnTo>
                  <a:pt x="48104" y="668565"/>
                </a:lnTo>
                <a:lnTo>
                  <a:pt x="49002" y="691243"/>
                </a:lnTo>
                <a:lnTo>
                  <a:pt x="51013" y="713417"/>
                </a:lnTo>
                <a:lnTo>
                  <a:pt x="53764" y="735256"/>
                </a:lnTo>
                <a:lnTo>
                  <a:pt x="57009" y="756870"/>
                </a:lnTo>
                <a:lnTo>
                  <a:pt x="60583" y="776925"/>
                </a:lnTo>
                <a:lnTo>
                  <a:pt x="64378" y="795939"/>
                </a:lnTo>
                <a:lnTo>
                  <a:pt x="68319" y="814259"/>
                </a:lnTo>
                <a:lnTo>
                  <a:pt x="70946" y="820828"/>
                </a:lnTo>
                <a:lnTo>
                  <a:pt x="72697" y="819563"/>
                </a:lnTo>
                <a:lnTo>
                  <a:pt x="73864" y="813075"/>
                </a:lnTo>
                <a:lnTo>
                  <a:pt x="73231" y="797461"/>
                </a:lnTo>
                <a:lnTo>
                  <a:pt x="71398" y="775763"/>
                </a:lnTo>
                <a:lnTo>
                  <a:pt x="68765" y="750008"/>
                </a:lnTo>
                <a:lnTo>
                  <a:pt x="67010" y="725783"/>
                </a:lnTo>
                <a:lnTo>
                  <a:pt x="65840" y="702578"/>
                </a:lnTo>
                <a:lnTo>
                  <a:pt x="65060" y="680051"/>
                </a:lnTo>
                <a:lnTo>
                  <a:pt x="63129" y="656568"/>
                </a:lnTo>
                <a:lnTo>
                  <a:pt x="60430" y="632445"/>
                </a:lnTo>
                <a:lnTo>
                  <a:pt x="57220" y="607897"/>
                </a:lnTo>
                <a:lnTo>
                  <a:pt x="55080" y="583064"/>
                </a:lnTo>
                <a:lnTo>
                  <a:pt x="53653" y="558043"/>
                </a:lnTo>
                <a:lnTo>
                  <a:pt x="52068" y="507663"/>
                </a:lnTo>
                <a:lnTo>
                  <a:pt x="50967" y="380955"/>
                </a:lnTo>
                <a:lnTo>
                  <a:pt x="49500" y="356981"/>
                </a:lnTo>
                <a:lnTo>
                  <a:pt x="47111" y="333943"/>
                </a:lnTo>
                <a:lnTo>
                  <a:pt x="44108" y="311528"/>
                </a:lnTo>
                <a:lnTo>
                  <a:pt x="42105" y="289530"/>
                </a:lnTo>
                <a:lnTo>
                  <a:pt x="40769" y="267808"/>
                </a:lnTo>
                <a:lnTo>
                  <a:pt x="39286" y="226270"/>
                </a:lnTo>
                <a:lnTo>
                  <a:pt x="38627" y="188994"/>
                </a:lnTo>
                <a:lnTo>
                  <a:pt x="39862" y="168329"/>
                </a:lnTo>
                <a:lnTo>
                  <a:pt x="42096" y="146086"/>
                </a:lnTo>
                <a:lnTo>
                  <a:pt x="46932" y="114315"/>
                </a:lnTo>
                <a:lnTo>
                  <a:pt x="48221" y="115721"/>
                </a:lnTo>
                <a:lnTo>
                  <a:pt x="50035" y="147647"/>
                </a:lnTo>
                <a:lnTo>
                  <a:pt x="50573" y="200380"/>
                </a:lnTo>
                <a:lnTo>
                  <a:pt x="50755" y="287309"/>
                </a:lnTo>
                <a:lnTo>
                  <a:pt x="49359" y="311484"/>
                </a:lnTo>
                <a:lnTo>
                  <a:pt x="47017" y="337478"/>
                </a:lnTo>
                <a:lnTo>
                  <a:pt x="44044" y="364685"/>
                </a:lnTo>
                <a:lnTo>
                  <a:pt x="42063" y="391290"/>
                </a:lnTo>
                <a:lnTo>
                  <a:pt x="40742" y="417493"/>
                </a:lnTo>
                <a:lnTo>
                  <a:pt x="39861" y="443429"/>
                </a:lnTo>
                <a:lnTo>
                  <a:pt x="40685" y="469186"/>
                </a:lnTo>
                <a:lnTo>
                  <a:pt x="42646" y="494824"/>
                </a:lnTo>
                <a:lnTo>
                  <a:pt x="45363" y="520382"/>
                </a:lnTo>
                <a:lnTo>
                  <a:pt x="47176" y="544477"/>
                </a:lnTo>
                <a:lnTo>
                  <a:pt x="48384" y="567595"/>
                </a:lnTo>
                <a:lnTo>
                  <a:pt x="49726" y="612098"/>
                </a:lnTo>
                <a:lnTo>
                  <a:pt x="50658" y="712696"/>
                </a:lnTo>
                <a:lnTo>
                  <a:pt x="54499" y="744320"/>
                </a:lnTo>
                <a:lnTo>
                  <a:pt x="57500" y="758680"/>
                </a:lnTo>
                <a:lnTo>
                  <a:pt x="59500" y="759786"/>
                </a:lnTo>
                <a:lnTo>
                  <a:pt x="61722" y="738438"/>
                </a:lnTo>
                <a:lnTo>
                  <a:pt x="62709" y="704491"/>
                </a:lnTo>
                <a:lnTo>
                  <a:pt x="63500" y="137360"/>
                </a:lnTo>
                <a:lnTo>
                  <a:pt x="64910" y="115562"/>
                </a:lnTo>
                <a:lnTo>
                  <a:pt x="67262" y="95386"/>
                </a:lnTo>
                <a:lnTo>
                  <a:pt x="70241" y="76291"/>
                </a:lnTo>
                <a:lnTo>
                  <a:pt x="72228" y="72027"/>
                </a:lnTo>
                <a:lnTo>
                  <a:pt x="73552" y="77651"/>
                </a:lnTo>
                <a:lnTo>
                  <a:pt x="75023" y="103656"/>
                </a:lnTo>
                <a:lnTo>
                  <a:pt x="75676" y="134028"/>
                </a:lnTo>
                <a:lnTo>
                  <a:pt x="76154" y="250755"/>
                </a:lnTo>
                <a:lnTo>
                  <a:pt x="77580" y="274414"/>
                </a:lnTo>
                <a:lnTo>
                  <a:pt x="79942" y="300065"/>
                </a:lnTo>
                <a:lnTo>
                  <a:pt x="82928" y="327043"/>
                </a:lnTo>
                <a:lnTo>
                  <a:pt x="84918" y="353495"/>
                </a:lnTo>
                <a:lnTo>
                  <a:pt x="86245" y="379596"/>
                </a:lnTo>
                <a:lnTo>
                  <a:pt x="87720" y="431176"/>
                </a:lnTo>
                <a:lnTo>
                  <a:pt x="88376" y="482322"/>
                </a:lnTo>
                <a:lnTo>
                  <a:pt x="87139" y="507815"/>
                </a:lnTo>
                <a:lnTo>
                  <a:pt x="84904" y="533276"/>
                </a:lnTo>
                <a:lnTo>
                  <a:pt x="82002" y="558717"/>
                </a:lnTo>
                <a:lnTo>
                  <a:pt x="81479" y="582734"/>
                </a:lnTo>
                <a:lnTo>
                  <a:pt x="82541" y="605800"/>
                </a:lnTo>
                <a:lnTo>
                  <a:pt x="84661" y="628233"/>
                </a:lnTo>
                <a:lnTo>
                  <a:pt x="86073" y="648833"/>
                </a:lnTo>
                <a:lnTo>
                  <a:pt x="87016" y="668211"/>
                </a:lnTo>
                <a:lnTo>
                  <a:pt x="87644" y="686773"/>
                </a:lnTo>
                <a:lnTo>
                  <a:pt x="89473" y="706204"/>
                </a:lnTo>
                <a:lnTo>
                  <a:pt x="92104" y="726214"/>
                </a:lnTo>
                <a:lnTo>
                  <a:pt x="97380" y="754562"/>
                </a:lnTo>
                <a:lnTo>
                  <a:pt x="98786" y="754219"/>
                </a:lnTo>
                <a:lnTo>
                  <a:pt x="100765" y="726768"/>
                </a:lnTo>
                <a:lnTo>
                  <a:pt x="101352" y="679124"/>
                </a:lnTo>
                <a:lnTo>
                  <a:pt x="101600" y="124140"/>
                </a:lnTo>
                <a:lnTo>
                  <a:pt x="103010" y="103927"/>
                </a:lnTo>
                <a:lnTo>
                  <a:pt x="108341" y="70178"/>
                </a:lnTo>
                <a:lnTo>
                  <a:pt x="110328" y="65130"/>
                </a:lnTo>
                <a:lnTo>
                  <a:pt x="111652" y="67409"/>
                </a:lnTo>
                <a:lnTo>
                  <a:pt x="113123" y="89226"/>
                </a:lnTo>
                <a:lnTo>
                  <a:pt x="113951" y="154221"/>
                </a:lnTo>
                <a:lnTo>
                  <a:pt x="114298" y="463893"/>
                </a:lnTo>
                <a:lnTo>
                  <a:pt x="115709" y="485650"/>
                </a:lnTo>
                <a:lnTo>
                  <a:pt x="118061" y="507211"/>
                </a:lnTo>
                <a:lnTo>
                  <a:pt x="121041" y="528640"/>
                </a:lnTo>
                <a:lnTo>
                  <a:pt x="123027" y="548571"/>
                </a:lnTo>
                <a:lnTo>
                  <a:pt x="124351" y="567503"/>
                </a:lnTo>
                <a:lnTo>
                  <a:pt x="125234" y="585768"/>
                </a:lnTo>
                <a:lnTo>
                  <a:pt x="129978" y="621115"/>
                </a:lnTo>
                <a:lnTo>
                  <a:pt x="135379" y="655640"/>
                </a:lnTo>
                <a:lnTo>
                  <a:pt x="137779" y="689799"/>
                </a:lnTo>
                <a:lnTo>
                  <a:pt x="139830" y="696933"/>
                </a:lnTo>
                <a:lnTo>
                  <a:pt x="142609" y="697455"/>
                </a:lnTo>
                <a:lnTo>
                  <a:pt x="145873" y="693570"/>
                </a:lnTo>
                <a:lnTo>
                  <a:pt x="149499" y="666675"/>
                </a:lnTo>
                <a:lnTo>
                  <a:pt x="150466" y="647650"/>
                </a:lnTo>
                <a:lnTo>
                  <a:pt x="151541" y="607696"/>
                </a:lnTo>
                <a:lnTo>
                  <a:pt x="151827" y="587164"/>
                </a:lnTo>
                <a:lnTo>
                  <a:pt x="150607" y="566420"/>
                </a:lnTo>
                <a:lnTo>
                  <a:pt x="148382" y="545536"/>
                </a:lnTo>
                <a:lnTo>
                  <a:pt x="145488" y="524557"/>
                </a:lnTo>
                <a:lnTo>
                  <a:pt x="143558" y="503516"/>
                </a:lnTo>
                <a:lnTo>
                  <a:pt x="142272" y="482432"/>
                </a:lnTo>
                <a:lnTo>
                  <a:pt x="140843" y="440192"/>
                </a:lnTo>
                <a:lnTo>
                  <a:pt x="139850" y="341165"/>
                </a:lnTo>
                <a:lnTo>
                  <a:pt x="138389" y="321988"/>
                </a:lnTo>
                <a:lnTo>
                  <a:pt x="136004" y="302147"/>
                </a:lnTo>
                <a:lnTo>
                  <a:pt x="133002" y="281864"/>
                </a:lnTo>
                <a:lnTo>
                  <a:pt x="131002" y="262699"/>
                </a:lnTo>
                <a:lnTo>
                  <a:pt x="129668" y="244276"/>
                </a:lnTo>
                <a:lnTo>
                  <a:pt x="128185" y="208756"/>
                </a:lnTo>
                <a:lnTo>
                  <a:pt x="127351" y="155614"/>
                </a:lnTo>
                <a:lnTo>
                  <a:pt x="127103" y="108510"/>
                </a:lnTo>
                <a:lnTo>
                  <a:pt x="127020" y="136727"/>
                </a:lnTo>
                <a:lnTo>
                  <a:pt x="128420" y="166601"/>
                </a:lnTo>
                <a:lnTo>
                  <a:pt x="130768" y="184445"/>
                </a:lnTo>
                <a:lnTo>
                  <a:pt x="133746" y="203396"/>
                </a:lnTo>
                <a:lnTo>
                  <a:pt x="135730" y="223086"/>
                </a:lnTo>
                <a:lnTo>
                  <a:pt x="137053" y="243268"/>
                </a:lnTo>
                <a:lnTo>
                  <a:pt x="137935" y="263779"/>
                </a:lnTo>
                <a:lnTo>
                  <a:pt x="138915" y="309146"/>
                </a:lnTo>
                <a:lnTo>
                  <a:pt x="139686" y="539956"/>
                </a:lnTo>
                <a:lnTo>
                  <a:pt x="141102" y="560348"/>
                </a:lnTo>
                <a:lnTo>
                  <a:pt x="143456" y="579587"/>
                </a:lnTo>
                <a:lnTo>
                  <a:pt x="146437" y="598058"/>
                </a:lnTo>
                <a:lnTo>
                  <a:pt x="149749" y="633633"/>
                </a:lnTo>
                <a:lnTo>
                  <a:pt x="151222" y="668259"/>
                </a:lnTo>
                <a:lnTo>
                  <a:pt x="151876" y="702463"/>
                </a:lnTo>
                <a:lnTo>
                  <a:pt x="153461" y="708197"/>
                </a:lnTo>
                <a:lnTo>
                  <a:pt x="155930" y="706376"/>
                </a:lnTo>
                <a:lnTo>
                  <a:pt x="158987" y="699517"/>
                </a:lnTo>
                <a:lnTo>
                  <a:pt x="159613" y="683656"/>
                </a:lnTo>
                <a:lnTo>
                  <a:pt x="158620" y="661793"/>
                </a:lnTo>
                <a:lnTo>
                  <a:pt x="156547" y="635928"/>
                </a:lnTo>
                <a:lnTo>
                  <a:pt x="155164" y="613041"/>
                </a:lnTo>
                <a:lnTo>
                  <a:pt x="153628" y="572559"/>
                </a:lnTo>
                <a:lnTo>
                  <a:pt x="152764" y="511292"/>
                </a:lnTo>
                <a:lnTo>
                  <a:pt x="152431" y="385150"/>
                </a:lnTo>
                <a:lnTo>
                  <a:pt x="151010" y="364011"/>
                </a:lnTo>
                <a:lnTo>
                  <a:pt x="148651" y="342863"/>
                </a:lnTo>
                <a:lnTo>
                  <a:pt x="145667" y="321709"/>
                </a:lnTo>
                <a:lnTo>
                  <a:pt x="143678" y="301961"/>
                </a:lnTo>
                <a:lnTo>
                  <a:pt x="142351" y="283152"/>
                </a:lnTo>
                <a:lnTo>
                  <a:pt x="141468" y="264967"/>
                </a:lnTo>
                <a:lnTo>
                  <a:pt x="140485" y="229711"/>
                </a:lnTo>
                <a:lnTo>
                  <a:pt x="139855" y="147602"/>
                </a:lnTo>
                <a:lnTo>
                  <a:pt x="141214" y="139323"/>
                </a:lnTo>
                <a:lnTo>
                  <a:pt x="143531" y="140860"/>
                </a:lnTo>
                <a:lnTo>
                  <a:pt x="146487" y="148940"/>
                </a:lnTo>
                <a:lnTo>
                  <a:pt x="149772" y="172969"/>
                </a:lnTo>
                <a:lnTo>
                  <a:pt x="151231" y="203875"/>
                </a:lnTo>
                <a:lnTo>
                  <a:pt x="152054" y="262353"/>
                </a:lnTo>
                <a:lnTo>
                  <a:pt x="152354" y="382099"/>
                </a:lnTo>
                <a:lnTo>
                  <a:pt x="153780" y="407133"/>
                </a:lnTo>
                <a:lnTo>
                  <a:pt x="156142" y="432288"/>
                </a:lnTo>
                <a:lnTo>
                  <a:pt x="159128" y="457525"/>
                </a:lnTo>
                <a:lnTo>
                  <a:pt x="161118" y="481406"/>
                </a:lnTo>
                <a:lnTo>
                  <a:pt x="162445" y="504382"/>
                </a:lnTo>
                <a:lnTo>
                  <a:pt x="163920" y="548725"/>
                </a:lnTo>
                <a:lnTo>
                  <a:pt x="164576" y="591951"/>
                </a:lnTo>
                <a:lnTo>
                  <a:pt x="166161" y="611945"/>
                </a:lnTo>
                <a:lnTo>
                  <a:pt x="168630" y="630919"/>
                </a:lnTo>
                <a:lnTo>
                  <a:pt x="175135" y="665641"/>
                </a:lnTo>
                <a:lnTo>
                  <a:pt x="182730" y="695185"/>
                </a:lnTo>
                <a:lnTo>
                  <a:pt x="186731" y="697701"/>
                </a:lnTo>
                <a:lnTo>
                  <a:pt x="190810" y="692323"/>
                </a:lnTo>
                <a:lnTo>
                  <a:pt x="194940" y="681682"/>
                </a:lnTo>
                <a:lnTo>
                  <a:pt x="199528" y="651043"/>
                </a:lnTo>
                <a:lnTo>
                  <a:pt x="200752" y="632995"/>
                </a:lnTo>
                <a:lnTo>
                  <a:pt x="201568" y="613908"/>
                </a:lnTo>
                <a:lnTo>
                  <a:pt x="202474" y="573885"/>
                </a:lnTo>
                <a:lnTo>
                  <a:pt x="201305" y="551923"/>
                </a:lnTo>
                <a:lnTo>
                  <a:pt x="199114" y="528815"/>
                </a:lnTo>
                <a:lnTo>
                  <a:pt x="196243" y="504943"/>
                </a:lnTo>
                <a:lnTo>
                  <a:pt x="194328" y="481973"/>
                </a:lnTo>
                <a:lnTo>
                  <a:pt x="193052" y="459604"/>
                </a:lnTo>
                <a:lnTo>
                  <a:pt x="192202" y="437636"/>
                </a:lnTo>
                <a:lnTo>
                  <a:pt x="191256" y="390649"/>
                </a:lnTo>
                <a:lnTo>
                  <a:pt x="190502" y="132824"/>
                </a:lnTo>
                <a:lnTo>
                  <a:pt x="190500" y="246256"/>
                </a:lnTo>
                <a:lnTo>
                  <a:pt x="191910" y="264359"/>
                </a:lnTo>
                <a:lnTo>
                  <a:pt x="194262" y="283484"/>
                </a:lnTo>
                <a:lnTo>
                  <a:pt x="197241" y="303289"/>
                </a:lnTo>
                <a:lnTo>
                  <a:pt x="199228" y="323548"/>
                </a:lnTo>
                <a:lnTo>
                  <a:pt x="200552" y="344110"/>
                </a:lnTo>
                <a:lnTo>
                  <a:pt x="201434" y="364873"/>
                </a:lnTo>
                <a:lnTo>
                  <a:pt x="202415" y="406758"/>
                </a:lnTo>
                <a:lnTo>
                  <a:pt x="202676" y="427805"/>
                </a:lnTo>
                <a:lnTo>
                  <a:pt x="204261" y="448892"/>
                </a:lnTo>
                <a:lnTo>
                  <a:pt x="206730" y="470006"/>
                </a:lnTo>
                <a:lnTo>
                  <a:pt x="209787" y="491137"/>
                </a:lnTo>
                <a:lnTo>
                  <a:pt x="211825" y="512280"/>
                </a:lnTo>
                <a:lnTo>
                  <a:pt x="213183" y="533431"/>
                </a:lnTo>
                <a:lnTo>
                  <a:pt x="214088" y="554587"/>
                </a:lnTo>
                <a:lnTo>
                  <a:pt x="218857" y="589383"/>
                </a:lnTo>
                <a:lnTo>
                  <a:pt x="225681" y="620370"/>
                </a:lnTo>
                <a:lnTo>
                  <a:pt x="233417" y="652957"/>
                </a:lnTo>
                <a:lnTo>
                  <a:pt x="237456" y="656849"/>
                </a:lnTo>
                <a:lnTo>
                  <a:pt x="241559" y="652388"/>
                </a:lnTo>
                <a:lnTo>
                  <a:pt x="245706" y="642358"/>
                </a:lnTo>
                <a:lnTo>
                  <a:pt x="246550" y="616163"/>
                </a:lnTo>
                <a:lnTo>
                  <a:pt x="243633" y="585705"/>
                </a:lnTo>
                <a:lnTo>
                  <a:pt x="242337" y="553354"/>
                </a:lnTo>
                <a:lnTo>
                  <a:pt x="241606" y="496665"/>
                </a:lnTo>
                <a:lnTo>
                  <a:pt x="240093" y="476454"/>
                </a:lnTo>
                <a:lnTo>
                  <a:pt x="237673" y="455925"/>
                </a:lnTo>
                <a:lnTo>
                  <a:pt x="234649" y="435183"/>
                </a:lnTo>
                <a:lnTo>
                  <a:pt x="232633" y="414300"/>
                </a:lnTo>
                <a:lnTo>
                  <a:pt x="231288" y="393322"/>
                </a:lnTo>
                <a:lnTo>
                  <a:pt x="230392" y="372281"/>
                </a:lnTo>
                <a:lnTo>
                  <a:pt x="229396" y="330087"/>
                </a:lnTo>
                <a:lnTo>
                  <a:pt x="228757" y="245511"/>
                </a:lnTo>
                <a:lnTo>
                  <a:pt x="227293" y="225762"/>
                </a:lnTo>
                <a:lnTo>
                  <a:pt x="224907" y="206953"/>
                </a:lnTo>
                <a:lnTo>
                  <a:pt x="221904" y="188768"/>
                </a:lnTo>
                <a:lnTo>
                  <a:pt x="218568" y="153511"/>
                </a:lnTo>
                <a:lnTo>
                  <a:pt x="217678" y="136207"/>
                </a:lnTo>
                <a:lnTo>
                  <a:pt x="216690" y="98166"/>
                </a:lnTo>
                <a:lnTo>
                  <a:pt x="216251" y="70440"/>
                </a:lnTo>
                <a:lnTo>
                  <a:pt x="216134" y="70949"/>
                </a:lnTo>
                <a:lnTo>
                  <a:pt x="215946" y="112322"/>
                </a:lnTo>
                <a:lnTo>
                  <a:pt x="219683" y="146346"/>
                </a:lnTo>
                <a:lnTo>
                  <a:pt x="222655" y="165298"/>
                </a:lnTo>
                <a:lnTo>
                  <a:pt x="224637" y="184987"/>
                </a:lnTo>
                <a:lnTo>
                  <a:pt x="225958" y="205169"/>
                </a:lnTo>
                <a:lnTo>
                  <a:pt x="226838" y="225679"/>
                </a:lnTo>
                <a:lnTo>
                  <a:pt x="227817" y="271046"/>
                </a:lnTo>
                <a:lnTo>
                  <a:pt x="228444" y="362416"/>
                </a:lnTo>
                <a:lnTo>
                  <a:pt x="229907" y="384133"/>
                </a:lnTo>
                <a:lnTo>
                  <a:pt x="232293" y="405666"/>
                </a:lnTo>
                <a:lnTo>
                  <a:pt x="235295" y="427077"/>
                </a:lnTo>
                <a:lnTo>
                  <a:pt x="237297" y="449818"/>
                </a:lnTo>
                <a:lnTo>
                  <a:pt x="238631" y="473445"/>
                </a:lnTo>
                <a:lnTo>
                  <a:pt x="240114" y="519453"/>
                </a:lnTo>
                <a:lnTo>
                  <a:pt x="240772" y="558716"/>
                </a:lnTo>
                <a:lnTo>
                  <a:pt x="244828" y="591218"/>
                </a:lnTo>
                <a:lnTo>
                  <a:pt x="251335" y="621186"/>
                </a:lnTo>
                <a:lnTo>
                  <a:pt x="258929" y="653319"/>
                </a:lnTo>
                <a:lnTo>
                  <a:pt x="260108" y="659913"/>
                </a:lnTo>
                <a:lnTo>
                  <a:pt x="259484" y="660075"/>
                </a:lnTo>
                <a:lnTo>
                  <a:pt x="257655" y="655950"/>
                </a:lnTo>
                <a:lnTo>
                  <a:pt x="255082" y="623176"/>
                </a:lnTo>
                <a:lnTo>
                  <a:pt x="250718" y="593526"/>
                </a:lnTo>
                <a:lnTo>
                  <a:pt x="245485" y="560122"/>
                </a:lnTo>
                <a:lnTo>
                  <a:pt x="244090" y="541337"/>
                </a:lnTo>
                <a:lnTo>
                  <a:pt x="243160" y="521758"/>
                </a:lnTo>
                <a:lnTo>
                  <a:pt x="241129" y="501650"/>
                </a:lnTo>
                <a:lnTo>
                  <a:pt x="238363" y="481188"/>
                </a:lnTo>
                <a:lnTo>
                  <a:pt x="235109" y="460492"/>
                </a:lnTo>
                <a:lnTo>
                  <a:pt x="232939" y="439639"/>
                </a:lnTo>
                <a:lnTo>
                  <a:pt x="231492" y="418681"/>
                </a:lnTo>
                <a:lnTo>
                  <a:pt x="230528" y="397654"/>
                </a:lnTo>
                <a:lnTo>
                  <a:pt x="228474" y="376580"/>
                </a:lnTo>
                <a:lnTo>
                  <a:pt x="225694" y="355475"/>
                </a:lnTo>
                <a:lnTo>
                  <a:pt x="222429" y="334350"/>
                </a:lnTo>
                <a:lnTo>
                  <a:pt x="220253" y="313211"/>
                </a:lnTo>
                <a:lnTo>
                  <a:pt x="218802" y="292063"/>
                </a:lnTo>
                <a:lnTo>
                  <a:pt x="217189" y="251161"/>
                </a:lnTo>
                <a:lnTo>
                  <a:pt x="216473" y="214167"/>
                </a:lnTo>
                <a:lnTo>
                  <a:pt x="212391" y="178911"/>
                </a:lnTo>
                <a:lnTo>
                  <a:pt x="207285" y="144427"/>
                </a:lnTo>
                <a:lnTo>
                  <a:pt x="205016" y="110286"/>
                </a:lnTo>
                <a:lnTo>
                  <a:pt x="204006" y="76297"/>
                </a:lnTo>
                <a:lnTo>
                  <a:pt x="203737" y="59331"/>
                </a:lnTo>
                <a:lnTo>
                  <a:pt x="204969" y="55076"/>
                </a:lnTo>
                <a:lnTo>
                  <a:pt x="207202" y="59295"/>
                </a:lnTo>
                <a:lnTo>
                  <a:pt x="212034" y="81386"/>
                </a:lnTo>
                <a:lnTo>
                  <a:pt x="214182" y="110020"/>
                </a:lnTo>
                <a:lnTo>
                  <a:pt x="218899" y="145323"/>
                </a:lnTo>
                <a:lnTo>
                  <a:pt x="222132" y="164615"/>
                </a:lnTo>
                <a:lnTo>
                  <a:pt x="224288" y="184532"/>
                </a:lnTo>
                <a:lnTo>
                  <a:pt x="225725" y="204866"/>
                </a:lnTo>
                <a:lnTo>
                  <a:pt x="226683" y="225477"/>
                </a:lnTo>
                <a:lnTo>
                  <a:pt x="228733" y="246274"/>
                </a:lnTo>
                <a:lnTo>
                  <a:pt x="231511" y="267193"/>
                </a:lnTo>
                <a:lnTo>
                  <a:pt x="234774" y="288195"/>
                </a:lnTo>
                <a:lnTo>
                  <a:pt x="236949" y="310663"/>
                </a:lnTo>
                <a:lnTo>
                  <a:pt x="238400" y="334109"/>
                </a:lnTo>
                <a:lnTo>
                  <a:pt x="240010" y="381326"/>
                </a:lnTo>
                <a:lnTo>
                  <a:pt x="240727" y="425830"/>
                </a:lnTo>
                <a:lnTo>
                  <a:pt x="242329" y="447575"/>
                </a:lnTo>
                <a:lnTo>
                  <a:pt x="244808" y="469128"/>
                </a:lnTo>
                <a:lnTo>
                  <a:pt x="247872" y="490552"/>
                </a:lnTo>
                <a:lnTo>
                  <a:pt x="255039" y="533171"/>
                </a:lnTo>
                <a:lnTo>
                  <a:pt x="271138" y="618021"/>
                </a:lnTo>
                <a:lnTo>
                  <a:pt x="275303" y="627914"/>
                </a:lnTo>
                <a:lnTo>
                  <a:pt x="279490" y="630276"/>
                </a:lnTo>
                <a:lnTo>
                  <a:pt x="283694" y="627617"/>
                </a:lnTo>
                <a:lnTo>
                  <a:pt x="284600" y="598322"/>
                </a:lnTo>
                <a:lnTo>
                  <a:pt x="282867" y="576681"/>
                </a:lnTo>
                <a:lnTo>
                  <a:pt x="281711" y="555199"/>
                </a:lnTo>
                <a:lnTo>
                  <a:pt x="280427" y="512514"/>
                </a:lnTo>
                <a:lnTo>
                  <a:pt x="278673" y="492664"/>
                </a:lnTo>
                <a:lnTo>
                  <a:pt x="276093" y="473787"/>
                </a:lnTo>
                <a:lnTo>
                  <a:pt x="272962" y="455558"/>
                </a:lnTo>
                <a:lnTo>
                  <a:pt x="270874" y="436350"/>
                </a:lnTo>
                <a:lnTo>
                  <a:pt x="269482" y="416488"/>
                </a:lnTo>
                <a:lnTo>
                  <a:pt x="268554" y="396192"/>
                </a:lnTo>
                <a:lnTo>
                  <a:pt x="266525" y="377017"/>
                </a:lnTo>
                <a:lnTo>
                  <a:pt x="263761" y="358589"/>
                </a:lnTo>
                <a:lnTo>
                  <a:pt x="258338" y="323062"/>
                </a:lnTo>
                <a:lnTo>
                  <a:pt x="255928" y="288457"/>
                </a:lnTo>
                <a:lnTo>
                  <a:pt x="254857" y="254262"/>
                </a:lnTo>
                <a:lnTo>
                  <a:pt x="254571" y="237241"/>
                </a:lnTo>
                <a:lnTo>
                  <a:pt x="252969" y="217427"/>
                </a:lnTo>
                <a:lnTo>
                  <a:pt x="250490" y="195751"/>
                </a:lnTo>
                <a:lnTo>
                  <a:pt x="247427" y="172834"/>
                </a:lnTo>
                <a:lnTo>
                  <a:pt x="245385" y="151912"/>
                </a:lnTo>
                <a:lnTo>
                  <a:pt x="244023" y="132319"/>
                </a:lnTo>
                <a:lnTo>
                  <a:pt x="243115" y="113612"/>
                </a:lnTo>
                <a:lnTo>
                  <a:pt x="243921" y="106786"/>
                </a:lnTo>
                <a:lnTo>
                  <a:pt x="245869" y="107879"/>
                </a:lnTo>
                <a:lnTo>
                  <a:pt x="248579" y="114253"/>
                </a:lnTo>
                <a:lnTo>
                  <a:pt x="255354" y="143912"/>
                </a:lnTo>
                <a:lnTo>
                  <a:pt x="259136" y="163675"/>
                </a:lnTo>
                <a:lnTo>
                  <a:pt x="261657" y="182494"/>
                </a:lnTo>
                <a:lnTo>
                  <a:pt x="263338" y="200685"/>
                </a:lnTo>
                <a:lnTo>
                  <a:pt x="264459" y="218456"/>
                </a:lnTo>
                <a:lnTo>
                  <a:pt x="266617" y="237359"/>
                </a:lnTo>
                <a:lnTo>
                  <a:pt x="269467" y="257018"/>
                </a:lnTo>
                <a:lnTo>
                  <a:pt x="272777" y="277178"/>
                </a:lnTo>
                <a:lnTo>
                  <a:pt x="274985" y="297674"/>
                </a:lnTo>
                <a:lnTo>
                  <a:pt x="276457" y="318394"/>
                </a:lnTo>
                <a:lnTo>
                  <a:pt x="277438" y="339263"/>
                </a:lnTo>
                <a:lnTo>
                  <a:pt x="279503" y="360230"/>
                </a:lnTo>
                <a:lnTo>
                  <a:pt x="282291" y="381265"/>
                </a:lnTo>
                <a:lnTo>
                  <a:pt x="285560" y="402343"/>
                </a:lnTo>
                <a:lnTo>
                  <a:pt x="292956" y="444578"/>
                </a:lnTo>
                <a:lnTo>
                  <a:pt x="309202" y="529182"/>
                </a:lnTo>
                <a:lnTo>
                  <a:pt x="311968" y="548932"/>
                </a:lnTo>
                <a:lnTo>
                  <a:pt x="313812" y="567743"/>
                </a:lnTo>
                <a:lnTo>
                  <a:pt x="317272" y="602286"/>
                </a:lnTo>
                <a:lnTo>
                  <a:pt x="323513" y="631749"/>
                </a:lnTo>
                <a:lnTo>
                  <a:pt x="327153" y="634244"/>
                </a:lnTo>
                <a:lnTo>
                  <a:pt x="330990" y="628851"/>
                </a:lnTo>
                <a:lnTo>
                  <a:pt x="334960" y="618201"/>
                </a:lnTo>
                <a:lnTo>
                  <a:pt x="339371" y="591315"/>
                </a:lnTo>
                <a:lnTo>
                  <a:pt x="339920" y="560551"/>
                </a:lnTo>
                <a:lnTo>
                  <a:pt x="333707" y="511497"/>
                </a:lnTo>
                <a:lnTo>
                  <a:pt x="331758" y="478039"/>
                </a:lnTo>
                <a:lnTo>
                  <a:pt x="327129" y="444354"/>
                </a:lnTo>
                <a:lnTo>
                  <a:pt x="321779" y="410568"/>
                </a:lnTo>
                <a:lnTo>
                  <a:pt x="319402" y="376737"/>
                </a:lnTo>
                <a:lnTo>
                  <a:pt x="318345" y="342887"/>
                </a:lnTo>
                <a:lnTo>
                  <a:pt x="316464" y="309027"/>
                </a:lnTo>
                <a:lnTo>
                  <a:pt x="310925" y="275164"/>
                </a:lnTo>
                <a:lnTo>
                  <a:pt x="307522" y="241298"/>
                </a:lnTo>
                <a:lnTo>
                  <a:pt x="304598" y="206021"/>
                </a:lnTo>
                <a:lnTo>
                  <a:pt x="301843" y="186736"/>
                </a:lnTo>
                <a:lnTo>
                  <a:pt x="297841" y="160605"/>
                </a:lnTo>
                <a:lnTo>
                  <a:pt x="310346" y="205395"/>
                </a:lnTo>
                <a:lnTo>
                  <a:pt x="314321" y="233338"/>
                </a:lnTo>
                <a:lnTo>
                  <a:pt x="316086" y="265983"/>
                </a:lnTo>
                <a:lnTo>
                  <a:pt x="316872" y="304011"/>
                </a:lnTo>
                <a:lnTo>
                  <a:pt x="318492" y="322618"/>
                </a:lnTo>
                <a:lnTo>
                  <a:pt x="320983" y="340667"/>
                </a:lnTo>
                <a:lnTo>
                  <a:pt x="327514" y="377185"/>
                </a:lnTo>
                <a:lnTo>
                  <a:pt x="335121" y="416934"/>
                </a:lnTo>
                <a:lnTo>
                  <a:pt x="337714" y="437411"/>
                </a:lnTo>
                <a:lnTo>
                  <a:pt x="339442" y="458119"/>
                </a:lnTo>
                <a:lnTo>
                  <a:pt x="340595" y="478979"/>
                </a:lnTo>
                <a:lnTo>
                  <a:pt x="342774" y="498530"/>
                </a:lnTo>
                <a:lnTo>
                  <a:pt x="345638" y="517209"/>
                </a:lnTo>
                <a:lnTo>
                  <a:pt x="348959" y="535306"/>
                </a:lnTo>
                <a:lnTo>
                  <a:pt x="356411" y="570465"/>
                </a:lnTo>
                <a:lnTo>
                  <a:pt x="364427" y="606318"/>
                </a:lnTo>
                <a:lnTo>
                  <a:pt x="372693" y="645771"/>
                </a:lnTo>
                <a:lnTo>
                  <a:pt x="375462" y="652058"/>
                </a:lnTo>
                <a:lnTo>
                  <a:pt x="377307" y="649194"/>
                </a:lnTo>
                <a:lnTo>
                  <a:pt x="379905" y="615216"/>
                </a:lnTo>
                <a:lnTo>
                  <a:pt x="379102" y="583874"/>
                </a:lnTo>
                <a:lnTo>
                  <a:pt x="376912" y="565638"/>
                </a:lnTo>
                <a:lnTo>
                  <a:pt x="374041" y="546425"/>
                </a:lnTo>
                <a:lnTo>
                  <a:pt x="372127" y="526561"/>
                </a:lnTo>
                <a:lnTo>
                  <a:pt x="370851" y="506263"/>
                </a:lnTo>
                <a:lnTo>
                  <a:pt x="370001" y="485675"/>
                </a:lnTo>
                <a:lnTo>
                  <a:pt x="368023" y="464894"/>
                </a:lnTo>
                <a:lnTo>
                  <a:pt x="365293" y="443985"/>
                </a:lnTo>
                <a:lnTo>
                  <a:pt x="362062" y="422990"/>
                </a:lnTo>
                <a:lnTo>
                  <a:pt x="359908" y="401937"/>
                </a:lnTo>
                <a:lnTo>
                  <a:pt x="358471" y="380847"/>
                </a:lnTo>
                <a:lnTo>
                  <a:pt x="356876" y="340009"/>
                </a:lnTo>
                <a:lnTo>
                  <a:pt x="356167" y="303045"/>
                </a:lnTo>
                <a:lnTo>
                  <a:pt x="352089" y="267801"/>
                </a:lnTo>
                <a:lnTo>
                  <a:pt x="346984" y="233322"/>
                </a:lnTo>
                <a:lnTo>
                  <a:pt x="344715" y="199184"/>
                </a:lnTo>
                <a:lnTo>
                  <a:pt x="343706" y="161433"/>
                </a:lnTo>
                <a:lnTo>
                  <a:pt x="343437" y="141489"/>
                </a:lnTo>
                <a:lnTo>
                  <a:pt x="344669" y="132426"/>
                </a:lnTo>
                <a:lnTo>
                  <a:pt x="346902" y="130617"/>
                </a:lnTo>
                <a:lnTo>
                  <a:pt x="349801" y="133644"/>
                </a:lnTo>
                <a:lnTo>
                  <a:pt x="360623" y="164873"/>
                </a:lnTo>
                <a:lnTo>
                  <a:pt x="364888" y="194162"/>
                </a:lnTo>
                <a:lnTo>
                  <a:pt x="366783" y="227405"/>
                </a:lnTo>
                <a:lnTo>
                  <a:pt x="367626" y="265698"/>
                </a:lnTo>
                <a:lnTo>
                  <a:pt x="369261" y="285787"/>
                </a:lnTo>
                <a:lnTo>
                  <a:pt x="371763" y="306236"/>
                </a:lnTo>
                <a:lnTo>
                  <a:pt x="374842" y="326924"/>
                </a:lnTo>
                <a:lnTo>
                  <a:pt x="376894" y="347771"/>
                </a:lnTo>
                <a:lnTo>
                  <a:pt x="378262" y="368725"/>
                </a:lnTo>
                <a:lnTo>
                  <a:pt x="379175" y="389750"/>
                </a:lnTo>
                <a:lnTo>
                  <a:pt x="381194" y="410822"/>
                </a:lnTo>
                <a:lnTo>
                  <a:pt x="383951" y="431925"/>
                </a:lnTo>
                <a:lnTo>
                  <a:pt x="387201" y="453050"/>
                </a:lnTo>
                <a:lnTo>
                  <a:pt x="389367" y="474189"/>
                </a:lnTo>
                <a:lnTo>
                  <a:pt x="390811" y="495337"/>
                </a:lnTo>
                <a:lnTo>
                  <a:pt x="391774" y="516491"/>
                </a:lnTo>
                <a:lnTo>
                  <a:pt x="393827" y="536238"/>
                </a:lnTo>
                <a:lnTo>
                  <a:pt x="396606" y="555047"/>
                </a:lnTo>
                <a:lnTo>
                  <a:pt x="399870" y="573232"/>
                </a:lnTo>
                <a:lnTo>
                  <a:pt x="402047" y="592410"/>
                </a:lnTo>
                <a:lnTo>
                  <a:pt x="403498" y="612251"/>
                </a:lnTo>
                <a:lnTo>
                  <a:pt x="405110" y="640411"/>
                </a:lnTo>
                <a:lnTo>
                  <a:pt x="405540" y="640018"/>
                </a:lnTo>
                <a:lnTo>
                  <a:pt x="404607" y="620297"/>
                </a:lnTo>
                <a:lnTo>
                  <a:pt x="399488" y="578606"/>
                </a:lnTo>
                <a:lnTo>
                  <a:pt x="397558" y="557893"/>
                </a:lnTo>
                <a:lnTo>
                  <a:pt x="396272" y="538440"/>
                </a:lnTo>
                <a:lnTo>
                  <a:pt x="395415" y="519826"/>
                </a:lnTo>
                <a:lnTo>
                  <a:pt x="394461" y="480330"/>
                </a:lnTo>
                <a:lnTo>
                  <a:pt x="394207" y="459920"/>
                </a:lnTo>
                <a:lnTo>
                  <a:pt x="392627" y="440669"/>
                </a:lnTo>
                <a:lnTo>
                  <a:pt x="390162" y="422190"/>
                </a:lnTo>
                <a:lnTo>
                  <a:pt x="387108" y="404226"/>
                </a:lnTo>
                <a:lnTo>
                  <a:pt x="385072" y="382373"/>
                </a:lnTo>
                <a:lnTo>
                  <a:pt x="383714" y="357926"/>
                </a:lnTo>
                <a:lnTo>
                  <a:pt x="382809" y="331751"/>
                </a:lnTo>
                <a:lnTo>
                  <a:pt x="380795" y="308656"/>
                </a:lnTo>
                <a:lnTo>
                  <a:pt x="378041" y="287615"/>
                </a:lnTo>
                <a:lnTo>
                  <a:pt x="374794" y="267943"/>
                </a:lnTo>
                <a:lnTo>
                  <a:pt x="374949" y="234796"/>
                </a:lnTo>
                <a:lnTo>
                  <a:pt x="376966" y="220031"/>
                </a:lnTo>
                <a:lnTo>
                  <a:pt x="379721" y="214421"/>
                </a:lnTo>
                <a:lnTo>
                  <a:pt x="382969" y="214914"/>
                </a:lnTo>
                <a:lnTo>
                  <a:pt x="386546" y="219476"/>
                </a:lnTo>
                <a:lnTo>
                  <a:pt x="390521" y="250885"/>
                </a:lnTo>
                <a:lnTo>
                  <a:pt x="391580" y="273090"/>
                </a:lnTo>
                <a:lnTo>
                  <a:pt x="393698" y="294949"/>
                </a:lnTo>
                <a:lnTo>
                  <a:pt x="396520" y="316577"/>
                </a:lnTo>
                <a:lnTo>
                  <a:pt x="399813" y="338051"/>
                </a:lnTo>
                <a:lnTo>
                  <a:pt x="402009" y="359423"/>
                </a:lnTo>
                <a:lnTo>
                  <a:pt x="403473" y="380726"/>
                </a:lnTo>
                <a:lnTo>
                  <a:pt x="404448" y="401984"/>
                </a:lnTo>
                <a:lnTo>
                  <a:pt x="406510" y="423211"/>
                </a:lnTo>
                <a:lnTo>
                  <a:pt x="409295" y="444418"/>
                </a:lnTo>
                <a:lnTo>
                  <a:pt x="423905" y="535892"/>
                </a:lnTo>
                <a:lnTo>
                  <a:pt x="426536" y="559050"/>
                </a:lnTo>
                <a:lnTo>
                  <a:pt x="428291" y="581544"/>
                </a:lnTo>
                <a:lnTo>
                  <a:pt x="429461" y="603596"/>
                </a:lnTo>
                <a:lnTo>
                  <a:pt x="431651" y="626764"/>
                </a:lnTo>
                <a:lnTo>
                  <a:pt x="434523" y="650676"/>
                </a:lnTo>
                <a:lnTo>
                  <a:pt x="437849" y="675083"/>
                </a:lnTo>
                <a:lnTo>
                  <a:pt x="441476" y="697000"/>
                </a:lnTo>
                <a:lnTo>
                  <a:pt x="445306" y="717255"/>
                </a:lnTo>
                <a:lnTo>
                  <a:pt x="453325" y="754813"/>
                </a:lnTo>
                <a:lnTo>
                  <a:pt x="461592" y="790321"/>
                </a:lnTo>
                <a:lnTo>
                  <a:pt x="465773" y="810514"/>
                </a:lnTo>
                <a:lnTo>
                  <a:pt x="474180" y="855528"/>
                </a:lnTo>
                <a:lnTo>
                  <a:pt x="476987" y="863863"/>
                </a:lnTo>
                <a:lnTo>
                  <a:pt x="478857" y="862364"/>
                </a:lnTo>
                <a:lnTo>
                  <a:pt x="481491" y="830307"/>
                </a:lnTo>
                <a:lnTo>
                  <a:pt x="480696" y="799414"/>
                </a:lnTo>
                <a:lnTo>
                  <a:pt x="478508" y="781298"/>
                </a:lnTo>
                <a:lnTo>
                  <a:pt x="475639" y="762165"/>
                </a:lnTo>
                <a:lnTo>
                  <a:pt x="468687" y="722092"/>
                </a:lnTo>
                <a:lnTo>
                  <a:pt x="464858" y="701528"/>
                </a:lnTo>
                <a:lnTo>
                  <a:pt x="462305" y="682174"/>
                </a:lnTo>
                <a:lnTo>
                  <a:pt x="460603" y="663627"/>
                </a:lnTo>
                <a:lnTo>
                  <a:pt x="459468" y="645618"/>
                </a:lnTo>
                <a:lnTo>
                  <a:pt x="457301" y="626556"/>
                </a:lnTo>
                <a:lnTo>
                  <a:pt x="454445" y="606793"/>
                </a:lnTo>
                <a:lnTo>
                  <a:pt x="451129" y="586562"/>
                </a:lnTo>
                <a:lnTo>
                  <a:pt x="448919" y="567430"/>
                </a:lnTo>
                <a:lnTo>
                  <a:pt x="447447" y="549031"/>
                </a:lnTo>
                <a:lnTo>
                  <a:pt x="444398" y="513536"/>
                </a:lnTo>
                <a:lnTo>
                  <a:pt x="438339" y="478945"/>
                </a:lnTo>
                <a:lnTo>
                  <a:pt x="430943" y="448520"/>
                </a:lnTo>
                <a:lnTo>
                  <a:pt x="424364" y="419475"/>
                </a:lnTo>
                <a:lnTo>
                  <a:pt x="421439" y="387752"/>
                </a:lnTo>
                <a:lnTo>
                  <a:pt x="417837" y="381268"/>
                </a:lnTo>
                <a:lnTo>
                  <a:pt x="412613" y="381178"/>
                </a:lnTo>
                <a:lnTo>
                  <a:pt x="406309" y="385352"/>
                </a:lnTo>
                <a:lnTo>
                  <a:pt x="403517" y="393779"/>
                </a:lnTo>
                <a:lnTo>
                  <a:pt x="404178" y="418194"/>
                </a:lnTo>
                <a:lnTo>
                  <a:pt x="405412" y="447860"/>
                </a:lnTo>
                <a:lnTo>
                  <a:pt x="406106" y="500058"/>
                </a:lnTo>
                <a:lnTo>
                  <a:pt x="406204" y="519639"/>
                </a:lnTo>
                <a:lnTo>
                  <a:pt x="407681" y="541159"/>
                </a:lnTo>
                <a:lnTo>
                  <a:pt x="410075" y="563972"/>
                </a:lnTo>
                <a:lnTo>
                  <a:pt x="413084" y="587648"/>
                </a:lnTo>
                <a:lnTo>
                  <a:pt x="415089" y="611899"/>
                </a:lnTo>
                <a:lnTo>
                  <a:pt x="416425" y="636532"/>
                </a:lnTo>
                <a:lnTo>
                  <a:pt x="417911" y="686481"/>
                </a:lnTo>
                <a:lnTo>
                  <a:pt x="418572" y="736902"/>
                </a:lnTo>
                <a:lnTo>
                  <a:pt x="420158" y="762201"/>
                </a:lnTo>
                <a:lnTo>
                  <a:pt x="422628" y="787534"/>
                </a:lnTo>
                <a:lnTo>
                  <a:pt x="425685" y="812889"/>
                </a:lnTo>
                <a:lnTo>
                  <a:pt x="427723" y="838259"/>
                </a:lnTo>
                <a:lnTo>
                  <a:pt x="429082" y="863639"/>
                </a:lnTo>
                <a:lnTo>
                  <a:pt x="429988" y="889026"/>
                </a:lnTo>
                <a:lnTo>
                  <a:pt x="432003" y="913006"/>
                </a:lnTo>
                <a:lnTo>
                  <a:pt x="434757" y="936049"/>
                </a:lnTo>
                <a:lnTo>
                  <a:pt x="438005" y="958465"/>
                </a:lnTo>
                <a:lnTo>
                  <a:pt x="440170" y="980466"/>
                </a:lnTo>
                <a:lnTo>
                  <a:pt x="441613" y="1002188"/>
                </a:lnTo>
                <a:lnTo>
                  <a:pt x="442576" y="1023725"/>
                </a:lnTo>
                <a:lnTo>
                  <a:pt x="444628" y="1043728"/>
                </a:lnTo>
                <a:lnTo>
                  <a:pt x="447407" y="1062707"/>
                </a:lnTo>
                <a:lnTo>
                  <a:pt x="450671" y="1081004"/>
                </a:lnTo>
                <a:lnTo>
                  <a:pt x="454298" y="1116387"/>
                </a:lnTo>
                <a:lnTo>
                  <a:pt x="455266" y="1133724"/>
                </a:lnTo>
                <a:lnTo>
                  <a:pt x="454499" y="1139638"/>
                </a:lnTo>
                <a:lnTo>
                  <a:pt x="452577" y="1137937"/>
                </a:lnTo>
                <a:lnTo>
                  <a:pt x="443130" y="1108573"/>
                </a:lnTo>
                <a:lnTo>
                  <a:pt x="436835" y="1079721"/>
                </a:lnTo>
                <a:lnTo>
                  <a:pt x="431880" y="1030333"/>
                </a:lnTo>
                <a:lnTo>
                  <a:pt x="429031" y="1011444"/>
                </a:lnTo>
                <a:lnTo>
                  <a:pt x="422102" y="971641"/>
                </a:lnTo>
                <a:lnTo>
                  <a:pt x="364062" y="665149"/>
                </a:lnTo>
                <a:lnTo>
                  <a:pt x="361241" y="645221"/>
                </a:lnTo>
                <a:lnTo>
                  <a:pt x="359361" y="626292"/>
                </a:lnTo>
                <a:lnTo>
                  <a:pt x="355860" y="591618"/>
                </a:lnTo>
                <a:lnTo>
                  <a:pt x="349601" y="562097"/>
                </a:lnTo>
                <a:lnTo>
                  <a:pt x="342115" y="534865"/>
                </a:lnTo>
                <a:lnTo>
                  <a:pt x="334084" y="508651"/>
                </a:lnTo>
                <a:lnTo>
                  <a:pt x="329967" y="495734"/>
                </a:lnTo>
                <a:lnTo>
                  <a:pt x="317500" y="469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6934215" y="4272327"/>
            <a:ext cx="406386" cy="808560"/>
          </a:xfrm>
          <a:custGeom>
            <a:avLst/>
            <a:gdLst/>
            <a:ahLst/>
            <a:cxnLst/>
            <a:rect l="0" t="0" r="0" b="0"/>
            <a:pathLst>
              <a:path w="406386" h="808560">
                <a:moveTo>
                  <a:pt x="88885" y="198073"/>
                </a:moveTo>
                <a:lnTo>
                  <a:pt x="82143" y="225041"/>
                </a:lnTo>
                <a:lnTo>
                  <a:pt x="80156" y="238629"/>
                </a:lnTo>
                <a:lnTo>
                  <a:pt x="78832" y="253332"/>
                </a:lnTo>
                <a:lnTo>
                  <a:pt x="77950" y="268779"/>
                </a:lnTo>
                <a:lnTo>
                  <a:pt x="76969" y="300994"/>
                </a:lnTo>
                <a:lnTo>
                  <a:pt x="76708" y="317487"/>
                </a:lnTo>
                <a:lnTo>
                  <a:pt x="77944" y="335538"/>
                </a:lnTo>
                <a:lnTo>
                  <a:pt x="80180" y="354627"/>
                </a:lnTo>
                <a:lnTo>
                  <a:pt x="83082" y="374409"/>
                </a:lnTo>
                <a:lnTo>
                  <a:pt x="85016" y="396064"/>
                </a:lnTo>
                <a:lnTo>
                  <a:pt x="86306" y="418966"/>
                </a:lnTo>
                <a:lnTo>
                  <a:pt x="87165" y="442702"/>
                </a:lnTo>
                <a:lnTo>
                  <a:pt x="89150" y="466992"/>
                </a:lnTo>
                <a:lnTo>
                  <a:pt x="91883" y="491652"/>
                </a:lnTo>
                <a:lnTo>
                  <a:pt x="95117" y="516559"/>
                </a:lnTo>
                <a:lnTo>
                  <a:pt x="98684" y="540219"/>
                </a:lnTo>
                <a:lnTo>
                  <a:pt x="106410" y="585323"/>
                </a:lnTo>
                <a:lnTo>
                  <a:pt x="109034" y="607228"/>
                </a:lnTo>
                <a:lnTo>
                  <a:pt x="110785" y="628888"/>
                </a:lnTo>
                <a:lnTo>
                  <a:pt x="111951" y="650382"/>
                </a:lnTo>
                <a:lnTo>
                  <a:pt x="113247" y="693081"/>
                </a:lnTo>
                <a:lnTo>
                  <a:pt x="114080" y="771239"/>
                </a:lnTo>
                <a:lnTo>
                  <a:pt x="112737" y="779151"/>
                </a:lnTo>
                <a:lnTo>
                  <a:pt x="110430" y="780191"/>
                </a:lnTo>
                <a:lnTo>
                  <a:pt x="107482" y="776652"/>
                </a:lnTo>
                <a:lnTo>
                  <a:pt x="100443" y="757667"/>
                </a:lnTo>
                <a:lnTo>
                  <a:pt x="96590" y="744702"/>
                </a:lnTo>
                <a:lnTo>
                  <a:pt x="94021" y="730414"/>
                </a:lnTo>
                <a:lnTo>
                  <a:pt x="92309" y="715245"/>
                </a:lnTo>
                <a:lnTo>
                  <a:pt x="91167" y="699488"/>
                </a:lnTo>
                <a:lnTo>
                  <a:pt x="88995" y="680516"/>
                </a:lnTo>
                <a:lnTo>
                  <a:pt x="82819" y="636859"/>
                </a:lnTo>
                <a:lnTo>
                  <a:pt x="71408" y="564679"/>
                </a:lnTo>
                <a:lnTo>
                  <a:pt x="68767" y="539844"/>
                </a:lnTo>
                <a:lnTo>
                  <a:pt x="67006" y="514820"/>
                </a:lnTo>
                <a:lnTo>
                  <a:pt x="65832" y="489671"/>
                </a:lnTo>
                <a:lnTo>
                  <a:pt x="64528" y="439150"/>
                </a:lnTo>
                <a:lnTo>
                  <a:pt x="63493" y="194168"/>
                </a:lnTo>
                <a:lnTo>
                  <a:pt x="63485" y="287249"/>
                </a:lnTo>
                <a:lnTo>
                  <a:pt x="62074" y="308324"/>
                </a:lnTo>
                <a:lnTo>
                  <a:pt x="59722" y="330840"/>
                </a:lnTo>
                <a:lnTo>
                  <a:pt x="56743" y="354318"/>
                </a:lnTo>
                <a:lnTo>
                  <a:pt x="54756" y="378436"/>
                </a:lnTo>
                <a:lnTo>
                  <a:pt x="53432" y="402981"/>
                </a:lnTo>
                <a:lnTo>
                  <a:pt x="51961" y="454243"/>
                </a:lnTo>
                <a:lnTo>
                  <a:pt x="50791" y="781093"/>
                </a:lnTo>
                <a:lnTo>
                  <a:pt x="50788" y="802653"/>
                </a:lnTo>
                <a:lnTo>
                  <a:pt x="49376" y="808559"/>
                </a:lnTo>
                <a:lnTo>
                  <a:pt x="47023" y="804030"/>
                </a:lnTo>
                <a:lnTo>
                  <a:pt x="42057" y="779243"/>
                </a:lnTo>
                <a:lnTo>
                  <a:pt x="40733" y="764731"/>
                </a:lnTo>
                <a:lnTo>
                  <a:pt x="39850" y="749411"/>
                </a:lnTo>
                <a:lnTo>
                  <a:pt x="38869" y="706049"/>
                </a:lnTo>
                <a:lnTo>
                  <a:pt x="38088" y="340216"/>
                </a:lnTo>
                <a:lnTo>
                  <a:pt x="39498" y="314001"/>
                </a:lnTo>
                <a:lnTo>
                  <a:pt x="41849" y="288058"/>
                </a:lnTo>
                <a:lnTo>
                  <a:pt x="44827" y="262296"/>
                </a:lnTo>
                <a:lnTo>
                  <a:pt x="46813" y="239477"/>
                </a:lnTo>
                <a:lnTo>
                  <a:pt x="48137" y="218620"/>
                </a:lnTo>
                <a:lnTo>
                  <a:pt x="49608" y="180394"/>
                </a:lnTo>
                <a:lnTo>
                  <a:pt x="50262" y="144589"/>
                </a:lnTo>
                <a:lnTo>
                  <a:pt x="49025" y="139839"/>
                </a:lnTo>
                <a:lnTo>
                  <a:pt x="46789" y="143728"/>
                </a:lnTo>
                <a:lnTo>
                  <a:pt x="41953" y="165453"/>
                </a:lnTo>
                <a:lnTo>
                  <a:pt x="40663" y="179148"/>
                </a:lnTo>
                <a:lnTo>
                  <a:pt x="39804" y="193923"/>
                </a:lnTo>
                <a:lnTo>
                  <a:pt x="38849" y="232917"/>
                </a:lnTo>
                <a:lnTo>
                  <a:pt x="38594" y="255169"/>
                </a:lnTo>
                <a:lnTo>
                  <a:pt x="37013" y="278470"/>
                </a:lnTo>
                <a:lnTo>
                  <a:pt x="34548" y="302471"/>
                </a:lnTo>
                <a:lnTo>
                  <a:pt x="28046" y="351716"/>
                </a:lnTo>
                <a:lnTo>
                  <a:pt x="20452" y="401825"/>
                </a:lnTo>
                <a:lnTo>
                  <a:pt x="17863" y="428452"/>
                </a:lnTo>
                <a:lnTo>
                  <a:pt x="16137" y="456081"/>
                </a:lnTo>
                <a:lnTo>
                  <a:pt x="14986" y="484378"/>
                </a:lnTo>
                <a:lnTo>
                  <a:pt x="12808" y="510298"/>
                </a:lnTo>
                <a:lnTo>
                  <a:pt x="9944" y="534634"/>
                </a:lnTo>
                <a:lnTo>
                  <a:pt x="6624" y="557914"/>
                </a:lnTo>
                <a:lnTo>
                  <a:pt x="4411" y="579078"/>
                </a:lnTo>
                <a:lnTo>
                  <a:pt x="2935" y="598831"/>
                </a:lnTo>
                <a:lnTo>
                  <a:pt x="1952" y="617645"/>
                </a:lnTo>
                <a:lnTo>
                  <a:pt x="859" y="657364"/>
                </a:lnTo>
                <a:lnTo>
                  <a:pt x="373" y="681602"/>
                </a:lnTo>
                <a:lnTo>
                  <a:pt x="100" y="643946"/>
                </a:lnTo>
                <a:lnTo>
                  <a:pt x="0" y="555020"/>
                </a:lnTo>
                <a:lnTo>
                  <a:pt x="1405" y="533404"/>
                </a:lnTo>
                <a:lnTo>
                  <a:pt x="3754" y="510527"/>
                </a:lnTo>
                <a:lnTo>
                  <a:pt x="6731" y="486809"/>
                </a:lnTo>
                <a:lnTo>
                  <a:pt x="8716" y="462530"/>
                </a:lnTo>
                <a:lnTo>
                  <a:pt x="10039" y="437878"/>
                </a:lnTo>
                <a:lnTo>
                  <a:pt x="11509" y="387908"/>
                </a:lnTo>
                <a:lnTo>
                  <a:pt x="12162" y="337477"/>
                </a:lnTo>
                <a:lnTo>
                  <a:pt x="13747" y="312176"/>
                </a:lnTo>
                <a:lnTo>
                  <a:pt x="16215" y="286841"/>
                </a:lnTo>
                <a:lnTo>
                  <a:pt x="19272" y="261485"/>
                </a:lnTo>
                <a:lnTo>
                  <a:pt x="22720" y="238936"/>
                </a:lnTo>
                <a:lnTo>
                  <a:pt x="26430" y="218259"/>
                </a:lnTo>
                <a:lnTo>
                  <a:pt x="42525" y="137776"/>
                </a:lnTo>
                <a:lnTo>
                  <a:pt x="45278" y="131064"/>
                </a:lnTo>
                <a:lnTo>
                  <a:pt x="47113" y="133644"/>
                </a:lnTo>
                <a:lnTo>
                  <a:pt x="48337" y="142420"/>
                </a:lnTo>
                <a:lnTo>
                  <a:pt x="45934" y="167223"/>
                </a:lnTo>
                <a:lnTo>
                  <a:pt x="43318" y="181740"/>
                </a:lnTo>
                <a:lnTo>
                  <a:pt x="41573" y="198473"/>
                </a:lnTo>
                <a:lnTo>
                  <a:pt x="40410" y="216684"/>
                </a:lnTo>
                <a:lnTo>
                  <a:pt x="39635" y="235880"/>
                </a:lnTo>
                <a:lnTo>
                  <a:pt x="38774" y="279787"/>
                </a:lnTo>
                <a:lnTo>
                  <a:pt x="38220" y="376962"/>
                </a:lnTo>
                <a:lnTo>
                  <a:pt x="39586" y="401999"/>
                </a:lnTo>
                <a:lnTo>
                  <a:pt x="41908" y="427157"/>
                </a:lnTo>
                <a:lnTo>
                  <a:pt x="44867" y="452395"/>
                </a:lnTo>
                <a:lnTo>
                  <a:pt x="46839" y="476276"/>
                </a:lnTo>
                <a:lnTo>
                  <a:pt x="48154" y="499253"/>
                </a:lnTo>
                <a:lnTo>
                  <a:pt x="49616" y="542186"/>
                </a:lnTo>
                <a:lnTo>
                  <a:pt x="50265" y="580082"/>
                </a:lnTo>
                <a:lnTo>
                  <a:pt x="51850" y="596679"/>
                </a:lnTo>
                <a:lnTo>
                  <a:pt x="54316" y="611977"/>
                </a:lnTo>
                <a:lnTo>
                  <a:pt x="57372" y="626409"/>
                </a:lnTo>
                <a:lnTo>
                  <a:pt x="60821" y="630386"/>
                </a:lnTo>
                <a:lnTo>
                  <a:pt x="64531" y="627392"/>
                </a:lnTo>
                <a:lnTo>
                  <a:pt x="68415" y="619753"/>
                </a:lnTo>
                <a:lnTo>
                  <a:pt x="72732" y="596212"/>
                </a:lnTo>
                <a:lnTo>
                  <a:pt x="73883" y="582032"/>
                </a:lnTo>
                <a:lnTo>
                  <a:pt x="74650" y="565523"/>
                </a:lnTo>
                <a:lnTo>
                  <a:pt x="75502" y="528366"/>
                </a:lnTo>
                <a:lnTo>
                  <a:pt x="76167" y="301110"/>
                </a:lnTo>
                <a:lnTo>
                  <a:pt x="77584" y="275231"/>
                </a:lnTo>
                <a:lnTo>
                  <a:pt x="79939" y="249511"/>
                </a:lnTo>
                <a:lnTo>
                  <a:pt x="82921" y="223898"/>
                </a:lnTo>
                <a:lnTo>
                  <a:pt x="84909" y="199767"/>
                </a:lnTo>
                <a:lnTo>
                  <a:pt x="86233" y="176625"/>
                </a:lnTo>
                <a:lnTo>
                  <a:pt x="87117" y="154141"/>
                </a:lnTo>
                <a:lnTo>
                  <a:pt x="89118" y="133507"/>
                </a:lnTo>
                <a:lnTo>
                  <a:pt x="91862" y="114107"/>
                </a:lnTo>
                <a:lnTo>
                  <a:pt x="95103" y="95528"/>
                </a:lnTo>
                <a:lnTo>
                  <a:pt x="98675" y="78910"/>
                </a:lnTo>
                <a:lnTo>
                  <a:pt x="102467" y="63597"/>
                </a:lnTo>
                <a:lnTo>
                  <a:pt x="106406" y="49156"/>
                </a:lnTo>
                <a:lnTo>
                  <a:pt x="109032" y="49406"/>
                </a:lnTo>
                <a:lnTo>
                  <a:pt x="110783" y="59450"/>
                </a:lnTo>
                <a:lnTo>
                  <a:pt x="111950" y="76024"/>
                </a:lnTo>
                <a:lnTo>
                  <a:pt x="112728" y="92718"/>
                </a:lnTo>
                <a:lnTo>
                  <a:pt x="113593" y="126319"/>
                </a:lnTo>
                <a:lnTo>
                  <a:pt x="112413" y="146003"/>
                </a:lnTo>
                <a:lnTo>
                  <a:pt x="110213" y="167593"/>
                </a:lnTo>
                <a:lnTo>
                  <a:pt x="107338" y="190453"/>
                </a:lnTo>
                <a:lnTo>
                  <a:pt x="105420" y="214160"/>
                </a:lnTo>
                <a:lnTo>
                  <a:pt x="104142" y="238431"/>
                </a:lnTo>
                <a:lnTo>
                  <a:pt x="102721" y="289387"/>
                </a:lnTo>
                <a:lnTo>
                  <a:pt x="101588" y="625376"/>
                </a:lnTo>
                <a:lnTo>
                  <a:pt x="102998" y="632520"/>
                </a:lnTo>
                <a:lnTo>
                  <a:pt x="105349" y="630226"/>
                </a:lnTo>
                <a:lnTo>
                  <a:pt x="108327" y="621642"/>
                </a:lnTo>
                <a:lnTo>
                  <a:pt x="107874" y="597051"/>
                </a:lnTo>
                <a:lnTo>
                  <a:pt x="105777" y="582592"/>
                </a:lnTo>
                <a:lnTo>
                  <a:pt x="104380" y="565897"/>
                </a:lnTo>
                <a:lnTo>
                  <a:pt x="103448" y="547711"/>
                </a:lnTo>
                <a:lnTo>
                  <a:pt x="102413" y="507278"/>
                </a:lnTo>
                <a:lnTo>
                  <a:pt x="101953" y="461086"/>
                </a:lnTo>
                <a:lnTo>
                  <a:pt x="103241" y="435504"/>
                </a:lnTo>
                <a:lnTo>
                  <a:pt x="105511" y="408571"/>
                </a:lnTo>
                <a:lnTo>
                  <a:pt x="108436" y="380738"/>
                </a:lnTo>
                <a:lnTo>
                  <a:pt x="110386" y="353716"/>
                </a:lnTo>
                <a:lnTo>
                  <a:pt x="111685" y="327235"/>
                </a:lnTo>
                <a:lnTo>
                  <a:pt x="113129" y="275234"/>
                </a:lnTo>
                <a:lnTo>
                  <a:pt x="113771" y="223900"/>
                </a:lnTo>
                <a:lnTo>
                  <a:pt x="115353" y="199769"/>
                </a:lnTo>
                <a:lnTo>
                  <a:pt x="117819" y="176625"/>
                </a:lnTo>
                <a:lnTo>
                  <a:pt x="120874" y="154141"/>
                </a:lnTo>
                <a:lnTo>
                  <a:pt x="124322" y="134918"/>
                </a:lnTo>
                <a:lnTo>
                  <a:pt x="128032" y="117870"/>
                </a:lnTo>
                <a:lnTo>
                  <a:pt x="131916" y="102271"/>
                </a:lnTo>
                <a:lnTo>
                  <a:pt x="135917" y="87638"/>
                </a:lnTo>
                <a:lnTo>
                  <a:pt x="145467" y="55284"/>
                </a:lnTo>
                <a:lnTo>
                  <a:pt x="143195" y="61233"/>
                </a:lnTo>
                <a:lnTo>
                  <a:pt x="142025" y="72980"/>
                </a:lnTo>
                <a:lnTo>
                  <a:pt x="141245" y="89278"/>
                </a:lnTo>
                <a:lnTo>
                  <a:pt x="140378" y="129963"/>
                </a:lnTo>
                <a:lnTo>
                  <a:pt x="139993" y="176268"/>
                </a:lnTo>
                <a:lnTo>
                  <a:pt x="138479" y="199059"/>
                </a:lnTo>
                <a:lnTo>
                  <a:pt x="136058" y="221308"/>
                </a:lnTo>
                <a:lnTo>
                  <a:pt x="133034" y="243196"/>
                </a:lnTo>
                <a:lnTo>
                  <a:pt x="132428" y="267666"/>
                </a:lnTo>
                <a:lnTo>
                  <a:pt x="133436" y="293857"/>
                </a:lnTo>
                <a:lnTo>
                  <a:pt x="135519" y="321195"/>
                </a:lnTo>
                <a:lnTo>
                  <a:pt x="136907" y="349299"/>
                </a:lnTo>
                <a:lnTo>
                  <a:pt x="138450" y="406866"/>
                </a:lnTo>
                <a:lnTo>
                  <a:pt x="139319" y="494809"/>
                </a:lnTo>
                <a:lnTo>
                  <a:pt x="140852" y="521485"/>
                </a:lnTo>
                <a:lnTo>
                  <a:pt x="143284" y="546326"/>
                </a:lnTo>
                <a:lnTo>
                  <a:pt x="146318" y="569941"/>
                </a:lnTo>
                <a:lnTo>
                  <a:pt x="148340" y="592741"/>
                </a:lnTo>
                <a:lnTo>
                  <a:pt x="149689" y="614996"/>
                </a:lnTo>
                <a:lnTo>
                  <a:pt x="150587" y="636888"/>
                </a:lnTo>
                <a:lnTo>
                  <a:pt x="152598" y="655716"/>
                </a:lnTo>
                <a:lnTo>
                  <a:pt x="155349" y="672501"/>
                </a:lnTo>
                <a:lnTo>
                  <a:pt x="158594" y="687925"/>
                </a:lnTo>
                <a:lnTo>
                  <a:pt x="160758" y="689741"/>
                </a:lnTo>
                <a:lnTo>
                  <a:pt x="163161" y="669181"/>
                </a:lnTo>
                <a:lnTo>
                  <a:pt x="162391" y="653256"/>
                </a:lnTo>
                <a:lnTo>
                  <a:pt x="160467" y="635583"/>
                </a:lnTo>
                <a:lnTo>
                  <a:pt x="157773" y="616747"/>
                </a:lnTo>
                <a:lnTo>
                  <a:pt x="155977" y="595722"/>
                </a:lnTo>
                <a:lnTo>
                  <a:pt x="154780" y="573239"/>
                </a:lnTo>
                <a:lnTo>
                  <a:pt x="153449" y="524268"/>
                </a:lnTo>
                <a:lnTo>
                  <a:pt x="152426" y="288376"/>
                </a:lnTo>
                <a:lnTo>
                  <a:pt x="153823" y="258275"/>
                </a:lnTo>
                <a:lnTo>
                  <a:pt x="156166" y="229740"/>
                </a:lnTo>
                <a:lnTo>
                  <a:pt x="159138" y="202251"/>
                </a:lnTo>
                <a:lnTo>
                  <a:pt x="162532" y="178281"/>
                </a:lnTo>
                <a:lnTo>
                  <a:pt x="166205" y="156656"/>
                </a:lnTo>
                <a:lnTo>
                  <a:pt x="170065" y="136594"/>
                </a:lnTo>
                <a:lnTo>
                  <a:pt x="174049" y="118987"/>
                </a:lnTo>
                <a:lnTo>
                  <a:pt x="178116" y="103016"/>
                </a:lnTo>
                <a:lnTo>
                  <a:pt x="182239" y="88135"/>
                </a:lnTo>
                <a:lnTo>
                  <a:pt x="187810" y="82447"/>
                </a:lnTo>
                <a:lnTo>
                  <a:pt x="194346" y="82889"/>
                </a:lnTo>
                <a:lnTo>
                  <a:pt x="201526" y="87417"/>
                </a:lnTo>
                <a:lnTo>
                  <a:pt x="206311" y="96080"/>
                </a:lnTo>
                <a:lnTo>
                  <a:pt x="211630" y="120757"/>
                </a:lnTo>
                <a:lnTo>
                  <a:pt x="211637" y="136651"/>
                </a:lnTo>
                <a:lnTo>
                  <a:pt x="210231" y="154303"/>
                </a:lnTo>
                <a:lnTo>
                  <a:pt x="207882" y="173126"/>
                </a:lnTo>
                <a:lnTo>
                  <a:pt x="206316" y="194142"/>
                </a:lnTo>
                <a:lnTo>
                  <a:pt x="205272" y="216619"/>
                </a:lnTo>
                <a:lnTo>
                  <a:pt x="204112" y="265582"/>
                </a:lnTo>
                <a:lnTo>
                  <a:pt x="203221" y="494727"/>
                </a:lnTo>
                <a:lnTo>
                  <a:pt x="204620" y="521431"/>
                </a:lnTo>
                <a:lnTo>
                  <a:pt x="206964" y="546289"/>
                </a:lnTo>
                <a:lnTo>
                  <a:pt x="209938" y="569917"/>
                </a:lnTo>
                <a:lnTo>
                  <a:pt x="211920" y="592724"/>
                </a:lnTo>
                <a:lnTo>
                  <a:pt x="213241" y="614985"/>
                </a:lnTo>
                <a:lnTo>
                  <a:pt x="214123" y="636881"/>
                </a:lnTo>
                <a:lnTo>
                  <a:pt x="216121" y="657122"/>
                </a:lnTo>
                <a:lnTo>
                  <a:pt x="218864" y="676262"/>
                </a:lnTo>
                <a:lnTo>
                  <a:pt x="222853" y="697056"/>
                </a:lnTo>
                <a:lnTo>
                  <a:pt x="219922" y="673373"/>
                </a:lnTo>
                <a:lnTo>
                  <a:pt x="218577" y="656050"/>
                </a:lnTo>
                <a:lnTo>
                  <a:pt x="217680" y="637446"/>
                </a:lnTo>
                <a:lnTo>
                  <a:pt x="216682" y="596550"/>
                </a:lnTo>
                <a:lnTo>
                  <a:pt x="216239" y="550151"/>
                </a:lnTo>
                <a:lnTo>
                  <a:pt x="214710" y="525925"/>
                </a:lnTo>
                <a:lnTo>
                  <a:pt x="212279" y="501307"/>
                </a:lnTo>
                <a:lnTo>
                  <a:pt x="209248" y="476429"/>
                </a:lnTo>
                <a:lnTo>
                  <a:pt x="208638" y="449966"/>
                </a:lnTo>
                <a:lnTo>
                  <a:pt x="209642" y="422446"/>
                </a:lnTo>
                <a:lnTo>
                  <a:pt x="211723" y="394221"/>
                </a:lnTo>
                <a:lnTo>
                  <a:pt x="213110" y="365527"/>
                </a:lnTo>
                <a:lnTo>
                  <a:pt x="214651" y="307304"/>
                </a:lnTo>
                <a:lnTo>
                  <a:pt x="216474" y="279361"/>
                </a:lnTo>
                <a:lnTo>
                  <a:pt x="219100" y="252265"/>
                </a:lnTo>
                <a:lnTo>
                  <a:pt x="222261" y="225734"/>
                </a:lnTo>
                <a:lnTo>
                  <a:pt x="225780" y="200991"/>
                </a:lnTo>
                <a:lnTo>
                  <a:pt x="233453" y="154684"/>
                </a:lnTo>
                <a:lnTo>
                  <a:pt x="237475" y="133869"/>
                </a:lnTo>
                <a:lnTo>
                  <a:pt x="245706" y="95690"/>
                </a:lnTo>
                <a:lnTo>
                  <a:pt x="249877" y="79017"/>
                </a:lnTo>
                <a:lnTo>
                  <a:pt x="254068" y="63669"/>
                </a:lnTo>
                <a:lnTo>
                  <a:pt x="258273" y="49204"/>
                </a:lnTo>
                <a:lnTo>
                  <a:pt x="261077" y="49438"/>
                </a:lnTo>
                <a:lnTo>
                  <a:pt x="262947" y="59472"/>
                </a:lnTo>
                <a:lnTo>
                  <a:pt x="264192" y="76038"/>
                </a:lnTo>
                <a:lnTo>
                  <a:pt x="263612" y="92728"/>
                </a:lnTo>
                <a:lnTo>
                  <a:pt x="261813" y="109498"/>
                </a:lnTo>
                <a:lnTo>
                  <a:pt x="259204" y="126323"/>
                </a:lnTo>
                <a:lnTo>
                  <a:pt x="257464" y="146006"/>
                </a:lnTo>
                <a:lnTo>
                  <a:pt x="256305" y="167595"/>
                </a:lnTo>
                <a:lnTo>
                  <a:pt x="255015" y="215571"/>
                </a:lnTo>
                <a:lnTo>
                  <a:pt x="253988" y="567165"/>
                </a:lnTo>
                <a:lnTo>
                  <a:pt x="255398" y="583834"/>
                </a:lnTo>
                <a:lnTo>
                  <a:pt x="257749" y="599180"/>
                </a:lnTo>
                <a:lnTo>
                  <a:pt x="261302" y="616231"/>
                </a:lnTo>
                <a:lnTo>
                  <a:pt x="258177" y="600291"/>
                </a:lnTo>
                <a:lnTo>
                  <a:pt x="256780" y="586163"/>
                </a:lnTo>
                <a:lnTo>
                  <a:pt x="255848" y="569689"/>
                </a:lnTo>
                <a:lnTo>
                  <a:pt x="255227" y="551650"/>
                </a:lnTo>
                <a:lnTo>
                  <a:pt x="253402" y="531157"/>
                </a:lnTo>
                <a:lnTo>
                  <a:pt x="250774" y="509029"/>
                </a:lnTo>
                <a:lnTo>
                  <a:pt x="247610" y="485810"/>
                </a:lnTo>
                <a:lnTo>
                  <a:pt x="245502" y="460453"/>
                </a:lnTo>
                <a:lnTo>
                  <a:pt x="244097" y="433671"/>
                </a:lnTo>
                <a:lnTo>
                  <a:pt x="242534" y="377572"/>
                </a:lnTo>
                <a:lnTo>
                  <a:pt x="241449" y="231605"/>
                </a:lnTo>
                <a:lnTo>
                  <a:pt x="242805" y="203495"/>
                </a:lnTo>
                <a:lnTo>
                  <a:pt x="245120" y="176287"/>
                </a:lnTo>
                <a:lnTo>
                  <a:pt x="248075" y="149682"/>
                </a:lnTo>
                <a:lnTo>
                  <a:pt x="251456" y="124890"/>
                </a:lnTo>
                <a:lnTo>
                  <a:pt x="258976" y="78528"/>
                </a:lnTo>
                <a:lnTo>
                  <a:pt x="271142" y="12761"/>
                </a:lnTo>
                <a:lnTo>
                  <a:pt x="275301" y="2565"/>
                </a:lnTo>
                <a:lnTo>
                  <a:pt x="279484" y="0"/>
                </a:lnTo>
                <a:lnTo>
                  <a:pt x="283684" y="2524"/>
                </a:lnTo>
                <a:lnTo>
                  <a:pt x="286485" y="14085"/>
                </a:lnTo>
                <a:lnTo>
                  <a:pt x="288351" y="31669"/>
                </a:lnTo>
                <a:lnTo>
                  <a:pt x="289596" y="53270"/>
                </a:lnTo>
                <a:lnTo>
                  <a:pt x="289014" y="76138"/>
                </a:lnTo>
                <a:lnTo>
                  <a:pt x="287215" y="99849"/>
                </a:lnTo>
                <a:lnTo>
                  <a:pt x="284605" y="124124"/>
                </a:lnTo>
                <a:lnTo>
                  <a:pt x="282865" y="148773"/>
                </a:lnTo>
                <a:lnTo>
                  <a:pt x="281705" y="173673"/>
                </a:lnTo>
                <a:lnTo>
                  <a:pt x="280415" y="225328"/>
                </a:lnTo>
                <a:lnTo>
                  <a:pt x="279425" y="456543"/>
                </a:lnTo>
                <a:lnTo>
                  <a:pt x="280822" y="484686"/>
                </a:lnTo>
                <a:lnTo>
                  <a:pt x="283165" y="511915"/>
                </a:lnTo>
                <a:lnTo>
                  <a:pt x="286138" y="538534"/>
                </a:lnTo>
                <a:lnTo>
                  <a:pt x="288120" y="561925"/>
                </a:lnTo>
                <a:lnTo>
                  <a:pt x="289441" y="583163"/>
                </a:lnTo>
                <a:lnTo>
                  <a:pt x="290323" y="602966"/>
                </a:lnTo>
                <a:lnTo>
                  <a:pt x="292321" y="621813"/>
                </a:lnTo>
                <a:lnTo>
                  <a:pt x="295064" y="640021"/>
                </a:lnTo>
                <a:lnTo>
                  <a:pt x="299053" y="662605"/>
                </a:lnTo>
                <a:lnTo>
                  <a:pt x="296122" y="649124"/>
                </a:lnTo>
                <a:lnTo>
                  <a:pt x="294777" y="635651"/>
                </a:lnTo>
                <a:lnTo>
                  <a:pt x="293880" y="619614"/>
                </a:lnTo>
                <a:lnTo>
                  <a:pt x="293281" y="601867"/>
                </a:lnTo>
                <a:lnTo>
                  <a:pt x="291471" y="581569"/>
                </a:lnTo>
                <a:lnTo>
                  <a:pt x="288854" y="559570"/>
                </a:lnTo>
                <a:lnTo>
                  <a:pt x="285697" y="536438"/>
                </a:lnTo>
                <a:lnTo>
                  <a:pt x="283593" y="512549"/>
                </a:lnTo>
                <a:lnTo>
                  <a:pt x="282191" y="488157"/>
                </a:lnTo>
                <a:lnTo>
                  <a:pt x="281255" y="463429"/>
                </a:lnTo>
                <a:lnTo>
                  <a:pt x="279939" y="381432"/>
                </a:lnTo>
                <a:lnTo>
                  <a:pt x="279433" y="206284"/>
                </a:lnTo>
                <a:lnTo>
                  <a:pt x="280828" y="178147"/>
                </a:lnTo>
                <a:lnTo>
                  <a:pt x="283170" y="150922"/>
                </a:lnTo>
                <a:lnTo>
                  <a:pt x="286141" y="124305"/>
                </a:lnTo>
                <a:lnTo>
                  <a:pt x="288122" y="100917"/>
                </a:lnTo>
                <a:lnTo>
                  <a:pt x="289443" y="79680"/>
                </a:lnTo>
                <a:lnTo>
                  <a:pt x="290323" y="59877"/>
                </a:lnTo>
                <a:lnTo>
                  <a:pt x="292322" y="42442"/>
                </a:lnTo>
                <a:lnTo>
                  <a:pt x="295064" y="26586"/>
                </a:lnTo>
                <a:lnTo>
                  <a:pt x="298304" y="11781"/>
                </a:lnTo>
                <a:lnTo>
                  <a:pt x="301875" y="7556"/>
                </a:lnTo>
                <a:lnTo>
                  <a:pt x="305667" y="10384"/>
                </a:lnTo>
                <a:lnTo>
                  <a:pt x="309606" y="17913"/>
                </a:lnTo>
                <a:lnTo>
                  <a:pt x="313983" y="41331"/>
                </a:lnTo>
                <a:lnTo>
                  <a:pt x="315150" y="55478"/>
                </a:lnTo>
                <a:lnTo>
                  <a:pt x="314517" y="71965"/>
                </a:lnTo>
                <a:lnTo>
                  <a:pt x="312684" y="90012"/>
                </a:lnTo>
                <a:lnTo>
                  <a:pt x="310051" y="109099"/>
                </a:lnTo>
                <a:lnTo>
                  <a:pt x="308295" y="130290"/>
                </a:lnTo>
                <a:lnTo>
                  <a:pt x="307125" y="152884"/>
                </a:lnTo>
                <a:lnTo>
                  <a:pt x="305825" y="199155"/>
                </a:lnTo>
                <a:lnTo>
                  <a:pt x="304876" y="339168"/>
                </a:lnTo>
                <a:lnTo>
                  <a:pt x="304796" y="464956"/>
                </a:lnTo>
                <a:lnTo>
                  <a:pt x="306204" y="488884"/>
                </a:lnTo>
                <a:lnTo>
                  <a:pt x="308552" y="511891"/>
                </a:lnTo>
                <a:lnTo>
                  <a:pt x="311530" y="534285"/>
                </a:lnTo>
                <a:lnTo>
                  <a:pt x="313515" y="554858"/>
                </a:lnTo>
                <a:lnTo>
                  <a:pt x="314838" y="574219"/>
                </a:lnTo>
                <a:lnTo>
                  <a:pt x="315720" y="592770"/>
                </a:lnTo>
                <a:lnTo>
                  <a:pt x="317719" y="612193"/>
                </a:lnTo>
                <a:lnTo>
                  <a:pt x="320463" y="632197"/>
                </a:lnTo>
                <a:lnTo>
                  <a:pt x="324453" y="657717"/>
                </a:lnTo>
                <a:lnTo>
                  <a:pt x="321522" y="640837"/>
                </a:lnTo>
                <a:lnTo>
                  <a:pt x="320177" y="625893"/>
                </a:lnTo>
                <a:lnTo>
                  <a:pt x="319279" y="608875"/>
                </a:lnTo>
                <a:lnTo>
                  <a:pt x="318282" y="569740"/>
                </a:lnTo>
                <a:lnTo>
                  <a:pt x="317839" y="524125"/>
                </a:lnTo>
                <a:lnTo>
                  <a:pt x="316310" y="500108"/>
                </a:lnTo>
                <a:lnTo>
                  <a:pt x="313879" y="475629"/>
                </a:lnTo>
                <a:lnTo>
                  <a:pt x="310848" y="450844"/>
                </a:lnTo>
                <a:lnTo>
                  <a:pt x="308826" y="424442"/>
                </a:lnTo>
                <a:lnTo>
                  <a:pt x="307479" y="396963"/>
                </a:lnTo>
                <a:lnTo>
                  <a:pt x="305982" y="340091"/>
                </a:lnTo>
                <a:lnTo>
                  <a:pt x="304942" y="200329"/>
                </a:lnTo>
                <a:lnTo>
                  <a:pt x="306301" y="175588"/>
                </a:lnTo>
                <a:lnTo>
                  <a:pt x="308618" y="152038"/>
                </a:lnTo>
                <a:lnTo>
                  <a:pt x="311573" y="129283"/>
                </a:lnTo>
                <a:lnTo>
                  <a:pt x="313544" y="108469"/>
                </a:lnTo>
                <a:lnTo>
                  <a:pt x="314858" y="88948"/>
                </a:lnTo>
                <a:lnTo>
                  <a:pt x="315733" y="70289"/>
                </a:lnTo>
                <a:lnTo>
                  <a:pt x="317728" y="53617"/>
                </a:lnTo>
                <a:lnTo>
                  <a:pt x="320470" y="38269"/>
                </a:lnTo>
                <a:lnTo>
                  <a:pt x="323707" y="23804"/>
                </a:lnTo>
                <a:lnTo>
                  <a:pt x="325867" y="21215"/>
                </a:lnTo>
                <a:lnTo>
                  <a:pt x="327306" y="26546"/>
                </a:lnTo>
                <a:lnTo>
                  <a:pt x="328905" y="49872"/>
                </a:lnTo>
                <a:lnTo>
                  <a:pt x="329616" y="79054"/>
                </a:lnTo>
                <a:lnTo>
                  <a:pt x="330181" y="381009"/>
                </a:lnTo>
                <a:lnTo>
                  <a:pt x="331593" y="411752"/>
                </a:lnTo>
                <a:lnTo>
                  <a:pt x="333946" y="443537"/>
                </a:lnTo>
                <a:lnTo>
                  <a:pt x="336925" y="476015"/>
                </a:lnTo>
                <a:lnTo>
                  <a:pt x="338912" y="507545"/>
                </a:lnTo>
                <a:lnTo>
                  <a:pt x="341119" y="568920"/>
                </a:lnTo>
                <a:lnTo>
                  <a:pt x="343119" y="597704"/>
                </a:lnTo>
                <a:lnTo>
                  <a:pt x="345863" y="625360"/>
                </a:lnTo>
                <a:lnTo>
                  <a:pt x="349104" y="652264"/>
                </a:lnTo>
                <a:lnTo>
                  <a:pt x="352675" y="675845"/>
                </a:lnTo>
                <a:lnTo>
                  <a:pt x="356467" y="697209"/>
                </a:lnTo>
                <a:lnTo>
                  <a:pt x="360406" y="717097"/>
                </a:lnTo>
                <a:lnTo>
                  <a:pt x="363032" y="723300"/>
                </a:lnTo>
                <a:lnTo>
                  <a:pt x="364783" y="720380"/>
                </a:lnTo>
                <a:lnTo>
                  <a:pt x="365950" y="711377"/>
                </a:lnTo>
                <a:lnTo>
                  <a:pt x="365317" y="696909"/>
                </a:lnTo>
                <a:lnTo>
                  <a:pt x="363484" y="678797"/>
                </a:lnTo>
                <a:lnTo>
                  <a:pt x="360851" y="658256"/>
                </a:lnTo>
                <a:lnTo>
                  <a:pt x="359095" y="634683"/>
                </a:lnTo>
                <a:lnTo>
                  <a:pt x="357925" y="609091"/>
                </a:lnTo>
                <a:lnTo>
                  <a:pt x="357145" y="582151"/>
                </a:lnTo>
                <a:lnTo>
                  <a:pt x="355214" y="554314"/>
                </a:lnTo>
                <a:lnTo>
                  <a:pt x="352515" y="525878"/>
                </a:lnTo>
                <a:lnTo>
                  <a:pt x="349305" y="497043"/>
                </a:lnTo>
                <a:lnTo>
                  <a:pt x="347165" y="466531"/>
                </a:lnTo>
                <a:lnTo>
                  <a:pt x="345738" y="434900"/>
                </a:lnTo>
                <a:lnTo>
                  <a:pt x="344153" y="369652"/>
                </a:lnTo>
                <a:lnTo>
                  <a:pt x="343052" y="208786"/>
                </a:lnTo>
                <a:lnTo>
                  <a:pt x="345818" y="179815"/>
                </a:lnTo>
                <a:lnTo>
                  <a:pt x="350485" y="152034"/>
                </a:lnTo>
                <a:lnTo>
                  <a:pt x="366774" y="80009"/>
                </a:lnTo>
                <a:lnTo>
                  <a:pt x="384919" y="5104"/>
                </a:lnTo>
                <a:lnTo>
                  <a:pt x="387841" y="283"/>
                </a:lnTo>
                <a:lnTo>
                  <a:pt x="389789" y="4123"/>
                </a:lnTo>
                <a:lnTo>
                  <a:pt x="391953" y="25795"/>
                </a:lnTo>
                <a:lnTo>
                  <a:pt x="392530" y="39476"/>
                </a:lnTo>
                <a:lnTo>
                  <a:pt x="393171" y="71141"/>
                </a:lnTo>
                <a:lnTo>
                  <a:pt x="393617" y="176305"/>
                </a:lnTo>
                <a:lnTo>
                  <a:pt x="392228" y="201905"/>
                </a:lnTo>
                <a:lnTo>
                  <a:pt x="389892" y="228850"/>
                </a:lnTo>
                <a:lnTo>
                  <a:pt x="386922" y="256691"/>
                </a:lnTo>
                <a:lnTo>
                  <a:pt x="384943" y="286540"/>
                </a:lnTo>
                <a:lnTo>
                  <a:pt x="383623" y="317729"/>
                </a:lnTo>
                <a:lnTo>
                  <a:pt x="382157" y="381075"/>
                </a:lnTo>
                <a:lnTo>
                  <a:pt x="381506" y="442155"/>
                </a:lnTo>
                <a:lnTo>
                  <a:pt x="382743" y="472272"/>
                </a:lnTo>
                <a:lnTo>
                  <a:pt x="384980" y="502228"/>
                </a:lnTo>
                <a:lnTo>
                  <a:pt x="387881" y="532076"/>
                </a:lnTo>
                <a:lnTo>
                  <a:pt x="389816" y="559030"/>
                </a:lnTo>
                <a:lnTo>
                  <a:pt x="391106" y="584056"/>
                </a:lnTo>
                <a:lnTo>
                  <a:pt x="391965" y="607794"/>
                </a:lnTo>
                <a:lnTo>
                  <a:pt x="393950" y="619387"/>
                </a:lnTo>
                <a:lnTo>
                  <a:pt x="396683" y="622882"/>
                </a:lnTo>
                <a:lnTo>
                  <a:pt x="406385" y="5790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6957028" y="4327197"/>
            <a:ext cx="1511398" cy="870852"/>
          </a:xfrm>
          <a:custGeom>
            <a:avLst/>
            <a:gdLst/>
            <a:ahLst/>
            <a:cxnLst/>
            <a:rect l="0" t="0" r="0" b="0"/>
            <a:pathLst>
              <a:path w="1511398" h="870852">
                <a:moveTo>
                  <a:pt x="370872" y="549603"/>
                </a:moveTo>
                <a:lnTo>
                  <a:pt x="370872" y="509151"/>
                </a:lnTo>
                <a:lnTo>
                  <a:pt x="369461" y="487357"/>
                </a:lnTo>
                <a:lnTo>
                  <a:pt x="367109" y="462950"/>
                </a:lnTo>
                <a:lnTo>
                  <a:pt x="364130" y="436800"/>
                </a:lnTo>
                <a:lnTo>
                  <a:pt x="362143" y="410901"/>
                </a:lnTo>
                <a:lnTo>
                  <a:pt x="360819" y="385168"/>
                </a:lnTo>
                <a:lnTo>
                  <a:pt x="359348" y="333999"/>
                </a:lnTo>
                <a:lnTo>
                  <a:pt x="358695" y="283034"/>
                </a:lnTo>
                <a:lnTo>
                  <a:pt x="359931" y="257590"/>
                </a:lnTo>
                <a:lnTo>
                  <a:pt x="362167" y="232161"/>
                </a:lnTo>
                <a:lnTo>
                  <a:pt x="365069" y="206742"/>
                </a:lnTo>
                <a:lnTo>
                  <a:pt x="367003" y="181328"/>
                </a:lnTo>
                <a:lnTo>
                  <a:pt x="368293" y="155920"/>
                </a:lnTo>
                <a:lnTo>
                  <a:pt x="369152" y="130514"/>
                </a:lnTo>
                <a:lnTo>
                  <a:pt x="371137" y="107933"/>
                </a:lnTo>
                <a:lnTo>
                  <a:pt x="373870" y="87233"/>
                </a:lnTo>
                <a:lnTo>
                  <a:pt x="380671" y="47772"/>
                </a:lnTo>
                <a:lnTo>
                  <a:pt x="388397" y="6715"/>
                </a:lnTo>
                <a:lnTo>
                  <a:pt x="391021" y="0"/>
                </a:lnTo>
                <a:lnTo>
                  <a:pt x="392772" y="2578"/>
                </a:lnTo>
                <a:lnTo>
                  <a:pt x="394716" y="24258"/>
                </a:lnTo>
                <a:lnTo>
                  <a:pt x="395580" y="57412"/>
                </a:lnTo>
                <a:lnTo>
                  <a:pt x="394400" y="76131"/>
                </a:lnTo>
                <a:lnTo>
                  <a:pt x="392201" y="95666"/>
                </a:lnTo>
                <a:lnTo>
                  <a:pt x="389325" y="115745"/>
                </a:lnTo>
                <a:lnTo>
                  <a:pt x="387407" y="137597"/>
                </a:lnTo>
                <a:lnTo>
                  <a:pt x="386129" y="160632"/>
                </a:lnTo>
                <a:lnTo>
                  <a:pt x="384708" y="208805"/>
                </a:lnTo>
                <a:lnTo>
                  <a:pt x="383721" y="340721"/>
                </a:lnTo>
                <a:lnTo>
                  <a:pt x="385082" y="369426"/>
                </a:lnTo>
                <a:lnTo>
                  <a:pt x="387401" y="398440"/>
                </a:lnTo>
                <a:lnTo>
                  <a:pt x="393740" y="457019"/>
                </a:lnTo>
                <a:lnTo>
                  <a:pt x="401261" y="515981"/>
                </a:lnTo>
                <a:lnTo>
                  <a:pt x="403832" y="545532"/>
                </a:lnTo>
                <a:lnTo>
                  <a:pt x="405545" y="575111"/>
                </a:lnTo>
                <a:lnTo>
                  <a:pt x="406687" y="604708"/>
                </a:lnTo>
                <a:lnTo>
                  <a:pt x="408860" y="631495"/>
                </a:lnTo>
                <a:lnTo>
                  <a:pt x="411719" y="656409"/>
                </a:lnTo>
                <a:lnTo>
                  <a:pt x="415037" y="680073"/>
                </a:lnTo>
                <a:lnTo>
                  <a:pt x="418659" y="701494"/>
                </a:lnTo>
                <a:lnTo>
                  <a:pt x="422486" y="721419"/>
                </a:lnTo>
                <a:lnTo>
                  <a:pt x="438766" y="800696"/>
                </a:lnTo>
                <a:lnTo>
                  <a:pt x="440123" y="810132"/>
                </a:lnTo>
                <a:lnTo>
                  <a:pt x="439617" y="812188"/>
                </a:lnTo>
                <a:lnTo>
                  <a:pt x="437868" y="809327"/>
                </a:lnTo>
                <a:lnTo>
                  <a:pt x="428666" y="785073"/>
                </a:lnTo>
                <a:lnTo>
                  <a:pt x="424923" y="771494"/>
                </a:lnTo>
                <a:lnTo>
                  <a:pt x="421017" y="755385"/>
                </a:lnTo>
                <a:lnTo>
                  <a:pt x="417002" y="737591"/>
                </a:lnTo>
                <a:lnTo>
                  <a:pt x="408778" y="695242"/>
                </a:lnTo>
                <a:lnTo>
                  <a:pt x="404609" y="672095"/>
                </a:lnTo>
                <a:lnTo>
                  <a:pt x="399008" y="646786"/>
                </a:lnTo>
                <a:lnTo>
                  <a:pt x="385257" y="592325"/>
                </a:lnTo>
                <a:lnTo>
                  <a:pt x="379051" y="562562"/>
                </a:lnTo>
                <a:lnTo>
                  <a:pt x="373502" y="531431"/>
                </a:lnTo>
                <a:lnTo>
                  <a:pt x="341392" y="334869"/>
                </a:lnTo>
                <a:lnTo>
                  <a:pt x="337108" y="311902"/>
                </a:lnTo>
                <a:lnTo>
                  <a:pt x="328583" y="271332"/>
                </a:lnTo>
                <a:lnTo>
                  <a:pt x="324335" y="254022"/>
                </a:lnTo>
                <a:lnTo>
                  <a:pt x="320092" y="238249"/>
                </a:lnTo>
                <a:lnTo>
                  <a:pt x="315852" y="223500"/>
                </a:lnTo>
                <a:lnTo>
                  <a:pt x="303614" y="199587"/>
                </a:lnTo>
                <a:lnTo>
                  <a:pt x="296400" y="189259"/>
                </a:lnTo>
                <a:lnTo>
                  <a:pt x="288768" y="186606"/>
                </a:lnTo>
                <a:lnTo>
                  <a:pt x="280858" y="189072"/>
                </a:lnTo>
                <a:lnTo>
                  <a:pt x="272763" y="194949"/>
                </a:lnTo>
                <a:lnTo>
                  <a:pt x="265955" y="204511"/>
                </a:lnTo>
                <a:lnTo>
                  <a:pt x="254627" y="230188"/>
                </a:lnTo>
                <a:lnTo>
                  <a:pt x="249631" y="244937"/>
                </a:lnTo>
                <a:lnTo>
                  <a:pt x="244888" y="260414"/>
                </a:lnTo>
                <a:lnTo>
                  <a:pt x="240316" y="276377"/>
                </a:lnTo>
                <a:lnTo>
                  <a:pt x="237268" y="294074"/>
                </a:lnTo>
                <a:lnTo>
                  <a:pt x="235236" y="312928"/>
                </a:lnTo>
                <a:lnTo>
                  <a:pt x="233881" y="332553"/>
                </a:lnTo>
                <a:lnTo>
                  <a:pt x="231567" y="354103"/>
                </a:lnTo>
                <a:lnTo>
                  <a:pt x="225232" y="400625"/>
                </a:lnTo>
                <a:lnTo>
                  <a:pt x="222979" y="423473"/>
                </a:lnTo>
                <a:lnTo>
                  <a:pt x="221476" y="445760"/>
                </a:lnTo>
                <a:lnTo>
                  <a:pt x="220474" y="467675"/>
                </a:lnTo>
                <a:lnTo>
                  <a:pt x="218396" y="490750"/>
                </a:lnTo>
                <a:lnTo>
                  <a:pt x="215599" y="514601"/>
                </a:lnTo>
                <a:lnTo>
                  <a:pt x="212323" y="538968"/>
                </a:lnTo>
                <a:lnTo>
                  <a:pt x="210139" y="560857"/>
                </a:lnTo>
                <a:lnTo>
                  <a:pt x="208683" y="581095"/>
                </a:lnTo>
                <a:lnTo>
                  <a:pt x="207712" y="600231"/>
                </a:lnTo>
                <a:lnTo>
                  <a:pt x="206634" y="636544"/>
                </a:lnTo>
                <a:lnTo>
                  <a:pt x="206347" y="654131"/>
                </a:lnTo>
                <a:lnTo>
                  <a:pt x="203333" y="663032"/>
                </a:lnTo>
                <a:lnTo>
                  <a:pt x="198501" y="666145"/>
                </a:lnTo>
                <a:lnTo>
                  <a:pt x="192458" y="665397"/>
                </a:lnTo>
                <a:lnTo>
                  <a:pt x="187018" y="659255"/>
                </a:lnTo>
                <a:lnTo>
                  <a:pt x="177210" y="637377"/>
                </a:lnTo>
                <a:lnTo>
                  <a:pt x="172620" y="620819"/>
                </a:lnTo>
                <a:lnTo>
                  <a:pt x="168148" y="601314"/>
                </a:lnTo>
                <a:lnTo>
                  <a:pt x="159417" y="557063"/>
                </a:lnTo>
                <a:lnTo>
                  <a:pt x="150832" y="509174"/>
                </a:lnTo>
                <a:lnTo>
                  <a:pt x="138066" y="427870"/>
                </a:lnTo>
                <a:lnTo>
                  <a:pt x="135235" y="400715"/>
                </a:lnTo>
                <a:lnTo>
                  <a:pt x="133346" y="374144"/>
                </a:lnTo>
                <a:lnTo>
                  <a:pt x="132088" y="347963"/>
                </a:lnTo>
                <a:lnTo>
                  <a:pt x="129838" y="323454"/>
                </a:lnTo>
                <a:lnTo>
                  <a:pt x="126927" y="300059"/>
                </a:lnTo>
                <a:lnTo>
                  <a:pt x="123575" y="277407"/>
                </a:lnTo>
                <a:lnTo>
                  <a:pt x="121341" y="256661"/>
                </a:lnTo>
                <a:lnTo>
                  <a:pt x="119851" y="237186"/>
                </a:lnTo>
                <a:lnTo>
                  <a:pt x="118857" y="218558"/>
                </a:lnTo>
                <a:lnTo>
                  <a:pt x="117754" y="182809"/>
                </a:lnTo>
                <a:lnTo>
                  <a:pt x="117264" y="163628"/>
                </a:lnTo>
                <a:lnTo>
                  <a:pt x="116923" y="243816"/>
                </a:lnTo>
                <a:lnTo>
                  <a:pt x="115495" y="263901"/>
                </a:lnTo>
                <a:lnTo>
                  <a:pt x="113131" y="284346"/>
                </a:lnTo>
                <a:lnTo>
                  <a:pt x="110145" y="305031"/>
                </a:lnTo>
                <a:lnTo>
                  <a:pt x="108153" y="327288"/>
                </a:lnTo>
                <a:lnTo>
                  <a:pt x="106826" y="350593"/>
                </a:lnTo>
                <a:lnTo>
                  <a:pt x="105351" y="397654"/>
                </a:lnTo>
                <a:lnTo>
                  <a:pt x="104404" y="489118"/>
                </a:lnTo>
                <a:lnTo>
                  <a:pt x="104327" y="513513"/>
                </a:lnTo>
                <a:lnTo>
                  <a:pt x="105686" y="536832"/>
                </a:lnTo>
                <a:lnTo>
                  <a:pt x="108003" y="559433"/>
                </a:lnTo>
                <a:lnTo>
                  <a:pt x="110959" y="581556"/>
                </a:lnTo>
                <a:lnTo>
                  <a:pt x="112930" y="601949"/>
                </a:lnTo>
                <a:lnTo>
                  <a:pt x="114244" y="621189"/>
                </a:lnTo>
                <a:lnTo>
                  <a:pt x="115120" y="639660"/>
                </a:lnTo>
                <a:lnTo>
                  <a:pt x="116093" y="675236"/>
                </a:lnTo>
                <a:lnTo>
                  <a:pt x="116352" y="692624"/>
                </a:lnTo>
                <a:lnTo>
                  <a:pt x="115114" y="698573"/>
                </a:lnTo>
                <a:lnTo>
                  <a:pt x="112878" y="696894"/>
                </a:lnTo>
                <a:lnTo>
                  <a:pt x="102989" y="671326"/>
                </a:lnTo>
                <a:lnTo>
                  <a:pt x="99149" y="660385"/>
                </a:lnTo>
                <a:lnTo>
                  <a:pt x="96590" y="646035"/>
                </a:lnTo>
                <a:lnTo>
                  <a:pt x="94884" y="629413"/>
                </a:lnTo>
                <a:lnTo>
                  <a:pt x="93747" y="611276"/>
                </a:lnTo>
                <a:lnTo>
                  <a:pt x="91577" y="592129"/>
                </a:lnTo>
                <a:lnTo>
                  <a:pt x="88720" y="572310"/>
                </a:lnTo>
                <a:lnTo>
                  <a:pt x="85404" y="552040"/>
                </a:lnTo>
                <a:lnTo>
                  <a:pt x="83193" y="530061"/>
                </a:lnTo>
                <a:lnTo>
                  <a:pt x="81719" y="506942"/>
                </a:lnTo>
                <a:lnTo>
                  <a:pt x="80736" y="483062"/>
                </a:lnTo>
                <a:lnTo>
                  <a:pt x="78671" y="458675"/>
                </a:lnTo>
                <a:lnTo>
                  <a:pt x="75882" y="433951"/>
                </a:lnTo>
                <a:lnTo>
                  <a:pt x="72611" y="409001"/>
                </a:lnTo>
                <a:lnTo>
                  <a:pt x="70432" y="385313"/>
                </a:lnTo>
                <a:lnTo>
                  <a:pt x="68978" y="362465"/>
                </a:lnTo>
                <a:lnTo>
                  <a:pt x="67364" y="318264"/>
                </a:lnTo>
                <a:lnTo>
                  <a:pt x="66646" y="275100"/>
                </a:lnTo>
                <a:lnTo>
                  <a:pt x="67865" y="256534"/>
                </a:lnTo>
                <a:lnTo>
                  <a:pt x="70090" y="239924"/>
                </a:lnTo>
                <a:lnTo>
                  <a:pt x="72983" y="224617"/>
                </a:lnTo>
                <a:lnTo>
                  <a:pt x="74913" y="208767"/>
                </a:lnTo>
                <a:lnTo>
                  <a:pt x="76200" y="192557"/>
                </a:lnTo>
                <a:lnTo>
                  <a:pt x="77057" y="176106"/>
                </a:lnTo>
                <a:lnTo>
                  <a:pt x="77628" y="173605"/>
                </a:lnTo>
                <a:lnTo>
                  <a:pt x="78264" y="193403"/>
                </a:lnTo>
                <a:lnTo>
                  <a:pt x="78621" y="238667"/>
                </a:lnTo>
                <a:lnTo>
                  <a:pt x="77260" y="256234"/>
                </a:lnTo>
                <a:lnTo>
                  <a:pt x="74942" y="275001"/>
                </a:lnTo>
                <a:lnTo>
                  <a:pt x="71984" y="294568"/>
                </a:lnTo>
                <a:lnTo>
                  <a:pt x="70014" y="314669"/>
                </a:lnTo>
                <a:lnTo>
                  <a:pt x="68699" y="335124"/>
                </a:lnTo>
                <a:lnTo>
                  <a:pt x="67823" y="355817"/>
                </a:lnTo>
                <a:lnTo>
                  <a:pt x="66850" y="397624"/>
                </a:lnTo>
                <a:lnTo>
                  <a:pt x="66085" y="602135"/>
                </a:lnTo>
                <a:lnTo>
                  <a:pt x="67492" y="619902"/>
                </a:lnTo>
                <a:lnTo>
                  <a:pt x="69840" y="637391"/>
                </a:lnTo>
                <a:lnTo>
                  <a:pt x="72818" y="654695"/>
                </a:lnTo>
                <a:lnTo>
                  <a:pt x="74802" y="657764"/>
                </a:lnTo>
                <a:lnTo>
                  <a:pt x="77007" y="638596"/>
                </a:lnTo>
                <a:lnTo>
                  <a:pt x="77596" y="624454"/>
                </a:lnTo>
                <a:lnTo>
                  <a:pt x="78249" y="593689"/>
                </a:lnTo>
                <a:lnTo>
                  <a:pt x="78758" y="415093"/>
                </a:lnTo>
                <a:lnTo>
                  <a:pt x="80174" y="395019"/>
                </a:lnTo>
                <a:lnTo>
                  <a:pt x="82528" y="375991"/>
                </a:lnTo>
                <a:lnTo>
                  <a:pt x="85509" y="357662"/>
                </a:lnTo>
                <a:lnTo>
                  <a:pt x="87497" y="338386"/>
                </a:lnTo>
                <a:lnTo>
                  <a:pt x="88821" y="318481"/>
                </a:lnTo>
                <a:lnTo>
                  <a:pt x="89705" y="298155"/>
                </a:lnTo>
                <a:lnTo>
                  <a:pt x="91705" y="278959"/>
                </a:lnTo>
                <a:lnTo>
                  <a:pt x="94450" y="260518"/>
                </a:lnTo>
                <a:lnTo>
                  <a:pt x="97691" y="242580"/>
                </a:lnTo>
                <a:lnTo>
                  <a:pt x="102673" y="224976"/>
                </a:lnTo>
                <a:lnTo>
                  <a:pt x="108817" y="207596"/>
                </a:lnTo>
                <a:lnTo>
                  <a:pt x="115735" y="190365"/>
                </a:lnTo>
                <a:lnTo>
                  <a:pt x="121758" y="183111"/>
                </a:lnTo>
                <a:lnTo>
                  <a:pt x="127185" y="182508"/>
                </a:lnTo>
                <a:lnTo>
                  <a:pt x="132214" y="186339"/>
                </a:lnTo>
                <a:lnTo>
                  <a:pt x="135566" y="198772"/>
                </a:lnTo>
                <a:lnTo>
                  <a:pt x="137801" y="216938"/>
                </a:lnTo>
                <a:lnTo>
                  <a:pt x="139291" y="238926"/>
                </a:lnTo>
                <a:lnTo>
                  <a:pt x="140285" y="260640"/>
                </a:lnTo>
                <a:lnTo>
                  <a:pt x="141389" y="303582"/>
                </a:lnTo>
                <a:lnTo>
                  <a:pt x="142194" y="437769"/>
                </a:lnTo>
                <a:lnTo>
                  <a:pt x="140809" y="460935"/>
                </a:lnTo>
                <a:lnTo>
                  <a:pt x="138474" y="483436"/>
                </a:lnTo>
                <a:lnTo>
                  <a:pt x="135507" y="505491"/>
                </a:lnTo>
                <a:lnTo>
                  <a:pt x="133529" y="527250"/>
                </a:lnTo>
                <a:lnTo>
                  <a:pt x="132209" y="548812"/>
                </a:lnTo>
                <a:lnTo>
                  <a:pt x="130744" y="590174"/>
                </a:lnTo>
                <a:lnTo>
                  <a:pt x="129803" y="662718"/>
                </a:lnTo>
                <a:lnTo>
                  <a:pt x="129675" y="684543"/>
                </a:lnTo>
                <a:lnTo>
                  <a:pt x="129585" y="609793"/>
                </a:lnTo>
                <a:lnTo>
                  <a:pt x="130992" y="586907"/>
                </a:lnTo>
                <a:lnTo>
                  <a:pt x="133340" y="564595"/>
                </a:lnTo>
                <a:lnTo>
                  <a:pt x="136318" y="542664"/>
                </a:lnTo>
                <a:lnTo>
                  <a:pt x="138302" y="520988"/>
                </a:lnTo>
                <a:lnTo>
                  <a:pt x="139625" y="499482"/>
                </a:lnTo>
                <a:lnTo>
                  <a:pt x="141096" y="456771"/>
                </a:lnTo>
                <a:lnTo>
                  <a:pt x="141749" y="414270"/>
                </a:lnTo>
                <a:lnTo>
                  <a:pt x="143334" y="394470"/>
                </a:lnTo>
                <a:lnTo>
                  <a:pt x="145802" y="375625"/>
                </a:lnTo>
                <a:lnTo>
                  <a:pt x="148859" y="357418"/>
                </a:lnTo>
                <a:lnTo>
                  <a:pt x="150897" y="339635"/>
                </a:lnTo>
                <a:lnTo>
                  <a:pt x="152255" y="322135"/>
                </a:lnTo>
                <a:lnTo>
                  <a:pt x="153160" y="304824"/>
                </a:lnTo>
                <a:lnTo>
                  <a:pt x="155175" y="289051"/>
                </a:lnTo>
                <a:lnTo>
                  <a:pt x="157929" y="274301"/>
                </a:lnTo>
                <a:lnTo>
                  <a:pt x="161177" y="260235"/>
                </a:lnTo>
                <a:lnTo>
                  <a:pt x="163342" y="256502"/>
                </a:lnTo>
                <a:lnTo>
                  <a:pt x="164785" y="259658"/>
                </a:lnTo>
                <a:lnTo>
                  <a:pt x="166389" y="282449"/>
                </a:lnTo>
                <a:lnTo>
                  <a:pt x="167102" y="325505"/>
                </a:lnTo>
                <a:lnTo>
                  <a:pt x="165880" y="346582"/>
                </a:lnTo>
                <a:lnTo>
                  <a:pt x="163655" y="366278"/>
                </a:lnTo>
                <a:lnTo>
                  <a:pt x="160760" y="385052"/>
                </a:lnTo>
                <a:lnTo>
                  <a:pt x="158831" y="403214"/>
                </a:lnTo>
                <a:lnTo>
                  <a:pt x="157544" y="420965"/>
                </a:lnTo>
                <a:lnTo>
                  <a:pt x="156687" y="438445"/>
                </a:lnTo>
                <a:lnTo>
                  <a:pt x="155733" y="476681"/>
                </a:lnTo>
                <a:lnTo>
                  <a:pt x="155479" y="496755"/>
                </a:lnTo>
                <a:lnTo>
                  <a:pt x="153899" y="515782"/>
                </a:lnTo>
                <a:lnTo>
                  <a:pt x="151434" y="534111"/>
                </a:lnTo>
                <a:lnTo>
                  <a:pt x="148380" y="551975"/>
                </a:lnTo>
                <a:lnTo>
                  <a:pt x="146344" y="569528"/>
                </a:lnTo>
                <a:lnTo>
                  <a:pt x="144986" y="586875"/>
                </a:lnTo>
                <a:lnTo>
                  <a:pt x="144081" y="604084"/>
                </a:lnTo>
                <a:lnTo>
                  <a:pt x="143075" y="645783"/>
                </a:lnTo>
                <a:lnTo>
                  <a:pt x="142808" y="668756"/>
                </a:lnTo>
                <a:lnTo>
                  <a:pt x="141218" y="688305"/>
                </a:lnTo>
                <a:lnTo>
                  <a:pt x="138746" y="705571"/>
                </a:lnTo>
                <a:lnTo>
                  <a:pt x="135688" y="721315"/>
                </a:lnTo>
                <a:lnTo>
                  <a:pt x="132238" y="726166"/>
                </a:lnTo>
                <a:lnTo>
                  <a:pt x="128527" y="723756"/>
                </a:lnTo>
                <a:lnTo>
                  <a:pt x="124642" y="716505"/>
                </a:lnTo>
                <a:lnTo>
                  <a:pt x="120325" y="693396"/>
                </a:lnTo>
                <a:lnTo>
                  <a:pt x="119174" y="679332"/>
                </a:lnTo>
                <a:lnTo>
                  <a:pt x="114132" y="652416"/>
                </a:lnTo>
                <a:lnTo>
                  <a:pt x="110812" y="639311"/>
                </a:lnTo>
                <a:lnTo>
                  <a:pt x="105776" y="633397"/>
                </a:lnTo>
                <a:lnTo>
                  <a:pt x="99597" y="632277"/>
                </a:lnTo>
                <a:lnTo>
                  <a:pt x="92655" y="634352"/>
                </a:lnTo>
                <a:lnTo>
                  <a:pt x="86616" y="641380"/>
                </a:lnTo>
                <a:lnTo>
                  <a:pt x="76143" y="664240"/>
                </a:lnTo>
                <a:lnTo>
                  <a:pt x="71375" y="678239"/>
                </a:lnTo>
                <a:lnTo>
                  <a:pt x="66785" y="693216"/>
                </a:lnTo>
                <a:lnTo>
                  <a:pt x="57922" y="723497"/>
                </a:lnTo>
                <a:lnTo>
                  <a:pt x="49280" y="751067"/>
                </a:lnTo>
                <a:lnTo>
                  <a:pt x="46410" y="765756"/>
                </a:lnTo>
                <a:lnTo>
                  <a:pt x="44497" y="781194"/>
                </a:lnTo>
                <a:lnTo>
                  <a:pt x="43222" y="797130"/>
                </a:lnTo>
                <a:lnTo>
                  <a:pt x="39549" y="804932"/>
                </a:lnTo>
                <a:lnTo>
                  <a:pt x="34279" y="807311"/>
                </a:lnTo>
                <a:lnTo>
                  <a:pt x="27943" y="806075"/>
                </a:lnTo>
                <a:lnTo>
                  <a:pt x="27953" y="803840"/>
                </a:lnTo>
                <a:lnTo>
                  <a:pt x="32192" y="800938"/>
                </a:lnTo>
                <a:lnTo>
                  <a:pt x="39252" y="797593"/>
                </a:lnTo>
                <a:lnTo>
                  <a:pt x="76156" y="792885"/>
                </a:lnTo>
                <a:lnTo>
                  <a:pt x="130466" y="782566"/>
                </a:lnTo>
                <a:lnTo>
                  <a:pt x="177658" y="779495"/>
                </a:lnTo>
                <a:lnTo>
                  <a:pt x="210680" y="778777"/>
                </a:lnTo>
                <a:lnTo>
                  <a:pt x="362422" y="778218"/>
                </a:lnTo>
                <a:lnTo>
                  <a:pt x="406468" y="784949"/>
                </a:lnTo>
                <a:lnTo>
                  <a:pt x="453072" y="789138"/>
                </a:lnTo>
                <a:lnTo>
                  <a:pt x="458127" y="789727"/>
                </a:lnTo>
                <a:lnTo>
                  <a:pt x="448692" y="790380"/>
                </a:lnTo>
                <a:lnTo>
                  <a:pt x="411647" y="790748"/>
                </a:lnTo>
                <a:lnTo>
                  <a:pt x="371664" y="797599"/>
                </a:lnTo>
                <a:lnTo>
                  <a:pt x="333006" y="808565"/>
                </a:lnTo>
                <a:lnTo>
                  <a:pt x="287999" y="814010"/>
                </a:lnTo>
                <a:lnTo>
                  <a:pt x="245657" y="822365"/>
                </a:lnTo>
                <a:lnTo>
                  <a:pt x="199559" y="833778"/>
                </a:lnTo>
                <a:lnTo>
                  <a:pt x="166792" y="838181"/>
                </a:lnTo>
                <a:lnTo>
                  <a:pt x="133414" y="840137"/>
                </a:lnTo>
                <a:lnTo>
                  <a:pt x="99765" y="841007"/>
                </a:lnTo>
                <a:lnTo>
                  <a:pt x="49086" y="841496"/>
                </a:lnTo>
                <a:lnTo>
                  <a:pt x="5065" y="834899"/>
                </a:lnTo>
                <a:lnTo>
                  <a:pt x="0" y="834345"/>
                </a:lnTo>
                <a:lnTo>
                  <a:pt x="857" y="835386"/>
                </a:lnTo>
                <a:lnTo>
                  <a:pt x="5662" y="837492"/>
                </a:lnTo>
                <a:lnTo>
                  <a:pt x="46134" y="840455"/>
                </a:lnTo>
                <a:lnTo>
                  <a:pt x="102811" y="841333"/>
                </a:lnTo>
                <a:lnTo>
                  <a:pt x="220449" y="841670"/>
                </a:lnTo>
                <a:lnTo>
                  <a:pt x="255569" y="837925"/>
                </a:lnTo>
                <a:lnTo>
                  <a:pt x="289993" y="831557"/>
                </a:lnTo>
                <a:lnTo>
                  <a:pt x="324107" y="824023"/>
                </a:lnTo>
                <a:lnTo>
                  <a:pt x="358083" y="819734"/>
                </a:lnTo>
                <a:lnTo>
                  <a:pt x="391999" y="817828"/>
                </a:lnTo>
                <a:lnTo>
                  <a:pt x="425888" y="816980"/>
                </a:lnTo>
                <a:lnTo>
                  <a:pt x="476700" y="816503"/>
                </a:lnTo>
                <a:lnTo>
                  <a:pt x="520761" y="809620"/>
                </a:lnTo>
                <a:lnTo>
                  <a:pt x="560628" y="798644"/>
                </a:lnTo>
                <a:lnTo>
                  <a:pt x="563698" y="796063"/>
                </a:lnTo>
                <a:lnTo>
                  <a:pt x="560100" y="794343"/>
                </a:lnTo>
                <a:lnTo>
                  <a:pt x="513770" y="791582"/>
                </a:lnTo>
                <a:lnTo>
                  <a:pt x="459935" y="791104"/>
                </a:lnTo>
                <a:lnTo>
                  <a:pt x="412783" y="797704"/>
                </a:lnTo>
                <a:lnTo>
                  <a:pt x="377739" y="800981"/>
                </a:lnTo>
                <a:lnTo>
                  <a:pt x="340057" y="802437"/>
                </a:lnTo>
                <a:lnTo>
                  <a:pt x="304495" y="803085"/>
                </a:lnTo>
                <a:lnTo>
                  <a:pt x="269875" y="807136"/>
                </a:lnTo>
                <a:lnTo>
                  <a:pt x="235673" y="812228"/>
                </a:lnTo>
                <a:lnTo>
                  <a:pt x="201657" y="814492"/>
                </a:lnTo>
                <a:lnTo>
                  <a:pt x="194562" y="816506"/>
                </a:lnTo>
                <a:lnTo>
                  <a:pt x="194065" y="819261"/>
                </a:lnTo>
                <a:lnTo>
                  <a:pt x="197967" y="822508"/>
                </a:lnTo>
                <a:lnTo>
                  <a:pt x="221118" y="826116"/>
                </a:lnTo>
                <a:lnTo>
                  <a:pt x="253514" y="827720"/>
                </a:lnTo>
                <a:lnTo>
                  <a:pt x="286728" y="828432"/>
                </a:lnTo>
                <a:lnTo>
                  <a:pt x="320304" y="832512"/>
                </a:lnTo>
                <a:lnTo>
                  <a:pt x="355452" y="836207"/>
                </a:lnTo>
                <a:lnTo>
                  <a:pt x="394593" y="833145"/>
                </a:lnTo>
                <a:lnTo>
                  <a:pt x="431744" y="830843"/>
                </a:lnTo>
                <a:lnTo>
                  <a:pt x="467070" y="829821"/>
                </a:lnTo>
                <a:lnTo>
                  <a:pt x="578463" y="829074"/>
                </a:lnTo>
                <a:lnTo>
                  <a:pt x="614594" y="829034"/>
                </a:lnTo>
                <a:lnTo>
                  <a:pt x="649467" y="825254"/>
                </a:lnTo>
                <a:lnTo>
                  <a:pt x="685192" y="820281"/>
                </a:lnTo>
                <a:lnTo>
                  <a:pt x="724588" y="818071"/>
                </a:lnTo>
                <a:lnTo>
                  <a:pt x="758090" y="813326"/>
                </a:lnTo>
                <a:lnTo>
                  <a:pt x="804514" y="806483"/>
                </a:lnTo>
                <a:lnTo>
                  <a:pt x="826069" y="804883"/>
                </a:lnTo>
                <a:lnTo>
                  <a:pt x="823914" y="804456"/>
                </a:lnTo>
                <a:lnTo>
                  <a:pt x="816833" y="804171"/>
                </a:lnTo>
                <a:lnTo>
                  <a:pt x="773641" y="813854"/>
                </a:lnTo>
                <a:lnTo>
                  <a:pt x="726964" y="823887"/>
                </a:lnTo>
                <a:lnTo>
                  <a:pt x="689061" y="826729"/>
                </a:lnTo>
                <a:lnTo>
                  <a:pt x="652459" y="827992"/>
                </a:lnTo>
                <a:lnTo>
                  <a:pt x="582970" y="828803"/>
                </a:lnTo>
                <a:lnTo>
                  <a:pt x="526179" y="828963"/>
                </a:lnTo>
                <a:lnTo>
                  <a:pt x="545143" y="827580"/>
                </a:lnTo>
                <a:lnTo>
                  <a:pt x="586510" y="820271"/>
                </a:lnTo>
                <a:lnTo>
                  <a:pt x="618170" y="818066"/>
                </a:lnTo>
                <a:lnTo>
                  <a:pt x="651056" y="817087"/>
                </a:lnTo>
                <a:lnTo>
                  <a:pt x="724902" y="816457"/>
                </a:lnTo>
                <a:lnTo>
                  <a:pt x="761993" y="812608"/>
                </a:lnTo>
                <a:lnTo>
                  <a:pt x="845280" y="798640"/>
                </a:lnTo>
                <a:lnTo>
                  <a:pt x="886049" y="794341"/>
                </a:lnTo>
                <a:lnTo>
                  <a:pt x="922984" y="791020"/>
                </a:lnTo>
                <a:lnTo>
                  <a:pt x="958214" y="784840"/>
                </a:lnTo>
                <a:lnTo>
                  <a:pt x="992686" y="781153"/>
                </a:lnTo>
                <a:lnTo>
                  <a:pt x="1026823" y="779514"/>
                </a:lnTo>
                <a:lnTo>
                  <a:pt x="1060808" y="778785"/>
                </a:lnTo>
                <a:lnTo>
                  <a:pt x="1213302" y="778218"/>
                </a:lnTo>
                <a:lnTo>
                  <a:pt x="1220359" y="779624"/>
                </a:lnTo>
                <a:lnTo>
                  <a:pt x="1220830" y="781972"/>
                </a:lnTo>
                <a:lnTo>
                  <a:pt x="1216911" y="784949"/>
                </a:lnTo>
                <a:lnTo>
                  <a:pt x="1197503" y="788256"/>
                </a:lnTo>
                <a:lnTo>
                  <a:pt x="1154844" y="793881"/>
                </a:lnTo>
                <a:lnTo>
                  <a:pt x="1121470" y="799282"/>
                </a:lnTo>
                <a:lnTo>
                  <a:pt x="1083119" y="801682"/>
                </a:lnTo>
                <a:lnTo>
                  <a:pt x="1042555" y="802749"/>
                </a:lnTo>
                <a:lnTo>
                  <a:pt x="913399" y="803553"/>
                </a:lnTo>
                <a:lnTo>
                  <a:pt x="868876" y="810330"/>
                </a:lnTo>
                <a:lnTo>
                  <a:pt x="828872" y="821275"/>
                </a:lnTo>
                <a:lnTo>
                  <a:pt x="790209" y="833455"/>
                </a:lnTo>
                <a:lnTo>
                  <a:pt x="787307" y="836204"/>
                </a:lnTo>
                <a:lnTo>
                  <a:pt x="791018" y="838037"/>
                </a:lnTo>
                <a:lnTo>
                  <a:pt x="826971" y="840616"/>
                </a:lnTo>
                <a:lnTo>
                  <a:pt x="861449" y="839808"/>
                </a:lnTo>
                <a:lnTo>
                  <a:pt x="895588" y="834746"/>
                </a:lnTo>
                <a:lnTo>
                  <a:pt x="933338" y="831555"/>
                </a:lnTo>
                <a:lnTo>
                  <a:pt x="970812" y="828726"/>
                </a:lnTo>
                <a:lnTo>
                  <a:pt x="1001579" y="822765"/>
                </a:lnTo>
                <a:lnTo>
                  <a:pt x="1036889" y="819175"/>
                </a:lnTo>
                <a:lnTo>
                  <a:pt x="1077513" y="817579"/>
                </a:lnTo>
                <a:lnTo>
                  <a:pt x="1168817" y="816555"/>
                </a:lnTo>
                <a:lnTo>
                  <a:pt x="1212347" y="815003"/>
                </a:lnTo>
                <a:lnTo>
                  <a:pt x="1255212" y="809610"/>
                </a:lnTo>
                <a:lnTo>
                  <a:pt x="1297782" y="806273"/>
                </a:lnTo>
                <a:lnTo>
                  <a:pt x="1337399" y="803378"/>
                </a:lnTo>
                <a:lnTo>
                  <a:pt x="1369117" y="797388"/>
                </a:lnTo>
                <a:lnTo>
                  <a:pt x="1401088" y="793785"/>
                </a:lnTo>
                <a:lnTo>
                  <a:pt x="1417516" y="792824"/>
                </a:lnTo>
                <a:lnTo>
                  <a:pt x="1427057" y="787950"/>
                </a:lnTo>
                <a:lnTo>
                  <a:pt x="1432006" y="780467"/>
                </a:lnTo>
                <a:lnTo>
                  <a:pt x="1433894" y="771246"/>
                </a:lnTo>
                <a:lnTo>
                  <a:pt x="1432230" y="745948"/>
                </a:lnTo>
                <a:lnTo>
                  <a:pt x="1429810" y="731300"/>
                </a:lnTo>
                <a:lnTo>
                  <a:pt x="1428198" y="715889"/>
                </a:lnTo>
                <a:lnTo>
                  <a:pt x="1427122" y="699972"/>
                </a:lnTo>
                <a:lnTo>
                  <a:pt x="1426405" y="683715"/>
                </a:lnTo>
                <a:lnTo>
                  <a:pt x="1424516" y="668644"/>
                </a:lnTo>
                <a:lnTo>
                  <a:pt x="1421845" y="654364"/>
                </a:lnTo>
                <a:lnTo>
                  <a:pt x="1418654" y="640610"/>
                </a:lnTo>
                <a:lnTo>
                  <a:pt x="1416526" y="637085"/>
                </a:lnTo>
                <a:lnTo>
                  <a:pt x="1415109" y="640380"/>
                </a:lnTo>
                <a:lnTo>
                  <a:pt x="1413532" y="660503"/>
                </a:lnTo>
                <a:lnTo>
                  <a:pt x="1412832" y="692966"/>
                </a:lnTo>
                <a:lnTo>
                  <a:pt x="1411234" y="711500"/>
                </a:lnTo>
                <a:lnTo>
                  <a:pt x="1408758" y="730912"/>
                </a:lnTo>
                <a:lnTo>
                  <a:pt x="1405695" y="750909"/>
                </a:lnTo>
                <a:lnTo>
                  <a:pt x="1406477" y="758596"/>
                </a:lnTo>
                <a:lnTo>
                  <a:pt x="1409819" y="758076"/>
                </a:lnTo>
                <a:lnTo>
                  <a:pt x="1414870" y="752085"/>
                </a:lnTo>
                <a:lnTo>
                  <a:pt x="1419649" y="739624"/>
                </a:lnTo>
                <a:lnTo>
                  <a:pt x="1424244" y="722850"/>
                </a:lnTo>
                <a:lnTo>
                  <a:pt x="1428720" y="703201"/>
                </a:lnTo>
                <a:lnTo>
                  <a:pt x="1433115" y="685868"/>
                </a:lnTo>
                <a:lnTo>
                  <a:pt x="1437456" y="670080"/>
                </a:lnTo>
                <a:lnTo>
                  <a:pt x="1441761" y="655320"/>
                </a:lnTo>
                <a:lnTo>
                  <a:pt x="1447453" y="641248"/>
                </a:lnTo>
                <a:lnTo>
                  <a:pt x="1461304" y="614323"/>
                </a:lnTo>
                <a:lnTo>
                  <a:pt x="1467538" y="609683"/>
                </a:lnTo>
                <a:lnTo>
                  <a:pt x="1473104" y="610822"/>
                </a:lnTo>
                <a:lnTo>
                  <a:pt x="1478226" y="615816"/>
                </a:lnTo>
                <a:lnTo>
                  <a:pt x="1480230" y="624789"/>
                </a:lnTo>
                <a:lnTo>
                  <a:pt x="1478694" y="649811"/>
                </a:lnTo>
                <a:lnTo>
                  <a:pt x="1477719" y="665797"/>
                </a:lnTo>
                <a:lnTo>
                  <a:pt x="1476349" y="709306"/>
                </a:lnTo>
                <a:lnTo>
                  <a:pt x="1476157" y="708283"/>
                </a:lnTo>
                <a:lnTo>
                  <a:pt x="1475943" y="692094"/>
                </a:lnTo>
                <a:lnTo>
                  <a:pt x="1475847" y="666084"/>
                </a:lnTo>
                <a:lnTo>
                  <a:pt x="1479569" y="639472"/>
                </a:lnTo>
                <a:lnTo>
                  <a:pt x="1482536" y="626449"/>
                </a:lnTo>
                <a:lnTo>
                  <a:pt x="1484514" y="624822"/>
                </a:lnTo>
                <a:lnTo>
                  <a:pt x="1486713" y="641830"/>
                </a:lnTo>
                <a:lnTo>
                  <a:pt x="1483927" y="665381"/>
                </a:lnTo>
                <a:lnTo>
                  <a:pt x="1479396" y="691371"/>
                </a:lnTo>
                <a:lnTo>
                  <a:pt x="1478188" y="706203"/>
                </a:lnTo>
                <a:lnTo>
                  <a:pt x="1477382" y="721737"/>
                </a:lnTo>
                <a:lnTo>
                  <a:pt x="1475434" y="736325"/>
                </a:lnTo>
                <a:lnTo>
                  <a:pt x="1472724" y="750284"/>
                </a:lnTo>
                <a:lnTo>
                  <a:pt x="1468773" y="767205"/>
                </a:lnTo>
                <a:lnTo>
                  <a:pt x="1474482" y="746408"/>
                </a:lnTo>
                <a:lnTo>
                  <a:pt x="1481313" y="724560"/>
                </a:lnTo>
                <a:lnTo>
                  <a:pt x="1489053" y="696976"/>
                </a:lnTo>
                <a:lnTo>
                  <a:pt x="1493092" y="681718"/>
                </a:lnTo>
                <a:lnTo>
                  <a:pt x="1501344" y="653476"/>
                </a:lnTo>
                <a:lnTo>
                  <a:pt x="1505519" y="640018"/>
                </a:lnTo>
                <a:lnTo>
                  <a:pt x="1508304" y="636691"/>
                </a:lnTo>
                <a:lnTo>
                  <a:pt x="1510160" y="640117"/>
                </a:lnTo>
                <a:lnTo>
                  <a:pt x="1511397" y="648045"/>
                </a:lnTo>
                <a:lnTo>
                  <a:pt x="1509009" y="668144"/>
                </a:lnTo>
                <a:lnTo>
                  <a:pt x="1504655" y="694010"/>
                </a:lnTo>
                <a:lnTo>
                  <a:pt x="1503494" y="710785"/>
                </a:lnTo>
                <a:lnTo>
                  <a:pt x="1502719" y="729024"/>
                </a:lnTo>
                <a:lnTo>
                  <a:pt x="1500792" y="736950"/>
                </a:lnTo>
                <a:lnTo>
                  <a:pt x="1498096" y="738001"/>
                </a:lnTo>
                <a:lnTo>
                  <a:pt x="1494888" y="734468"/>
                </a:lnTo>
                <a:lnTo>
                  <a:pt x="1487561" y="715491"/>
                </a:lnTo>
                <a:lnTo>
                  <a:pt x="1483631" y="702528"/>
                </a:lnTo>
                <a:lnTo>
                  <a:pt x="1475502" y="673073"/>
                </a:lnTo>
                <a:lnTo>
                  <a:pt x="1471358" y="657316"/>
                </a:lnTo>
                <a:lnTo>
                  <a:pt x="1462992" y="628520"/>
                </a:lnTo>
                <a:lnTo>
                  <a:pt x="1458785" y="614914"/>
                </a:lnTo>
                <a:lnTo>
                  <a:pt x="1454570" y="610077"/>
                </a:lnTo>
                <a:lnTo>
                  <a:pt x="1450348" y="611086"/>
                </a:lnTo>
                <a:lnTo>
                  <a:pt x="1446123" y="615991"/>
                </a:lnTo>
                <a:lnTo>
                  <a:pt x="1433902" y="640257"/>
                </a:lnTo>
                <a:lnTo>
                  <a:pt x="1426692" y="656605"/>
                </a:lnTo>
                <a:lnTo>
                  <a:pt x="1420474" y="671738"/>
                </a:lnTo>
                <a:lnTo>
                  <a:pt x="1414917" y="686059"/>
                </a:lnTo>
                <a:lnTo>
                  <a:pt x="1404980" y="713261"/>
                </a:lnTo>
                <a:lnTo>
                  <a:pt x="1395861" y="739462"/>
                </a:lnTo>
                <a:lnTo>
                  <a:pt x="1391453" y="755198"/>
                </a:lnTo>
                <a:lnTo>
                  <a:pt x="1387104" y="772744"/>
                </a:lnTo>
                <a:lnTo>
                  <a:pt x="1382793" y="791497"/>
                </a:lnTo>
                <a:lnTo>
                  <a:pt x="1378508" y="808232"/>
                </a:lnTo>
                <a:lnTo>
                  <a:pt x="1374240" y="823622"/>
                </a:lnTo>
                <a:lnTo>
                  <a:pt x="1369984" y="838116"/>
                </a:lnTo>
                <a:lnTo>
                  <a:pt x="1365736" y="840722"/>
                </a:lnTo>
                <a:lnTo>
                  <a:pt x="1361492" y="835404"/>
                </a:lnTo>
                <a:lnTo>
                  <a:pt x="1357252" y="824804"/>
                </a:lnTo>
                <a:lnTo>
                  <a:pt x="1354425" y="807859"/>
                </a:lnTo>
                <a:lnTo>
                  <a:pt x="1352540" y="786685"/>
                </a:lnTo>
                <a:lnTo>
                  <a:pt x="1351284" y="762691"/>
                </a:lnTo>
                <a:lnTo>
                  <a:pt x="1349888" y="713453"/>
                </a:lnTo>
                <a:lnTo>
                  <a:pt x="1348992" y="626339"/>
                </a:lnTo>
                <a:lnTo>
                  <a:pt x="1347507" y="617694"/>
                </a:lnTo>
                <a:lnTo>
                  <a:pt x="1345107" y="616164"/>
                </a:lnTo>
                <a:lnTo>
                  <a:pt x="1342095" y="619377"/>
                </a:lnTo>
                <a:lnTo>
                  <a:pt x="1334986" y="645524"/>
                </a:lnTo>
                <a:lnTo>
                  <a:pt x="1331114" y="664351"/>
                </a:lnTo>
                <a:lnTo>
                  <a:pt x="1323050" y="711609"/>
                </a:lnTo>
                <a:lnTo>
                  <a:pt x="1314762" y="762716"/>
                </a:lnTo>
                <a:lnTo>
                  <a:pt x="1306375" y="808949"/>
                </a:lnTo>
                <a:lnTo>
                  <a:pt x="1300751" y="826923"/>
                </a:lnTo>
                <a:lnTo>
                  <a:pt x="1294180" y="841727"/>
                </a:lnTo>
                <a:lnTo>
                  <a:pt x="1286978" y="854419"/>
                </a:lnTo>
                <a:lnTo>
                  <a:pt x="1280764" y="855825"/>
                </a:lnTo>
                <a:lnTo>
                  <a:pt x="1275211" y="849706"/>
                </a:lnTo>
                <a:lnTo>
                  <a:pt x="1270098" y="838572"/>
                </a:lnTo>
                <a:lnTo>
                  <a:pt x="1266689" y="822682"/>
                </a:lnTo>
                <a:lnTo>
                  <a:pt x="1264416" y="803622"/>
                </a:lnTo>
                <a:lnTo>
                  <a:pt x="1262902" y="782449"/>
                </a:lnTo>
                <a:lnTo>
                  <a:pt x="1261892" y="762689"/>
                </a:lnTo>
                <a:lnTo>
                  <a:pt x="1260769" y="725682"/>
                </a:lnTo>
                <a:lnTo>
                  <a:pt x="1261881" y="706500"/>
                </a:lnTo>
                <a:lnTo>
                  <a:pt x="1264033" y="686656"/>
                </a:lnTo>
                <a:lnTo>
                  <a:pt x="1266880" y="666372"/>
                </a:lnTo>
                <a:lnTo>
                  <a:pt x="1267366" y="657082"/>
                </a:lnTo>
                <a:lnTo>
                  <a:pt x="1266279" y="655122"/>
                </a:lnTo>
                <a:lnTo>
                  <a:pt x="1264143" y="658049"/>
                </a:lnTo>
                <a:lnTo>
                  <a:pt x="1254395" y="682394"/>
                </a:lnTo>
                <a:lnTo>
                  <a:pt x="1250576" y="698808"/>
                </a:lnTo>
                <a:lnTo>
                  <a:pt x="1246619" y="719628"/>
                </a:lnTo>
                <a:lnTo>
                  <a:pt x="1242569" y="743386"/>
                </a:lnTo>
                <a:lnTo>
                  <a:pt x="1238459" y="763458"/>
                </a:lnTo>
                <a:lnTo>
                  <a:pt x="1234307" y="781073"/>
                </a:lnTo>
                <a:lnTo>
                  <a:pt x="1230129" y="797049"/>
                </a:lnTo>
                <a:lnTo>
                  <a:pt x="1221723" y="833616"/>
                </a:lnTo>
                <a:lnTo>
                  <a:pt x="1217506" y="853245"/>
                </a:lnTo>
                <a:lnTo>
                  <a:pt x="1213283" y="862097"/>
                </a:lnTo>
                <a:lnTo>
                  <a:pt x="1209057" y="863765"/>
                </a:lnTo>
                <a:lnTo>
                  <a:pt x="1204828" y="860644"/>
                </a:lnTo>
                <a:lnTo>
                  <a:pt x="1200130" y="834599"/>
                </a:lnTo>
                <a:lnTo>
                  <a:pt x="1198878" y="815800"/>
                </a:lnTo>
                <a:lnTo>
                  <a:pt x="1198042" y="794801"/>
                </a:lnTo>
                <a:lnTo>
                  <a:pt x="1196866" y="726206"/>
                </a:lnTo>
                <a:lnTo>
                  <a:pt x="1196592" y="682185"/>
                </a:lnTo>
                <a:lnTo>
                  <a:pt x="1193696" y="673269"/>
                </a:lnTo>
                <a:lnTo>
                  <a:pt x="1188943" y="672969"/>
                </a:lnTo>
                <a:lnTo>
                  <a:pt x="1182953" y="678414"/>
                </a:lnTo>
                <a:lnTo>
                  <a:pt x="1172533" y="695752"/>
                </a:lnTo>
                <a:lnTo>
                  <a:pt x="1163199" y="721802"/>
                </a:lnTo>
                <a:lnTo>
                  <a:pt x="1158734" y="740602"/>
                </a:lnTo>
                <a:lnTo>
                  <a:pt x="1150011" y="781247"/>
                </a:lnTo>
                <a:lnTo>
                  <a:pt x="1141430" y="818126"/>
                </a:lnTo>
                <a:lnTo>
                  <a:pt x="1137166" y="825985"/>
                </a:lnTo>
                <a:lnTo>
                  <a:pt x="1132912" y="826991"/>
                </a:lnTo>
                <a:lnTo>
                  <a:pt x="1128666" y="823428"/>
                </a:lnTo>
                <a:lnTo>
                  <a:pt x="1123946" y="796891"/>
                </a:lnTo>
                <a:lnTo>
                  <a:pt x="1122688" y="777962"/>
                </a:lnTo>
                <a:lnTo>
                  <a:pt x="1121850" y="758287"/>
                </a:lnTo>
                <a:lnTo>
                  <a:pt x="1120917" y="717610"/>
                </a:lnTo>
                <a:lnTo>
                  <a:pt x="1120392" y="661785"/>
                </a:lnTo>
                <a:lnTo>
                  <a:pt x="1117496" y="654024"/>
                </a:lnTo>
                <a:lnTo>
                  <a:pt x="1112744" y="653083"/>
                </a:lnTo>
                <a:lnTo>
                  <a:pt x="1106753" y="656690"/>
                </a:lnTo>
                <a:lnTo>
                  <a:pt x="1102759" y="667561"/>
                </a:lnTo>
                <a:lnTo>
                  <a:pt x="1100097" y="683275"/>
                </a:lnTo>
                <a:lnTo>
                  <a:pt x="1098322" y="702217"/>
                </a:lnTo>
                <a:lnTo>
                  <a:pt x="1095727" y="720490"/>
                </a:lnTo>
                <a:lnTo>
                  <a:pt x="1092586" y="738317"/>
                </a:lnTo>
                <a:lnTo>
                  <a:pt x="1077407" y="814225"/>
                </a:lnTo>
                <a:lnTo>
                  <a:pt x="1074728" y="819151"/>
                </a:lnTo>
                <a:lnTo>
                  <a:pt x="1072943" y="813968"/>
                </a:lnTo>
                <a:lnTo>
                  <a:pt x="1071752" y="802046"/>
                </a:lnTo>
                <a:lnTo>
                  <a:pt x="1070959" y="785632"/>
                </a:lnTo>
                <a:lnTo>
                  <a:pt x="1070077" y="744815"/>
                </a:lnTo>
                <a:lnTo>
                  <a:pt x="1069581" y="680978"/>
                </a:lnTo>
                <a:lnTo>
                  <a:pt x="1066689" y="671053"/>
                </a:lnTo>
                <a:lnTo>
                  <a:pt x="1061939" y="668670"/>
                </a:lnTo>
                <a:lnTo>
                  <a:pt x="1055949" y="671314"/>
                </a:lnTo>
                <a:lnTo>
                  <a:pt x="1041769" y="693067"/>
                </a:lnTo>
                <a:lnTo>
                  <a:pt x="1034036" y="708745"/>
                </a:lnTo>
                <a:lnTo>
                  <a:pt x="1027470" y="727664"/>
                </a:lnTo>
                <a:lnTo>
                  <a:pt x="1021681" y="748744"/>
                </a:lnTo>
                <a:lnTo>
                  <a:pt x="1002252" y="829926"/>
                </a:lnTo>
                <a:lnTo>
                  <a:pt x="996403" y="836673"/>
                </a:lnTo>
                <a:lnTo>
                  <a:pt x="989682" y="835528"/>
                </a:lnTo>
                <a:lnTo>
                  <a:pt x="982378" y="829119"/>
                </a:lnTo>
                <a:lnTo>
                  <a:pt x="977510" y="816380"/>
                </a:lnTo>
                <a:lnTo>
                  <a:pt x="974263" y="799421"/>
                </a:lnTo>
                <a:lnTo>
                  <a:pt x="972099" y="779648"/>
                </a:lnTo>
                <a:lnTo>
                  <a:pt x="970657" y="760822"/>
                </a:lnTo>
                <a:lnTo>
                  <a:pt x="969695" y="742627"/>
                </a:lnTo>
                <a:lnTo>
                  <a:pt x="969054" y="724852"/>
                </a:lnTo>
                <a:lnTo>
                  <a:pt x="968151" y="659384"/>
                </a:lnTo>
                <a:lnTo>
                  <a:pt x="967847" y="592977"/>
                </a:lnTo>
                <a:lnTo>
                  <a:pt x="966382" y="608864"/>
                </a:lnTo>
                <a:lnTo>
                  <a:pt x="961039" y="629563"/>
                </a:lnTo>
                <a:lnTo>
                  <a:pt x="953961" y="652874"/>
                </a:lnTo>
                <a:lnTo>
                  <a:pt x="946111" y="678757"/>
                </a:lnTo>
                <a:lnTo>
                  <a:pt x="933758" y="723650"/>
                </a:lnTo>
                <a:lnTo>
                  <a:pt x="925373" y="751135"/>
                </a:lnTo>
                <a:lnTo>
                  <a:pt x="922573" y="765802"/>
                </a:lnTo>
                <a:lnTo>
                  <a:pt x="920705" y="781224"/>
                </a:lnTo>
                <a:lnTo>
                  <a:pt x="919460" y="797151"/>
                </a:lnTo>
                <a:lnTo>
                  <a:pt x="915809" y="812001"/>
                </a:lnTo>
                <a:lnTo>
                  <a:pt x="910552" y="826135"/>
                </a:lnTo>
                <a:lnTo>
                  <a:pt x="904225" y="839791"/>
                </a:lnTo>
                <a:lnTo>
                  <a:pt x="897185" y="844661"/>
                </a:lnTo>
                <a:lnTo>
                  <a:pt x="889669" y="843675"/>
                </a:lnTo>
                <a:lnTo>
                  <a:pt x="881836" y="838784"/>
                </a:lnTo>
                <a:lnTo>
                  <a:pt x="876615" y="825646"/>
                </a:lnTo>
                <a:lnTo>
                  <a:pt x="873134" y="807009"/>
                </a:lnTo>
                <a:lnTo>
                  <a:pt x="870813" y="784707"/>
                </a:lnTo>
                <a:lnTo>
                  <a:pt x="869266" y="764194"/>
                </a:lnTo>
                <a:lnTo>
                  <a:pt x="868234" y="744875"/>
                </a:lnTo>
                <a:lnTo>
                  <a:pt x="867088" y="708357"/>
                </a:lnTo>
                <a:lnTo>
                  <a:pt x="866292" y="621848"/>
                </a:lnTo>
                <a:lnTo>
                  <a:pt x="866207" y="564110"/>
                </a:lnTo>
                <a:lnTo>
                  <a:pt x="864784" y="556452"/>
                </a:lnTo>
                <a:lnTo>
                  <a:pt x="862424" y="556991"/>
                </a:lnTo>
                <a:lnTo>
                  <a:pt x="856040" y="572642"/>
                </a:lnTo>
                <a:lnTo>
                  <a:pt x="848498" y="598413"/>
                </a:lnTo>
                <a:lnTo>
                  <a:pt x="845922" y="613187"/>
                </a:lnTo>
                <a:lnTo>
                  <a:pt x="844205" y="628681"/>
                </a:lnTo>
                <a:lnTo>
                  <a:pt x="843061" y="644655"/>
                </a:lnTo>
                <a:lnTo>
                  <a:pt x="840887" y="662360"/>
                </a:lnTo>
                <a:lnTo>
                  <a:pt x="838026" y="681218"/>
                </a:lnTo>
                <a:lnTo>
                  <a:pt x="834708" y="700846"/>
                </a:lnTo>
                <a:lnTo>
                  <a:pt x="831084" y="719576"/>
                </a:lnTo>
                <a:lnTo>
                  <a:pt x="823296" y="755439"/>
                </a:lnTo>
                <a:lnTo>
                  <a:pt x="819243" y="771494"/>
                </a:lnTo>
                <a:lnTo>
                  <a:pt x="815130" y="786430"/>
                </a:lnTo>
                <a:lnTo>
                  <a:pt x="810977" y="800621"/>
                </a:lnTo>
                <a:lnTo>
                  <a:pt x="806798" y="817137"/>
                </a:lnTo>
                <a:lnTo>
                  <a:pt x="798390" y="854303"/>
                </a:lnTo>
                <a:lnTo>
                  <a:pt x="792762" y="859980"/>
                </a:lnTo>
                <a:lnTo>
                  <a:pt x="786187" y="856710"/>
                </a:lnTo>
                <a:lnTo>
                  <a:pt x="778982" y="847474"/>
                </a:lnTo>
                <a:lnTo>
                  <a:pt x="774179" y="831439"/>
                </a:lnTo>
                <a:lnTo>
                  <a:pt x="770976" y="810871"/>
                </a:lnTo>
                <a:lnTo>
                  <a:pt x="768841" y="787282"/>
                </a:lnTo>
                <a:lnTo>
                  <a:pt x="767418" y="765911"/>
                </a:lnTo>
                <a:lnTo>
                  <a:pt x="766469" y="746019"/>
                </a:lnTo>
                <a:lnTo>
                  <a:pt x="765415" y="708865"/>
                </a:lnTo>
                <a:lnTo>
                  <a:pt x="764682" y="608431"/>
                </a:lnTo>
                <a:lnTo>
                  <a:pt x="760412" y="598700"/>
                </a:lnTo>
                <a:lnTo>
                  <a:pt x="753332" y="597856"/>
                </a:lnTo>
                <a:lnTo>
                  <a:pt x="744379" y="602938"/>
                </a:lnTo>
                <a:lnTo>
                  <a:pt x="736999" y="611971"/>
                </a:lnTo>
                <a:lnTo>
                  <a:pt x="725035" y="637059"/>
                </a:lnTo>
                <a:lnTo>
                  <a:pt x="719870" y="651651"/>
                </a:lnTo>
                <a:lnTo>
                  <a:pt x="715015" y="667024"/>
                </a:lnTo>
                <a:lnTo>
                  <a:pt x="705857" y="699157"/>
                </a:lnTo>
                <a:lnTo>
                  <a:pt x="697084" y="732252"/>
                </a:lnTo>
                <a:lnTo>
                  <a:pt x="694180" y="748980"/>
                </a:lnTo>
                <a:lnTo>
                  <a:pt x="692244" y="765777"/>
                </a:lnTo>
                <a:lnTo>
                  <a:pt x="690953" y="782619"/>
                </a:lnTo>
                <a:lnTo>
                  <a:pt x="688682" y="798080"/>
                </a:lnTo>
                <a:lnTo>
                  <a:pt x="685756" y="812621"/>
                </a:lnTo>
                <a:lnTo>
                  <a:pt x="682394" y="826548"/>
                </a:lnTo>
                <a:lnTo>
                  <a:pt x="674896" y="853311"/>
                </a:lnTo>
                <a:lnTo>
                  <a:pt x="670921" y="866375"/>
                </a:lnTo>
                <a:lnTo>
                  <a:pt x="666860" y="870851"/>
                </a:lnTo>
                <a:lnTo>
                  <a:pt x="662742" y="869602"/>
                </a:lnTo>
                <a:lnTo>
                  <a:pt x="658585" y="864535"/>
                </a:lnTo>
                <a:lnTo>
                  <a:pt x="650203" y="847617"/>
                </a:lnTo>
                <a:lnTo>
                  <a:pt x="645993" y="837179"/>
                </a:lnTo>
                <a:lnTo>
                  <a:pt x="641314" y="810529"/>
                </a:lnTo>
                <a:lnTo>
                  <a:pt x="640067" y="795520"/>
                </a:lnTo>
                <a:lnTo>
                  <a:pt x="640646" y="779870"/>
                </a:lnTo>
                <a:lnTo>
                  <a:pt x="642443" y="763792"/>
                </a:lnTo>
                <a:lnTo>
                  <a:pt x="645053" y="747429"/>
                </a:lnTo>
                <a:lnTo>
                  <a:pt x="646793" y="730876"/>
                </a:lnTo>
                <a:lnTo>
                  <a:pt x="647952" y="714196"/>
                </a:lnTo>
                <a:lnTo>
                  <a:pt x="648725" y="697431"/>
                </a:lnTo>
                <a:lnTo>
                  <a:pt x="649585" y="663752"/>
                </a:lnTo>
                <a:lnTo>
                  <a:pt x="649813" y="646869"/>
                </a:lnTo>
                <a:lnTo>
                  <a:pt x="651378" y="631380"/>
                </a:lnTo>
                <a:lnTo>
                  <a:pt x="653831" y="616821"/>
                </a:lnTo>
                <a:lnTo>
                  <a:pt x="656878" y="602881"/>
                </a:lnTo>
                <a:lnTo>
                  <a:pt x="658909" y="587944"/>
                </a:lnTo>
                <a:lnTo>
                  <a:pt x="660263" y="572341"/>
                </a:lnTo>
                <a:lnTo>
                  <a:pt x="661166" y="556295"/>
                </a:lnTo>
                <a:lnTo>
                  <a:pt x="660357" y="551242"/>
                </a:lnTo>
                <a:lnTo>
                  <a:pt x="658406" y="553517"/>
                </a:lnTo>
                <a:lnTo>
                  <a:pt x="652476" y="575332"/>
                </a:lnTo>
                <a:lnTo>
                  <a:pt x="648919" y="594977"/>
                </a:lnTo>
                <a:lnTo>
                  <a:pt x="645136" y="617952"/>
                </a:lnTo>
                <a:lnTo>
                  <a:pt x="641204" y="638913"/>
                </a:lnTo>
                <a:lnTo>
                  <a:pt x="633071" y="677256"/>
                </a:lnTo>
                <a:lnTo>
                  <a:pt x="628926" y="693971"/>
                </a:lnTo>
                <a:lnTo>
                  <a:pt x="624753" y="709348"/>
                </a:lnTo>
                <a:lnTo>
                  <a:pt x="620559" y="723833"/>
                </a:lnTo>
                <a:lnTo>
                  <a:pt x="617763" y="739134"/>
                </a:lnTo>
                <a:lnTo>
                  <a:pt x="615899" y="754979"/>
                </a:lnTo>
                <a:lnTo>
                  <a:pt x="614657" y="771187"/>
                </a:lnTo>
                <a:lnTo>
                  <a:pt x="611006" y="787636"/>
                </a:lnTo>
                <a:lnTo>
                  <a:pt x="605750" y="804247"/>
                </a:lnTo>
                <a:lnTo>
                  <a:pt x="599423" y="820966"/>
                </a:lnTo>
                <a:lnTo>
                  <a:pt x="592384" y="829289"/>
                </a:lnTo>
                <a:lnTo>
                  <a:pt x="584869" y="832016"/>
                </a:lnTo>
                <a:lnTo>
                  <a:pt x="577036" y="831011"/>
                </a:lnTo>
                <a:lnTo>
                  <a:pt x="570404" y="821875"/>
                </a:lnTo>
                <a:lnTo>
                  <a:pt x="564571" y="807318"/>
                </a:lnTo>
                <a:lnTo>
                  <a:pt x="559271" y="789146"/>
                </a:lnTo>
                <a:lnTo>
                  <a:pt x="555738" y="771387"/>
                </a:lnTo>
                <a:lnTo>
                  <a:pt x="553382" y="753903"/>
                </a:lnTo>
                <a:lnTo>
                  <a:pt x="551812" y="736603"/>
                </a:lnTo>
                <a:lnTo>
                  <a:pt x="550765" y="719425"/>
                </a:lnTo>
                <a:lnTo>
                  <a:pt x="549602" y="685287"/>
                </a:lnTo>
                <a:lnTo>
                  <a:pt x="547881" y="668281"/>
                </a:lnTo>
                <a:lnTo>
                  <a:pt x="545322" y="651299"/>
                </a:lnTo>
                <a:lnTo>
                  <a:pt x="542205" y="634334"/>
                </a:lnTo>
                <a:lnTo>
                  <a:pt x="540127" y="617379"/>
                </a:lnTo>
                <a:lnTo>
                  <a:pt x="538742" y="600431"/>
                </a:lnTo>
                <a:lnTo>
                  <a:pt x="537819" y="583488"/>
                </a:lnTo>
                <a:lnTo>
                  <a:pt x="536792" y="549611"/>
                </a:lnTo>
                <a:lnTo>
                  <a:pt x="536519" y="532675"/>
                </a:lnTo>
                <a:lnTo>
                  <a:pt x="534925" y="525618"/>
                </a:lnTo>
                <a:lnTo>
                  <a:pt x="532452" y="525146"/>
                </a:lnTo>
                <a:lnTo>
                  <a:pt x="529392" y="529065"/>
                </a:lnTo>
                <a:lnTo>
                  <a:pt x="525940" y="541555"/>
                </a:lnTo>
                <a:lnTo>
                  <a:pt x="522229" y="559760"/>
                </a:lnTo>
                <a:lnTo>
                  <a:pt x="510263" y="625049"/>
                </a:lnTo>
                <a:lnTo>
                  <a:pt x="506132" y="646467"/>
                </a:lnTo>
                <a:lnTo>
                  <a:pt x="503379" y="666390"/>
                </a:lnTo>
                <a:lnTo>
                  <a:pt x="501543" y="685316"/>
                </a:lnTo>
                <a:lnTo>
                  <a:pt x="500319" y="703578"/>
                </a:lnTo>
                <a:lnTo>
                  <a:pt x="498092" y="721397"/>
                </a:lnTo>
                <a:lnTo>
                  <a:pt x="495196" y="738922"/>
                </a:lnTo>
                <a:lnTo>
                  <a:pt x="491855" y="756248"/>
                </a:lnTo>
                <a:lnTo>
                  <a:pt x="489627" y="774855"/>
                </a:lnTo>
                <a:lnTo>
                  <a:pt x="488142" y="794315"/>
                </a:lnTo>
                <a:lnTo>
                  <a:pt x="487152" y="814344"/>
                </a:lnTo>
                <a:lnTo>
                  <a:pt x="485081" y="823464"/>
                </a:lnTo>
                <a:lnTo>
                  <a:pt x="482289" y="825310"/>
                </a:lnTo>
                <a:lnTo>
                  <a:pt x="479016" y="822308"/>
                </a:lnTo>
                <a:lnTo>
                  <a:pt x="475381" y="803920"/>
                </a:lnTo>
                <a:lnTo>
                  <a:pt x="473764" y="776932"/>
                </a:lnTo>
                <a:lnTo>
                  <a:pt x="473046" y="746123"/>
                </a:lnTo>
                <a:lnTo>
                  <a:pt x="472642" y="697044"/>
                </a:lnTo>
                <a:lnTo>
                  <a:pt x="473996" y="681764"/>
                </a:lnTo>
                <a:lnTo>
                  <a:pt x="476310" y="667343"/>
                </a:lnTo>
                <a:lnTo>
                  <a:pt x="490163" y="600298"/>
                </a:lnTo>
                <a:lnTo>
                  <a:pt x="492732" y="596100"/>
                </a:lnTo>
                <a:lnTo>
                  <a:pt x="494445" y="601767"/>
                </a:lnTo>
                <a:lnTo>
                  <a:pt x="494938" y="626409"/>
                </a:lnTo>
                <a:lnTo>
                  <a:pt x="490453" y="651472"/>
                </a:lnTo>
                <a:lnTo>
                  <a:pt x="479994" y="696125"/>
                </a:lnTo>
                <a:lnTo>
                  <a:pt x="477487" y="712195"/>
                </a:lnTo>
                <a:lnTo>
                  <a:pt x="475815" y="728553"/>
                </a:lnTo>
                <a:lnTo>
                  <a:pt x="474700" y="745103"/>
                </a:lnTo>
                <a:lnTo>
                  <a:pt x="472546" y="760369"/>
                </a:lnTo>
                <a:lnTo>
                  <a:pt x="469699" y="774781"/>
                </a:lnTo>
                <a:lnTo>
                  <a:pt x="454990" y="835069"/>
                </a:lnTo>
                <a:lnTo>
                  <a:pt x="452351" y="838691"/>
                </a:lnTo>
                <a:lnTo>
                  <a:pt x="450591" y="834050"/>
                </a:lnTo>
                <a:lnTo>
                  <a:pt x="447225" y="811490"/>
                </a:lnTo>
                <a:lnTo>
                  <a:pt x="444352" y="797572"/>
                </a:lnTo>
                <a:lnTo>
                  <a:pt x="441025" y="782649"/>
                </a:lnTo>
                <a:lnTo>
                  <a:pt x="438807" y="767056"/>
                </a:lnTo>
                <a:lnTo>
                  <a:pt x="437329" y="751016"/>
                </a:lnTo>
                <a:lnTo>
                  <a:pt x="436343" y="734678"/>
                </a:lnTo>
                <a:lnTo>
                  <a:pt x="437097" y="719553"/>
                </a:lnTo>
                <a:lnTo>
                  <a:pt x="439011" y="705236"/>
                </a:lnTo>
                <a:lnTo>
                  <a:pt x="441697" y="691458"/>
                </a:lnTo>
                <a:lnTo>
                  <a:pt x="443489" y="676628"/>
                </a:lnTo>
                <a:lnTo>
                  <a:pt x="444683" y="661098"/>
                </a:lnTo>
                <a:lnTo>
                  <a:pt x="445479" y="645099"/>
                </a:lnTo>
                <a:lnTo>
                  <a:pt x="446364" y="612272"/>
                </a:lnTo>
                <a:lnTo>
                  <a:pt x="446599" y="595615"/>
                </a:lnTo>
                <a:lnTo>
                  <a:pt x="445346" y="592978"/>
                </a:lnTo>
                <a:lnTo>
                  <a:pt x="440190" y="612625"/>
                </a:lnTo>
                <a:lnTo>
                  <a:pt x="436839" y="631129"/>
                </a:lnTo>
                <a:lnTo>
                  <a:pt x="429354" y="678029"/>
                </a:lnTo>
                <a:lnTo>
                  <a:pt x="425382" y="700131"/>
                </a:lnTo>
                <a:lnTo>
                  <a:pt x="421323" y="720511"/>
                </a:lnTo>
                <a:lnTo>
                  <a:pt x="404669" y="800516"/>
                </a:lnTo>
                <a:lnTo>
                  <a:pt x="400459" y="807189"/>
                </a:lnTo>
                <a:lnTo>
                  <a:pt x="396241" y="804583"/>
                </a:lnTo>
                <a:lnTo>
                  <a:pt x="392018" y="795789"/>
                </a:lnTo>
                <a:lnTo>
                  <a:pt x="387326" y="770967"/>
                </a:lnTo>
                <a:lnTo>
                  <a:pt x="386074" y="756446"/>
                </a:lnTo>
                <a:lnTo>
                  <a:pt x="385240" y="741120"/>
                </a:lnTo>
                <a:lnTo>
                  <a:pt x="384313" y="709040"/>
                </a:lnTo>
                <a:lnTo>
                  <a:pt x="385477" y="693994"/>
                </a:lnTo>
                <a:lnTo>
                  <a:pt x="387664" y="679730"/>
                </a:lnTo>
                <a:lnTo>
                  <a:pt x="390533" y="665988"/>
                </a:lnTo>
                <a:lnTo>
                  <a:pt x="392446" y="648359"/>
                </a:lnTo>
                <a:lnTo>
                  <a:pt x="393721" y="628140"/>
                </a:lnTo>
                <a:lnTo>
                  <a:pt x="394572" y="606194"/>
                </a:lnTo>
                <a:lnTo>
                  <a:pt x="393727" y="595797"/>
                </a:lnTo>
                <a:lnTo>
                  <a:pt x="391753" y="593099"/>
                </a:lnTo>
                <a:lnTo>
                  <a:pt x="389025" y="595533"/>
                </a:lnTo>
                <a:lnTo>
                  <a:pt x="382233" y="620816"/>
                </a:lnTo>
                <a:lnTo>
                  <a:pt x="378445" y="639412"/>
                </a:lnTo>
                <a:lnTo>
                  <a:pt x="366373" y="706035"/>
                </a:lnTo>
                <a:lnTo>
                  <a:pt x="362229" y="725857"/>
                </a:lnTo>
                <a:lnTo>
                  <a:pt x="358054" y="743306"/>
                </a:lnTo>
                <a:lnTo>
                  <a:pt x="353859" y="759171"/>
                </a:lnTo>
                <a:lnTo>
                  <a:pt x="348241" y="764104"/>
                </a:lnTo>
                <a:lnTo>
                  <a:pt x="341673" y="761748"/>
                </a:lnTo>
                <a:lnTo>
                  <a:pt x="334473" y="754533"/>
                </a:lnTo>
                <a:lnTo>
                  <a:pt x="329672" y="741256"/>
                </a:lnTo>
                <a:lnTo>
                  <a:pt x="326472" y="723938"/>
                </a:lnTo>
                <a:lnTo>
                  <a:pt x="324339" y="703926"/>
                </a:lnTo>
                <a:lnTo>
                  <a:pt x="324327" y="686352"/>
                </a:lnTo>
                <a:lnTo>
                  <a:pt x="325731" y="670402"/>
                </a:lnTo>
                <a:lnTo>
                  <a:pt x="328078" y="655536"/>
                </a:lnTo>
                <a:lnTo>
                  <a:pt x="329642" y="638569"/>
                </a:lnTo>
                <a:lnTo>
                  <a:pt x="330685" y="620202"/>
                </a:lnTo>
                <a:lnTo>
                  <a:pt x="331381" y="600902"/>
                </a:lnTo>
                <a:lnTo>
                  <a:pt x="330433" y="593680"/>
                </a:lnTo>
                <a:lnTo>
                  <a:pt x="328390" y="594510"/>
                </a:lnTo>
                <a:lnTo>
                  <a:pt x="325617" y="600708"/>
                </a:lnTo>
                <a:lnTo>
                  <a:pt x="323769" y="614717"/>
                </a:lnTo>
                <a:lnTo>
                  <a:pt x="322536" y="633934"/>
                </a:lnTo>
                <a:lnTo>
                  <a:pt x="321715" y="656624"/>
                </a:lnTo>
                <a:lnTo>
                  <a:pt x="319756" y="675983"/>
                </a:lnTo>
                <a:lnTo>
                  <a:pt x="317039" y="693123"/>
                </a:lnTo>
                <a:lnTo>
                  <a:pt x="302539" y="764532"/>
                </a:lnTo>
                <a:lnTo>
                  <a:pt x="298505" y="773323"/>
                </a:lnTo>
                <a:lnTo>
                  <a:pt x="294406" y="774949"/>
                </a:lnTo>
                <a:lnTo>
                  <a:pt x="290261" y="771800"/>
                </a:lnTo>
                <a:lnTo>
                  <a:pt x="287498" y="762646"/>
                </a:lnTo>
                <a:lnTo>
                  <a:pt x="285656" y="749486"/>
                </a:lnTo>
                <a:lnTo>
                  <a:pt x="284428" y="733659"/>
                </a:lnTo>
                <a:lnTo>
                  <a:pt x="283609" y="714640"/>
                </a:lnTo>
                <a:lnTo>
                  <a:pt x="282699" y="670930"/>
                </a:lnTo>
                <a:lnTo>
                  <a:pt x="282187" y="605464"/>
                </a:lnTo>
                <a:lnTo>
                  <a:pt x="280704" y="596721"/>
                </a:lnTo>
                <a:lnTo>
                  <a:pt x="278304" y="596537"/>
                </a:lnTo>
                <a:lnTo>
                  <a:pt x="275294" y="602059"/>
                </a:lnTo>
                <a:lnTo>
                  <a:pt x="271875" y="614207"/>
                </a:lnTo>
                <a:lnTo>
                  <a:pt x="268185" y="630772"/>
                </a:lnTo>
                <a:lnTo>
                  <a:pt x="264314" y="650282"/>
                </a:lnTo>
                <a:lnTo>
                  <a:pt x="260322" y="667522"/>
                </a:lnTo>
                <a:lnTo>
                  <a:pt x="256250" y="683249"/>
                </a:lnTo>
                <a:lnTo>
                  <a:pt x="252124" y="697967"/>
                </a:lnTo>
                <a:lnTo>
                  <a:pt x="249373" y="714834"/>
                </a:lnTo>
                <a:lnTo>
                  <a:pt x="247539" y="733135"/>
                </a:lnTo>
                <a:lnTo>
                  <a:pt x="246316" y="752391"/>
                </a:lnTo>
                <a:lnTo>
                  <a:pt x="244090" y="760995"/>
                </a:lnTo>
                <a:lnTo>
                  <a:pt x="241196" y="762497"/>
                </a:lnTo>
                <a:lnTo>
                  <a:pt x="237854" y="759266"/>
                </a:lnTo>
                <a:lnTo>
                  <a:pt x="234142" y="733097"/>
                </a:lnTo>
                <a:lnTo>
                  <a:pt x="233152" y="714266"/>
                </a:lnTo>
                <a:lnTo>
                  <a:pt x="233903" y="697478"/>
                </a:lnTo>
                <a:lnTo>
                  <a:pt x="235815" y="682053"/>
                </a:lnTo>
                <a:lnTo>
                  <a:pt x="238501" y="667536"/>
                </a:lnTo>
                <a:lnTo>
                  <a:pt x="240291" y="650803"/>
                </a:lnTo>
                <a:lnTo>
                  <a:pt x="241484" y="632591"/>
                </a:lnTo>
                <a:lnTo>
                  <a:pt x="242280" y="613395"/>
                </a:lnTo>
                <a:lnTo>
                  <a:pt x="244222" y="596364"/>
                </a:lnTo>
                <a:lnTo>
                  <a:pt x="246927" y="580777"/>
                </a:lnTo>
                <a:lnTo>
                  <a:pt x="250874" y="562047"/>
                </a:lnTo>
                <a:lnTo>
                  <a:pt x="245162" y="586059"/>
                </a:lnTo>
                <a:lnTo>
                  <a:pt x="234533" y="645541"/>
                </a:lnTo>
                <a:lnTo>
                  <a:pt x="218299" y="737730"/>
                </a:lnTo>
                <a:lnTo>
                  <a:pt x="214124" y="759687"/>
                </a:lnTo>
                <a:lnTo>
                  <a:pt x="209929" y="768681"/>
                </a:lnTo>
                <a:lnTo>
                  <a:pt x="205720" y="769033"/>
                </a:lnTo>
                <a:lnTo>
                  <a:pt x="201504" y="763623"/>
                </a:lnTo>
                <a:lnTo>
                  <a:pt x="198694" y="751549"/>
                </a:lnTo>
                <a:lnTo>
                  <a:pt x="196819" y="735034"/>
                </a:lnTo>
                <a:lnTo>
                  <a:pt x="195570" y="715557"/>
                </a:lnTo>
                <a:lnTo>
                  <a:pt x="196148" y="695516"/>
                </a:lnTo>
                <a:lnTo>
                  <a:pt x="197945" y="675101"/>
                </a:lnTo>
                <a:lnTo>
                  <a:pt x="200554" y="654435"/>
                </a:lnTo>
                <a:lnTo>
                  <a:pt x="199471" y="647713"/>
                </a:lnTo>
                <a:lnTo>
                  <a:pt x="195927" y="650287"/>
                </a:lnTo>
                <a:lnTo>
                  <a:pt x="190741" y="659059"/>
                </a:lnTo>
                <a:lnTo>
                  <a:pt x="185873" y="673374"/>
                </a:lnTo>
                <a:lnTo>
                  <a:pt x="181218" y="691383"/>
                </a:lnTo>
                <a:lnTo>
                  <a:pt x="172281" y="731150"/>
                </a:lnTo>
                <a:lnTo>
                  <a:pt x="163605" y="767638"/>
                </a:lnTo>
                <a:lnTo>
                  <a:pt x="159316" y="783860"/>
                </a:lnTo>
                <a:lnTo>
                  <a:pt x="150788" y="813172"/>
                </a:lnTo>
                <a:lnTo>
                  <a:pt x="146538" y="818449"/>
                </a:lnTo>
                <a:lnTo>
                  <a:pt x="142293" y="817733"/>
                </a:lnTo>
                <a:lnTo>
                  <a:pt x="138053" y="813023"/>
                </a:lnTo>
                <a:lnTo>
                  <a:pt x="133341" y="788975"/>
                </a:lnTo>
                <a:lnTo>
                  <a:pt x="132085" y="772684"/>
                </a:lnTo>
                <a:lnTo>
                  <a:pt x="131247" y="754768"/>
                </a:lnTo>
                <a:lnTo>
                  <a:pt x="130316" y="716046"/>
                </a:lnTo>
                <a:lnTo>
                  <a:pt x="129719" y="649220"/>
                </a:lnTo>
                <a:lnTo>
                  <a:pt x="129637" y="665844"/>
                </a:lnTo>
                <a:lnTo>
                  <a:pt x="128204" y="679308"/>
                </a:lnTo>
                <a:lnTo>
                  <a:pt x="125838" y="693928"/>
                </a:lnTo>
                <a:lnTo>
                  <a:pt x="122849" y="709319"/>
                </a:lnTo>
                <a:lnTo>
                  <a:pt x="120857" y="726636"/>
                </a:lnTo>
                <a:lnTo>
                  <a:pt x="119529" y="745236"/>
                </a:lnTo>
                <a:lnTo>
                  <a:pt x="118643" y="764692"/>
                </a:lnTo>
                <a:lnTo>
                  <a:pt x="116641" y="781895"/>
                </a:lnTo>
                <a:lnTo>
                  <a:pt x="113896" y="797598"/>
                </a:lnTo>
                <a:lnTo>
                  <a:pt x="110654" y="812299"/>
                </a:lnTo>
                <a:lnTo>
                  <a:pt x="108494" y="816456"/>
                </a:lnTo>
                <a:lnTo>
                  <a:pt x="107053" y="813583"/>
                </a:lnTo>
                <a:lnTo>
                  <a:pt x="105452" y="793927"/>
                </a:lnTo>
                <a:lnTo>
                  <a:pt x="104740" y="761673"/>
                </a:lnTo>
                <a:lnTo>
                  <a:pt x="104340" y="703847"/>
                </a:lnTo>
                <a:lnTo>
                  <a:pt x="102873" y="696176"/>
                </a:lnTo>
                <a:lnTo>
                  <a:pt x="100483" y="696707"/>
                </a:lnTo>
                <a:lnTo>
                  <a:pt x="79768" y="738116"/>
                </a:lnTo>
                <a:lnTo>
                  <a:pt x="75203" y="740189"/>
                </a:lnTo>
                <a:lnTo>
                  <a:pt x="72159" y="734516"/>
                </a:lnTo>
                <a:lnTo>
                  <a:pt x="68777" y="710809"/>
                </a:lnTo>
                <a:lnTo>
                  <a:pt x="67875" y="696584"/>
                </a:lnTo>
                <a:lnTo>
                  <a:pt x="67274" y="681457"/>
                </a:lnTo>
                <a:lnTo>
                  <a:pt x="65462" y="677017"/>
                </a:lnTo>
                <a:lnTo>
                  <a:pt x="62843" y="679701"/>
                </a:lnTo>
                <a:lnTo>
                  <a:pt x="59686" y="687135"/>
                </a:lnTo>
                <a:lnTo>
                  <a:pt x="56178" y="714210"/>
                </a:lnTo>
                <a:lnTo>
                  <a:pt x="53372" y="7655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731323" y="279400"/>
            <a:ext cx="5044935" cy="1346201"/>
            <a:chOff x="2731323" y="279400"/>
            <a:chExt cx="5044935" cy="1346201"/>
          </a:xfrm>
        </p:grpSpPr>
        <p:sp>
          <p:nvSpPr>
            <p:cNvPr id="2" name="Freeform 1"/>
            <p:cNvSpPr/>
            <p:nvPr/>
          </p:nvSpPr>
          <p:spPr>
            <a:xfrm>
              <a:off x="2731323" y="279400"/>
              <a:ext cx="456378" cy="776663"/>
            </a:xfrm>
            <a:custGeom>
              <a:avLst/>
              <a:gdLst/>
              <a:ahLst/>
              <a:cxnLst/>
              <a:rect l="0" t="0" r="0" b="0"/>
              <a:pathLst>
                <a:path w="456378" h="776663">
                  <a:moveTo>
                    <a:pt x="443677" y="0"/>
                  </a:moveTo>
                  <a:lnTo>
                    <a:pt x="423451" y="6741"/>
                  </a:lnTo>
                  <a:lnTo>
                    <a:pt x="411848" y="11550"/>
                  </a:lnTo>
                  <a:lnTo>
                    <a:pt x="398469" y="17577"/>
                  </a:lnTo>
                  <a:lnTo>
                    <a:pt x="383905" y="24418"/>
                  </a:lnTo>
                  <a:lnTo>
                    <a:pt x="371373" y="31801"/>
                  </a:lnTo>
                  <a:lnTo>
                    <a:pt x="360196" y="39545"/>
                  </a:lnTo>
                  <a:lnTo>
                    <a:pt x="349923" y="47530"/>
                  </a:lnTo>
                  <a:lnTo>
                    <a:pt x="338841" y="55675"/>
                  </a:lnTo>
                  <a:lnTo>
                    <a:pt x="315239" y="72252"/>
                  </a:lnTo>
                  <a:lnTo>
                    <a:pt x="304429" y="82034"/>
                  </a:lnTo>
                  <a:lnTo>
                    <a:pt x="294401" y="92789"/>
                  </a:lnTo>
                  <a:lnTo>
                    <a:pt x="284893" y="104193"/>
                  </a:lnTo>
                  <a:lnTo>
                    <a:pt x="274321" y="116028"/>
                  </a:lnTo>
                  <a:lnTo>
                    <a:pt x="251285" y="140468"/>
                  </a:lnTo>
                  <a:lnTo>
                    <a:pt x="214516" y="178027"/>
                  </a:lnTo>
                  <a:lnTo>
                    <a:pt x="202003" y="192062"/>
                  </a:lnTo>
                  <a:lnTo>
                    <a:pt x="189427" y="207064"/>
                  </a:lnTo>
                  <a:lnTo>
                    <a:pt x="176810" y="222709"/>
                  </a:lnTo>
                  <a:lnTo>
                    <a:pt x="164166" y="237372"/>
                  </a:lnTo>
                  <a:lnTo>
                    <a:pt x="151503" y="251381"/>
                  </a:lnTo>
                  <a:lnTo>
                    <a:pt x="138827" y="264954"/>
                  </a:lnTo>
                  <a:lnTo>
                    <a:pt x="127555" y="279647"/>
                  </a:lnTo>
                  <a:lnTo>
                    <a:pt x="117218" y="295087"/>
                  </a:lnTo>
                  <a:lnTo>
                    <a:pt x="107504" y="311024"/>
                  </a:lnTo>
                  <a:lnTo>
                    <a:pt x="96795" y="327294"/>
                  </a:lnTo>
                  <a:lnTo>
                    <a:pt x="73607" y="360423"/>
                  </a:lnTo>
                  <a:lnTo>
                    <a:pt x="62908" y="377160"/>
                  </a:lnTo>
                  <a:lnTo>
                    <a:pt x="52953" y="393962"/>
                  </a:lnTo>
                  <a:lnTo>
                    <a:pt x="43494" y="410808"/>
                  </a:lnTo>
                  <a:lnTo>
                    <a:pt x="35777" y="429094"/>
                  </a:lnTo>
                  <a:lnTo>
                    <a:pt x="29221" y="448340"/>
                  </a:lnTo>
                  <a:lnTo>
                    <a:pt x="18174" y="485718"/>
                  </a:lnTo>
                  <a:lnTo>
                    <a:pt x="8561" y="516441"/>
                  </a:lnTo>
                  <a:lnTo>
                    <a:pt x="5433" y="531971"/>
                  </a:lnTo>
                  <a:lnTo>
                    <a:pt x="3347" y="547970"/>
                  </a:lnTo>
                  <a:lnTo>
                    <a:pt x="1957" y="564280"/>
                  </a:lnTo>
                  <a:lnTo>
                    <a:pt x="1030" y="583620"/>
                  </a:lnTo>
                  <a:lnTo>
                    <a:pt x="0" y="627686"/>
                  </a:lnTo>
                  <a:lnTo>
                    <a:pt x="2548" y="647057"/>
                  </a:lnTo>
                  <a:lnTo>
                    <a:pt x="7068" y="664205"/>
                  </a:lnTo>
                  <a:lnTo>
                    <a:pt x="12905" y="679870"/>
                  </a:lnTo>
                  <a:lnTo>
                    <a:pt x="21028" y="694546"/>
                  </a:lnTo>
                  <a:lnTo>
                    <a:pt x="30678" y="708564"/>
                  </a:lnTo>
                  <a:lnTo>
                    <a:pt x="41344" y="722143"/>
                  </a:lnTo>
                  <a:lnTo>
                    <a:pt x="51277" y="734017"/>
                  </a:lnTo>
                  <a:lnTo>
                    <a:pt x="60721" y="744756"/>
                  </a:lnTo>
                  <a:lnTo>
                    <a:pt x="69840" y="754737"/>
                  </a:lnTo>
                  <a:lnTo>
                    <a:pt x="84385" y="762802"/>
                  </a:lnTo>
                  <a:lnTo>
                    <a:pt x="102549" y="769590"/>
                  </a:lnTo>
                  <a:lnTo>
                    <a:pt x="123125" y="775527"/>
                  </a:lnTo>
                  <a:lnTo>
                    <a:pt x="143898" y="776662"/>
                  </a:lnTo>
                  <a:lnTo>
                    <a:pt x="164801" y="774597"/>
                  </a:lnTo>
                  <a:lnTo>
                    <a:pt x="185793" y="770398"/>
                  </a:lnTo>
                  <a:lnTo>
                    <a:pt x="206843" y="764776"/>
                  </a:lnTo>
                  <a:lnTo>
                    <a:pt x="227932" y="758206"/>
                  </a:lnTo>
                  <a:lnTo>
                    <a:pt x="249047" y="751004"/>
                  </a:lnTo>
                  <a:lnTo>
                    <a:pt x="267357" y="740558"/>
                  </a:lnTo>
                  <a:lnTo>
                    <a:pt x="283797" y="727950"/>
                  </a:lnTo>
                  <a:lnTo>
                    <a:pt x="298990" y="713900"/>
                  </a:lnTo>
                  <a:lnTo>
                    <a:pt x="311941" y="698888"/>
                  </a:lnTo>
                  <a:lnTo>
                    <a:pt x="323397" y="683237"/>
                  </a:lnTo>
                  <a:lnTo>
                    <a:pt x="333857" y="667158"/>
                  </a:lnTo>
                  <a:lnTo>
                    <a:pt x="340830" y="649383"/>
                  </a:lnTo>
                  <a:lnTo>
                    <a:pt x="345479" y="630477"/>
                  </a:lnTo>
                  <a:lnTo>
                    <a:pt x="348578" y="610818"/>
                  </a:lnTo>
                  <a:lnTo>
                    <a:pt x="349233" y="592067"/>
                  </a:lnTo>
                  <a:lnTo>
                    <a:pt x="348259" y="573923"/>
                  </a:lnTo>
                  <a:lnTo>
                    <a:pt x="346198" y="556182"/>
                  </a:lnTo>
                  <a:lnTo>
                    <a:pt x="342002" y="540121"/>
                  </a:lnTo>
                  <a:lnTo>
                    <a:pt x="336382" y="525180"/>
                  </a:lnTo>
                  <a:lnTo>
                    <a:pt x="329814" y="510987"/>
                  </a:lnTo>
                  <a:lnTo>
                    <a:pt x="322613" y="498702"/>
                  </a:lnTo>
                  <a:lnTo>
                    <a:pt x="314989" y="487690"/>
                  </a:lnTo>
                  <a:lnTo>
                    <a:pt x="307085" y="477527"/>
                  </a:lnTo>
                  <a:lnTo>
                    <a:pt x="298993" y="473573"/>
                  </a:lnTo>
                  <a:lnTo>
                    <a:pt x="290777" y="473760"/>
                  </a:lnTo>
                  <a:lnTo>
                    <a:pt x="282477" y="476706"/>
                  </a:lnTo>
                  <a:lnTo>
                    <a:pt x="279765" y="482904"/>
                  </a:lnTo>
                  <a:lnTo>
                    <a:pt x="280780" y="491269"/>
                  </a:lnTo>
                  <a:lnTo>
                    <a:pt x="284279" y="501079"/>
                  </a:lnTo>
                  <a:lnTo>
                    <a:pt x="290845" y="509030"/>
                  </a:lnTo>
                  <a:lnTo>
                    <a:pt x="299455" y="515742"/>
                  </a:lnTo>
                  <a:lnTo>
                    <a:pt x="309429" y="521628"/>
                  </a:lnTo>
                  <a:lnTo>
                    <a:pt x="323134" y="525552"/>
                  </a:lnTo>
                  <a:lnTo>
                    <a:pt x="339326" y="528168"/>
                  </a:lnTo>
                  <a:lnTo>
                    <a:pt x="357176" y="529912"/>
                  </a:lnTo>
                  <a:lnTo>
                    <a:pt x="374721" y="531074"/>
                  </a:lnTo>
                  <a:lnTo>
                    <a:pt x="392061" y="531849"/>
                  </a:lnTo>
                  <a:lnTo>
                    <a:pt x="456377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327400" y="723900"/>
              <a:ext cx="63530" cy="339990"/>
            </a:xfrm>
            <a:custGeom>
              <a:avLst/>
              <a:gdLst/>
              <a:ahLst/>
              <a:cxnLst/>
              <a:rect l="0" t="0" r="0" b="0"/>
              <a:pathLst>
                <a:path w="63530" h="339990">
                  <a:moveTo>
                    <a:pt x="0" y="50800"/>
                  </a:moveTo>
                  <a:lnTo>
                    <a:pt x="0" y="121506"/>
                  </a:lnTo>
                  <a:lnTo>
                    <a:pt x="1411" y="138859"/>
                  </a:lnTo>
                  <a:lnTo>
                    <a:pt x="3762" y="157484"/>
                  </a:lnTo>
                  <a:lnTo>
                    <a:pt x="6742" y="176956"/>
                  </a:lnTo>
                  <a:lnTo>
                    <a:pt x="8728" y="195581"/>
                  </a:lnTo>
                  <a:lnTo>
                    <a:pt x="10052" y="213643"/>
                  </a:lnTo>
                  <a:lnTo>
                    <a:pt x="10934" y="231329"/>
                  </a:lnTo>
                  <a:lnTo>
                    <a:pt x="11915" y="266031"/>
                  </a:lnTo>
                  <a:lnTo>
                    <a:pt x="12596" y="339989"/>
                  </a:lnTo>
                  <a:lnTo>
                    <a:pt x="12653" y="331258"/>
                  </a:lnTo>
                  <a:lnTo>
                    <a:pt x="12686" y="294608"/>
                  </a:lnTo>
                  <a:lnTo>
                    <a:pt x="14102" y="278250"/>
                  </a:lnTo>
                  <a:lnTo>
                    <a:pt x="16456" y="260289"/>
                  </a:lnTo>
                  <a:lnTo>
                    <a:pt x="19437" y="241259"/>
                  </a:lnTo>
                  <a:lnTo>
                    <a:pt x="22836" y="224339"/>
                  </a:lnTo>
                  <a:lnTo>
                    <a:pt x="26513" y="208826"/>
                  </a:lnTo>
                  <a:lnTo>
                    <a:pt x="30375" y="194250"/>
                  </a:lnTo>
                  <a:lnTo>
                    <a:pt x="38429" y="159241"/>
                  </a:lnTo>
                  <a:lnTo>
                    <a:pt x="42553" y="140027"/>
                  </a:lnTo>
                  <a:lnTo>
                    <a:pt x="46713" y="122984"/>
                  </a:lnTo>
                  <a:lnTo>
                    <a:pt x="50897" y="107389"/>
                  </a:lnTo>
                  <a:lnTo>
                    <a:pt x="59310" y="78773"/>
                  </a:lnTo>
                  <a:lnTo>
                    <a:pt x="63529" y="65215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459300" y="749300"/>
              <a:ext cx="283907" cy="325987"/>
            </a:xfrm>
            <a:custGeom>
              <a:avLst/>
              <a:gdLst/>
              <a:ahLst/>
              <a:cxnLst/>
              <a:rect l="0" t="0" r="0" b="0"/>
              <a:pathLst>
                <a:path w="283907" h="325987">
                  <a:moveTo>
                    <a:pt x="172900" y="0"/>
                  </a:moveTo>
                  <a:lnTo>
                    <a:pt x="145931" y="6741"/>
                  </a:lnTo>
                  <a:lnTo>
                    <a:pt x="133754" y="11550"/>
                  </a:lnTo>
                  <a:lnTo>
                    <a:pt x="121403" y="17577"/>
                  </a:lnTo>
                  <a:lnTo>
                    <a:pt x="108935" y="24418"/>
                  </a:lnTo>
                  <a:lnTo>
                    <a:pt x="96390" y="33212"/>
                  </a:lnTo>
                  <a:lnTo>
                    <a:pt x="83793" y="43308"/>
                  </a:lnTo>
                  <a:lnTo>
                    <a:pt x="71162" y="54272"/>
                  </a:lnTo>
                  <a:lnTo>
                    <a:pt x="59919" y="67225"/>
                  </a:lnTo>
                  <a:lnTo>
                    <a:pt x="49601" y="81506"/>
                  </a:lnTo>
                  <a:lnTo>
                    <a:pt x="39901" y="96670"/>
                  </a:lnTo>
                  <a:lnTo>
                    <a:pt x="30611" y="112424"/>
                  </a:lnTo>
                  <a:lnTo>
                    <a:pt x="21596" y="128572"/>
                  </a:lnTo>
                  <a:lnTo>
                    <a:pt x="12764" y="144981"/>
                  </a:lnTo>
                  <a:lnTo>
                    <a:pt x="6876" y="161565"/>
                  </a:lnTo>
                  <a:lnTo>
                    <a:pt x="2951" y="178265"/>
                  </a:lnTo>
                  <a:lnTo>
                    <a:pt x="334" y="195043"/>
                  </a:lnTo>
                  <a:lnTo>
                    <a:pt x="0" y="211873"/>
                  </a:lnTo>
                  <a:lnTo>
                    <a:pt x="1189" y="228738"/>
                  </a:lnTo>
                  <a:lnTo>
                    <a:pt x="3392" y="245625"/>
                  </a:lnTo>
                  <a:lnTo>
                    <a:pt x="7684" y="261116"/>
                  </a:lnTo>
                  <a:lnTo>
                    <a:pt x="13367" y="275677"/>
                  </a:lnTo>
                  <a:lnTo>
                    <a:pt x="19978" y="289618"/>
                  </a:lnTo>
                  <a:lnTo>
                    <a:pt x="30030" y="300323"/>
                  </a:lnTo>
                  <a:lnTo>
                    <a:pt x="42375" y="308871"/>
                  </a:lnTo>
                  <a:lnTo>
                    <a:pt x="56250" y="315980"/>
                  </a:lnTo>
                  <a:lnTo>
                    <a:pt x="72555" y="320720"/>
                  </a:lnTo>
                  <a:lnTo>
                    <a:pt x="90481" y="323880"/>
                  </a:lnTo>
                  <a:lnTo>
                    <a:pt x="109487" y="325986"/>
                  </a:lnTo>
                  <a:lnTo>
                    <a:pt x="127802" y="324569"/>
                  </a:lnTo>
                  <a:lnTo>
                    <a:pt x="145657" y="320801"/>
                  </a:lnTo>
                  <a:lnTo>
                    <a:pt x="163204" y="315467"/>
                  </a:lnTo>
                  <a:lnTo>
                    <a:pt x="177725" y="309089"/>
                  </a:lnTo>
                  <a:lnTo>
                    <a:pt x="190228" y="302015"/>
                  </a:lnTo>
                  <a:lnTo>
                    <a:pt x="201385" y="294476"/>
                  </a:lnTo>
                  <a:lnTo>
                    <a:pt x="211645" y="286629"/>
                  </a:lnTo>
                  <a:lnTo>
                    <a:pt x="221308" y="278574"/>
                  </a:lnTo>
                  <a:lnTo>
                    <a:pt x="230572" y="270383"/>
                  </a:lnTo>
                  <a:lnTo>
                    <a:pt x="239570" y="259277"/>
                  </a:lnTo>
                  <a:lnTo>
                    <a:pt x="248391" y="246229"/>
                  </a:lnTo>
                  <a:lnTo>
                    <a:pt x="257094" y="231886"/>
                  </a:lnTo>
                  <a:lnTo>
                    <a:pt x="264307" y="215268"/>
                  </a:lnTo>
                  <a:lnTo>
                    <a:pt x="270526" y="197134"/>
                  </a:lnTo>
                  <a:lnTo>
                    <a:pt x="276084" y="177989"/>
                  </a:lnTo>
                  <a:lnTo>
                    <a:pt x="279789" y="159582"/>
                  </a:lnTo>
                  <a:lnTo>
                    <a:pt x="282259" y="141665"/>
                  </a:lnTo>
                  <a:lnTo>
                    <a:pt x="283906" y="124077"/>
                  </a:lnTo>
                  <a:lnTo>
                    <a:pt x="282182" y="108118"/>
                  </a:lnTo>
                  <a:lnTo>
                    <a:pt x="278210" y="93245"/>
                  </a:lnTo>
                  <a:lnTo>
                    <a:pt x="272740" y="79097"/>
                  </a:lnTo>
                  <a:lnTo>
                    <a:pt x="266271" y="66842"/>
                  </a:lnTo>
                  <a:lnTo>
                    <a:pt x="259136" y="55850"/>
                  </a:lnTo>
                  <a:lnTo>
                    <a:pt x="251557" y="45700"/>
                  </a:lnTo>
                  <a:lnTo>
                    <a:pt x="242271" y="37522"/>
                  </a:lnTo>
                  <a:lnTo>
                    <a:pt x="231847" y="30659"/>
                  </a:lnTo>
                  <a:lnTo>
                    <a:pt x="220664" y="24672"/>
                  </a:lnTo>
                  <a:lnTo>
                    <a:pt x="207565" y="22093"/>
                  </a:lnTo>
                  <a:lnTo>
                    <a:pt x="193188" y="21784"/>
                  </a:lnTo>
                  <a:lnTo>
                    <a:pt x="1348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10310" y="800100"/>
              <a:ext cx="406091" cy="292101"/>
            </a:xfrm>
            <a:custGeom>
              <a:avLst/>
              <a:gdLst/>
              <a:ahLst/>
              <a:cxnLst/>
              <a:rect l="0" t="0" r="0" b="0"/>
              <a:pathLst>
                <a:path w="406091" h="292101">
                  <a:moveTo>
                    <a:pt x="25090" y="0"/>
                  </a:moveTo>
                  <a:lnTo>
                    <a:pt x="11605" y="13483"/>
                  </a:lnTo>
                  <a:lnTo>
                    <a:pt x="7634" y="24511"/>
                  </a:lnTo>
                  <a:lnTo>
                    <a:pt x="4986" y="38918"/>
                  </a:lnTo>
                  <a:lnTo>
                    <a:pt x="3220" y="55579"/>
                  </a:lnTo>
                  <a:lnTo>
                    <a:pt x="2043" y="72330"/>
                  </a:lnTo>
                  <a:lnTo>
                    <a:pt x="1259" y="89142"/>
                  </a:lnTo>
                  <a:lnTo>
                    <a:pt x="387" y="122874"/>
                  </a:lnTo>
                  <a:lnTo>
                    <a:pt x="0" y="156681"/>
                  </a:lnTo>
                  <a:lnTo>
                    <a:pt x="1307" y="172187"/>
                  </a:lnTo>
                  <a:lnTo>
                    <a:pt x="3590" y="186758"/>
                  </a:lnTo>
                  <a:lnTo>
                    <a:pt x="6524" y="200705"/>
                  </a:lnTo>
                  <a:lnTo>
                    <a:pt x="11301" y="214237"/>
                  </a:lnTo>
                  <a:lnTo>
                    <a:pt x="17309" y="227491"/>
                  </a:lnTo>
                  <a:lnTo>
                    <a:pt x="24135" y="240560"/>
                  </a:lnTo>
                  <a:lnTo>
                    <a:pt x="35742" y="249273"/>
                  </a:lnTo>
                  <a:lnTo>
                    <a:pt x="50536" y="255082"/>
                  </a:lnTo>
                  <a:lnTo>
                    <a:pt x="67454" y="258955"/>
                  </a:lnTo>
                  <a:lnTo>
                    <a:pt x="84377" y="258714"/>
                  </a:lnTo>
                  <a:lnTo>
                    <a:pt x="101303" y="255731"/>
                  </a:lnTo>
                  <a:lnTo>
                    <a:pt x="118232" y="250921"/>
                  </a:lnTo>
                  <a:lnTo>
                    <a:pt x="135162" y="243480"/>
                  </a:lnTo>
                  <a:lnTo>
                    <a:pt x="152094" y="234287"/>
                  </a:lnTo>
                  <a:lnTo>
                    <a:pt x="169026" y="223924"/>
                  </a:lnTo>
                  <a:lnTo>
                    <a:pt x="183136" y="211372"/>
                  </a:lnTo>
                  <a:lnTo>
                    <a:pt x="195365" y="197359"/>
                  </a:lnTo>
                  <a:lnTo>
                    <a:pt x="206340" y="182372"/>
                  </a:lnTo>
                  <a:lnTo>
                    <a:pt x="216479" y="166737"/>
                  </a:lnTo>
                  <a:lnTo>
                    <a:pt x="226060" y="150669"/>
                  </a:lnTo>
                  <a:lnTo>
                    <a:pt x="235270" y="134312"/>
                  </a:lnTo>
                  <a:lnTo>
                    <a:pt x="242821" y="119175"/>
                  </a:lnTo>
                  <a:lnTo>
                    <a:pt x="249266" y="104850"/>
                  </a:lnTo>
                  <a:lnTo>
                    <a:pt x="254974" y="91066"/>
                  </a:lnTo>
                  <a:lnTo>
                    <a:pt x="257368" y="77644"/>
                  </a:lnTo>
                  <a:lnTo>
                    <a:pt x="257553" y="64463"/>
                  </a:lnTo>
                  <a:lnTo>
                    <a:pt x="256265" y="51442"/>
                  </a:lnTo>
                  <a:lnTo>
                    <a:pt x="255406" y="48405"/>
                  </a:lnTo>
                  <a:lnTo>
                    <a:pt x="254834" y="52026"/>
                  </a:lnTo>
                  <a:lnTo>
                    <a:pt x="254453" y="60084"/>
                  </a:lnTo>
                  <a:lnTo>
                    <a:pt x="255610" y="73922"/>
                  </a:lnTo>
                  <a:lnTo>
                    <a:pt x="257792" y="91615"/>
                  </a:lnTo>
                  <a:lnTo>
                    <a:pt x="260658" y="111876"/>
                  </a:lnTo>
                  <a:lnTo>
                    <a:pt x="263979" y="131028"/>
                  </a:lnTo>
                  <a:lnTo>
                    <a:pt x="267605" y="149441"/>
                  </a:lnTo>
                  <a:lnTo>
                    <a:pt x="271433" y="167361"/>
                  </a:lnTo>
                  <a:lnTo>
                    <a:pt x="276807" y="183540"/>
                  </a:lnTo>
                  <a:lnTo>
                    <a:pt x="283213" y="198560"/>
                  </a:lnTo>
                  <a:lnTo>
                    <a:pt x="290305" y="212806"/>
                  </a:lnTo>
                  <a:lnTo>
                    <a:pt x="299267" y="226538"/>
                  </a:lnTo>
                  <a:lnTo>
                    <a:pt x="309474" y="239925"/>
                  </a:lnTo>
                  <a:lnTo>
                    <a:pt x="320513" y="253083"/>
                  </a:lnTo>
                  <a:lnTo>
                    <a:pt x="333516" y="263266"/>
                  </a:lnTo>
                  <a:lnTo>
                    <a:pt x="347829" y="271466"/>
                  </a:lnTo>
                  <a:lnTo>
                    <a:pt x="40609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305300" y="825500"/>
              <a:ext cx="84083" cy="698537"/>
            </a:xfrm>
            <a:custGeom>
              <a:avLst/>
              <a:gdLst/>
              <a:ahLst/>
              <a:cxnLst/>
              <a:rect l="0" t="0" r="0" b="0"/>
              <a:pathLst>
                <a:path w="84083" h="698537">
                  <a:moveTo>
                    <a:pt x="0" y="0"/>
                  </a:moveTo>
                  <a:lnTo>
                    <a:pt x="29853" y="149267"/>
                  </a:lnTo>
                  <a:lnTo>
                    <a:pt x="34013" y="167245"/>
                  </a:lnTo>
                  <a:lnTo>
                    <a:pt x="38197" y="183463"/>
                  </a:lnTo>
                  <a:lnTo>
                    <a:pt x="42398" y="198509"/>
                  </a:lnTo>
                  <a:lnTo>
                    <a:pt x="45199" y="214183"/>
                  </a:lnTo>
                  <a:lnTo>
                    <a:pt x="47065" y="230278"/>
                  </a:lnTo>
                  <a:lnTo>
                    <a:pt x="48310" y="246652"/>
                  </a:lnTo>
                  <a:lnTo>
                    <a:pt x="50551" y="267445"/>
                  </a:lnTo>
                  <a:lnTo>
                    <a:pt x="56804" y="316890"/>
                  </a:lnTo>
                  <a:lnTo>
                    <a:pt x="59036" y="339671"/>
                  </a:lnTo>
                  <a:lnTo>
                    <a:pt x="60524" y="360503"/>
                  </a:lnTo>
                  <a:lnTo>
                    <a:pt x="61516" y="380035"/>
                  </a:lnTo>
                  <a:lnTo>
                    <a:pt x="62618" y="428078"/>
                  </a:lnTo>
                  <a:lnTo>
                    <a:pt x="62912" y="454719"/>
                  </a:lnTo>
                  <a:lnTo>
                    <a:pt x="64519" y="480946"/>
                  </a:lnTo>
                  <a:lnTo>
                    <a:pt x="67001" y="506897"/>
                  </a:lnTo>
                  <a:lnTo>
                    <a:pt x="70067" y="532664"/>
                  </a:lnTo>
                  <a:lnTo>
                    <a:pt x="72111" y="558309"/>
                  </a:lnTo>
                  <a:lnTo>
                    <a:pt x="73474" y="583873"/>
                  </a:lnTo>
                  <a:lnTo>
                    <a:pt x="74988" y="632032"/>
                  </a:lnTo>
                  <a:lnTo>
                    <a:pt x="75392" y="652777"/>
                  </a:lnTo>
                  <a:lnTo>
                    <a:pt x="84082" y="6985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241800" y="839246"/>
              <a:ext cx="373994" cy="329155"/>
            </a:xfrm>
            <a:custGeom>
              <a:avLst/>
              <a:gdLst/>
              <a:ahLst/>
              <a:cxnLst/>
              <a:rect l="0" t="0" r="0" b="0"/>
              <a:pathLst>
                <a:path w="373994" h="329155">
                  <a:moveTo>
                    <a:pt x="0" y="24354"/>
                  </a:moveTo>
                  <a:lnTo>
                    <a:pt x="13484" y="10870"/>
                  </a:lnTo>
                  <a:lnTo>
                    <a:pt x="24511" y="6898"/>
                  </a:lnTo>
                  <a:lnTo>
                    <a:pt x="38918" y="4250"/>
                  </a:lnTo>
                  <a:lnTo>
                    <a:pt x="55579" y="2484"/>
                  </a:lnTo>
                  <a:lnTo>
                    <a:pt x="75152" y="1307"/>
                  </a:lnTo>
                  <a:lnTo>
                    <a:pt x="119479" y="0"/>
                  </a:lnTo>
                  <a:lnTo>
                    <a:pt x="138919" y="1062"/>
                  </a:lnTo>
                  <a:lnTo>
                    <a:pt x="156112" y="3181"/>
                  </a:lnTo>
                  <a:lnTo>
                    <a:pt x="171808" y="6005"/>
                  </a:lnTo>
                  <a:lnTo>
                    <a:pt x="186505" y="9299"/>
                  </a:lnTo>
                  <a:lnTo>
                    <a:pt x="200537" y="12906"/>
                  </a:lnTo>
                  <a:lnTo>
                    <a:pt x="214124" y="16722"/>
                  </a:lnTo>
                  <a:lnTo>
                    <a:pt x="240510" y="24725"/>
                  </a:lnTo>
                  <a:lnTo>
                    <a:pt x="291944" y="41360"/>
                  </a:lnTo>
                  <a:lnTo>
                    <a:pt x="303284" y="46980"/>
                  </a:lnTo>
                  <a:lnTo>
                    <a:pt x="313667" y="53549"/>
                  </a:lnTo>
                  <a:lnTo>
                    <a:pt x="323411" y="60751"/>
                  </a:lnTo>
                  <a:lnTo>
                    <a:pt x="334141" y="69785"/>
                  </a:lnTo>
                  <a:lnTo>
                    <a:pt x="345527" y="80041"/>
                  </a:lnTo>
                  <a:lnTo>
                    <a:pt x="357351" y="91112"/>
                  </a:lnTo>
                  <a:lnTo>
                    <a:pt x="365234" y="105548"/>
                  </a:lnTo>
                  <a:lnTo>
                    <a:pt x="370489" y="122228"/>
                  </a:lnTo>
                  <a:lnTo>
                    <a:pt x="373993" y="140403"/>
                  </a:lnTo>
                  <a:lnTo>
                    <a:pt x="373506" y="155342"/>
                  </a:lnTo>
                  <a:lnTo>
                    <a:pt x="370359" y="168124"/>
                  </a:lnTo>
                  <a:lnTo>
                    <a:pt x="365439" y="179467"/>
                  </a:lnTo>
                  <a:lnTo>
                    <a:pt x="359337" y="189851"/>
                  </a:lnTo>
                  <a:lnTo>
                    <a:pt x="352447" y="199596"/>
                  </a:lnTo>
                  <a:lnTo>
                    <a:pt x="345031" y="208915"/>
                  </a:lnTo>
                  <a:lnTo>
                    <a:pt x="335854" y="216539"/>
                  </a:lnTo>
                  <a:lnTo>
                    <a:pt x="325502" y="223033"/>
                  </a:lnTo>
                  <a:lnTo>
                    <a:pt x="314368" y="228773"/>
                  </a:lnTo>
                  <a:lnTo>
                    <a:pt x="304123" y="235422"/>
                  </a:lnTo>
                  <a:lnTo>
                    <a:pt x="294471" y="242677"/>
                  </a:lnTo>
                  <a:lnTo>
                    <a:pt x="285213" y="250336"/>
                  </a:lnTo>
                  <a:lnTo>
                    <a:pt x="273398" y="256853"/>
                  </a:lnTo>
                  <a:lnTo>
                    <a:pt x="259876" y="262609"/>
                  </a:lnTo>
                  <a:lnTo>
                    <a:pt x="245217" y="267857"/>
                  </a:lnTo>
                  <a:lnTo>
                    <a:pt x="231211" y="274178"/>
                  </a:lnTo>
                  <a:lnTo>
                    <a:pt x="217640" y="281214"/>
                  </a:lnTo>
                  <a:lnTo>
                    <a:pt x="204360" y="288727"/>
                  </a:lnTo>
                  <a:lnTo>
                    <a:pt x="188451" y="296558"/>
                  </a:lnTo>
                  <a:lnTo>
                    <a:pt x="170789" y="304601"/>
                  </a:lnTo>
                  <a:lnTo>
                    <a:pt x="114300" y="329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257800" y="393700"/>
              <a:ext cx="101601" cy="660401"/>
            </a:xfrm>
            <a:custGeom>
              <a:avLst/>
              <a:gdLst/>
              <a:ahLst/>
              <a:cxnLst/>
              <a:rect l="0" t="0" r="0" b="0"/>
              <a:pathLst>
                <a:path w="101601" h="660401">
                  <a:moveTo>
                    <a:pt x="101600" y="0"/>
                  </a:moveTo>
                  <a:lnTo>
                    <a:pt x="101600" y="160202"/>
                  </a:lnTo>
                  <a:lnTo>
                    <a:pt x="100188" y="184412"/>
                  </a:lnTo>
                  <a:lnTo>
                    <a:pt x="97837" y="210430"/>
                  </a:lnTo>
                  <a:lnTo>
                    <a:pt x="94857" y="237653"/>
                  </a:lnTo>
                  <a:lnTo>
                    <a:pt x="91460" y="260035"/>
                  </a:lnTo>
                  <a:lnTo>
                    <a:pt x="87785" y="279190"/>
                  </a:lnTo>
                  <a:lnTo>
                    <a:pt x="83923" y="296193"/>
                  </a:lnTo>
                  <a:lnTo>
                    <a:pt x="79937" y="311762"/>
                  </a:lnTo>
                  <a:lnTo>
                    <a:pt x="75869" y="326374"/>
                  </a:lnTo>
                  <a:lnTo>
                    <a:pt x="71746" y="340350"/>
                  </a:lnTo>
                  <a:lnTo>
                    <a:pt x="67586" y="359544"/>
                  </a:lnTo>
                  <a:lnTo>
                    <a:pt x="63402" y="382218"/>
                  </a:lnTo>
                  <a:lnTo>
                    <a:pt x="59201" y="407212"/>
                  </a:lnTo>
                  <a:lnTo>
                    <a:pt x="54989" y="428108"/>
                  </a:lnTo>
                  <a:lnTo>
                    <a:pt x="50770" y="446272"/>
                  </a:lnTo>
                  <a:lnTo>
                    <a:pt x="46547" y="462614"/>
                  </a:lnTo>
                  <a:lnTo>
                    <a:pt x="42320" y="481976"/>
                  </a:lnTo>
                  <a:lnTo>
                    <a:pt x="25397" y="570122"/>
                  </a:lnTo>
                  <a:lnTo>
                    <a:pt x="0" y="660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283200" y="393700"/>
              <a:ext cx="520701" cy="622301"/>
            </a:xfrm>
            <a:custGeom>
              <a:avLst/>
              <a:gdLst/>
              <a:ahLst/>
              <a:cxnLst/>
              <a:rect l="0" t="0" r="0" b="0"/>
              <a:pathLst>
                <a:path w="520701" h="622301">
                  <a:moveTo>
                    <a:pt x="0" y="0"/>
                  </a:moveTo>
                  <a:lnTo>
                    <a:pt x="20225" y="13483"/>
                  </a:lnTo>
                  <a:lnTo>
                    <a:pt x="30417" y="23100"/>
                  </a:lnTo>
                  <a:lnTo>
                    <a:pt x="41444" y="35155"/>
                  </a:lnTo>
                  <a:lnTo>
                    <a:pt x="53029" y="48837"/>
                  </a:lnTo>
                  <a:lnTo>
                    <a:pt x="64986" y="65013"/>
                  </a:lnTo>
                  <a:lnTo>
                    <a:pt x="77191" y="82853"/>
                  </a:lnTo>
                  <a:lnTo>
                    <a:pt x="89560" y="101802"/>
                  </a:lnTo>
                  <a:lnTo>
                    <a:pt x="99218" y="118668"/>
                  </a:lnTo>
                  <a:lnTo>
                    <a:pt x="107067" y="134145"/>
                  </a:lnTo>
                  <a:lnTo>
                    <a:pt x="113711" y="148697"/>
                  </a:lnTo>
                  <a:lnTo>
                    <a:pt x="120963" y="162631"/>
                  </a:lnTo>
                  <a:lnTo>
                    <a:pt x="128620" y="176154"/>
                  </a:lnTo>
                  <a:lnTo>
                    <a:pt x="136546" y="189402"/>
                  </a:lnTo>
                  <a:lnTo>
                    <a:pt x="152879" y="215412"/>
                  </a:lnTo>
                  <a:lnTo>
                    <a:pt x="186361" y="266603"/>
                  </a:lnTo>
                  <a:lnTo>
                    <a:pt x="196207" y="279335"/>
                  </a:lnTo>
                  <a:lnTo>
                    <a:pt x="207005" y="292057"/>
                  </a:lnTo>
                  <a:lnTo>
                    <a:pt x="218436" y="304771"/>
                  </a:lnTo>
                  <a:lnTo>
                    <a:pt x="228880" y="317480"/>
                  </a:lnTo>
                  <a:lnTo>
                    <a:pt x="238664" y="330187"/>
                  </a:lnTo>
                  <a:lnTo>
                    <a:pt x="248009" y="342891"/>
                  </a:lnTo>
                  <a:lnTo>
                    <a:pt x="265919" y="368296"/>
                  </a:lnTo>
                  <a:lnTo>
                    <a:pt x="274646" y="380997"/>
                  </a:lnTo>
                  <a:lnTo>
                    <a:pt x="284697" y="393698"/>
                  </a:lnTo>
                  <a:lnTo>
                    <a:pt x="295631" y="406398"/>
                  </a:lnTo>
                  <a:lnTo>
                    <a:pt x="307154" y="419099"/>
                  </a:lnTo>
                  <a:lnTo>
                    <a:pt x="331246" y="444499"/>
                  </a:lnTo>
                  <a:lnTo>
                    <a:pt x="460088" y="574380"/>
                  </a:lnTo>
                  <a:lnTo>
                    <a:pt x="520700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95900" y="838200"/>
              <a:ext cx="342901" cy="12701"/>
            </a:xfrm>
            <a:custGeom>
              <a:avLst/>
              <a:gdLst/>
              <a:ahLst/>
              <a:cxnLst/>
              <a:rect l="0" t="0" r="0" b="0"/>
              <a:pathLst>
                <a:path w="342901" h="12701">
                  <a:moveTo>
                    <a:pt x="0" y="12700"/>
                  </a:moveTo>
                  <a:lnTo>
                    <a:pt x="26968" y="5957"/>
                  </a:lnTo>
                  <a:lnTo>
                    <a:pt x="44789" y="3972"/>
                  </a:lnTo>
                  <a:lnTo>
                    <a:pt x="66548" y="2647"/>
                  </a:lnTo>
                  <a:lnTo>
                    <a:pt x="117066" y="1176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799143" y="710206"/>
              <a:ext cx="271458" cy="318495"/>
            </a:xfrm>
            <a:custGeom>
              <a:avLst/>
              <a:gdLst/>
              <a:ahLst/>
              <a:cxnLst/>
              <a:rect l="0" t="0" r="0" b="0"/>
              <a:pathLst>
                <a:path w="271458" h="318495">
                  <a:moveTo>
                    <a:pt x="182557" y="26394"/>
                  </a:moveTo>
                  <a:lnTo>
                    <a:pt x="175815" y="6168"/>
                  </a:lnTo>
                  <a:lnTo>
                    <a:pt x="168184" y="1621"/>
                  </a:lnTo>
                  <a:lnTo>
                    <a:pt x="157453" y="0"/>
                  </a:lnTo>
                  <a:lnTo>
                    <a:pt x="144654" y="331"/>
                  </a:lnTo>
                  <a:lnTo>
                    <a:pt x="131888" y="1963"/>
                  </a:lnTo>
                  <a:lnTo>
                    <a:pt x="119144" y="4462"/>
                  </a:lnTo>
                  <a:lnTo>
                    <a:pt x="106415" y="7539"/>
                  </a:lnTo>
                  <a:lnTo>
                    <a:pt x="95106" y="12413"/>
                  </a:lnTo>
                  <a:lnTo>
                    <a:pt x="84745" y="18484"/>
                  </a:lnTo>
                  <a:lnTo>
                    <a:pt x="75016" y="25354"/>
                  </a:lnTo>
                  <a:lnTo>
                    <a:pt x="64296" y="34167"/>
                  </a:lnTo>
                  <a:lnTo>
                    <a:pt x="52916" y="44276"/>
                  </a:lnTo>
                  <a:lnTo>
                    <a:pt x="41096" y="55248"/>
                  </a:lnTo>
                  <a:lnTo>
                    <a:pt x="31805" y="68208"/>
                  </a:lnTo>
                  <a:lnTo>
                    <a:pt x="24200" y="82492"/>
                  </a:lnTo>
                  <a:lnTo>
                    <a:pt x="17719" y="97659"/>
                  </a:lnTo>
                  <a:lnTo>
                    <a:pt x="11987" y="112004"/>
                  </a:lnTo>
                  <a:lnTo>
                    <a:pt x="1855" y="139231"/>
                  </a:lnTo>
                  <a:lnTo>
                    <a:pt x="0" y="153830"/>
                  </a:lnTo>
                  <a:lnTo>
                    <a:pt x="175" y="169207"/>
                  </a:lnTo>
                  <a:lnTo>
                    <a:pt x="1702" y="185102"/>
                  </a:lnTo>
                  <a:lnTo>
                    <a:pt x="5542" y="199933"/>
                  </a:lnTo>
                  <a:lnTo>
                    <a:pt x="10925" y="214053"/>
                  </a:lnTo>
                  <a:lnTo>
                    <a:pt x="17335" y="227700"/>
                  </a:lnTo>
                  <a:lnTo>
                    <a:pt x="25842" y="241031"/>
                  </a:lnTo>
                  <a:lnTo>
                    <a:pt x="35747" y="254152"/>
                  </a:lnTo>
                  <a:lnTo>
                    <a:pt x="46584" y="267132"/>
                  </a:lnTo>
                  <a:lnTo>
                    <a:pt x="60864" y="278608"/>
                  </a:lnTo>
                  <a:lnTo>
                    <a:pt x="77439" y="289081"/>
                  </a:lnTo>
                  <a:lnTo>
                    <a:pt x="95545" y="298885"/>
                  </a:lnTo>
                  <a:lnTo>
                    <a:pt x="114671" y="305421"/>
                  </a:lnTo>
                  <a:lnTo>
                    <a:pt x="134477" y="309779"/>
                  </a:lnTo>
                  <a:lnTo>
                    <a:pt x="154737" y="312684"/>
                  </a:lnTo>
                  <a:lnTo>
                    <a:pt x="175299" y="314620"/>
                  </a:lnTo>
                  <a:lnTo>
                    <a:pt x="196063" y="315911"/>
                  </a:lnTo>
                  <a:lnTo>
                    <a:pt x="271457" y="3184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184900" y="469900"/>
              <a:ext cx="101601" cy="622301"/>
            </a:xfrm>
            <a:custGeom>
              <a:avLst/>
              <a:gdLst/>
              <a:ahLst/>
              <a:cxnLst/>
              <a:rect l="0" t="0" r="0" b="0"/>
              <a:pathLst>
                <a:path w="101601" h="6223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1" y="70706"/>
                  </a:lnTo>
                  <a:lnTo>
                    <a:pt x="10138" y="85237"/>
                  </a:lnTo>
                  <a:lnTo>
                    <a:pt x="13814" y="99158"/>
                  </a:lnTo>
                  <a:lnTo>
                    <a:pt x="21662" y="125914"/>
                  </a:lnTo>
                  <a:lnTo>
                    <a:pt x="38197" y="177585"/>
                  </a:lnTo>
                  <a:lnTo>
                    <a:pt x="42398" y="190357"/>
                  </a:lnTo>
                  <a:lnTo>
                    <a:pt x="46610" y="207338"/>
                  </a:lnTo>
                  <a:lnTo>
                    <a:pt x="50829" y="227125"/>
                  </a:lnTo>
                  <a:lnTo>
                    <a:pt x="55052" y="248783"/>
                  </a:lnTo>
                  <a:lnTo>
                    <a:pt x="57868" y="271689"/>
                  </a:lnTo>
                  <a:lnTo>
                    <a:pt x="59745" y="295426"/>
                  </a:lnTo>
                  <a:lnTo>
                    <a:pt x="60997" y="319717"/>
                  </a:lnTo>
                  <a:lnTo>
                    <a:pt x="63242" y="340144"/>
                  </a:lnTo>
                  <a:lnTo>
                    <a:pt x="66150" y="357996"/>
                  </a:lnTo>
                  <a:lnTo>
                    <a:pt x="69500" y="374131"/>
                  </a:lnTo>
                  <a:lnTo>
                    <a:pt x="80957" y="437290"/>
                  </a:lnTo>
                  <a:lnTo>
                    <a:pt x="83604" y="459449"/>
                  </a:lnTo>
                  <a:lnTo>
                    <a:pt x="85369" y="481277"/>
                  </a:lnTo>
                  <a:lnTo>
                    <a:pt x="86546" y="502884"/>
                  </a:lnTo>
                  <a:lnTo>
                    <a:pt x="88741" y="522934"/>
                  </a:lnTo>
                  <a:lnTo>
                    <a:pt x="91616" y="541945"/>
                  </a:lnTo>
                  <a:lnTo>
                    <a:pt x="101600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08700" y="7620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13484" y="11916"/>
                  </a:lnTo>
                  <a:lnTo>
                    <a:pt x="25922" y="7944"/>
                  </a:lnTo>
                  <a:lnTo>
                    <a:pt x="42681" y="5296"/>
                  </a:lnTo>
                  <a:lnTo>
                    <a:pt x="62321" y="3530"/>
                  </a:lnTo>
                  <a:lnTo>
                    <a:pt x="82469" y="2353"/>
                  </a:lnTo>
                  <a:lnTo>
                    <a:pt x="123671" y="1046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60659" y="800100"/>
              <a:ext cx="67142" cy="266701"/>
            </a:xfrm>
            <a:custGeom>
              <a:avLst/>
              <a:gdLst/>
              <a:ahLst/>
              <a:cxnLst/>
              <a:rect l="0" t="0" r="0" b="0"/>
              <a:pathLst>
                <a:path w="67142" h="266701">
                  <a:moveTo>
                    <a:pt x="16341" y="0"/>
                  </a:moveTo>
                  <a:lnTo>
                    <a:pt x="2856" y="20225"/>
                  </a:lnTo>
                  <a:lnTo>
                    <a:pt x="295" y="31828"/>
                  </a:lnTo>
                  <a:lnTo>
                    <a:pt x="0" y="45207"/>
                  </a:lnTo>
                  <a:lnTo>
                    <a:pt x="1213" y="59771"/>
                  </a:lnTo>
                  <a:lnTo>
                    <a:pt x="3434" y="73714"/>
                  </a:lnTo>
                  <a:lnTo>
                    <a:pt x="6325" y="87243"/>
                  </a:lnTo>
                  <a:lnTo>
                    <a:pt x="21104" y="146114"/>
                  </a:lnTo>
                  <a:lnTo>
                    <a:pt x="26572" y="160909"/>
                  </a:lnTo>
                  <a:lnTo>
                    <a:pt x="33039" y="175006"/>
                  </a:lnTo>
                  <a:lnTo>
                    <a:pt x="40173" y="188637"/>
                  </a:lnTo>
                  <a:lnTo>
                    <a:pt x="46339" y="201958"/>
                  </a:lnTo>
                  <a:lnTo>
                    <a:pt x="51862" y="215072"/>
                  </a:lnTo>
                  <a:lnTo>
                    <a:pt x="67141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77000" y="622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629400" y="749300"/>
              <a:ext cx="317501" cy="364684"/>
            </a:xfrm>
            <a:custGeom>
              <a:avLst/>
              <a:gdLst/>
              <a:ahLst/>
              <a:cxnLst/>
              <a:rect l="0" t="0" r="0" b="0"/>
              <a:pathLst>
                <a:path w="317501" h="364684">
                  <a:moveTo>
                    <a:pt x="0" y="25400"/>
                  </a:moveTo>
                  <a:lnTo>
                    <a:pt x="6741" y="59109"/>
                  </a:lnTo>
                  <a:lnTo>
                    <a:pt x="11550" y="76095"/>
                  </a:lnTo>
                  <a:lnTo>
                    <a:pt x="17577" y="94474"/>
                  </a:lnTo>
                  <a:lnTo>
                    <a:pt x="24418" y="113783"/>
                  </a:lnTo>
                  <a:lnTo>
                    <a:pt x="39544" y="154051"/>
                  </a:lnTo>
                  <a:lnTo>
                    <a:pt x="47529" y="174667"/>
                  </a:lnTo>
                  <a:lnTo>
                    <a:pt x="55675" y="194056"/>
                  </a:lnTo>
                  <a:lnTo>
                    <a:pt x="63927" y="212626"/>
                  </a:lnTo>
                  <a:lnTo>
                    <a:pt x="80623" y="248311"/>
                  </a:lnTo>
                  <a:lnTo>
                    <a:pt x="97451" y="282986"/>
                  </a:lnTo>
                  <a:lnTo>
                    <a:pt x="105889" y="298724"/>
                  </a:lnTo>
                  <a:lnTo>
                    <a:pt x="114337" y="313449"/>
                  </a:lnTo>
                  <a:lnTo>
                    <a:pt x="122791" y="327499"/>
                  </a:lnTo>
                  <a:lnTo>
                    <a:pt x="131250" y="339688"/>
                  </a:lnTo>
                  <a:lnTo>
                    <a:pt x="139710" y="350636"/>
                  </a:lnTo>
                  <a:lnTo>
                    <a:pt x="148173" y="360757"/>
                  </a:lnTo>
                  <a:lnTo>
                    <a:pt x="156638" y="364683"/>
                  </a:lnTo>
                  <a:lnTo>
                    <a:pt x="165103" y="364477"/>
                  </a:lnTo>
                  <a:lnTo>
                    <a:pt x="173569" y="361518"/>
                  </a:lnTo>
                  <a:lnTo>
                    <a:pt x="180623" y="355312"/>
                  </a:lnTo>
                  <a:lnTo>
                    <a:pt x="186738" y="346941"/>
                  </a:lnTo>
                  <a:lnTo>
                    <a:pt x="192225" y="337127"/>
                  </a:lnTo>
                  <a:lnTo>
                    <a:pt x="197294" y="324940"/>
                  </a:lnTo>
                  <a:lnTo>
                    <a:pt x="202085" y="311171"/>
                  </a:lnTo>
                  <a:lnTo>
                    <a:pt x="206690" y="296347"/>
                  </a:lnTo>
                  <a:lnTo>
                    <a:pt x="211170" y="279409"/>
                  </a:lnTo>
                  <a:lnTo>
                    <a:pt x="224219" y="224683"/>
                  </a:lnTo>
                  <a:lnTo>
                    <a:pt x="228502" y="209055"/>
                  </a:lnTo>
                  <a:lnTo>
                    <a:pt x="232767" y="194403"/>
                  </a:lnTo>
                  <a:lnTo>
                    <a:pt x="238434" y="177580"/>
                  </a:lnTo>
                  <a:lnTo>
                    <a:pt x="252255" y="140072"/>
                  </a:lnTo>
                  <a:lnTo>
                    <a:pt x="259892" y="121604"/>
                  </a:lnTo>
                  <a:lnTo>
                    <a:pt x="267806" y="103647"/>
                  </a:lnTo>
                  <a:lnTo>
                    <a:pt x="275904" y="86031"/>
                  </a:lnTo>
                  <a:lnTo>
                    <a:pt x="282713" y="70054"/>
                  </a:lnTo>
                  <a:lnTo>
                    <a:pt x="288665" y="55169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48500" y="7366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0" y="0"/>
                  </a:moveTo>
                  <a:lnTo>
                    <a:pt x="0" y="81641"/>
                  </a:lnTo>
                  <a:lnTo>
                    <a:pt x="1410" y="98171"/>
                  </a:lnTo>
                  <a:lnTo>
                    <a:pt x="3762" y="114836"/>
                  </a:lnTo>
                  <a:lnTo>
                    <a:pt x="6741" y="131591"/>
                  </a:lnTo>
                  <a:lnTo>
                    <a:pt x="8728" y="148405"/>
                  </a:lnTo>
                  <a:lnTo>
                    <a:pt x="10052" y="165259"/>
                  </a:lnTo>
                  <a:lnTo>
                    <a:pt x="10934" y="182139"/>
                  </a:lnTo>
                  <a:lnTo>
                    <a:pt x="11915" y="215947"/>
                  </a:lnTo>
                  <a:lnTo>
                    <a:pt x="127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77100" y="444500"/>
              <a:ext cx="99615" cy="647701"/>
            </a:xfrm>
            <a:custGeom>
              <a:avLst/>
              <a:gdLst/>
              <a:ahLst/>
              <a:cxnLst/>
              <a:rect l="0" t="0" r="0" b="0"/>
              <a:pathLst>
                <a:path w="99615" h="647701">
                  <a:moveTo>
                    <a:pt x="0" y="0"/>
                  </a:moveTo>
                  <a:lnTo>
                    <a:pt x="29853" y="119414"/>
                  </a:lnTo>
                  <a:lnTo>
                    <a:pt x="34013" y="134642"/>
                  </a:lnTo>
                  <a:lnTo>
                    <a:pt x="42398" y="162852"/>
                  </a:lnTo>
                  <a:lnTo>
                    <a:pt x="46610" y="179123"/>
                  </a:lnTo>
                  <a:lnTo>
                    <a:pt x="59279" y="232911"/>
                  </a:lnTo>
                  <a:lnTo>
                    <a:pt x="63508" y="248407"/>
                  </a:lnTo>
                  <a:lnTo>
                    <a:pt x="67738" y="262971"/>
                  </a:lnTo>
                  <a:lnTo>
                    <a:pt x="71970" y="281148"/>
                  </a:lnTo>
                  <a:lnTo>
                    <a:pt x="76203" y="301731"/>
                  </a:lnTo>
                  <a:lnTo>
                    <a:pt x="80435" y="323921"/>
                  </a:lnTo>
                  <a:lnTo>
                    <a:pt x="83256" y="347180"/>
                  </a:lnTo>
                  <a:lnTo>
                    <a:pt x="85138" y="371153"/>
                  </a:lnTo>
                  <a:lnTo>
                    <a:pt x="86391" y="395602"/>
                  </a:lnTo>
                  <a:lnTo>
                    <a:pt x="88638" y="416135"/>
                  </a:lnTo>
                  <a:lnTo>
                    <a:pt x="91548" y="434056"/>
                  </a:lnTo>
                  <a:lnTo>
                    <a:pt x="94898" y="450237"/>
                  </a:lnTo>
                  <a:lnTo>
                    <a:pt x="97132" y="468080"/>
                  </a:lnTo>
                  <a:lnTo>
                    <a:pt x="98621" y="487031"/>
                  </a:lnTo>
                  <a:lnTo>
                    <a:pt x="99614" y="506721"/>
                  </a:lnTo>
                  <a:lnTo>
                    <a:pt x="98865" y="524080"/>
                  </a:lnTo>
                  <a:lnTo>
                    <a:pt x="96954" y="539887"/>
                  </a:lnTo>
                  <a:lnTo>
                    <a:pt x="94269" y="554658"/>
                  </a:lnTo>
                  <a:lnTo>
                    <a:pt x="92479" y="570149"/>
                  </a:lnTo>
                  <a:lnTo>
                    <a:pt x="91286" y="586122"/>
                  </a:lnTo>
                  <a:lnTo>
                    <a:pt x="88900" y="647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213600" y="775223"/>
              <a:ext cx="241301" cy="12178"/>
            </a:xfrm>
            <a:custGeom>
              <a:avLst/>
              <a:gdLst/>
              <a:ahLst/>
              <a:cxnLst/>
              <a:rect l="0" t="0" r="0" b="0"/>
              <a:pathLst>
                <a:path w="241301" h="12178">
                  <a:moveTo>
                    <a:pt x="0" y="12177"/>
                  </a:moveTo>
                  <a:lnTo>
                    <a:pt x="33710" y="5435"/>
                  </a:lnTo>
                  <a:lnTo>
                    <a:pt x="49284" y="3448"/>
                  </a:lnTo>
                  <a:lnTo>
                    <a:pt x="65312" y="2124"/>
                  </a:lnTo>
                  <a:lnTo>
                    <a:pt x="81641" y="1242"/>
                  </a:lnTo>
                  <a:lnTo>
                    <a:pt x="118600" y="261"/>
                  </a:lnTo>
                  <a:lnTo>
                    <a:pt x="138333" y="0"/>
                  </a:lnTo>
                  <a:lnTo>
                    <a:pt x="157133" y="1236"/>
                  </a:lnTo>
                  <a:lnTo>
                    <a:pt x="241300" y="121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531100" y="736600"/>
              <a:ext cx="245158" cy="889001"/>
            </a:xfrm>
            <a:custGeom>
              <a:avLst/>
              <a:gdLst/>
              <a:ahLst/>
              <a:cxnLst/>
              <a:rect l="0" t="0" r="0" b="0"/>
              <a:pathLst>
                <a:path w="245158" h="889001">
                  <a:moveTo>
                    <a:pt x="101600" y="0"/>
                  </a:moveTo>
                  <a:lnTo>
                    <a:pt x="83923" y="53029"/>
                  </a:lnTo>
                  <a:lnTo>
                    <a:pt x="81349" y="67808"/>
                  </a:lnTo>
                  <a:lnTo>
                    <a:pt x="79632" y="84716"/>
                  </a:lnTo>
                  <a:lnTo>
                    <a:pt x="78488" y="103044"/>
                  </a:lnTo>
                  <a:lnTo>
                    <a:pt x="77216" y="138460"/>
                  </a:lnTo>
                  <a:lnTo>
                    <a:pt x="76878" y="155807"/>
                  </a:lnTo>
                  <a:lnTo>
                    <a:pt x="79474" y="171604"/>
                  </a:lnTo>
                  <a:lnTo>
                    <a:pt x="84027" y="186369"/>
                  </a:lnTo>
                  <a:lnTo>
                    <a:pt x="89885" y="200446"/>
                  </a:lnTo>
                  <a:lnTo>
                    <a:pt x="96611" y="212653"/>
                  </a:lnTo>
                  <a:lnTo>
                    <a:pt x="103919" y="223613"/>
                  </a:lnTo>
                  <a:lnTo>
                    <a:pt x="111612" y="233742"/>
                  </a:lnTo>
                  <a:lnTo>
                    <a:pt x="123797" y="240494"/>
                  </a:lnTo>
                  <a:lnTo>
                    <a:pt x="138976" y="244996"/>
                  </a:lnTo>
                  <a:lnTo>
                    <a:pt x="156150" y="247997"/>
                  </a:lnTo>
                  <a:lnTo>
                    <a:pt x="170422" y="245765"/>
                  </a:lnTo>
                  <a:lnTo>
                    <a:pt x="182759" y="240043"/>
                  </a:lnTo>
                  <a:lnTo>
                    <a:pt x="193805" y="231995"/>
                  </a:lnTo>
                  <a:lnTo>
                    <a:pt x="203992" y="220985"/>
                  </a:lnTo>
                  <a:lnTo>
                    <a:pt x="213606" y="208001"/>
                  </a:lnTo>
                  <a:lnTo>
                    <a:pt x="222837" y="193701"/>
                  </a:lnTo>
                  <a:lnTo>
                    <a:pt x="230402" y="179934"/>
                  </a:lnTo>
                  <a:lnTo>
                    <a:pt x="236856" y="166522"/>
                  </a:lnTo>
                  <a:lnTo>
                    <a:pt x="242571" y="153348"/>
                  </a:lnTo>
                  <a:lnTo>
                    <a:pt x="244969" y="148798"/>
                  </a:lnTo>
                  <a:lnTo>
                    <a:pt x="245157" y="149999"/>
                  </a:lnTo>
                  <a:lnTo>
                    <a:pt x="235320" y="189085"/>
                  </a:lnTo>
                  <a:lnTo>
                    <a:pt x="230258" y="205078"/>
                  </a:lnTo>
                  <a:lnTo>
                    <a:pt x="224060" y="222797"/>
                  </a:lnTo>
                  <a:lnTo>
                    <a:pt x="217106" y="241664"/>
                  </a:lnTo>
                  <a:lnTo>
                    <a:pt x="211059" y="262709"/>
                  </a:lnTo>
                  <a:lnTo>
                    <a:pt x="205617" y="285206"/>
                  </a:lnTo>
                  <a:lnTo>
                    <a:pt x="195808" y="329958"/>
                  </a:lnTo>
                  <a:lnTo>
                    <a:pt x="186744" y="368662"/>
                  </a:lnTo>
                  <a:lnTo>
                    <a:pt x="182351" y="391119"/>
                  </a:lnTo>
                  <a:lnTo>
                    <a:pt x="169427" y="465686"/>
                  </a:lnTo>
                  <a:lnTo>
                    <a:pt x="160908" y="506597"/>
                  </a:lnTo>
                  <a:lnTo>
                    <a:pt x="148179" y="561363"/>
                  </a:lnTo>
                  <a:lnTo>
                    <a:pt x="142530" y="578853"/>
                  </a:lnTo>
                  <a:lnTo>
                    <a:pt x="135942" y="596157"/>
                  </a:lnTo>
                  <a:lnTo>
                    <a:pt x="128728" y="613338"/>
                  </a:lnTo>
                  <a:lnTo>
                    <a:pt x="122508" y="630436"/>
                  </a:lnTo>
                  <a:lnTo>
                    <a:pt x="116950" y="647480"/>
                  </a:lnTo>
                  <a:lnTo>
                    <a:pt x="111833" y="664486"/>
                  </a:lnTo>
                  <a:lnTo>
                    <a:pt x="105599" y="682880"/>
                  </a:lnTo>
                  <a:lnTo>
                    <a:pt x="91147" y="722131"/>
                  </a:lnTo>
                  <a:lnTo>
                    <a:pt x="81932" y="741065"/>
                  </a:lnTo>
                  <a:lnTo>
                    <a:pt x="71554" y="759332"/>
                  </a:lnTo>
                  <a:lnTo>
                    <a:pt x="60403" y="777155"/>
                  </a:lnTo>
                  <a:lnTo>
                    <a:pt x="50146" y="794681"/>
                  </a:lnTo>
                  <a:lnTo>
                    <a:pt x="40486" y="812009"/>
                  </a:lnTo>
                  <a:lnTo>
                    <a:pt x="0" y="889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73683" y="1422400"/>
            <a:ext cx="3375454" cy="927101"/>
            <a:chOff x="373683" y="1422400"/>
            <a:chExt cx="3375454" cy="927101"/>
          </a:xfrm>
        </p:grpSpPr>
        <p:sp>
          <p:nvSpPr>
            <p:cNvPr id="22" name="Freeform 21"/>
            <p:cNvSpPr/>
            <p:nvPr/>
          </p:nvSpPr>
          <p:spPr>
            <a:xfrm>
              <a:off x="373683" y="1422400"/>
              <a:ext cx="58118" cy="635001"/>
            </a:xfrm>
            <a:custGeom>
              <a:avLst/>
              <a:gdLst/>
              <a:ahLst/>
              <a:cxnLst/>
              <a:rect l="0" t="0" r="0" b="0"/>
              <a:pathLst>
                <a:path w="58118" h="635001">
                  <a:moveTo>
                    <a:pt x="7317" y="0"/>
                  </a:moveTo>
                  <a:lnTo>
                    <a:pt x="7317" y="26967"/>
                  </a:lnTo>
                  <a:lnTo>
                    <a:pt x="5905" y="40556"/>
                  </a:lnTo>
                  <a:lnTo>
                    <a:pt x="3554" y="55259"/>
                  </a:lnTo>
                  <a:lnTo>
                    <a:pt x="575" y="70706"/>
                  </a:lnTo>
                  <a:lnTo>
                    <a:pt x="0" y="86648"/>
                  </a:lnTo>
                  <a:lnTo>
                    <a:pt x="1027" y="102921"/>
                  </a:lnTo>
                  <a:lnTo>
                    <a:pt x="3124" y="119414"/>
                  </a:lnTo>
                  <a:lnTo>
                    <a:pt x="4521" y="137465"/>
                  </a:lnTo>
                  <a:lnTo>
                    <a:pt x="5453" y="156554"/>
                  </a:lnTo>
                  <a:lnTo>
                    <a:pt x="6488" y="196579"/>
                  </a:lnTo>
                  <a:lnTo>
                    <a:pt x="7207" y="300809"/>
                  </a:lnTo>
                  <a:lnTo>
                    <a:pt x="8655" y="321895"/>
                  </a:lnTo>
                  <a:lnTo>
                    <a:pt x="11031" y="343007"/>
                  </a:lnTo>
                  <a:lnTo>
                    <a:pt x="14026" y="364138"/>
                  </a:lnTo>
                  <a:lnTo>
                    <a:pt x="16023" y="385281"/>
                  </a:lnTo>
                  <a:lnTo>
                    <a:pt x="17354" y="406431"/>
                  </a:lnTo>
                  <a:lnTo>
                    <a:pt x="18242" y="427588"/>
                  </a:lnTo>
                  <a:lnTo>
                    <a:pt x="21655" y="447336"/>
                  </a:lnTo>
                  <a:lnTo>
                    <a:pt x="26754" y="466146"/>
                  </a:lnTo>
                  <a:lnTo>
                    <a:pt x="32975" y="484331"/>
                  </a:lnTo>
                  <a:lnTo>
                    <a:pt x="37122" y="502098"/>
                  </a:lnTo>
                  <a:lnTo>
                    <a:pt x="39887" y="519587"/>
                  </a:lnTo>
                  <a:lnTo>
                    <a:pt x="41730" y="536892"/>
                  </a:lnTo>
                  <a:lnTo>
                    <a:pt x="44370" y="554072"/>
                  </a:lnTo>
                  <a:lnTo>
                    <a:pt x="47541" y="571170"/>
                  </a:lnTo>
                  <a:lnTo>
                    <a:pt x="58117" y="63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09600" y="1993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092200" y="1498600"/>
              <a:ext cx="101601" cy="444501"/>
            </a:xfrm>
            <a:custGeom>
              <a:avLst/>
              <a:gdLst/>
              <a:ahLst/>
              <a:cxnLst/>
              <a:rect l="0" t="0" r="0" b="0"/>
              <a:pathLst>
                <a:path w="101601" h="444501">
                  <a:moveTo>
                    <a:pt x="101600" y="0"/>
                  </a:moveTo>
                  <a:lnTo>
                    <a:pt x="94857" y="20225"/>
                  </a:lnTo>
                  <a:lnTo>
                    <a:pt x="91460" y="33239"/>
                  </a:lnTo>
                  <a:lnTo>
                    <a:pt x="83923" y="66513"/>
                  </a:lnTo>
                  <a:lnTo>
                    <a:pt x="71746" y="124913"/>
                  </a:lnTo>
                  <a:lnTo>
                    <a:pt x="59201" y="193644"/>
                  </a:lnTo>
                  <a:lnTo>
                    <a:pt x="53578" y="216585"/>
                  </a:lnTo>
                  <a:lnTo>
                    <a:pt x="47007" y="238934"/>
                  </a:lnTo>
                  <a:lnTo>
                    <a:pt x="22926" y="312015"/>
                  </a:lnTo>
                  <a:lnTo>
                    <a:pt x="18106" y="329365"/>
                  </a:lnTo>
                  <a:lnTo>
                    <a:pt x="13482" y="347988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93800" y="1485900"/>
              <a:ext cx="139701" cy="419101"/>
            </a:xfrm>
            <a:custGeom>
              <a:avLst/>
              <a:gdLst/>
              <a:ahLst/>
              <a:cxnLst/>
              <a:rect l="0" t="0" r="0" b="0"/>
              <a:pathLst>
                <a:path w="139701" h="419101">
                  <a:moveTo>
                    <a:pt x="0" y="0"/>
                  </a:moveTo>
                  <a:lnTo>
                    <a:pt x="0" y="33709"/>
                  </a:lnTo>
                  <a:lnTo>
                    <a:pt x="1411" y="49284"/>
                  </a:lnTo>
                  <a:lnTo>
                    <a:pt x="3762" y="65311"/>
                  </a:lnTo>
                  <a:lnTo>
                    <a:pt x="6742" y="81641"/>
                  </a:lnTo>
                  <a:lnTo>
                    <a:pt x="10139" y="98171"/>
                  </a:lnTo>
                  <a:lnTo>
                    <a:pt x="17676" y="131591"/>
                  </a:lnTo>
                  <a:lnTo>
                    <a:pt x="20251" y="149816"/>
                  </a:lnTo>
                  <a:lnTo>
                    <a:pt x="21967" y="169022"/>
                  </a:lnTo>
                  <a:lnTo>
                    <a:pt x="23111" y="188881"/>
                  </a:lnTo>
                  <a:lnTo>
                    <a:pt x="26696" y="207765"/>
                  </a:lnTo>
                  <a:lnTo>
                    <a:pt x="31908" y="225999"/>
                  </a:lnTo>
                  <a:lnTo>
                    <a:pt x="38205" y="243799"/>
                  </a:lnTo>
                  <a:lnTo>
                    <a:pt x="45226" y="261310"/>
                  </a:lnTo>
                  <a:lnTo>
                    <a:pt x="52728" y="278629"/>
                  </a:lnTo>
                  <a:lnTo>
                    <a:pt x="68590" y="312924"/>
                  </a:lnTo>
                  <a:lnTo>
                    <a:pt x="85047" y="346981"/>
                  </a:lnTo>
                  <a:lnTo>
                    <a:pt x="93387" y="362554"/>
                  </a:lnTo>
                  <a:lnTo>
                    <a:pt x="101769" y="377169"/>
                  </a:lnTo>
                  <a:lnTo>
                    <a:pt x="13970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43000" y="17653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26967" y="25400"/>
                  </a:lnTo>
                  <a:lnTo>
                    <a:pt x="40556" y="23988"/>
                  </a:lnTo>
                  <a:lnTo>
                    <a:pt x="55259" y="21637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473200" y="1536700"/>
              <a:ext cx="19914" cy="406401"/>
            </a:xfrm>
            <a:custGeom>
              <a:avLst/>
              <a:gdLst/>
              <a:ahLst/>
              <a:cxnLst/>
              <a:rect l="0" t="0" r="0" b="0"/>
              <a:pathLst>
                <a:path w="19914" h="406401">
                  <a:moveTo>
                    <a:pt x="0" y="0"/>
                  </a:moveTo>
                  <a:lnTo>
                    <a:pt x="0" y="95125"/>
                  </a:lnTo>
                  <a:lnTo>
                    <a:pt x="1411" y="115627"/>
                  </a:lnTo>
                  <a:lnTo>
                    <a:pt x="3762" y="134940"/>
                  </a:lnTo>
                  <a:lnTo>
                    <a:pt x="6741" y="153460"/>
                  </a:lnTo>
                  <a:lnTo>
                    <a:pt x="8727" y="171451"/>
                  </a:lnTo>
                  <a:lnTo>
                    <a:pt x="10051" y="189090"/>
                  </a:lnTo>
                  <a:lnTo>
                    <a:pt x="10934" y="206493"/>
                  </a:lnTo>
                  <a:lnTo>
                    <a:pt x="11915" y="244645"/>
                  </a:lnTo>
                  <a:lnTo>
                    <a:pt x="12176" y="264696"/>
                  </a:lnTo>
                  <a:lnTo>
                    <a:pt x="13762" y="283709"/>
                  </a:lnTo>
                  <a:lnTo>
                    <a:pt x="16230" y="302028"/>
                  </a:lnTo>
                  <a:lnTo>
                    <a:pt x="19287" y="319885"/>
                  </a:lnTo>
                  <a:lnTo>
                    <a:pt x="19913" y="337434"/>
                  </a:lnTo>
                  <a:lnTo>
                    <a:pt x="18920" y="354778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63700" y="1549400"/>
              <a:ext cx="50801" cy="406401"/>
            </a:xfrm>
            <a:custGeom>
              <a:avLst/>
              <a:gdLst/>
              <a:ahLst/>
              <a:cxnLst/>
              <a:rect l="0" t="0" r="0" b="0"/>
              <a:pathLst>
                <a:path w="50801" h="4064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8727" y="80742"/>
                  </a:lnTo>
                  <a:lnTo>
                    <a:pt x="10051" y="100395"/>
                  </a:lnTo>
                  <a:lnTo>
                    <a:pt x="10934" y="121963"/>
                  </a:lnTo>
                  <a:lnTo>
                    <a:pt x="12934" y="143398"/>
                  </a:lnTo>
                  <a:lnTo>
                    <a:pt x="15678" y="164743"/>
                  </a:lnTo>
                  <a:lnTo>
                    <a:pt x="18918" y="186028"/>
                  </a:lnTo>
                  <a:lnTo>
                    <a:pt x="21079" y="205863"/>
                  </a:lnTo>
                  <a:lnTo>
                    <a:pt x="22519" y="224731"/>
                  </a:lnTo>
                  <a:lnTo>
                    <a:pt x="23479" y="242954"/>
                  </a:lnTo>
                  <a:lnTo>
                    <a:pt x="24546" y="278253"/>
                  </a:lnTo>
                  <a:lnTo>
                    <a:pt x="25231" y="346906"/>
                  </a:lnTo>
                  <a:lnTo>
                    <a:pt x="28109" y="361093"/>
                  </a:lnTo>
                  <a:lnTo>
                    <a:pt x="32851" y="373373"/>
                  </a:lnTo>
                  <a:lnTo>
                    <a:pt x="508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080296" y="1719076"/>
              <a:ext cx="231105" cy="591018"/>
            </a:xfrm>
            <a:custGeom>
              <a:avLst/>
              <a:gdLst/>
              <a:ahLst/>
              <a:cxnLst/>
              <a:rect l="0" t="0" r="0" b="0"/>
              <a:pathLst>
                <a:path w="231105" h="591018">
                  <a:moveTo>
                    <a:pt x="231104" y="46224"/>
                  </a:moveTo>
                  <a:lnTo>
                    <a:pt x="195750" y="10870"/>
                  </a:lnTo>
                  <a:lnTo>
                    <a:pt x="183546" y="5721"/>
                  </a:lnTo>
                  <a:lnTo>
                    <a:pt x="168354" y="2289"/>
                  </a:lnTo>
                  <a:lnTo>
                    <a:pt x="151170" y="0"/>
                  </a:lnTo>
                  <a:lnTo>
                    <a:pt x="135481" y="1297"/>
                  </a:lnTo>
                  <a:lnTo>
                    <a:pt x="120789" y="4984"/>
                  </a:lnTo>
                  <a:lnTo>
                    <a:pt x="106760" y="10264"/>
                  </a:lnTo>
                  <a:lnTo>
                    <a:pt x="94586" y="18017"/>
                  </a:lnTo>
                  <a:lnTo>
                    <a:pt x="83647" y="27419"/>
                  </a:lnTo>
                  <a:lnTo>
                    <a:pt x="73533" y="37921"/>
                  </a:lnTo>
                  <a:lnTo>
                    <a:pt x="63967" y="50566"/>
                  </a:lnTo>
                  <a:lnTo>
                    <a:pt x="54768" y="64641"/>
                  </a:lnTo>
                  <a:lnTo>
                    <a:pt x="45813" y="79668"/>
                  </a:lnTo>
                  <a:lnTo>
                    <a:pt x="37021" y="95331"/>
                  </a:lnTo>
                  <a:lnTo>
                    <a:pt x="19726" y="127786"/>
                  </a:lnTo>
                  <a:lnTo>
                    <a:pt x="12574" y="142932"/>
                  </a:lnTo>
                  <a:lnTo>
                    <a:pt x="6395" y="157262"/>
                  </a:lnTo>
                  <a:lnTo>
                    <a:pt x="865" y="171049"/>
                  </a:lnTo>
                  <a:lnTo>
                    <a:pt x="0" y="184474"/>
                  </a:lnTo>
                  <a:lnTo>
                    <a:pt x="2245" y="197657"/>
                  </a:lnTo>
                  <a:lnTo>
                    <a:pt x="6565" y="210679"/>
                  </a:lnTo>
                  <a:lnTo>
                    <a:pt x="15089" y="220772"/>
                  </a:lnTo>
                  <a:lnTo>
                    <a:pt x="26416" y="228911"/>
                  </a:lnTo>
                  <a:lnTo>
                    <a:pt x="39612" y="235749"/>
                  </a:lnTo>
                  <a:lnTo>
                    <a:pt x="54053" y="237485"/>
                  </a:lnTo>
                  <a:lnTo>
                    <a:pt x="69326" y="235820"/>
                  </a:lnTo>
                  <a:lnTo>
                    <a:pt x="85152" y="231888"/>
                  </a:lnTo>
                  <a:lnTo>
                    <a:pt x="98525" y="225033"/>
                  </a:lnTo>
                  <a:lnTo>
                    <a:pt x="110262" y="216230"/>
                  </a:lnTo>
                  <a:lnTo>
                    <a:pt x="120909" y="206128"/>
                  </a:lnTo>
                  <a:lnTo>
                    <a:pt x="130829" y="195160"/>
                  </a:lnTo>
                  <a:lnTo>
                    <a:pt x="140265" y="183614"/>
                  </a:lnTo>
                  <a:lnTo>
                    <a:pt x="149378" y="171684"/>
                  </a:lnTo>
                  <a:lnTo>
                    <a:pt x="158275" y="158086"/>
                  </a:lnTo>
                  <a:lnTo>
                    <a:pt x="167029" y="143376"/>
                  </a:lnTo>
                  <a:lnTo>
                    <a:pt x="175687" y="127925"/>
                  </a:lnTo>
                  <a:lnTo>
                    <a:pt x="182870" y="113391"/>
                  </a:lnTo>
                  <a:lnTo>
                    <a:pt x="189070" y="99469"/>
                  </a:lnTo>
                  <a:lnTo>
                    <a:pt x="194615" y="85954"/>
                  </a:lnTo>
                  <a:lnTo>
                    <a:pt x="195489" y="81177"/>
                  </a:lnTo>
                  <a:lnTo>
                    <a:pt x="193249" y="82226"/>
                  </a:lnTo>
                  <a:lnTo>
                    <a:pt x="188934" y="87158"/>
                  </a:lnTo>
                  <a:lnTo>
                    <a:pt x="184646" y="96091"/>
                  </a:lnTo>
                  <a:lnTo>
                    <a:pt x="180376" y="107691"/>
                  </a:lnTo>
                  <a:lnTo>
                    <a:pt x="176119" y="121068"/>
                  </a:lnTo>
                  <a:lnTo>
                    <a:pt x="173280" y="137042"/>
                  </a:lnTo>
                  <a:lnTo>
                    <a:pt x="171388" y="154747"/>
                  </a:lnTo>
                  <a:lnTo>
                    <a:pt x="170127" y="173606"/>
                  </a:lnTo>
                  <a:lnTo>
                    <a:pt x="169286" y="193234"/>
                  </a:lnTo>
                  <a:lnTo>
                    <a:pt x="168351" y="233858"/>
                  </a:lnTo>
                  <a:lnTo>
                    <a:pt x="169513" y="251746"/>
                  </a:lnTo>
                  <a:lnTo>
                    <a:pt x="171699" y="267905"/>
                  </a:lnTo>
                  <a:lnTo>
                    <a:pt x="174567" y="282911"/>
                  </a:lnTo>
                  <a:lnTo>
                    <a:pt x="176479" y="298560"/>
                  </a:lnTo>
                  <a:lnTo>
                    <a:pt x="177754" y="314637"/>
                  </a:lnTo>
                  <a:lnTo>
                    <a:pt x="178604" y="330999"/>
                  </a:lnTo>
                  <a:lnTo>
                    <a:pt x="180581" y="346140"/>
                  </a:lnTo>
                  <a:lnTo>
                    <a:pt x="183311" y="360468"/>
                  </a:lnTo>
                  <a:lnTo>
                    <a:pt x="186542" y="374253"/>
                  </a:lnTo>
                  <a:lnTo>
                    <a:pt x="190107" y="391910"/>
                  </a:lnTo>
                  <a:lnTo>
                    <a:pt x="197831" y="434106"/>
                  </a:lnTo>
                  <a:lnTo>
                    <a:pt x="200455" y="455801"/>
                  </a:lnTo>
                  <a:lnTo>
                    <a:pt x="202204" y="477319"/>
                  </a:lnTo>
                  <a:lnTo>
                    <a:pt x="203371" y="498721"/>
                  </a:lnTo>
                  <a:lnTo>
                    <a:pt x="202737" y="518633"/>
                  </a:lnTo>
                  <a:lnTo>
                    <a:pt x="200904" y="537552"/>
                  </a:lnTo>
                  <a:lnTo>
                    <a:pt x="198270" y="555809"/>
                  </a:lnTo>
                  <a:lnTo>
                    <a:pt x="192281" y="569392"/>
                  </a:lnTo>
                  <a:lnTo>
                    <a:pt x="184055" y="579858"/>
                  </a:lnTo>
                  <a:lnTo>
                    <a:pt x="174338" y="588246"/>
                  </a:lnTo>
                  <a:lnTo>
                    <a:pt x="163627" y="591017"/>
                  </a:lnTo>
                  <a:lnTo>
                    <a:pt x="152252" y="590041"/>
                  </a:lnTo>
                  <a:lnTo>
                    <a:pt x="140436" y="586569"/>
                  </a:lnTo>
                  <a:lnTo>
                    <a:pt x="131147" y="577198"/>
                  </a:lnTo>
                  <a:lnTo>
                    <a:pt x="123544" y="563895"/>
                  </a:lnTo>
                  <a:lnTo>
                    <a:pt x="117064" y="547971"/>
                  </a:lnTo>
                  <a:lnTo>
                    <a:pt x="114155" y="530300"/>
                  </a:lnTo>
                  <a:lnTo>
                    <a:pt x="113627" y="511463"/>
                  </a:lnTo>
                  <a:lnTo>
                    <a:pt x="114686" y="491850"/>
                  </a:lnTo>
                  <a:lnTo>
                    <a:pt x="116803" y="470308"/>
                  </a:lnTo>
                  <a:lnTo>
                    <a:pt x="119625" y="447480"/>
                  </a:lnTo>
                  <a:lnTo>
                    <a:pt x="122918" y="423794"/>
                  </a:lnTo>
                  <a:lnTo>
                    <a:pt x="126524" y="403771"/>
                  </a:lnTo>
                  <a:lnTo>
                    <a:pt x="130340" y="386188"/>
                  </a:lnTo>
                  <a:lnTo>
                    <a:pt x="134294" y="370233"/>
                  </a:lnTo>
                  <a:lnTo>
                    <a:pt x="138342" y="351130"/>
                  </a:lnTo>
                  <a:lnTo>
                    <a:pt x="146602" y="307326"/>
                  </a:lnTo>
                  <a:lnTo>
                    <a:pt x="152191" y="288025"/>
                  </a:lnTo>
                  <a:lnTo>
                    <a:pt x="158740" y="270925"/>
                  </a:lnTo>
                  <a:lnTo>
                    <a:pt x="180304" y="224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27465" y="1739900"/>
              <a:ext cx="99836" cy="209280"/>
            </a:xfrm>
            <a:custGeom>
              <a:avLst/>
              <a:gdLst/>
              <a:ahLst/>
              <a:cxnLst/>
              <a:rect l="0" t="0" r="0" b="0"/>
              <a:pathLst>
                <a:path w="99836" h="209280">
                  <a:moveTo>
                    <a:pt x="10935" y="25400"/>
                  </a:moveTo>
                  <a:lnTo>
                    <a:pt x="4192" y="52367"/>
                  </a:lnTo>
                  <a:lnTo>
                    <a:pt x="2207" y="65956"/>
                  </a:lnTo>
                  <a:lnTo>
                    <a:pt x="883" y="80659"/>
                  </a:lnTo>
                  <a:lnTo>
                    <a:pt x="0" y="96106"/>
                  </a:lnTo>
                  <a:lnTo>
                    <a:pt x="823" y="112048"/>
                  </a:lnTo>
                  <a:lnTo>
                    <a:pt x="2782" y="128321"/>
                  </a:lnTo>
                  <a:lnTo>
                    <a:pt x="5500" y="144814"/>
                  </a:lnTo>
                  <a:lnTo>
                    <a:pt x="7311" y="162865"/>
                  </a:lnTo>
                  <a:lnTo>
                    <a:pt x="8519" y="181954"/>
                  </a:lnTo>
                  <a:lnTo>
                    <a:pt x="9324" y="201736"/>
                  </a:lnTo>
                  <a:lnTo>
                    <a:pt x="9861" y="209279"/>
                  </a:lnTo>
                  <a:lnTo>
                    <a:pt x="10219" y="208664"/>
                  </a:lnTo>
                  <a:lnTo>
                    <a:pt x="10457" y="202609"/>
                  </a:lnTo>
                  <a:lnTo>
                    <a:pt x="10793" y="167120"/>
                  </a:lnTo>
                  <a:lnTo>
                    <a:pt x="12251" y="152335"/>
                  </a:lnTo>
                  <a:lnTo>
                    <a:pt x="14635" y="136834"/>
                  </a:lnTo>
                  <a:lnTo>
                    <a:pt x="17635" y="120856"/>
                  </a:lnTo>
                  <a:lnTo>
                    <a:pt x="22457" y="104559"/>
                  </a:lnTo>
                  <a:lnTo>
                    <a:pt x="28494" y="88051"/>
                  </a:lnTo>
                  <a:lnTo>
                    <a:pt x="35341" y="71400"/>
                  </a:lnTo>
                  <a:lnTo>
                    <a:pt x="42728" y="57478"/>
                  </a:lnTo>
                  <a:lnTo>
                    <a:pt x="50474" y="45374"/>
                  </a:lnTo>
                  <a:lnTo>
                    <a:pt x="998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32021" y="1714500"/>
              <a:ext cx="184054" cy="240791"/>
            </a:xfrm>
            <a:custGeom>
              <a:avLst/>
              <a:gdLst/>
              <a:ahLst/>
              <a:cxnLst/>
              <a:rect l="0" t="0" r="0" b="0"/>
              <a:pathLst>
                <a:path w="184054" h="240791">
                  <a:moveTo>
                    <a:pt x="60379" y="38100"/>
                  </a:moveTo>
                  <a:lnTo>
                    <a:pt x="46894" y="58325"/>
                  </a:lnTo>
                  <a:lnTo>
                    <a:pt x="40100" y="69928"/>
                  </a:lnTo>
                  <a:lnTo>
                    <a:pt x="32749" y="83307"/>
                  </a:lnTo>
                  <a:lnTo>
                    <a:pt x="25025" y="97871"/>
                  </a:lnTo>
                  <a:lnTo>
                    <a:pt x="18465" y="113225"/>
                  </a:lnTo>
                  <a:lnTo>
                    <a:pt x="12681" y="129106"/>
                  </a:lnTo>
                  <a:lnTo>
                    <a:pt x="7413" y="145337"/>
                  </a:lnTo>
                  <a:lnTo>
                    <a:pt x="3902" y="161802"/>
                  </a:lnTo>
                  <a:lnTo>
                    <a:pt x="1561" y="178423"/>
                  </a:lnTo>
                  <a:lnTo>
                    <a:pt x="0" y="195149"/>
                  </a:lnTo>
                  <a:lnTo>
                    <a:pt x="3193" y="209121"/>
                  </a:lnTo>
                  <a:lnTo>
                    <a:pt x="9555" y="221258"/>
                  </a:lnTo>
                  <a:lnTo>
                    <a:pt x="18029" y="232172"/>
                  </a:lnTo>
                  <a:lnTo>
                    <a:pt x="29323" y="238037"/>
                  </a:lnTo>
                  <a:lnTo>
                    <a:pt x="42497" y="240536"/>
                  </a:lnTo>
                  <a:lnTo>
                    <a:pt x="56924" y="240790"/>
                  </a:lnTo>
                  <a:lnTo>
                    <a:pt x="70776" y="239549"/>
                  </a:lnTo>
                  <a:lnTo>
                    <a:pt x="84243" y="237310"/>
                  </a:lnTo>
                  <a:lnTo>
                    <a:pt x="97455" y="234407"/>
                  </a:lnTo>
                  <a:lnTo>
                    <a:pt x="109085" y="229649"/>
                  </a:lnTo>
                  <a:lnTo>
                    <a:pt x="119661" y="223655"/>
                  </a:lnTo>
                  <a:lnTo>
                    <a:pt x="129533" y="216836"/>
                  </a:lnTo>
                  <a:lnTo>
                    <a:pt x="138937" y="209468"/>
                  </a:lnTo>
                  <a:lnTo>
                    <a:pt x="148029" y="201734"/>
                  </a:lnTo>
                  <a:lnTo>
                    <a:pt x="156912" y="193756"/>
                  </a:lnTo>
                  <a:lnTo>
                    <a:pt x="164245" y="184204"/>
                  </a:lnTo>
                  <a:lnTo>
                    <a:pt x="170545" y="173602"/>
                  </a:lnTo>
                  <a:lnTo>
                    <a:pt x="176156" y="162301"/>
                  </a:lnTo>
                  <a:lnTo>
                    <a:pt x="179897" y="149123"/>
                  </a:lnTo>
                  <a:lnTo>
                    <a:pt x="182391" y="134693"/>
                  </a:lnTo>
                  <a:lnTo>
                    <a:pt x="184053" y="119428"/>
                  </a:lnTo>
                  <a:lnTo>
                    <a:pt x="183751" y="105019"/>
                  </a:lnTo>
                  <a:lnTo>
                    <a:pt x="182138" y="91179"/>
                  </a:lnTo>
                  <a:lnTo>
                    <a:pt x="179651" y="77719"/>
                  </a:lnTo>
                  <a:lnTo>
                    <a:pt x="175171" y="64513"/>
                  </a:lnTo>
                  <a:lnTo>
                    <a:pt x="169363" y="51475"/>
                  </a:lnTo>
                  <a:lnTo>
                    <a:pt x="162668" y="38550"/>
                  </a:lnTo>
                  <a:lnTo>
                    <a:pt x="153971" y="28522"/>
                  </a:lnTo>
                  <a:lnTo>
                    <a:pt x="143940" y="20425"/>
                  </a:lnTo>
                  <a:lnTo>
                    <a:pt x="1111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908823" y="1739900"/>
              <a:ext cx="228078" cy="266701"/>
            </a:xfrm>
            <a:custGeom>
              <a:avLst/>
              <a:gdLst/>
              <a:ahLst/>
              <a:cxnLst/>
              <a:rect l="0" t="0" r="0" b="0"/>
              <a:pathLst>
                <a:path w="228078" h="266701">
                  <a:moveTo>
                    <a:pt x="12177" y="0"/>
                  </a:moveTo>
                  <a:lnTo>
                    <a:pt x="5434" y="33709"/>
                  </a:lnTo>
                  <a:lnTo>
                    <a:pt x="3449" y="49284"/>
                  </a:lnTo>
                  <a:lnTo>
                    <a:pt x="2124" y="65311"/>
                  </a:lnTo>
                  <a:lnTo>
                    <a:pt x="1242" y="81641"/>
                  </a:lnTo>
                  <a:lnTo>
                    <a:pt x="261" y="114836"/>
                  </a:lnTo>
                  <a:lnTo>
                    <a:pt x="0" y="131591"/>
                  </a:lnTo>
                  <a:lnTo>
                    <a:pt x="1236" y="146994"/>
                  </a:lnTo>
                  <a:lnTo>
                    <a:pt x="3472" y="161496"/>
                  </a:lnTo>
                  <a:lnTo>
                    <a:pt x="6373" y="175397"/>
                  </a:lnTo>
                  <a:lnTo>
                    <a:pt x="11130" y="188898"/>
                  </a:lnTo>
                  <a:lnTo>
                    <a:pt x="17123" y="202132"/>
                  </a:lnTo>
                  <a:lnTo>
                    <a:pt x="23941" y="215188"/>
                  </a:lnTo>
                  <a:lnTo>
                    <a:pt x="34131" y="222480"/>
                  </a:lnTo>
                  <a:lnTo>
                    <a:pt x="46568" y="225931"/>
                  </a:lnTo>
                  <a:lnTo>
                    <a:pt x="60504" y="226821"/>
                  </a:lnTo>
                  <a:lnTo>
                    <a:pt x="72617" y="223180"/>
                  </a:lnTo>
                  <a:lnTo>
                    <a:pt x="83515" y="216520"/>
                  </a:lnTo>
                  <a:lnTo>
                    <a:pt x="93602" y="207847"/>
                  </a:lnTo>
                  <a:lnTo>
                    <a:pt x="103149" y="197831"/>
                  </a:lnTo>
                  <a:lnTo>
                    <a:pt x="112336" y="186920"/>
                  </a:lnTo>
                  <a:lnTo>
                    <a:pt x="121283" y="175413"/>
                  </a:lnTo>
                  <a:lnTo>
                    <a:pt x="130070" y="163509"/>
                  </a:lnTo>
                  <a:lnTo>
                    <a:pt x="147359" y="138993"/>
                  </a:lnTo>
                  <a:lnTo>
                    <a:pt x="154509" y="126528"/>
                  </a:lnTo>
                  <a:lnTo>
                    <a:pt x="160687" y="113985"/>
                  </a:lnTo>
                  <a:lnTo>
                    <a:pt x="166217" y="101390"/>
                  </a:lnTo>
                  <a:lnTo>
                    <a:pt x="169903" y="98638"/>
                  </a:lnTo>
                  <a:lnTo>
                    <a:pt x="172361" y="102447"/>
                  </a:lnTo>
                  <a:lnTo>
                    <a:pt x="174000" y="110631"/>
                  </a:lnTo>
                  <a:lnTo>
                    <a:pt x="173681" y="120321"/>
                  </a:lnTo>
                  <a:lnTo>
                    <a:pt x="172057" y="131014"/>
                  </a:lnTo>
                  <a:lnTo>
                    <a:pt x="169564" y="142375"/>
                  </a:lnTo>
                  <a:lnTo>
                    <a:pt x="169312" y="155595"/>
                  </a:lnTo>
                  <a:lnTo>
                    <a:pt x="170556" y="170052"/>
                  </a:lnTo>
                  <a:lnTo>
                    <a:pt x="172796" y="185334"/>
                  </a:lnTo>
                  <a:lnTo>
                    <a:pt x="177112" y="199756"/>
                  </a:lnTo>
                  <a:lnTo>
                    <a:pt x="182811" y="213604"/>
                  </a:lnTo>
                  <a:lnTo>
                    <a:pt x="228077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251722" y="1828800"/>
              <a:ext cx="37579" cy="520701"/>
            </a:xfrm>
            <a:custGeom>
              <a:avLst/>
              <a:gdLst/>
              <a:ahLst/>
              <a:cxnLst/>
              <a:rect l="0" t="0" r="0" b="0"/>
              <a:pathLst>
                <a:path w="37579" h="520701">
                  <a:moveTo>
                    <a:pt x="12178" y="0"/>
                  </a:moveTo>
                  <a:lnTo>
                    <a:pt x="5435" y="26967"/>
                  </a:lnTo>
                  <a:lnTo>
                    <a:pt x="3449" y="40556"/>
                  </a:lnTo>
                  <a:lnTo>
                    <a:pt x="2125" y="55259"/>
                  </a:lnTo>
                  <a:lnTo>
                    <a:pt x="1243" y="70706"/>
                  </a:lnTo>
                  <a:lnTo>
                    <a:pt x="262" y="106684"/>
                  </a:lnTo>
                  <a:lnTo>
                    <a:pt x="0" y="126156"/>
                  </a:lnTo>
                  <a:lnTo>
                    <a:pt x="1237" y="146193"/>
                  </a:lnTo>
                  <a:lnTo>
                    <a:pt x="3473" y="166606"/>
                  </a:lnTo>
                  <a:lnTo>
                    <a:pt x="6374" y="187270"/>
                  </a:lnTo>
                  <a:lnTo>
                    <a:pt x="8309" y="209513"/>
                  </a:lnTo>
                  <a:lnTo>
                    <a:pt x="9598" y="232809"/>
                  </a:lnTo>
                  <a:lnTo>
                    <a:pt x="10458" y="256806"/>
                  </a:lnTo>
                  <a:lnTo>
                    <a:pt x="12442" y="279859"/>
                  </a:lnTo>
                  <a:lnTo>
                    <a:pt x="15176" y="302284"/>
                  </a:lnTo>
                  <a:lnTo>
                    <a:pt x="18410" y="324289"/>
                  </a:lnTo>
                  <a:lnTo>
                    <a:pt x="20566" y="346015"/>
                  </a:lnTo>
                  <a:lnTo>
                    <a:pt x="22003" y="367554"/>
                  </a:lnTo>
                  <a:lnTo>
                    <a:pt x="22961" y="388969"/>
                  </a:lnTo>
                  <a:lnTo>
                    <a:pt x="25011" y="408890"/>
                  </a:lnTo>
                  <a:lnTo>
                    <a:pt x="27789" y="427816"/>
                  </a:lnTo>
                  <a:lnTo>
                    <a:pt x="37578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38500" y="1806734"/>
              <a:ext cx="206918" cy="209623"/>
            </a:xfrm>
            <a:custGeom>
              <a:avLst/>
              <a:gdLst/>
              <a:ahLst/>
              <a:cxnLst/>
              <a:rect l="0" t="0" r="0" b="0"/>
              <a:pathLst>
                <a:path w="206918" h="209623">
                  <a:moveTo>
                    <a:pt x="25400" y="47466"/>
                  </a:moveTo>
                  <a:lnTo>
                    <a:pt x="18657" y="27240"/>
                  </a:lnTo>
                  <a:lnTo>
                    <a:pt x="20905" y="19870"/>
                  </a:lnTo>
                  <a:lnTo>
                    <a:pt x="26636" y="13547"/>
                  </a:lnTo>
                  <a:lnTo>
                    <a:pt x="34691" y="7920"/>
                  </a:lnTo>
                  <a:lnTo>
                    <a:pt x="45705" y="4168"/>
                  </a:lnTo>
                  <a:lnTo>
                    <a:pt x="58692" y="1667"/>
                  </a:lnTo>
                  <a:lnTo>
                    <a:pt x="72994" y="0"/>
                  </a:lnTo>
                  <a:lnTo>
                    <a:pt x="86763" y="1711"/>
                  </a:lnTo>
                  <a:lnTo>
                    <a:pt x="100175" y="5673"/>
                  </a:lnTo>
                  <a:lnTo>
                    <a:pt x="113350" y="11137"/>
                  </a:lnTo>
                  <a:lnTo>
                    <a:pt x="126366" y="17602"/>
                  </a:lnTo>
                  <a:lnTo>
                    <a:pt x="139277" y="24735"/>
                  </a:lnTo>
                  <a:lnTo>
                    <a:pt x="152118" y="32312"/>
                  </a:lnTo>
                  <a:lnTo>
                    <a:pt x="163501" y="40185"/>
                  </a:lnTo>
                  <a:lnTo>
                    <a:pt x="173911" y="48256"/>
                  </a:lnTo>
                  <a:lnTo>
                    <a:pt x="183674" y="56459"/>
                  </a:lnTo>
                  <a:lnTo>
                    <a:pt x="191594" y="66161"/>
                  </a:lnTo>
                  <a:lnTo>
                    <a:pt x="198284" y="76863"/>
                  </a:lnTo>
                  <a:lnTo>
                    <a:pt x="204156" y="88230"/>
                  </a:lnTo>
                  <a:lnTo>
                    <a:pt x="206659" y="100042"/>
                  </a:lnTo>
                  <a:lnTo>
                    <a:pt x="206917" y="112150"/>
                  </a:lnTo>
                  <a:lnTo>
                    <a:pt x="205678" y="124455"/>
                  </a:lnTo>
                  <a:lnTo>
                    <a:pt x="203441" y="136892"/>
                  </a:lnTo>
                  <a:lnTo>
                    <a:pt x="200538" y="149416"/>
                  </a:lnTo>
                  <a:lnTo>
                    <a:pt x="197192" y="161999"/>
                  </a:lnTo>
                  <a:lnTo>
                    <a:pt x="190728" y="171799"/>
                  </a:lnTo>
                  <a:lnTo>
                    <a:pt x="182185" y="179743"/>
                  </a:lnTo>
                  <a:lnTo>
                    <a:pt x="172256" y="186451"/>
                  </a:lnTo>
                  <a:lnTo>
                    <a:pt x="161404" y="192334"/>
                  </a:lnTo>
                  <a:lnTo>
                    <a:pt x="149936" y="197666"/>
                  </a:lnTo>
                  <a:lnTo>
                    <a:pt x="138057" y="202633"/>
                  </a:lnTo>
                  <a:lnTo>
                    <a:pt x="123082" y="205944"/>
                  </a:lnTo>
                  <a:lnTo>
                    <a:pt x="106044" y="208151"/>
                  </a:lnTo>
                  <a:lnTo>
                    <a:pt x="87629" y="209622"/>
                  </a:lnTo>
                  <a:lnTo>
                    <a:pt x="71119" y="209192"/>
                  </a:lnTo>
                  <a:lnTo>
                    <a:pt x="55879" y="207494"/>
                  </a:lnTo>
                  <a:lnTo>
                    <a:pt x="0" y="1998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32200" y="17399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76200" y="12700"/>
                  </a:moveTo>
                  <a:lnTo>
                    <a:pt x="64911" y="893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30600" y="1803400"/>
              <a:ext cx="218537" cy="271612"/>
            </a:xfrm>
            <a:custGeom>
              <a:avLst/>
              <a:gdLst/>
              <a:ahLst/>
              <a:cxnLst/>
              <a:rect l="0" t="0" r="0" b="0"/>
              <a:pathLst>
                <a:path w="218537" h="271612">
                  <a:moveTo>
                    <a:pt x="0" y="0"/>
                  </a:moveTo>
                  <a:lnTo>
                    <a:pt x="13484" y="20225"/>
                  </a:lnTo>
                  <a:lnTo>
                    <a:pt x="23100" y="29006"/>
                  </a:lnTo>
                  <a:lnTo>
                    <a:pt x="35155" y="37682"/>
                  </a:lnTo>
                  <a:lnTo>
                    <a:pt x="48837" y="46287"/>
                  </a:lnTo>
                  <a:lnTo>
                    <a:pt x="63602" y="54847"/>
                  </a:lnTo>
                  <a:lnTo>
                    <a:pt x="95060" y="71884"/>
                  </a:lnTo>
                  <a:lnTo>
                    <a:pt x="144504" y="97342"/>
                  </a:lnTo>
                  <a:lnTo>
                    <a:pt x="159836" y="105816"/>
                  </a:lnTo>
                  <a:lnTo>
                    <a:pt x="174290" y="114289"/>
                  </a:lnTo>
                  <a:lnTo>
                    <a:pt x="188160" y="122759"/>
                  </a:lnTo>
                  <a:lnTo>
                    <a:pt x="198818" y="132639"/>
                  </a:lnTo>
                  <a:lnTo>
                    <a:pt x="207334" y="143459"/>
                  </a:lnTo>
                  <a:lnTo>
                    <a:pt x="214422" y="154906"/>
                  </a:lnTo>
                  <a:lnTo>
                    <a:pt x="217737" y="168182"/>
                  </a:lnTo>
                  <a:lnTo>
                    <a:pt x="218536" y="182677"/>
                  </a:lnTo>
                  <a:lnTo>
                    <a:pt x="217657" y="197984"/>
                  </a:lnTo>
                  <a:lnTo>
                    <a:pt x="214249" y="211011"/>
                  </a:lnTo>
                  <a:lnTo>
                    <a:pt x="209155" y="222518"/>
                  </a:lnTo>
                  <a:lnTo>
                    <a:pt x="202936" y="233012"/>
                  </a:lnTo>
                  <a:lnTo>
                    <a:pt x="193146" y="241419"/>
                  </a:lnTo>
                  <a:lnTo>
                    <a:pt x="180975" y="248435"/>
                  </a:lnTo>
                  <a:lnTo>
                    <a:pt x="167217" y="254523"/>
                  </a:lnTo>
                  <a:lnTo>
                    <a:pt x="153811" y="259993"/>
                  </a:lnTo>
                  <a:lnTo>
                    <a:pt x="140641" y="265051"/>
                  </a:lnTo>
                  <a:lnTo>
                    <a:pt x="127627" y="269834"/>
                  </a:lnTo>
                  <a:lnTo>
                    <a:pt x="114718" y="271611"/>
                  </a:lnTo>
                  <a:lnTo>
                    <a:pt x="101878" y="271385"/>
                  </a:lnTo>
                  <a:lnTo>
                    <a:pt x="381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242322" y="1651000"/>
            <a:ext cx="4491828" cy="901701"/>
            <a:chOff x="4242322" y="1651000"/>
            <a:chExt cx="4491828" cy="901701"/>
          </a:xfrm>
        </p:grpSpPr>
        <p:sp>
          <p:nvSpPr>
            <p:cNvPr id="38" name="Freeform 37"/>
            <p:cNvSpPr/>
            <p:nvPr/>
          </p:nvSpPr>
          <p:spPr>
            <a:xfrm>
              <a:off x="4242322" y="1828800"/>
              <a:ext cx="380479" cy="315154"/>
            </a:xfrm>
            <a:custGeom>
              <a:avLst/>
              <a:gdLst/>
              <a:ahLst/>
              <a:cxnLst/>
              <a:rect l="0" t="0" r="0" b="0"/>
              <a:pathLst>
                <a:path w="380479" h="315154">
                  <a:moveTo>
                    <a:pt x="12178" y="38100"/>
                  </a:moveTo>
                  <a:lnTo>
                    <a:pt x="5435" y="58325"/>
                  </a:lnTo>
                  <a:lnTo>
                    <a:pt x="3449" y="69928"/>
                  </a:lnTo>
                  <a:lnTo>
                    <a:pt x="2125" y="83307"/>
                  </a:lnTo>
                  <a:lnTo>
                    <a:pt x="1243" y="97871"/>
                  </a:lnTo>
                  <a:lnTo>
                    <a:pt x="262" y="132868"/>
                  </a:lnTo>
                  <a:lnTo>
                    <a:pt x="0" y="152079"/>
                  </a:lnTo>
                  <a:lnTo>
                    <a:pt x="1237" y="170530"/>
                  </a:lnTo>
                  <a:lnTo>
                    <a:pt x="3473" y="188476"/>
                  </a:lnTo>
                  <a:lnTo>
                    <a:pt x="6374" y="206083"/>
                  </a:lnTo>
                  <a:lnTo>
                    <a:pt x="9720" y="223467"/>
                  </a:lnTo>
                  <a:lnTo>
                    <a:pt x="17200" y="257833"/>
                  </a:lnTo>
                  <a:lnTo>
                    <a:pt x="21170" y="273489"/>
                  </a:lnTo>
                  <a:lnTo>
                    <a:pt x="25228" y="288159"/>
                  </a:lnTo>
                  <a:lnTo>
                    <a:pt x="29345" y="302172"/>
                  </a:lnTo>
                  <a:lnTo>
                    <a:pt x="36322" y="310104"/>
                  </a:lnTo>
                  <a:lnTo>
                    <a:pt x="45207" y="313980"/>
                  </a:lnTo>
                  <a:lnTo>
                    <a:pt x="55364" y="315153"/>
                  </a:lnTo>
                  <a:lnTo>
                    <a:pt x="63546" y="311702"/>
                  </a:lnTo>
                  <a:lnTo>
                    <a:pt x="70412" y="305168"/>
                  </a:lnTo>
                  <a:lnTo>
                    <a:pt x="76401" y="296578"/>
                  </a:lnTo>
                  <a:lnTo>
                    <a:pt x="81804" y="286619"/>
                  </a:lnTo>
                  <a:lnTo>
                    <a:pt x="86818" y="275746"/>
                  </a:lnTo>
                  <a:lnTo>
                    <a:pt x="91571" y="264264"/>
                  </a:lnTo>
                  <a:lnTo>
                    <a:pt x="97562" y="253787"/>
                  </a:lnTo>
                  <a:lnTo>
                    <a:pt x="104378" y="243980"/>
                  </a:lnTo>
                  <a:lnTo>
                    <a:pt x="111745" y="234620"/>
                  </a:lnTo>
                  <a:lnTo>
                    <a:pt x="119478" y="221324"/>
                  </a:lnTo>
                  <a:lnTo>
                    <a:pt x="127456" y="205405"/>
                  </a:lnTo>
                  <a:lnTo>
                    <a:pt x="135596" y="187736"/>
                  </a:lnTo>
                  <a:lnTo>
                    <a:pt x="142434" y="170313"/>
                  </a:lnTo>
                  <a:lnTo>
                    <a:pt x="148404" y="153053"/>
                  </a:lnTo>
                  <a:lnTo>
                    <a:pt x="153796" y="135902"/>
                  </a:lnTo>
                  <a:lnTo>
                    <a:pt x="157390" y="130112"/>
                  </a:lnTo>
                  <a:lnTo>
                    <a:pt x="159786" y="131897"/>
                  </a:lnTo>
                  <a:lnTo>
                    <a:pt x="161383" y="138731"/>
                  </a:lnTo>
                  <a:lnTo>
                    <a:pt x="162448" y="150343"/>
                  </a:lnTo>
                  <a:lnTo>
                    <a:pt x="163158" y="165139"/>
                  </a:lnTo>
                  <a:lnTo>
                    <a:pt x="163631" y="182060"/>
                  </a:lnTo>
                  <a:lnTo>
                    <a:pt x="165358" y="198984"/>
                  </a:lnTo>
                  <a:lnTo>
                    <a:pt x="167920" y="215911"/>
                  </a:lnTo>
                  <a:lnTo>
                    <a:pt x="171039" y="232841"/>
                  </a:lnTo>
                  <a:lnTo>
                    <a:pt x="174530" y="248360"/>
                  </a:lnTo>
                  <a:lnTo>
                    <a:pt x="178268" y="262940"/>
                  </a:lnTo>
                  <a:lnTo>
                    <a:pt x="182171" y="276893"/>
                  </a:lnTo>
                  <a:lnTo>
                    <a:pt x="190418" y="287606"/>
                  </a:lnTo>
                  <a:lnTo>
                    <a:pt x="201560" y="296160"/>
                  </a:lnTo>
                  <a:lnTo>
                    <a:pt x="214633" y="303273"/>
                  </a:lnTo>
                  <a:lnTo>
                    <a:pt x="227581" y="305193"/>
                  </a:lnTo>
                  <a:lnTo>
                    <a:pt x="240447" y="303651"/>
                  </a:lnTo>
                  <a:lnTo>
                    <a:pt x="253257" y="299800"/>
                  </a:lnTo>
                  <a:lnTo>
                    <a:pt x="264619" y="293000"/>
                  </a:lnTo>
                  <a:lnTo>
                    <a:pt x="275016" y="284233"/>
                  </a:lnTo>
                  <a:lnTo>
                    <a:pt x="284770" y="274155"/>
                  </a:lnTo>
                  <a:lnTo>
                    <a:pt x="294095" y="261792"/>
                  </a:lnTo>
                  <a:lnTo>
                    <a:pt x="303133" y="247906"/>
                  </a:lnTo>
                  <a:lnTo>
                    <a:pt x="311981" y="233004"/>
                  </a:lnTo>
                  <a:lnTo>
                    <a:pt x="320702" y="216013"/>
                  </a:lnTo>
                  <a:lnTo>
                    <a:pt x="329338" y="197631"/>
                  </a:lnTo>
                  <a:lnTo>
                    <a:pt x="337918" y="178321"/>
                  </a:lnTo>
                  <a:lnTo>
                    <a:pt x="345049" y="159802"/>
                  </a:lnTo>
                  <a:lnTo>
                    <a:pt x="351214" y="141813"/>
                  </a:lnTo>
                  <a:lnTo>
                    <a:pt x="356735" y="124175"/>
                  </a:lnTo>
                  <a:lnTo>
                    <a:pt x="366633" y="89526"/>
                  </a:lnTo>
                  <a:lnTo>
                    <a:pt x="380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676411" y="1854200"/>
              <a:ext cx="116553" cy="222067"/>
            </a:xfrm>
            <a:custGeom>
              <a:avLst/>
              <a:gdLst/>
              <a:ahLst/>
              <a:cxnLst/>
              <a:rect l="0" t="0" r="0" b="0"/>
              <a:pathLst>
                <a:path w="116553" h="222067">
                  <a:moveTo>
                    <a:pt x="35289" y="38100"/>
                  </a:moveTo>
                  <a:lnTo>
                    <a:pt x="21804" y="51584"/>
                  </a:lnTo>
                  <a:lnTo>
                    <a:pt x="16421" y="59789"/>
                  </a:lnTo>
                  <a:lnTo>
                    <a:pt x="11422" y="69492"/>
                  </a:lnTo>
                  <a:lnTo>
                    <a:pt x="6677" y="80195"/>
                  </a:lnTo>
                  <a:lnTo>
                    <a:pt x="3514" y="94385"/>
                  </a:lnTo>
                  <a:lnTo>
                    <a:pt x="1406" y="110901"/>
                  </a:lnTo>
                  <a:lnTo>
                    <a:pt x="0" y="128967"/>
                  </a:lnTo>
                  <a:lnTo>
                    <a:pt x="474" y="145245"/>
                  </a:lnTo>
                  <a:lnTo>
                    <a:pt x="2201" y="160330"/>
                  </a:lnTo>
                  <a:lnTo>
                    <a:pt x="4764" y="174620"/>
                  </a:lnTo>
                  <a:lnTo>
                    <a:pt x="9294" y="188379"/>
                  </a:lnTo>
                  <a:lnTo>
                    <a:pt x="15137" y="201786"/>
                  </a:lnTo>
                  <a:lnTo>
                    <a:pt x="21854" y="214957"/>
                  </a:lnTo>
                  <a:lnTo>
                    <a:pt x="30566" y="220916"/>
                  </a:lnTo>
                  <a:lnTo>
                    <a:pt x="40606" y="222066"/>
                  </a:lnTo>
                  <a:lnTo>
                    <a:pt x="51534" y="220010"/>
                  </a:lnTo>
                  <a:lnTo>
                    <a:pt x="61641" y="215818"/>
                  </a:lnTo>
                  <a:lnTo>
                    <a:pt x="71201" y="210201"/>
                  </a:lnTo>
                  <a:lnTo>
                    <a:pt x="80397" y="203634"/>
                  </a:lnTo>
                  <a:lnTo>
                    <a:pt x="87939" y="193611"/>
                  </a:lnTo>
                  <a:lnTo>
                    <a:pt x="94378" y="181285"/>
                  </a:lnTo>
                  <a:lnTo>
                    <a:pt x="100081" y="167423"/>
                  </a:lnTo>
                  <a:lnTo>
                    <a:pt x="105295" y="152537"/>
                  </a:lnTo>
                  <a:lnTo>
                    <a:pt x="110182" y="136969"/>
                  </a:lnTo>
                  <a:lnTo>
                    <a:pt x="114850" y="120946"/>
                  </a:lnTo>
                  <a:lnTo>
                    <a:pt x="116552" y="106030"/>
                  </a:lnTo>
                  <a:lnTo>
                    <a:pt x="116275" y="91854"/>
                  </a:lnTo>
                  <a:lnTo>
                    <a:pt x="114680" y="78169"/>
                  </a:lnTo>
                  <a:lnTo>
                    <a:pt x="110794" y="64812"/>
                  </a:lnTo>
                  <a:lnTo>
                    <a:pt x="105381" y="51675"/>
                  </a:lnTo>
                  <a:lnTo>
                    <a:pt x="98950" y="38683"/>
                  </a:lnTo>
                  <a:lnTo>
                    <a:pt x="89019" y="28611"/>
                  </a:lnTo>
                  <a:lnTo>
                    <a:pt x="76753" y="20485"/>
                  </a:lnTo>
                  <a:lnTo>
                    <a:pt x="225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65865" y="1803400"/>
              <a:ext cx="87136" cy="255324"/>
            </a:xfrm>
            <a:custGeom>
              <a:avLst/>
              <a:gdLst/>
              <a:ahLst/>
              <a:cxnLst/>
              <a:rect l="0" t="0" r="0" b="0"/>
              <a:pathLst>
                <a:path w="87136" h="255324">
                  <a:moveTo>
                    <a:pt x="10935" y="88900"/>
                  </a:moveTo>
                  <a:lnTo>
                    <a:pt x="4192" y="115867"/>
                  </a:lnTo>
                  <a:lnTo>
                    <a:pt x="2206" y="129456"/>
                  </a:lnTo>
                  <a:lnTo>
                    <a:pt x="882" y="144159"/>
                  </a:lnTo>
                  <a:lnTo>
                    <a:pt x="0" y="159606"/>
                  </a:lnTo>
                  <a:lnTo>
                    <a:pt x="822" y="175548"/>
                  </a:lnTo>
                  <a:lnTo>
                    <a:pt x="2782" y="191821"/>
                  </a:lnTo>
                  <a:lnTo>
                    <a:pt x="5500" y="208314"/>
                  </a:lnTo>
                  <a:lnTo>
                    <a:pt x="8722" y="223542"/>
                  </a:lnTo>
                  <a:lnTo>
                    <a:pt x="12282" y="237928"/>
                  </a:lnTo>
                  <a:lnTo>
                    <a:pt x="16066" y="251752"/>
                  </a:lnTo>
                  <a:lnTo>
                    <a:pt x="18589" y="255323"/>
                  </a:lnTo>
                  <a:lnTo>
                    <a:pt x="20271" y="252060"/>
                  </a:lnTo>
                  <a:lnTo>
                    <a:pt x="21392" y="244240"/>
                  </a:lnTo>
                  <a:lnTo>
                    <a:pt x="22140" y="231971"/>
                  </a:lnTo>
                  <a:lnTo>
                    <a:pt x="22970" y="199524"/>
                  </a:lnTo>
                  <a:lnTo>
                    <a:pt x="24603" y="180993"/>
                  </a:lnTo>
                  <a:lnTo>
                    <a:pt x="27102" y="161584"/>
                  </a:lnTo>
                  <a:lnTo>
                    <a:pt x="30179" y="141589"/>
                  </a:lnTo>
                  <a:lnTo>
                    <a:pt x="33642" y="122615"/>
                  </a:lnTo>
                  <a:lnTo>
                    <a:pt x="37362" y="104321"/>
                  </a:lnTo>
                  <a:lnTo>
                    <a:pt x="41253" y="86480"/>
                  </a:lnTo>
                  <a:lnTo>
                    <a:pt x="46669" y="71764"/>
                  </a:lnTo>
                  <a:lnTo>
                    <a:pt x="53102" y="59132"/>
                  </a:lnTo>
                  <a:lnTo>
                    <a:pt x="871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92700" y="1651000"/>
              <a:ext cx="12701" cy="558801"/>
            </a:xfrm>
            <a:custGeom>
              <a:avLst/>
              <a:gdLst/>
              <a:ahLst/>
              <a:cxnLst/>
              <a:rect l="0" t="0" r="0" b="0"/>
              <a:pathLst>
                <a:path w="12701" h="558801">
                  <a:moveTo>
                    <a:pt x="12700" y="0"/>
                  </a:moveTo>
                  <a:lnTo>
                    <a:pt x="5957" y="20225"/>
                  </a:lnTo>
                  <a:lnTo>
                    <a:pt x="3971" y="31828"/>
                  </a:lnTo>
                  <a:lnTo>
                    <a:pt x="2647" y="45207"/>
                  </a:lnTo>
                  <a:lnTo>
                    <a:pt x="1765" y="59771"/>
                  </a:lnTo>
                  <a:lnTo>
                    <a:pt x="784" y="94768"/>
                  </a:lnTo>
                  <a:lnTo>
                    <a:pt x="522" y="113979"/>
                  </a:lnTo>
                  <a:lnTo>
                    <a:pt x="1759" y="133841"/>
                  </a:lnTo>
                  <a:lnTo>
                    <a:pt x="3995" y="154138"/>
                  </a:lnTo>
                  <a:lnTo>
                    <a:pt x="6896" y="174725"/>
                  </a:lnTo>
                  <a:lnTo>
                    <a:pt x="7420" y="196917"/>
                  </a:lnTo>
                  <a:lnTo>
                    <a:pt x="6357" y="220178"/>
                  </a:lnTo>
                  <a:lnTo>
                    <a:pt x="4238" y="244152"/>
                  </a:lnTo>
                  <a:lnTo>
                    <a:pt x="2825" y="268601"/>
                  </a:lnTo>
                  <a:lnTo>
                    <a:pt x="1255" y="318345"/>
                  </a:lnTo>
                  <a:lnTo>
                    <a:pt x="165" y="430796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113332" y="1701800"/>
              <a:ext cx="220669" cy="482601"/>
            </a:xfrm>
            <a:custGeom>
              <a:avLst/>
              <a:gdLst/>
              <a:ahLst/>
              <a:cxnLst/>
              <a:rect l="0" t="0" r="0" b="0"/>
              <a:pathLst>
                <a:path w="220669" h="482601">
                  <a:moveTo>
                    <a:pt x="144468" y="0"/>
                  </a:moveTo>
                  <a:lnTo>
                    <a:pt x="130983" y="26967"/>
                  </a:lnTo>
                  <a:lnTo>
                    <a:pt x="125600" y="40556"/>
                  </a:lnTo>
                  <a:lnTo>
                    <a:pt x="120601" y="55259"/>
                  </a:lnTo>
                  <a:lnTo>
                    <a:pt x="115856" y="70706"/>
                  </a:lnTo>
                  <a:lnTo>
                    <a:pt x="109871" y="86648"/>
                  </a:lnTo>
                  <a:lnTo>
                    <a:pt x="103059" y="102921"/>
                  </a:lnTo>
                  <a:lnTo>
                    <a:pt x="95695" y="119414"/>
                  </a:lnTo>
                  <a:lnTo>
                    <a:pt x="79987" y="152791"/>
                  </a:lnTo>
                  <a:lnTo>
                    <a:pt x="71847" y="169594"/>
                  </a:lnTo>
                  <a:lnTo>
                    <a:pt x="62187" y="185029"/>
                  </a:lnTo>
                  <a:lnTo>
                    <a:pt x="51514" y="199552"/>
                  </a:lnTo>
                  <a:lnTo>
                    <a:pt x="40165" y="213468"/>
                  </a:lnTo>
                  <a:lnTo>
                    <a:pt x="28366" y="225568"/>
                  </a:lnTo>
                  <a:lnTo>
                    <a:pt x="16266" y="236456"/>
                  </a:lnTo>
                  <a:lnTo>
                    <a:pt x="3967" y="246537"/>
                  </a:lnTo>
                  <a:lnTo>
                    <a:pt x="0" y="254669"/>
                  </a:lnTo>
                  <a:lnTo>
                    <a:pt x="1589" y="261501"/>
                  </a:lnTo>
                  <a:lnTo>
                    <a:pt x="6882" y="267467"/>
                  </a:lnTo>
                  <a:lnTo>
                    <a:pt x="16055" y="272856"/>
                  </a:lnTo>
                  <a:lnTo>
                    <a:pt x="27815" y="277859"/>
                  </a:lnTo>
                  <a:lnTo>
                    <a:pt x="41299" y="282606"/>
                  </a:lnTo>
                  <a:lnTo>
                    <a:pt x="54522" y="288593"/>
                  </a:lnTo>
                  <a:lnTo>
                    <a:pt x="67571" y="295406"/>
                  </a:lnTo>
                  <a:lnTo>
                    <a:pt x="80503" y="302771"/>
                  </a:lnTo>
                  <a:lnTo>
                    <a:pt x="93358" y="311914"/>
                  </a:lnTo>
                  <a:lnTo>
                    <a:pt x="106161" y="322242"/>
                  </a:lnTo>
                  <a:lnTo>
                    <a:pt x="118930" y="333361"/>
                  </a:lnTo>
                  <a:lnTo>
                    <a:pt x="130264" y="345007"/>
                  </a:lnTo>
                  <a:lnTo>
                    <a:pt x="140643" y="357005"/>
                  </a:lnTo>
                  <a:lnTo>
                    <a:pt x="150385" y="369236"/>
                  </a:lnTo>
                  <a:lnTo>
                    <a:pt x="158290" y="381624"/>
                  </a:lnTo>
                  <a:lnTo>
                    <a:pt x="164971" y="394116"/>
                  </a:lnTo>
                  <a:lnTo>
                    <a:pt x="170837" y="406677"/>
                  </a:lnTo>
                  <a:lnTo>
                    <a:pt x="177569" y="419285"/>
                  </a:lnTo>
                  <a:lnTo>
                    <a:pt x="184880" y="431923"/>
                  </a:lnTo>
                  <a:lnTo>
                    <a:pt x="220668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803900" y="1727200"/>
              <a:ext cx="63501" cy="533401"/>
            </a:xfrm>
            <a:custGeom>
              <a:avLst/>
              <a:gdLst/>
              <a:ahLst/>
              <a:cxnLst/>
              <a:rect l="0" t="0" r="0" b="0"/>
              <a:pathLst>
                <a:path w="63501" h="533401">
                  <a:moveTo>
                    <a:pt x="0" y="0"/>
                  </a:moveTo>
                  <a:lnTo>
                    <a:pt x="0" y="77448"/>
                  </a:lnTo>
                  <a:lnTo>
                    <a:pt x="1411" y="96787"/>
                  </a:lnTo>
                  <a:lnTo>
                    <a:pt x="3762" y="116736"/>
                  </a:lnTo>
                  <a:lnTo>
                    <a:pt x="6741" y="137090"/>
                  </a:lnTo>
                  <a:lnTo>
                    <a:pt x="13814" y="178521"/>
                  </a:lnTo>
                  <a:lnTo>
                    <a:pt x="17676" y="199447"/>
                  </a:lnTo>
                  <a:lnTo>
                    <a:pt x="21662" y="217631"/>
                  </a:lnTo>
                  <a:lnTo>
                    <a:pt x="25730" y="233988"/>
                  </a:lnTo>
                  <a:lnTo>
                    <a:pt x="29853" y="249125"/>
                  </a:lnTo>
                  <a:lnTo>
                    <a:pt x="32602" y="267683"/>
                  </a:lnTo>
                  <a:lnTo>
                    <a:pt x="34435" y="288522"/>
                  </a:lnTo>
                  <a:lnTo>
                    <a:pt x="35656" y="310881"/>
                  </a:lnTo>
                  <a:lnTo>
                    <a:pt x="37882" y="330021"/>
                  </a:lnTo>
                  <a:lnTo>
                    <a:pt x="40776" y="347014"/>
                  </a:lnTo>
                  <a:lnTo>
                    <a:pt x="55562" y="418188"/>
                  </a:lnTo>
                  <a:lnTo>
                    <a:pt x="58208" y="436836"/>
                  </a:lnTo>
                  <a:lnTo>
                    <a:pt x="59972" y="454913"/>
                  </a:lnTo>
                  <a:lnTo>
                    <a:pt x="6350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727700" y="19939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50800"/>
                  </a:moveTo>
                  <a:lnTo>
                    <a:pt x="20225" y="44057"/>
                  </a:lnTo>
                  <a:lnTo>
                    <a:pt x="31828" y="40660"/>
                  </a:lnTo>
                  <a:lnTo>
                    <a:pt x="73714" y="29137"/>
                  </a:lnTo>
                  <a:lnTo>
                    <a:pt x="114974" y="16786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89436" y="1981200"/>
              <a:ext cx="191846" cy="250510"/>
            </a:xfrm>
            <a:custGeom>
              <a:avLst/>
              <a:gdLst/>
              <a:ahLst/>
              <a:cxnLst/>
              <a:rect l="0" t="0" r="0" b="0"/>
              <a:pathLst>
                <a:path w="191846" h="250510">
                  <a:moveTo>
                    <a:pt x="30364" y="50800"/>
                  </a:moveTo>
                  <a:lnTo>
                    <a:pt x="16879" y="64284"/>
                  </a:lnTo>
                  <a:lnTo>
                    <a:pt x="11496" y="75311"/>
                  </a:lnTo>
                  <a:lnTo>
                    <a:pt x="6497" y="89718"/>
                  </a:lnTo>
                  <a:lnTo>
                    <a:pt x="1752" y="106379"/>
                  </a:lnTo>
                  <a:lnTo>
                    <a:pt x="0" y="121719"/>
                  </a:lnTo>
                  <a:lnTo>
                    <a:pt x="244" y="136179"/>
                  </a:lnTo>
                  <a:lnTo>
                    <a:pt x="1817" y="150053"/>
                  </a:lnTo>
                  <a:lnTo>
                    <a:pt x="5688" y="163535"/>
                  </a:lnTo>
                  <a:lnTo>
                    <a:pt x="11091" y="176757"/>
                  </a:lnTo>
                  <a:lnTo>
                    <a:pt x="17515" y="189804"/>
                  </a:lnTo>
                  <a:lnTo>
                    <a:pt x="26031" y="201325"/>
                  </a:lnTo>
                  <a:lnTo>
                    <a:pt x="35942" y="211828"/>
                  </a:lnTo>
                  <a:lnTo>
                    <a:pt x="46782" y="221651"/>
                  </a:lnTo>
                  <a:lnTo>
                    <a:pt x="58243" y="229612"/>
                  </a:lnTo>
                  <a:lnTo>
                    <a:pt x="70116" y="236330"/>
                  </a:lnTo>
                  <a:lnTo>
                    <a:pt x="82265" y="242220"/>
                  </a:lnTo>
                  <a:lnTo>
                    <a:pt x="96009" y="246146"/>
                  </a:lnTo>
                  <a:lnTo>
                    <a:pt x="110816" y="248764"/>
                  </a:lnTo>
                  <a:lnTo>
                    <a:pt x="126332" y="250509"/>
                  </a:lnTo>
                  <a:lnTo>
                    <a:pt x="139498" y="248850"/>
                  </a:lnTo>
                  <a:lnTo>
                    <a:pt x="151098" y="244922"/>
                  </a:lnTo>
                  <a:lnTo>
                    <a:pt x="161653" y="239481"/>
                  </a:lnTo>
                  <a:lnTo>
                    <a:pt x="170101" y="230210"/>
                  </a:lnTo>
                  <a:lnTo>
                    <a:pt x="177144" y="218384"/>
                  </a:lnTo>
                  <a:lnTo>
                    <a:pt x="183250" y="204856"/>
                  </a:lnTo>
                  <a:lnTo>
                    <a:pt x="187321" y="190193"/>
                  </a:lnTo>
                  <a:lnTo>
                    <a:pt x="190036" y="174773"/>
                  </a:lnTo>
                  <a:lnTo>
                    <a:pt x="191845" y="158848"/>
                  </a:lnTo>
                  <a:lnTo>
                    <a:pt x="191640" y="142588"/>
                  </a:lnTo>
                  <a:lnTo>
                    <a:pt x="190092" y="126103"/>
                  </a:lnTo>
                  <a:lnTo>
                    <a:pt x="187649" y="109468"/>
                  </a:lnTo>
                  <a:lnTo>
                    <a:pt x="183198" y="94145"/>
                  </a:lnTo>
                  <a:lnTo>
                    <a:pt x="177409" y="79697"/>
                  </a:lnTo>
                  <a:lnTo>
                    <a:pt x="170727" y="65831"/>
                  </a:lnTo>
                  <a:lnTo>
                    <a:pt x="163450" y="52354"/>
                  </a:lnTo>
                  <a:lnTo>
                    <a:pt x="155777" y="39136"/>
                  </a:lnTo>
                  <a:lnTo>
                    <a:pt x="147839" y="26090"/>
                  </a:lnTo>
                  <a:lnTo>
                    <a:pt x="135492" y="17393"/>
                  </a:lnTo>
                  <a:lnTo>
                    <a:pt x="120205" y="11595"/>
                  </a:lnTo>
                  <a:lnTo>
                    <a:pt x="557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322575" y="1959330"/>
              <a:ext cx="215434" cy="593371"/>
            </a:xfrm>
            <a:custGeom>
              <a:avLst/>
              <a:gdLst/>
              <a:ahLst/>
              <a:cxnLst/>
              <a:rect l="0" t="0" r="0" b="0"/>
              <a:pathLst>
                <a:path w="215434" h="593371">
                  <a:moveTo>
                    <a:pt x="192525" y="21870"/>
                  </a:moveTo>
                  <a:lnTo>
                    <a:pt x="179040" y="8385"/>
                  </a:lnTo>
                  <a:lnTo>
                    <a:pt x="168013" y="4414"/>
                  </a:lnTo>
                  <a:lnTo>
                    <a:pt x="153606" y="1765"/>
                  </a:lnTo>
                  <a:lnTo>
                    <a:pt x="136945" y="0"/>
                  </a:lnTo>
                  <a:lnTo>
                    <a:pt x="121605" y="3057"/>
                  </a:lnTo>
                  <a:lnTo>
                    <a:pt x="107145" y="9328"/>
                  </a:lnTo>
                  <a:lnTo>
                    <a:pt x="93271" y="17742"/>
                  </a:lnTo>
                  <a:lnTo>
                    <a:pt x="79789" y="27584"/>
                  </a:lnTo>
                  <a:lnTo>
                    <a:pt x="66568" y="38379"/>
                  </a:lnTo>
                  <a:lnTo>
                    <a:pt x="53520" y="49809"/>
                  </a:lnTo>
                  <a:lnTo>
                    <a:pt x="31497" y="70035"/>
                  </a:lnTo>
                  <a:lnTo>
                    <a:pt x="21673" y="79380"/>
                  </a:lnTo>
                  <a:lnTo>
                    <a:pt x="13712" y="91254"/>
                  </a:lnTo>
                  <a:lnTo>
                    <a:pt x="6994" y="104815"/>
                  </a:lnTo>
                  <a:lnTo>
                    <a:pt x="1104" y="119500"/>
                  </a:lnTo>
                  <a:lnTo>
                    <a:pt x="0" y="134934"/>
                  </a:lnTo>
                  <a:lnTo>
                    <a:pt x="2086" y="150868"/>
                  </a:lnTo>
                  <a:lnTo>
                    <a:pt x="6299" y="167135"/>
                  </a:lnTo>
                  <a:lnTo>
                    <a:pt x="13340" y="179391"/>
                  </a:lnTo>
                  <a:lnTo>
                    <a:pt x="22269" y="188973"/>
                  </a:lnTo>
                  <a:lnTo>
                    <a:pt x="32454" y="196772"/>
                  </a:lnTo>
                  <a:lnTo>
                    <a:pt x="44889" y="201971"/>
                  </a:lnTo>
                  <a:lnTo>
                    <a:pt x="58823" y="205437"/>
                  </a:lnTo>
                  <a:lnTo>
                    <a:pt x="73757" y="207748"/>
                  </a:lnTo>
                  <a:lnTo>
                    <a:pt x="87946" y="206466"/>
                  </a:lnTo>
                  <a:lnTo>
                    <a:pt x="101639" y="202789"/>
                  </a:lnTo>
                  <a:lnTo>
                    <a:pt x="115001" y="197516"/>
                  </a:lnTo>
                  <a:lnTo>
                    <a:pt x="125320" y="189767"/>
                  </a:lnTo>
                  <a:lnTo>
                    <a:pt x="133610" y="180368"/>
                  </a:lnTo>
                  <a:lnTo>
                    <a:pt x="140548" y="169868"/>
                  </a:lnTo>
                  <a:lnTo>
                    <a:pt x="146585" y="158636"/>
                  </a:lnTo>
                  <a:lnTo>
                    <a:pt x="152020" y="146914"/>
                  </a:lnTo>
                  <a:lnTo>
                    <a:pt x="157055" y="134866"/>
                  </a:lnTo>
                  <a:lnTo>
                    <a:pt x="160412" y="121189"/>
                  </a:lnTo>
                  <a:lnTo>
                    <a:pt x="162649" y="106427"/>
                  </a:lnTo>
                  <a:lnTo>
                    <a:pt x="164141" y="90941"/>
                  </a:lnTo>
                  <a:lnTo>
                    <a:pt x="165135" y="87673"/>
                  </a:lnTo>
                  <a:lnTo>
                    <a:pt x="167947" y="116783"/>
                  </a:lnTo>
                  <a:lnTo>
                    <a:pt x="170494" y="133123"/>
                  </a:lnTo>
                  <a:lnTo>
                    <a:pt x="177089" y="170093"/>
                  </a:lnTo>
                  <a:lnTo>
                    <a:pt x="209516" y="335304"/>
                  </a:lnTo>
                  <a:lnTo>
                    <a:pt x="212319" y="356414"/>
                  </a:lnTo>
                  <a:lnTo>
                    <a:pt x="214188" y="377544"/>
                  </a:lnTo>
                  <a:lnTo>
                    <a:pt x="215433" y="398686"/>
                  </a:lnTo>
                  <a:lnTo>
                    <a:pt x="214853" y="419836"/>
                  </a:lnTo>
                  <a:lnTo>
                    <a:pt x="213054" y="440992"/>
                  </a:lnTo>
                  <a:lnTo>
                    <a:pt x="210444" y="462151"/>
                  </a:lnTo>
                  <a:lnTo>
                    <a:pt x="204471" y="481901"/>
                  </a:lnTo>
                  <a:lnTo>
                    <a:pt x="196255" y="500713"/>
                  </a:lnTo>
                  <a:lnTo>
                    <a:pt x="186545" y="518899"/>
                  </a:lnTo>
                  <a:lnTo>
                    <a:pt x="175838" y="535256"/>
                  </a:lnTo>
                  <a:lnTo>
                    <a:pt x="164467" y="550393"/>
                  </a:lnTo>
                  <a:lnTo>
                    <a:pt x="90925" y="593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588845" y="2003893"/>
              <a:ext cx="154856" cy="244008"/>
            </a:xfrm>
            <a:custGeom>
              <a:avLst/>
              <a:gdLst/>
              <a:ahLst/>
              <a:cxnLst/>
              <a:rect l="0" t="0" r="0" b="0"/>
              <a:pathLst>
                <a:path w="154856" h="244008">
                  <a:moveTo>
                    <a:pt x="15155" y="66207"/>
                  </a:moveTo>
                  <a:lnTo>
                    <a:pt x="35380" y="72949"/>
                  </a:lnTo>
                  <a:lnTo>
                    <a:pt x="48394" y="74934"/>
                  </a:lnTo>
                  <a:lnTo>
                    <a:pt x="64125" y="76258"/>
                  </a:lnTo>
                  <a:lnTo>
                    <a:pt x="81668" y="77141"/>
                  </a:lnTo>
                  <a:lnTo>
                    <a:pt x="96186" y="74907"/>
                  </a:lnTo>
                  <a:lnTo>
                    <a:pt x="108687" y="70596"/>
                  </a:lnTo>
                  <a:lnTo>
                    <a:pt x="119843" y="64899"/>
                  </a:lnTo>
                  <a:lnTo>
                    <a:pt x="125869" y="55457"/>
                  </a:lnTo>
                  <a:lnTo>
                    <a:pt x="128475" y="43518"/>
                  </a:lnTo>
                  <a:lnTo>
                    <a:pt x="128802" y="29914"/>
                  </a:lnTo>
                  <a:lnTo>
                    <a:pt x="124786" y="19434"/>
                  </a:lnTo>
                  <a:lnTo>
                    <a:pt x="117875" y="11036"/>
                  </a:lnTo>
                  <a:lnTo>
                    <a:pt x="109035" y="4026"/>
                  </a:lnTo>
                  <a:lnTo>
                    <a:pt x="98908" y="764"/>
                  </a:lnTo>
                  <a:lnTo>
                    <a:pt x="87924" y="0"/>
                  </a:lnTo>
                  <a:lnTo>
                    <a:pt x="76367" y="902"/>
                  </a:lnTo>
                  <a:lnTo>
                    <a:pt x="65841" y="5737"/>
                  </a:lnTo>
                  <a:lnTo>
                    <a:pt x="56001" y="13193"/>
                  </a:lnTo>
                  <a:lnTo>
                    <a:pt x="46618" y="22398"/>
                  </a:lnTo>
                  <a:lnTo>
                    <a:pt x="37542" y="32767"/>
                  </a:lnTo>
                  <a:lnTo>
                    <a:pt x="28668" y="43914"/>
                  </a:lnTo>
                  <a:lnTo>
                    <a:pt x="19930" y="55578"/>
                  </a:lnTo>
                  <a:lnTo>
                    <a:pt x="12694" y="68999"/>
                  </a:lnTo>
                  <a:lnTo>
                    <a:pt x="6458" y="83590"/>
                  </a:lnTo>
                  <a:lnTo>
                    <a:pt x="890" y="98962"/>
                  </a:lnTo>
                  <a:lnTo>
                    <a:pt x="0" y="116266"/>
                  </a:lnTo>
                  <a:lnTo>
                    <a:pt x="2230" y="134857"/>
                  </a:lnTo>
                  <a:lnTo>
                    <a:pt x="6538" y="154307"/>
                  </a:lnTo>
                  <a:lnTo>
                    <a:pt x="13644" y="170096"/>
                  </a:lnTo>
                  <a:lnTo>
                    <a:pt x="22614" y="183444"/>
                  </a:lnTo>
                  <a:lnTo>
                    <a:pt x="32827" y="195165"/>
                  </a:lnTo>
                  <a:lnTo>
                    <a:pt x="43870" y="204390"/>
                  </a:lnTo>
                  <a:lnTo>
                    <a:pt x="55465" y="211951"/>
                  </a:lnTo>
                  <a:lnTo>
                    <a:pt x="67428" y="218403"/>
                  </a:lnTo>
                  <a:lnTo>
                    <a:pt x="82459" y="224115"/>
                  </a:lnTo>
                  <a:lnTo>
                    <a:pt x="99535" y="229335"/>
                  </a:lnTo>
                  <a:lnTo>
                    <a:pt x="154855" y="2440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883400" y="1752600"/>
              <a:ext cx="50801" cy="495301"/>
            </a:xfrm>
            <a:custGeom>
              <a:avLst/>
              <a:gdLst/>
              <a:ahLst/>
              <a:cxnLst/>
              <a:rect l="0" t="0" r="0" b="0"/>
              <a:pathLst>
                <a:path w="50801" h="495301">
                  <a:moveTo>
                    <a:pt x="0" y="0"/>
                  </a:moveTo>
                  <a:lnTo>
                    <a:pt x="0" y="26967"/>
                  </a:lnTo>
                  <a:lnTo>
                    <a:pt x="1410" y="41967"/>
                  </a:lnTo>
                  <a:lnTo>
                    <a:pt x="3762" y="59022"/>
                  </a:lnTo>
                  <a:lnTo>
                    <a:pt x="6741" y="77448"/>
                  </a:lnTo>
                  <a:lnTo>
                    <a:pt x="10138" y="95376"/>
                  </a:lnTo>
                  <a:lnTo>
                    <a:pt x="29853" y="188513"/>
                  </a:lnTo>
                  <a:lnTo>
                    <a:pt x="32601" y="208931"/>
                  </a:lnTo>
                  <a:lnTo>
                    <a:pt x="34435" y="229598"/>
                  </a:lnTo>
                  <a:lnTo>
                    <a:pt x="35656" y="250432"/>
                  </a:lnTo>
                  <a:lnTo>
                    <a:pt x="37014" y="292395"/>
                  </a:lnTo>
                  <a:lnTo>
                    <a:pt x="37885" y="376825"/>
                  </a:lnTo>
                  <a:lnTo>
                    <a:pt x="39368" y="396561"/>
                  </a:lnTo>
                  <a:lnTo>
                    <a:pt x="41767" y="415363"/>
                  </a:lnTo>
                  <a:lnTo>
                    <a:pt x="508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807200" y="20574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7960"/>
                  </a:lnTo>
                  <a:lnTo>
                    <a:pt x="59772" y="20423"/>
                  </a:lnTo>
                  <a:lnTo>
                    <a:pt x="75125" y="17848"/>
                  </a:lnTo>
                  <a:lnTo>
                    <a:pt x="91006" y="16132"/>
                  </a:lnTo>
                  <a:lnTo>
                    <a:pt x="107237" y="14988"/>
                  </a:lnTo>
                  <a:lnTo>
                    <a:pt x="123702" y="12814"/>
                  </a:lnTo>
                  <a:lnTo>
                    <a:pt x="140323" y="9954"/>
                  </a:lnTo>
                  <a:lnTo>
                    <a:pt x="157049" y="6636"/>
                  </a:lnTo>
                  <a:lnTo>
                    <a:pt x="173844" y="4423"/>
                  </a:lnTo>
                  <a:lnTo>
                    <a:pt x="190684" y="2949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023100" y="1803400"/>
              <a:ext cx="342901" cy="469901"/>
            </a:xfrm>
            <a:custGeom>
              <a:avLst/>
              <a:gdLst/>
              <a:ahLst/>
              <a:cxnLst/>
              <a:rect l="0" t="0" r="0" b="0"/>
              <a:pathLst>
                <a:path w="342901" h="469901">
                  <a:moveTo>
                    <a:pt x="0" y="0"/>
                  </a:moveTo>
                  <a:lnTo>
                    <a:pt x="6741" y="20225"/>
                  </a:lnTo>
                  <a:lnTo>
                    <a:pt x="10138" y="31828"/>
                  </a:lnTo>
                  <a:lnTo>
                    <a:pt x="17676" y="59771"/>
                  </a:lnTo>
                  <a:lnTo>
                    <a:pt x="25730" y="94768"/>
                  </a:lnTo>
                  <a:lnTo>
                    <a:pt x="29853" y="113979"/>
                  </a:lnTo>
                  <a:lnTo>
                    <a:pt x="35424" y="133841"/>
                  </a:lnTo>
                  <a:lnTo>
                    <a:pt x="41960" y="154138"/>
                  </a:lnTo>
                  <a:lnTo>
                    <a:pt x="49140" y="174725"/>
                  </a:lnTo>
                  <a:lnTo>
                    <a:pt x="55337" y="195506"/>
                  </a:lnTo>
                  <a:lnTo>
                    <a:pt x="60880" y="216415"/>
                  </a:lnTo>
                  <a:lnTo>
                    <a:pt x="65987" y="237410"/>
                  </a:lnTo>
                  <a:lnTo>
                    <a:pt x="69391" y="259873"/>
                  </a:lnTo>
                  <a:lnTo>
                    <a:pt x="71660" y="283315"/>
                  </a:lnTo>
                  <a:lnTo>
                    <a:pt x="73173" y="307410"/>
                  </a:lnTo>
                  <a:lnTo>
                    <a:pt x="74855" y="356760"/>
                  </a:lnTo>
                  <a:lnTo>
                    <a:pt x="75934" y="443945"/>
                  </a:lnTo>
                  <a:lnTo>
                    <a:pt x="77434" y="452596"/>
                  </a:lnTo>
                  <a:lnTo>
                    <a:pt x="79844" y="454131"/>
                  </a:lnTo>
                  <a:lnTo>
                    <a:pt x="82863" y="450920"/>
                  </a:lnTo>
                  <a:lnTo>
                    <a:pt x="86286" y="443136"/>
                  </a:lnTo>
                  <a:lnTo>
                    <a:pt x="89979" y="432301"/>
                  </a:lnTo>
                  <a:lnTo>
                    <a:pt x="93853" y="419434"/>
                  </a:lnTo>
                  <a:lnTo>
                    <a:pt x="99257" y="405211"/>
                  </a:lnTo>
                  <a:lnTo>
                    <a:pt x="105683" y="390085"/>
                  </a:lnTo>
                  <a:lnTo>
                    <a:pt x="112788" y="374357"/>
                  </a:lnTo>
                  <a:lnTo>
                    <a:pt x="120347" y="359638"/>
                  </a:lnTo>
                  <a:lnTo>
                    <a:pt x="128210" y="345592"/>
                  </a:lnTo>
                  <a:lnTo>
                    <a:pt x="136273" y="331994"/>
                  </a:lnTo>
                  <a:lnTo>
                    <a:pt x="152758" y="305597"/>
                  </a:lnTo>
                  <a:lnTo>
                    <a:pt x="161105" y="292631"/>
                  </a:lnTo>
                  <a:lnTo>
                    <a:pt x="170903" y="281165"/>
                  </a:lnTo>
                  <a:lnTo>
                    <a:pt x="181668" y="270699"/>
                  </a:lnTo>
                  <a:lnTo>
                    <a:pt x="193078" y="260899"/>
                  </a:lnTo>
                  <a:lnTo>
                    <a:pt x="206330" y="254366"/>
                  </a:lnTo>
                  <a:lnTo>
                    <a:pt x="220809" y="250010"/>
                  </a:lnTo>
                  <a:lnTo>
                    <a:pt x="236106" y="247107"/>
                  </a:lnTo>
                  <a:lnTo>
                    <a:pt x="249126" y="247993"/>
                  </a:lnTo>
                  <a:lnTo>
                    <a:pt x="260628" y="251406"/>
                  </a:lnTo>
                  <a:lnTo>
                    <a:pt x="271119" y="256504"/>
                  </a:lnTo>
                  <a:lnTo>
                    <a:pt x="280934" y="264136"/>
                  </a:lnTo>
                  <a:lnTo>
                    <a:pt x="290300" y="273457"/>
                  </a:lnTo>
                  <a:lnTo>
                    <a:pt x="299366" y="283904"/>
                  </a:lnTo>
                  <a:lnTo>
                    <a:pt x="306822" y="296514"/>
                  </a:lnTo>
                  <a:lnTo>
                    <a:pt x="313204" y="310565"/>
                  </a:lnTo>
                  <a:lnTo>
                    <a:pt x="324056" y="339817"/>
                  </a:lnTo>
                  <a:lnTo>
                    <a:pt x="333585" y="366930"/>
                  </a:lnTo>
                  <a:lnTo>
                    <a:pt x="336690" y="381497"/>
                  </a:lnTo>
                  <a:lnTo>
                    <a:pt x="338759" y="396854"/>
                  </a:lnTo>
                  <a:lnTo>
                    <a:pt x="34290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396423" y="2144285"/>
              <a:ext cx="198178" cy="281416"/>
            </a:xfrm>
            <a:custGeom>
              <a:avLst/>
              <a:gdLst/>
              <a:ahLst/>
              <a:cxnLst/>
              <a:rect l="0" t="0" r="0" b="0"/>
              <a:pathLst>
                <a:path w="198178" h="281416">
                  <a:moveTo>
                    <a:pt x="7677" y="14715"/>
                  </a:moveTo>
                  <a:lnTo>
                    <a:pt x="27902" y="21457"/>
                  </a:lnTo>
                  <a:lnTo>
                    <a:pt x="39505" y="23442"/>
                  </a:lnTo>
                  <a:lnTo>
                    <a:pt x="52885" y="24766"/>
                  </a:lnTo>
                  <a:lnTo>
                    <a:pt x="67449" y="25649"/>
                  </a:lnTo>
                  <a:lnTo>
                    <a:pt x="81391" y="27649"/>
                  </a:lnTo>
                  <a:lnTo>
                    <a:pt x="94919" y="30393"/>
                  </a:lnTo>
                  <a:lnTo>
                    <a:pt x="108172" y="33633"/>
                  </a:lnTo>
                  <a:lnTo>
                    <a:pt x="118418" y="31560"/>
                  </a:lnTo>
                  <a:lnTo>
                    <a:pt x="126660" y="25945"/>
                  </a:lnTo>
                  <a:lnTo>
                    <a:pt x="133566" y="17968"/>
                  </a:lnTo>
                  <a:lnTo>
                    <a:pt x="132525" y="11239"/>
                  </a:lnTo>
                  <a:lnTo>
                    <a:pt x="126186" y="5342"/>
                  </a:lnTo>
                  <a:lnTo>
                    <a:pt x="116316" y="0"/>
                  </a:lnTo>
                  <a:lnTo>
                    <a:pt x="106914" y="671"/>
                  </a:lnTo>
                  <a:lnTo>
                    <a:pt x="97824" y="5352"/>
                  </a:lnTo>
                  <a:lnTo>
                    <a:pt x="88941" y="12706"/>
                  </a:lnTo>
                  <a:lnTo>
                    <a:pt x="80198" y="20431"/>
                  </a:lnTo>
                  <a:lnTo>
                    <a:pt x="62956" y="36540"/>
                  </a:lnTo>
                  <a:lnTo>
                    <a:pt x="54407" y="46198"/>
                  </a:lnTo>
                  <a:lnTo>
                    <a:pt x="45886" y="56870"/>
                  </a:lnTo>
                  <a:lnTo>
                    <a:pt x="37383" y="68218"/>
                  </a:lnTo>
                  <a:lnTo>
                    <a:pt x="20409" y="92116"/>
                  </a:lnTo>
                  <a:lnTo>
                    <a:pt x="11931" y="104416"/>
                  </a:lnTo>
                  <a:lnTo>
                    <a:pt x="6280" y="118260"/>
                  </a:lnTo>
                  <a:lnTo>
                    <a:pt x="2512" y="133134"/>
                  </a:lnTo>
                  <a:lnTo>
                    <a:pt x="0" y="148694"/>
                  </a:lnTo>
                  <a:lnTo>
                    <a:pt x="1148" y="164712"/>
                  </a:lnTo>
                  <a:lnTo>
                    <a:pt x="4735" y="181035"/>
                  </a:lnTo>
                  <a:lnTo>
                    <a:pt x="9949" y="197561"/>
                  </a:lnTo>
                  <a:lnTo>
                    <a:pt x="17658" y="211401"/>
                  </a:lnTo>
                  <a:lnTo>
                    <a:pt x="27031" y="223450"/>
                  </a:lnTo>
                  <a:lnTo>
                    <a:pt x="37513" y="234305"/>
                  </a:lnTo>
                  <a:lnTo>
                    <a:pt x="50145" y="242953"/>
                  </a:lnTo>
                  <a:lnTo>
                    <a:pt x="64211" y="250129"/>
                  </a:lnTo>
                  <a:lnTo>
                    <a:pt x="79233" y="256324"/>
                  </a:lnTo>
                  <a:lnTo>
                    <a:pt x="96303" y="261865"/>
                  </a:lnTo>
                  <a:lnTo>
                    <a:pt x="114738" y="266971"/>
                  </a:lnTo>
                  <a:lnTo>
                    <a:pt x="198177" y="2814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734300" y="2082800"/>
              <a:ext cx="165101" cy="243349"/>
            </a:xfrm>
            <a:custGeom>
              <a:avLst/>
              <a:gdLst/>
              <a:ahLst/>
              <a:cxnLst/>
              <a:rect l="0" t="0" r="0" b="0"/>
              <a:pathLst>
                <a:path w="165101" h="243349">
                  <a:moveTo>
                    <a:pt x="0" y="63500"/>
                  </a:moveTo>
                  <a:lnTo>
                    <a:pt x="0" y="97209"/>
                  </a:lnTo>
                  <a:lnTo>
                    <a:pt x="1410" y="114195"/>
                  </a:lnTo>
                  <a:lnTo>
                    <a:pt x="3762" y="132574"/>
                  </a:lnTo>
                  <a:lnTo>
                    <a:pt x="6741" y="151883"/>
                  </a:lnTo>
                  <a:lnTo>
                    <a:pt x="10138" y="168988"/>
                  </a:lnTo>
                  <a:lnTo>
                    <a:pt x="13814" y="184625"/>
                  </a:lnTo>
                  <a:lnTo>
                    <a:pt x="17676" y="199283"/>
                  </a:lnTo>
                  <a:lnTo>
                    <a:pt x="25730" y="226859"/>
                  </a:lnTo>
                  <a:lnTo>
                    <a:pt x="29853" y="240139"/>
                  </a:lnTo>
                  <a:lnTo>
                    <a:pt x="34013" y="243348"/>
                  </a:lnTo>
                  <a:lnTo>
                    <a:pt x="38197" y="239843"/>
                  </a:lnTo>
                  <a:lnTo>
                    <a:pt x="42398" y="231862"/>
                  </a:lnTo>
                  <a:lnTo>
                    <a:pt x="46610" y="219486"/>
                  </a:lnTo>
                  <a:lnTo>
                    <a:pt x="50828" y="204179"/>
                  </a:lnTo>
                  <a:lnTo>
                    <a:pt x="55052" y="186919"/>
                  </a:lnTo>
                  <a:lnTo>
                    <a:pt x="59279" y="171179"/>
                  </a:lnTo>
                  <a:lnTo>
                    <a:pt x="71970" y="127390"/>
                  </a:lnTo>
                  <a:lnTo>
                    <a:pt x="80435" y="95658"/>
                  </a:lnTo>
                  <a:lnTo>
                    <a:pt x="86079" y="80705"/>
                  </a:lnTo>
                  <a:lnTo>
                    <a:pt x="92664" y="66503"/>
                  </a:lnTo>
                  <a:lnTo>
                    <a:pt x="99876" y="52802"/>
                  </a:lnTo>
                  <a:lnTo>
                    <a:pt x="108917" y="40846"/>
                  </a:lnTo>
                  <a:lnTo>
                    <a:pt x="119177" y="30053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420100" y="1803400"/>
              <a:ext cx="38101" cy="622301"/>
            </a:xfrm>
            <a:custGeom>
              <a:avLst/>
              <a:gdLst/>
              <a:ahLst/>
              <a:cxnLst/>
              <a:rect l="0" t="0" r="0" b="0"/>
              <a:pathLst>
                <a:path w="38101" h="622301">
                  <a:moveTo>
                    <a:pt x="0" y="0"/>
                  </a:moveTo>
                  <a:lnTo>
                    <a:pt x="0" y="206557"/>
                  </a:lnTo>
                  <a:lnTo>
                    <a:pt x="1410" y="226605"/>
                  </a:lnTo>
                  <a:lnTo>
                    <a:pt x="3762" y="244203"/>
                  </a:lnTo>
                  <a:lnTo>
                    <a:pt x="6741" y="260169"/>
                  </a:lnTo>
                  <a:lnTo>
                    <a:pt x="8728" y="279279"/>
                  </a:lnTo>
                  <a:lnTo>
                    <a:pt x="10052" y="300486"/>
                  </a:lnTo>
                  <a:lnTo>
                    <a:pt x="10934" y="323090"/>
                  </a:lnTo>
                  <a:lnTo>
                    <a:pt x="12934" y="342393"/>
                  </a:lnTo>
                  <a:lnTo>
                    <a:pt x="15678" y="359495"/>
                  </a:lnTo>
                  <a:lnTo>
                    <a:pt x="18919" y="375130"/>
                  </a:lnTo>
                  <a:lnTo>
                    <a:pt x="30221" y="437586"/>
                  </a:lnTo>
                  <a:lnTo>
                    <a:pt x="32847" y="458235"/>
                  </a:lnTo>
                  <a:lnTo>
                    <a:pt x="34598" y="477646"/>
                  </a:lnTo>
                  <a:lnTo>
                    <a:pt x="35765" y="496230"/>
                  </a:lnTo>
                  <a:lnTo>
                    <a:pt x="37062" y="531932"/>
                  </a:lnTo>
                  <a:lnTo>
                    <a:pt x="38100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305800" y="2120900"/>
              <a:ext cx="241301" cy="50801"/>
            </a:xfrm>
            <a:custGeom>
              <a:avLst/>
              <a:gdLst/>
              <a:ahLst/>
              <a:cxnLst/>
              <a:rect l="0" t="0" r="0" b="0"/>
              <a:pathLst>
                <a:path w="241301" h="50801">
                  <a:moveTo>
                    <a:pt x="0" y="50800"/>
                  </a:moveTo>
                  <a:lnTo>
                    <a:pt x="20225" y="37315"/>
                  </a:lnTo>
                  <a:lnTo>
                    <a:pt x="31828" y="33344"/>
                  </a:lnTo>
                  <a:lnTo>
                    <a:pt x="45208" y="30695"/>
                  </a:lnTo>
                  <a:lnTo>
                    <a:pt x="59772" y="28930"/>
                  </a:lnTo>
                  <a:lnTo>
                    <a:pt x="73714" y="26342"/>
                  </a:lnTo>
                  <a:lnTo>
                    <a:pt x="87242" y="23206"/>
                  </a:lnTo>
                  <a:lnTo>
                    <a:pt x="100495" y="19704"/>
                  </a:lnTo>
                  <a:lnTo>
                    <a:pt x="116385" y="17369"/>
                  </a:lnTo>
                  <a:lnTo>
                    <a:pt x="134035" y="15812"/>
                  </a:lnTo>
                  <a:lnTo>
                    <a:pt x="152856" y="14775"/>
                  </a:lnTo>
                  <a:lnTo>
                    <a:pt x="171048" y="12672"/>
                  </a:lnTo>
                  <a:lnTo>
                    <a:pt x="188821" y="9859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567536" y="2133600"/>
              <a:ext cx="166614" cy="206931"/>
            </a:xfrm>
            <a:custGeom>
              <a:avLst/>
              <a:gdLst/>
              <a:ahLst/>
              <a:cxnLst/>
              <a:rect l="0" t="0" r="0" b="0"/>
              <a:pathLst>
                <a:path w="166614" h="206931">
                  <a:moveTo>
                    <a:pt x="30364" y="12700"/>
                  </a:moveTo>
                  <a:lnTo>
                    <a:pt x="16879" y="39667"/>
                  </a:lnTo>
                  <a:lnTo>
                    <a:pt x="11496" y="51845"/>
                  </a:lnTo>
                  <a:lnTo>
                    <a:pt x="6497" y="64196"/>
                  </a:lnTo>
                  <a:lnTo>
                    <a:pt x="1752" y="76664"/>
                  </a:lnTo>
                  <a:lnTo>
                    <a:pt x="0" y="89209"/>
                  </a:lnTo>
                  <a:lnTo>
                    <a:pt x="244" y="101806"/>
                  </a:lnTo>
                  <a:lnTo>
                    <a:pt x="1817" y="114437"/>
                  </a:lnTo>
                  <a:lnTo>
                    <a:pt x="5688" y="127091"/>
                  </a:lnTo>
                  <a:lnTo>
                    <a:pt x="11091" y="139761"/>
                  </a:lnTo>
                  <a:lnTo>
                    <a:pt x="17515" y="152440"/>
                  </a:lnTo>
                  <a:lnTo>
                    <a:pt x="24620" y="163715"/>
                  </a:lnTo>
                  <a:lnTo>
                    <a:pt x="32179" y="174055"/>
                  </a:lnTo>
                  <a:lnTo>
                    <a:pt x="40040" y="183770"/>
                  </a:lnTo>
                  <a:lnTo>
                    <a:pt x="49515" y="191657"/>
                  </a:lnTo>
                  <a:lnTo>
                    <a:pt x="60064" y="198327"/>
                  </a:lnTo>
                  <a:lnTo>
                    <a:pt x="71331" y="204185"/>
                  </a:lnTo>
                  <a:lnTo>
                    <a:pt x="83075" y="206678"/>
                  </a:lnTo>
                  <a:lnTo>
                    <a:pt x="95138" y="206930"/>
                  </a:lnTo>
                  <a:lnTo>
                    <a:pt x="107413" y="205686"/>
                  </a:lnTo>
                  <a:lnTo>
                    <a:pt x="118419" y="202035"/>
                  </a:lnTo>
                  <a:lnTo>
                    <a:pt x="128578" y="196779"/>
                  </a:lnTo>
                  <a:lnTo>
                    <a:pt x="138173" y="190452"/>
                  </a:lnTo>
                  <a:lnTo>
                    <a:pt x="145981" y="182001"/>
                  </a:lnTo>
                  <a:lnTo>
                    <a:pt x="152598" y="172134"/>
                  </a:lnTo>
                  <a:lnTo>
                    <a:pt x="158419" y="161323"/>
                  </a:lnTo>
                  <a:lnTo>
                    <a:pt x="162301" y="147059"/>
                  </a:lnTo>
                  <a:lnTo>
                    <a:pt x="164889" y="130495"/>
                  </a:lnTo>
                  <a:lnTo>
                    <a:pt x="166613" y="112397"/>
                  </a:lnTo>
                  <a:lnTo>
                    <a:pt x="166352" y="96098"/>
                  </a:lnTo>
                  <a:lnTo>
                    <a:pt x="164767" y="80998"/>
                  </a:lnTo>
                  <a:lnTo>
                    <a:pt x="162299" y="66699"/>
                  </a:lnTo>
                  <a:lnTo>
                    <a:pt x="156421" y="54343"/>
                  </a:lnTo>
                  <a:lnTo>
                    <a:pt x="148269" y="43284"/>
                  </a:lnTo>
                  <a:lnTo>
                    <a:pt x="138600" y="33089"/>
                  </a:lnTo>
                  <a:lnTo>
                    <a:pt x="125099" y="24882"/>
                  </a:lnTo>
                  <a:lnTo>
                    <a:pt x="109042" y="17999"/>
                  </a:lnTo>
                  <a:lnTo>
                    <a:pt x="176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171654" y="2349500"/>
            <a:ext cx="5276584" cy="736128"/>
            <a:chOff x="1171654" y="2349500"/>
            <a:chExt cx="5276584" cy="736128"/>
          </a:xfrm>
        </p:grpSpPr>
        <p:sp>
          <p:nvSpPr>
            <p:cNvPr id="57" name="Freeform 56"/>
            <p:cNvSpPr/>
            <p:nvPr/>
          </p:nvSpPr>
          <p:spPr>
            <a:xfrm>
              <a:off x="1384300" y="23622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25400" y="381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71654" y="2349500"/>
              <a:ext cx="276147" cy="328357"/>
            </a:xfrm>
            <a:custGeom>
              <a:avLst/>
              <a:gdLst/>
              <a:ahLst/>
              <a:cxnLst/>
              <a:rect l="0" t="0" r="0" b="0"/>
              <a:pathLst>
                <a:path w="276147" h="328357">
                  <a:moveTo>
                    <a:pt x="123746" y="0"/>
                  </a:moveTo>
                  <a:lnTo>
                    <a:pt x="103520" y="6742"/>
                  </a:lnTo>
                  <a:lnTo>
                    <a:pt x="94739" y="11550"/>
                  </a:lnTo>
                  <a:lnTo>
                    <a:pt x="86064" y="17577"/>
                  </a:lnTo>
                  <a:lnTo>
                    <a:pt x="77458" y="24418"/>
                  </a:lnTo>
                  <a:lnTo>
                    <a:pt x="68898" y="34623"/>
                  </a:lnTo>
                  <a:lnTo>
                    <a:pt x="60369" y="47071"/>
                  </a:lnTo>
                  <a:lnTo>
                    <a:pt x="51861" y="61014"/>
                  </a:lnTo>
                  <a:lnTo>
                    <a:pt x="43367" y="77365"/>
                  </a:lnTo>
                  <a:lnTo>
                    <a:pt x="34882" y="95321"/>
                  </a:lnTo>
                  <a:lnTo>
                    <a:pt x="26403" y="114347"/>
                  </a:lnTo>
                  <a:lnTo>
                    <a:pt x="19340" y="134087"/>
                  </a:lnTo>
                  <a:lnTo>
                    <a:pt x="13219" y="154302"/>
                  </a:lnTo>
                  <a:lnTo>
                    <a:pt x="7728" y="174835"/>
                  </a:lnTo>
                  <a:lnTo>
                    <a:pt x="4067" y="194167"/>
                  </a:lnTo>
                  <a:lnTo>
                    <a:pt x="1627" y="212700"/>
                  </a:lnTo>
                  <a:lnTo>
                    <a:pt x="0" y="230700"/>
                  </a:lnTo>
                  <a:lnTo>
                    <a:pt x="1737" y="246933"/>
                  </a:lnTo>
                  <a:lnTo>
                    <a:pt x="5718" y="261989"/>
                  </a:lnTo>
                  <a:lnTo>
                    <a:pt x="11194" y="276259"/>
                  </a:lnTo>
                  <a:lnTo>
                    <a:pt x="17666" y="290006"/>
                  </a:lnTo>
                  <a:lnTo>
                    <a:pt x="24804" y="303404"/>
                  </a:lnTo>
                  <a:lnTo>
                    <a:pt x="32384" y="316569"/>
                  </a:lnTo>
                  <a:lnTo>
                    <a:pt x="41671" y="323935"/>
                  </a:lnTo>
                  <a:lnTo>
                    <a:pt x="52096" y="327434"/>
                  </a:lnTo>
                  <a:lnTo>
                    <a:pt x="63279" y="328356"/>
                  </a:lnTo>
                  <a:lnTo>
                    <a:pt x="73557" y="326148"/>
                  </a:lnTo>
                  <a:lnTo>
                    <a:pt x="83231" y="321854"/>
                  </a:lnTo>
                  <a:lnTo>
                    <a:pt x="92502" y="316169"/>
                  </a:lnTo>
                  <a:lnTo>
                    <a:pt x="101506" y="308146"/>
                  </a:lnTo>
                  <a:lnTo>
                    <a:pt x="110330" y="298564"/>
                  </a:lnTo>
                  <a:lnTo>
                    <a:pt x="119035" y="287942"/>
                  </a:lnTo>
                  <a:lnTo>
                    <a:pt x="126250" y="276628"/>
                  </a:lnTo>
                  <a:lnTo>
                    <a:pt x="132471" y="264852"/>
                  </a:lnTo>
                  <a:lnTo>
                    <a:pt x="138029" y="252768"/>
                  </a:lnTo>
                  <a:lnTo>
                    <a:pt x="143145" y="239067"/>
                  </a:lnTo>
                  <a:lnTo>
                    <a:pt x="147968" y="224289"/>
                  </a:lnTo>
                  <a:lnTo>
                    <a:pt x="152594" y="208793"/>
                  </a:lnTo>
                  <a:lnTo>
                    <a:pt x="155678" y="192817"/>
                  </a:lnTo>
                  <a:lnTo>
                    <a:pt x="157734" y="176522"/>
                  </a:lnTo>
                  <a:lnTo>
                    <a:pt x="159104" y="160015"/>
                  </a:lnTo>
                  <a:lnTo>
                    <a:pt x="161429" y="144776"/>
                  </a:lnTo>
                  <a:lnTo>
                    <a:pt x="164390" y="130384"/>
                  </a:lnTo>
                  <a:lnTo>
                    <a:pt x="167775" y="116556"/>
                  </a:lnTo>
                  <a:lnTo>
                    <a:pt x="171443" y="103104"/>
                  </a:lnTo>
                  <a:lnTo>
                    <a:pt x="179281" y="76868"/>
                  </a:lnTo>
                  <a:lnTo>
                    <a:pt x="181936" y="73823"/>
                  </a:lnTo>
                  <a:lnTo>
                    <a:pt x="183706" y="77437"/>
                  </a:lnTo>
                  <a:lnTo>
                    <a:pt x="184886" y="85491"/>
                  </a:lnTo>
                  <a:lnTo>
                    <a:pt x="185672" y="96505"/>
                  </a:lnTo>
                  <a:lnTo>
                    <a:pt x="186197" y="109492"/>
                  </a:lnTo>
                  <a:lnTo>
                    <a:pt x="186779" y="138974"/>
                  </a:lnTo>
                  <a:lnTo>
                    <a:pt x="187038" y="170892"/>
                  </a:lnTo>
                  <a:lnTo>
                    <a:pt x="188518" y="188717"/>
                  </a:lnTo>
                  <a:lnTo>
                    <a:pt x="190916" y="207655"/>
                  </a:lnTo>
                  <a:lnTo>
                    <a:pt x="193926" y="227337"/>
                  </a:lnTo>
                  <a:lnTo>
                    <a:pt x="198755" y="243280"/>
                  </a:lnTo>
                  <a:lnTo>
                    <a:pt x="204796" y="256731"/>
                  </a:lnTo>
                  <a:lnTo>
                    <a:pt x="211646" y="268521"/>
                  </a:lnTo>
                  <a:lnTo>
                    <a:pt x="220446" y="277791"/>
                  </a:lnTo>
                  <a:lnTo>
                    <a:pt x="230546" y="285383"/>
                  </a:lnTo>
                  <a:lnTo>
                    <a:pt x="276146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11300" y="2413000"/>
              <a:ext cx="266701" cy="266701"/>
            </a:xfrm>
            <a:custGeom>
              <a:avLst/>
              <a:gdLst/>
              <a:ahLst/>
              <a:cxnLst/>
              <a:rect l="0" t="0" r="0" b="0"/>
              <a:pathLst>
                <a:path w="266701" h="2667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1" y="70706"/>
                  </a:lnTo>
                  <a:lnTo>
                    <a:pt x="13815" y="102921"/>
                  </a:lnTo>
                  <a:lnTo>
                    <a:pt x="17676" y="119414"/>
                  </a:lnTo>
                  <a:lnTo>
                    <a:pt x="23073" y="136053"/>
                  </a:lnTo>
                  <a:lnTo>
                    <a:pt x="29493" y="152791"/>
                  </a:lnTo>
                  <a:lnTo>
                    <a:pt x="36595" y="169594"/>
                  </a:lnTo>
                  <a:lnTo>
                    <a:pt x="42741" y="185029"/>
                  </a:lnTo>
                  <a:lnTo>
                    <a:pt x="53333" y="213468"/>
                  </a:lnTo>
                  <a:lnTo>
                    <a:pt x="59544" y="225568"/>
                  </a:lnTo>
                  <a:lnTo>
                    <a:pt x="66507" y="236456"/>
                  </a:lnTo>
                  <a:lnTo>
                    <a:pt x="73971" y="246537"/>
                  </a:lnTo>
                  <a:lnTo>
                    <a:pt x="77536" y="249025"/>
                  </a:lnTo>
                  <a:lnTo>
                    <a:pt x="78502" y="246450"/>
                  </a:lnTo>
                  <a:lnTo>
                    <a:pt x="77734" y="240500"/>
                  </a:lnTo>
                  <a:lnTo>
                    <a:pt x="75812" y="230889"/>
                  </a:lnTo>
                  <a:lnTo>
                    <a:pt x="69912" y="205158"/>
                  </a:lnTo>
                  <a:lnTo>
                    <a:pt x="67775" y="188983"/>
                  </a:lnTo>
                  <a:lnTo>
                    <a:pt x="66350" y="171144"/>
                  </a:lnTo>
                  <a:lnTo>
                    <a:pt x="65400" y="152196"/>
                  </a:lnTo>
                  <a:lnTo>
                    <a:pt x="66177" y="133919"/>
                  </a:lnTo>
                  <a:lnTo>
                    <a:pt x="68107" y="116090"/>
                  </a:lnTo>
                  <a:lnTo>
                    <a:pt x="70804" y="98560"/>
                  </a:lnTo>
                  <a:lnTo>
                    <a:pt x="74014" y="82640"/>
                  </a:lnTo>
                  <a:lnTo>
                    <a:pt x="77565" y="67793"/>
                  </a:lnTo>
                  <a:lnTo>
                    <a:pt x="81343" y="53662"/>
                  </a:lnTo>
                  <a:lnTo>
                    <a:pt x="88095" y="42830"/>
                  </a:lnTo>
                  <a:lnTo>
                    <a:pt x="96830" y="34198"/>
                  </a:lnTo>
                  <a:lnTo>
                    <a:pt x="106886" y="27032"/>
                  </a:lnTo>
                  <a:lnTo>
                    <a:pt x="117824" y="23665"/>
                  </a:lnTo>
                  <a:lnTo>
                    <a:pt x="129349" y="22832"/>
                  </a:lnTo>
                  <a:lnTo>
                    <a:pt x="141266" y="23688"/>
                  </a:lnTo>
                  <a:lnTo>
                    <a:pt x="152033" y="29903"/>
                  </a:lnTo>
                  <a:lnTo>
                    <a:pt x="162033" y="39691"/>
                  </a:lnTo>
                  <a:lnTo>
                    <a:pt x="171522" y="51860"/>
                  </a:lnTo>
                  <a:lnTo>
                    <a:pt x="180670" y="64207"/>
                  </a:lnTo>
                  <a:lnTo>
                    <a:pt x="198360" y="89214"/>
                  </a:lnTo>
                  <a:lnTo>
                    <a:pt x="207029" y="103220"/>
                  </a:lnTo>
                  <a:lnTo>
                    <a:pt x="215630" y="118202"/>
                  </a:lnTo>
                  <a:lnTo>
                    <a:pt x="224187" y="133835"/>
                  </a:lnTo>
                  <a:lnTo>
                    <a:pt x="231302" y="148489"/>
                  </a:lnTo>
                  <a:lnTo>
                    <a:pt x="237457" y="162493"/>
                  </a:lnTo>
                  <a:lnTo>
                    <a:pt x="242971" y="176062"/>
                  </a:lnTo>
                  <a:lnTo>
                    <a:pt x="248058" y="190752"/>
                  </a:lnTo>
                  <a:lnTo>
                    <a:pt x="252861" y="206190"/>
                  </a:lnTo>
                  <a:lnTo>
                    <a:pt x="2667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834237" y="2413000"/>
              <a:ext cx="153934" cy="266701"/>
            </a:xfrm>
            <a:custGeom>
              <a:avLst/>
              <a:gdLst/>
              <a:ahLst/>
              <a:cxnLst/>
              <a:rect l="0" t="0" r="0" b="0"/>
              <a:pathLst>
                <a:path w="153934" h="266701">
                  <a:moveTo>
                    <a:pt x="121563" y="0"/>
                  </a:moveTo>
                  <a:lnTo>
                    <a:pt x="108078" y="13484"/>
                  </a:lnTo>
                  <a:lnTo>
                    <a:pt x="99873" y="20278"/>
                  </a:lnTo>
                  <a:lnTo>
                    <a:pt x="90170" y="27629"/>
                  </a:lnTo>
                  <a:lnTo>
                    <a:pt x="79467" y="35353"/>
                  </a:lnTo>
                  <a:lnTo>
                    <a:pt x="66688" y="41913"/>
                  </a:lnTo>
                  <a:lnTo>
                    <a:pt x="52524" y="47697"/>
                  </a:lnTo>
                  <a:lnTo>
                    <a:pt x="37437" y="52965"/>
                  </a:lnTo>
                  <a:lnTo>
                    <a:pt x="24556" y="59298"/>
                  </a:lnTo>
                  <a:lnTo>
                    <a:pt x="13147" y="66343"/>
                  </a:lnTo>
                  <a:lnTo>
                    <a:pt x="2719" y="73862"/>
                  </a:lnTo>
                  <a:lnTo>
                    <a:pt x="0" y="80286"/>
                  </a:lnTo>
                  <a:lnTo>
                    <a:pt x="2421" y="85979"/>
                  </a:lnTo>
                  <a:lnTo>
                    <a:pt x="8268" y="91186"/>
                  </a:lnTo>
                  <a:lnTo>
                    <a:pt x="16400" y="96068"/>
                  </a:lnTo>
                  <a:lnTo>
                    <a:pt x="26054" y="100734"/>
                  </a:lnTo>
                  <a:lnTo>
                    <a:pt x="36723" y="105256"/>
                  </a:lnTo>
                  <a:lnTo>
                    <a:pt x="48070" y="109682"/>
                  </a:lnTo>
                  <a:lnTo>
                    <a:pt x="71966" y="118362"/>
                  </a:lnTo>
                  <a:lnTo>
                    <a:pt x="84265" y="124063"/>
                  </a:lnTo>
                  <a:lnTo>
                    <a:pt x="96697" y="130686"/>
                  </a:lnTo>
                  <a:lnTo>
                    <a:pt x="109219" y="137924"/>
                  </a:lnTo>
                  <a:lnTo>
                    <a:pt x="120389" y="145571"/>
                  </a:lnTo>
                  <a:lnTo>
                    <a:pt x="130658" y="153492"/>
                  </a:lnTo>
                  <a:lnTo>
                    <a:pt x="140326" y="161594"/>
                  </a:lnTo>
                  <a:lnTo>
                    <a:pt x="146772" y="172641"/>
                  </a:lnTo>
                  <a:lnTo>
                    <a:pt x="151068" y="185649"/>
                  </a:lnTo>
                  <a:lnTo>
                    <a:pt x="153933" y="199966"/>
                  </a:lnTo>
                  <a:lnTo>
                    <a:pt x="153021" y="213744"/>
                  </a:lnTo>
                  <a:lnTo>
                    <a:pt x="149590" y="227162"/>
                  </a:lnTo>
                  <a:lnTo>
                    <a:pt x="144481" y="240341"/>
                  </a:lnTo>
                  <a:lnTo>
                    <a:pt x="135430" y="249128"/>
                  </a:lnTo>
                  <a:lnTo>
                    <a:pt x="123752" y="254985"/>
                  </a:lnTo>
                  <a:lnTo>
                    <a:pt x="110322" y="258890"/>
                  </a:lnTo>
                  <a:lnTo>
                    <a:pt x="95725" y="261493"/>
                  </a:lnTo>
                  <a:lnTo>
                    <a:pt x="80348" y="263228"/>
                  </a:lnTo>
                  <a:lnTo>
                    <a:pt x="32663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108723" y="2451100"/>
              <a:ext cx="338986" cy="235454"/>
            </a:xfrm>
            <a:custGeom>
              <a:avLst/>
              <a:gdLst/>
              <a:ahLst/>
              <a:cxnLst/>
              <a:rect l="0" t="0" r="0" b="0"/>
              <a:pathLst>
                <a:path w="338986" h="235454">
                  <a:moveTo>
                    <a:pt x="12177" y="12700"/>
                  </a:moveTo>
                  <a:lnTo>
                    <a:pt x="5434" y="32925"/>
                  </a:lnTo>
                  <a:lnTo>
                    <a:pt x="3449" y="45939"/>
                  </a:lnTo>
                  <a:lnTo>
                    <a:pt x="2125" y="61670"/>
                  </a:lnTo>
                  <a:lnTo>
                    <a:pt x="1242" y="79213"/>
                  </a:lnTo>
                  <a:lnTo>
                    <a:pt x="261" y="117520"/>
                  </a:lnTo>
                  <a:lnTo>
                    <a:pt x="0" y="137614"/>
                  </a:lnTo>
                  <a:lnTo>
                    <a:pt x="1236" y="155242"/>
                  </a:lnTo>
                  <a:lnTo>
                    <a:pt x="3472" y="171228"/>
                  </a:lnTo>
                  <a:lnTo>
                    <a:pt x="6374" y="186119"/>
                  </a:lnTo>
                  <a:lnTo>
                    <a:pt x="12541" y="197457"/>
                  </a:lnTo>
                  <a:lnTo>
                    <a:pt x="20886" y="206426"/>
                  </a:lnTo>
                  <a:lnTo>
                    <a:pt x="30683" y="213817"/>
                  </a:lnTo>
                  <a:lnTo>
                    <a:pt x="41448" y="214512"/>
                  </a:lnTo>
                  <a:lnTo>
                    <a:pt x="52857" y="210741"/>
                  </a:lnTo>
                  <a:lnTo>
                    <a:pt x="64697" y="203994"/>
                  </a:lnTo>
                  <a:lnTo>
                    <a:pt x="75412" y="195262"/>
                  </a:lnTo>
                  <a:lnTo>
                    <a:pt x="85378" y="185208"/>
                  </a:lnTo>
                  <a:lnTo>
                    <a:pt x="94844" y="174272"/>
                  </a:lnTo>
                  <a:lnTo>
                    <a:pt x="102566" y="162748"/>
                  </a:lnTo>
                  <a:lnTo>
                    <a:pt x="109125" y="150832"/>
                  </a:lnTo>
                  <a:lnTo>
                    <a:pt x="114909" y="138654"/>
                  </a:lnTo>
                  <a:lnTo>
                    <a:pt x="120176" y="126303"/>
                  </a:lnTo>
                  <a:lnTo>
                    <a:pt x="125098" y="113835"/>
                  </a:lnTo>
                  <a:lnTo>
                    <a:pt x="129791" y="101290"/>
                  </a:lnTo>
                  <a:lnTo>
                    <a:pt x="132920" y="98571"/>
                  </a:lnTo>
                  <a:lnTo>
                    <a:pt x="135005" y="102403"/>
                  </a:lnTo>
                  <a:lnTo>
                    <a:pt x="136396" y="110601"/>
                  </a:lnTo>
                  <a:lnTo>
                    <a:pt x="138734" y="121712"/>
                  </a:lnTo>
                  <a:lnTo>
                    <a:pt x="145095" y="149109"/>
                  </a:lnTo>
                  <a:lnTo>
                    <a:pt x="151589" y="162906"/>
                  </a:lnTo>
                  <a:lnTo>
                    <a:pt x="160151" y="176337"/>
                  </a:lnTo>
                  <a:lnTo>
                    <a:pt x="170093" y="189524"/>
                  </a:lnTo>
                  <a:lnTo>
                    <a:pt x="179543" y="201138"/>
                  </a:lnTo>
                  <a:lnTo>
                    <a:pt x="188665" y="211703"/>
                  </a:lnTo>
                  <a:lnTo>
                    <a:pt x="197569" y="221569"/>
                  </a:lnTo>
                  <a:lnTo>
                    <a:pt x="210560" y="228146"/>
                  </a:lnTo>
                  <a:lnTo>
                    <a:pt x="226277" y="232530"/>
                  </a:lnTo>
                  <a:lnTo>
                    <a:pt x="243810" y="235453"/>
                  </a:lnTo>
                  <a:lnTo>
                    <a:pt x="258321" y="234580"/>
                  </a:lnTo>
                  <a:lnTo>
                    <a:pt x="270817" y="231175"/>
                  </a:lnTo>
                  <a:lnTo>
                    <a:pt x="281970" y="226083"/>
                  </a:lnTo>
                  <a:lnTo>
                    <a:pt x="292228" y="219867"/>
                  </a:lnTo>
                  <a:lnTo>
                    <a:pt x="301888" y="212900"/>
                  </a:lnTo>
                  <a:lnTo>
                    <a:pt x="311151" y="205433"/>
                  </a:lnTo>
                  <a:lnTo>
                    <a:pt x="318737" y="194811"/>
                  </a:lnTo>
                  <a:lnTo>
                    <a:pt x="325206" y="182085"/>
                  </a:lnTo>
                  <a:lnTo>
                    <a:pt x="330930" y="167956"/>
                  </a:lnTo>
                  <a:lnTo>
                    <a:pt x="334745" y="151482"/>
                  </a:lnTo>
                  <a:lnTo>
                    <a:pt x="337289" y="133443"/>
                  </a:lnTo>
                  <a:lnTo>
                    <a:pt x="338985" y="114362"/>
                  </a:lnTo>
                  <a:lnTo>
                    <a:pt x="338704" y="95997"/>
                  </a:lnTo>
                  <a:lnTo>
                    <a:pt x="337106" y="78109"/>
                  </a:lnTo>
                  <a:lnTo>
                    <a:pt x="334630" y="60539"/>
                  </a:lnTo>
                  <a:lnTo>
                    <a:pt x="330156" y="46004"/>
                  </a:lnTo>
                  <a:lnTo>
                    <a:pt x="324352" y="33491"/>
                  </a:lnTo>
                  <a:lnTo>
                    <a:pt x="3042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476500" y="2532960"/>
              <a:ext cx="228601" cy="181182"/>
            </a:xfrm>
            <a:custGeom>
              <a:avLst/>
              <a:gdLst/>
              <a:ahLst/>
              <a:cxnLst/>
              <a:rect l="0" t="0" r="0" b="0"/>
              <a:pathLst>
                <a:path w="228601" h="181182">
                  <a:moveTo>
                    <a:pt x="0" y="57840"/>
                  </a:moveTo>
                  <a:lnTo>
                    <a:pt x="20225" y="64582"/>
                  </a:lnTo>
                  <a:lnTo>
                    <a:pt x="30417" y="65156"/>
                  </a:lnTo>
                  <a:lnTo>
                    <a:pt x="41444" y="64128"/>
                  </a:lnTo>
                  <a:lnTo>
                    <a:pt x="53029" y="62032"/>
                  </a:lnTo>
                  <a:lnTo>
                    <a:pt x="66397" y="60635"/>
                  </a:lnTo>
                  <a:lnTo>
                    <a:pt x="80953" y="59703"/>
                  </a:lnTo>
                  <a:lnTo>
                    <a:pt x="96302" y="59082"/>
                  </a:lnTo>
                  <a:lnTo>
                    <a:pt x="110768" y="55845"/>
                  </a:lnTo>
                  <a:lnTo>
                    <a:pt x="124645" y="50866"/>
                  </a:lnTo>
                  <a:lnTo>
                    <a:pt x="138130" y="44724"/>
                  </a:lnTo>
                  <a:lnTo>
                    <a:pt x="148531" y="36396"/>
                  </a:lnTo>
                  <a:lnTo>
                    <a:pt x="156876" y="26610"/>
                  </a:lnTo>
                  <a:lnTo>
                    <a:pt x="163851" y="15853"/>
                  </a:lnTo>
                  <a:lnTo>
                    <a:pt x="162856" y="8682"/>
                  </a:lnTo>
                  <a:lnTo>
                    <a:pt x="156548" y="3901"/>
                  </a:lnTo>
                  <a:lnTo>
                    <a:pt x="146698" y="714"/>
                  </a:lnTo>
                  <a:lnTo>
                    <a:pt x="135899" y="0"/>
                  </a:lnTo>
                  <a:lnTo>
                    <a:pt x="124466" y="935"/>
                  </a:lnTo>
                  <a:lnTo>
                    <a:pt x="112610" y="2970"/>
                  </a:lnTo>
                  <a:lnTo>
                    <a:pt x="101885" y="8560"/>
                  </a:lnTo>
                  <a:lnTo>
                    <a:pt x="91912" y="16520"/>
                  </a:lnTo>
                  <a:lnTo>
                    <a:pt x="82441" y="26060"/>
                  </a:lnTo>
                  <a:lnTo>
                    <a:pt x="74716" y="38064"/>
                  </a:lnTo>
                  <a:lnTo>
                    <a:pt x="68155" y="51711"/>
                  </a:lnTo>
                  <a:lnTo>
                    <a:pt x="62370" y="66454"/>
                  </a:lnTo>
                  <a:lnTo>
                    <a:pt x="59924" y="81927"/>
                  </a:lnTo>
                  <a:lnTo>
                    <a:pt x="59705" y="97887"/>
                  </a:lnTo>
                  <a:lnTo>
                    <a:pt x="60970" y="114171"/>
                  </a:lnTo>
                  <a:lnTo>
                    <a:pt x="64635" y="127849"/>
                  </a:lnTo>
                  <a:lnTo>
                    <a:pt x="69901" y="139791"/>
                  </a:lnTo>
                  <a:lnTo>
                    <a:pt x="76234" y="150574"/>
                  </a:lnTo>
                  <a:lnTo>
                    <a:pt x="84689" y="159173"/>
                  </a:lnTo>
                  <a:lnTo>
                    <a:pt x="94559" y="166318"/>
                  </a:lnTo>
                  <a:lnTo>
                    <a:pt x="105373" y="172492"/>
                  </a:lnTo>
                  <a:lnTo>
                    <a:pt x="118226" y="176608"/>
                  </a:lnTo>
                  <a:lnTo>
                    <a:pt x="132439" y="179351"/>
                  </a:lnTo>
                  <a:lnTo>
                    <a:pt x="147559" y="181181"/>
                  </a:lnTo>
                  <a:lnTo>
                    <a:pt x="161873" y="180989"/>
                  </a:lnTo>
                  <a:lnTo>
                    <a:pt x="175648" y="179450"/>
                  </a:lnTo>
                  <a:lnTo>
                    <a:pt x="228600" y="172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755900" y="2463800"/>
              <a:ext cx="165101" cy="218750"/>
            </a:xfrm>
            <a:custGeom>
              <a:avLst/>
              <a:gdLst/>
              <a:ahLst/>
              <a:cxnLst/>
              <a:rect l="0" t="0" r="0" b="0"/>
              <a:pathLst>
                <a:path w="165101" h="218750">
                  <a:moveTo>
                    <a:pt x="0" y="76200"/>
                  </a:moveTo>
                  <a:lnTo>
                    <a:pt x="0" y="103167"/>
                  </a:lnTo>
                  <a:lnTo>
                    <a:pt x="1411" y="115345"/>
                  </a:lnTo>
                  <a:lnTo>
                    <a:pt x="3762" y="127696"/>
                  </a:lnTo>
                  <a:lnTo>
                    <a:pt x="6742" y="140164"/>
                  </a:lnTo>
                  <a:lnTo>
                    <a:pt x="11550" y="152709"/>
                  </a:lnTo>
                  <a:lnTo>
                    <a:pt x="17577" y="165306"/>
                  </a:lnTo>
                  <a:lnTo>
                    <a:pt x="24418" y="177937"/>
                  </a:lnTo>
                  <a:lnTo>
                    <a:pt x="31801" y="190591"/>
                  </a:lnTo>
                  <a:lnTo>
                    <a:pt x="47530" y="215940"/>
                  </a:lnTo>
                  <a:lnTo>
                    <a:pt x="51442" y="218749"/>
                  </a:lnTo>
                  <a:lnTo>
                    <a:pt x="52639" y="214977"/>
                  </a:lnTo>
                  <a:lnTo>
                    <a:pt x="52026" y="206818"/>
                  </a:lnTo>
                  <a:lnTo>
                    <a:pt x="50206" y="195734"/>
                  </a:lnTo>
                  <a:lnTo>
                    <a:pt x="47582" y="182700"/>
                  </a:lnTo>
                  <a:lnTo>
                    <a:pt x="44421" y="168367"/>
                  </a:lnTo>
                  <a:lnTo>
                    <a:pt x="43725" y="153167"/>
                  </a:lnTo>
                  <a:lnTo>
                    <a:pt x="44672" y="137389"/>
                  </a:lnTo>
                  <a:lnTo>
                    <a:pt x="46714" y="121225"/>
                  </a:lnTo>
                  <a:lnTo>
                    <a:pt x="52309" y="106217"/>
                  </a:lnTo>
                  <a:lnTo>
                    <a:pt x="60273" y="91978"/>
                  </a:lnTo>
                  <a:lnTo>
                    <a:pt x="69815" y="78252"/>
                  </a:lnTo>
                  <a:lnTo>
                    <a:pt x="80410" y="66279"/>
                  </a:lnTo>
                  <a:lnTo>
                    <a:pt x="91706" y="55474"/>
                  </a:lnTo>
                  <a:lnTo>
                    <a:pt x="103471" y="45449"/>
                  </a:lnTo>
                  <a:lnTo>
                    <a:pt x="115547" y="35944"/>
                  </a:lnTo>
                  <a:lnTo>
                    <a:pt x="127831" y="26785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425261" y="2487128"/>
              <a:ext cx="321240" cy="268773"/>
            </a:xfrm>
            <a:custGeom>
              <a:avLst/>
              <a:gdLst/>
              <a:ahLst/>
              <a:cxnLst/>
              <a:rect l="0" t="0" r="0" b="0"/>
              <a:pathLst>
                <a:path w="321240" h="268773">
                  <a:moveTo>
                    <a:pt x="194239" y="40172"/>
                  </a:moveTo>
                  <a:lnTo>
                    <a:pt x="158885" y="4818"/>
                  </a:lnTo>
                  <a:lnTo>
                    <a:pt x="149503" y="1080"/>
                  </a:lnTo>
                  <a:lnTo>
                    <a:pt x="139015" y="0"/>
                  </a:lnTo>
                  <a:lnTo>
                    <a:pt x="127789" y="690"/>
                  </a:lnTo>
                  <a:lnTo>
                    <a:pt x="116072" y="3973"/>
                  </a:lnTo>
                  <a:lnTo>
                    <a:pt x="104028" y="8983"/>
                  </a:lnTo>
                  <a:lnTo>
                    <a:pt x="91765" y="15146"/>
                  </a:lnTo>
                  <a:lnTo>
                    <a:pt x="79356" y="23488"/>
                  </a:lnTo>
                  <a:lnTo>
                    <a:pt x="66850" y="33283"/>
                  </a:lnTo>
                  <a:lnTo>
                    <a:pt x="54280" y="44045"/>
                  </a:lnTo>
                  <a:lnTo>
                    <a:pt x="43077" y="56865"/>
                  </a:lnTo>
                  <a:lnTo>
                    <a:pt x="32786" y="71056"/>
                  </a:lnTo>
                  <a:lnTo>
                    <a:pt x="23104" y="86161"/>
                  </a:lnTo>
                  <a:lnTo>
                    <a:pt x="15238" y="100465"/>
                  </a:lnTo>
                  <a:lnTo>
                    <a:pt x="8582" y="114234"/>
                  </a:lnTo>
                  <a:lnTo>
                    <a:pt x="2734" y="127646"/>
                  </a:lnTo>
                  <a:lnTo>
                    <a:pt x="247" y="140821"/>
                  </a:lnTo>
                  <a:lnTo>
                    <a:pt x="0" y="153838"/>
                  </a:lnTo>
                  <a:lnTo>
                    <a:pt x="1246" y="166749"/>
                  </a:lnTo>
                  <a:lnTo>
                    <a:pt x="4899" y="179590"/>
                  </a:lnTo>
                  <a:lnTo>
                    <a:pt x="10157" y="192384"/>
                  </a:lnTo>
                  <a:lnTo>
                    <a:pt x="16484" y="205147"/>
                  </a:lnTo>
                  <a:lnTo>
                    <a:pt x="24936" y="215066"/>
                  </a:lnTo>
                  <a:lnTo>
                    <a:pt x="34803" y="223090"/>
                  </a:lnTo>
                  <a:lnTo>
                    <a:pt x="45615" y="229851"/>
                  </a:lnTo>
                  <a:lnTo>
                    <a:pt x="58467" y="232946"/>
                  </a:lnTo>
                  <a:lnTo>
                    <a:pt x="72680" y="233599"/>
                  </a:lnTo>
                  <a:lnTo>
                    <a:pt x="87800" y="232623"/>
                  </a:lnTo>
                  <a:lnTo>
                    <a:pt x="100702" y="229150"/>
                  </a:lnTo>
                  <a:lnTo>
                    <a:pt x="112125" y="224013"/>
                  </a:lnTo>
                  <a:lnTo>
                    <a:pt x="122563" y="217766"/>
                  </a:lnTo>
                  <a:lnTo>
                    <a:pt x="132343" y="209368"/>
                  </a:lnTo>
                  <a:lnTo>
                    <a:pt x="141686" y="199536"/>
                  </a:lnTo>
                  <a:lnTo>
                    <a:pt x="150737" y="188748"/>
                  </a:lnTo>
                  <a:lnTo>
                    <a:pt x="158182" y="175911"/>
                  </a:lnTo>
                  <a:lnTo>
                    <a:pt x="164556" y="161709"/>
                  </a:lnTo>
                  <a:lnTo>
                    <a:pt x="170217" y="146596"/>
                  </a:lnTo>
                  <a:lnTo>
                    <a:pt x="175402" y="130877"/>
                  </a:lnTo>
                  <a:lnTo>
                    <a:pt x="180270" y="114753"/>
                  </a:lnTo>
                  <a:lnTo>
                    <a:pt x="184926" y="98359"/>
                  </a:lnTo>
                  <a:lnTo>
                    <a:pt x="185208" y="90252"/>
                  </a:lnTo>
                  <a:lnTo>
                    <a:pt x="182574" y="87670"/>
                  </a:lnTo>
                  <a:lnTo>
                    <a:pt x="177995" y="88770"/>
                  </a:lnTo>
                  <a:lnTo>
                    <a:pt x="174943" y="95149"/>
                  </a:lnTo>
                  <a:lnTo>
                    <a:pt x="172908" y="105045"/>
                  </a:lnTo>
                  <a:lnTo>
                    <a:pt x="171552" y="117287"/>
                  </a:lnTo>
                  <a:lnTo>
                    <a:pt x="172058" y="129682"/>
                  </a:lnTo>
                  <a:lnTo>
                    <a:pt x="173807" y="142178"/>
                  </a:lnTo>
                  <a:lnTo>
                    <a:pt x="176385" y="154743"/>
                  </a:lnTo>
                  <a:lnTo>
                    <a:pt x="180925" y="167352"/>
                  </a:lnTo>
                  <a:lnTo>
                    <a:pt x="186774" y="179992"/>
                  </a:lnTo>
                  <a:lnTo>
                    <a:pt x="193495" y="192652"/>
                  </a:lnTo>
                  <a:lnTo>
                    <a:pt x="200799" y="203914"/>
                  </a:lnTo>
                  <a:lnTo>
                    <a:pt x="208490" y="214244"/>
                  </a:lnTo>
                  <a:lnTo>
                    <a:pt x="216439" y="223953"/>
                  </a:lnTo>
                  <a:lnTo>
                    <a:pt x="227383" y="231837"/>
                  </a:lnTo>
                  <a:lnTo>
                    <a:pt x="240324" y="238504"/>
                  </a:lnTo>
                  <a:lnTo>
                    <a:pt x="254596" y="244360"/>
                  </a:lnTo>
                  <a:lnTo>
                    <a:pt x="268343" y="249675"/>
                  </a:lnTo>
                  <a:lnTo>
                    <a:pt x="321239" y="2687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886355" y="2374900"/>
              <a:ext cx="37946" cy="393701"/>
            </a:xfrm>
            <a:custGeom>
              <a:avLst/>
              <a:gdLst/>
              <a:ahLst/>
              <a:cxnLst/>
              <a:rect l="0" t="0" r="0" b="0"/>
              <a:pathLst>
                <a:path w="37946" h="393701">
                  <a:moveTo>
                    <a:pt x="12545" y="0"/>
                  </a:moveTo>
                  <a:lnTo>
                    <a:pt x="5802" y="20225"/>
                  </a:lnTo>
                  <a:lnTo>
                    <a:pt x="3816" y="33239"/>
                  </a:lnTo>
                  <a:lnTo>
                    <a:pt x="2492" y="48970"/>
                  </a:lnTo>
                  <a:lnTo>
                    <a:pt x="1610" y="66513"/>
                  </a:lnTo>
                  <a:lnTo>
                    <a:pt x="629" y="101058"/>
                  </a:lnTo>
                  <a:lnTo>
                    <a:pt x="0" y="169226"/>
                  </a:lnTo>
                  <a:lnTo>
                    <a:pt x="1359" y="186195"/>
                  </a:lnTo>
                  <a:lnTo>
                    <a:pt x="3676" y="203152"/>
                  </a:lnTo>
                  <a:lnTo>
                    <a:pt x="6632" y="220101"/>
                  </a:lnTo>
                  <a:lnTo>
                    <a:pt x="8603" y="237045"/>
                  </a:lnTo>
                  <a:lnTo>
                    <a:pt x="9917" y="253985"/>
                  </a:lnTo>
                  <a:lnTo>
                    <a:pt x="10793" y="270923"/>
                  </a:lnTo>
                  <a:lnTo>
                    <a:pt x="11766" y="304795"/>
                  </a:lnTo>
                  <a:lnTo>
                    <a:pt x="12026" y="321730"/>
                  </a:lnTo>
                  <a:lnTo>
                    <a:pt x="15021" y="337253"/>
                  </a:lnTo>
                  <a:lnTo>
                    <a:pt x="19840" y="351835"/>
                  </a:lnTo>
                  <a:lnTo>
                    <a:pt x="37945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65765" y="2413000"/>
              <a:ext cx="36336" cy="381001"/>
            </a:xfrm>
            <a:custGeom>
              <a:avLst/>
              <a:gdLst/>
              <a:ahLst/>
              <a:cxnLst/>
              <a:rect l="0" t="0" r="0" b="0"/>
              <a:pathLst>
                <a:path w="36336" h="381001">
                  <a:moveTo>
                    <a:pt x="10935" y="0"/>
                  </a:moveTo>
                  <a:lnTo>
                    <a:pt x="4192" y="26967"/>
                  </a:lnTo>
                  <a:lnTo>
                    <a:pt x="2206" y="43378"/>
                  </a:lnTo>
                  <a:lnTo>
                    <a:pt x="882" y="62785"/>
                  </a:lnTo>
                  <a:lnTo>
                    <a:pt x="0" y="84190"/>
                  </a:lnTo>
                  <a:lnTo>
                    <a:pt x="822" y="105515"/>
                  </a:lnTo>
                  <a:lnTo>
                    <a:pt x="2782" y="126788"/>
                  </a:lnTo>
                  <a:lnTo>
                    <a:pt x="5500" y="148025"/>
                  </a:lnTo>
                  <a:lnTo>
                    <a:pt x="7311" y="167828"/>
                  </a:lnTo>
                  <a:lnTo>
                    <a:pt x="8519" y="186674"/>
                  </a:lnTo>
                  <a:lnTo>
                    <a:pt x="9324" y="204882"/>
                  </a:lnTo>
                  <a:lnTo>
                    <a:pt x="11272" y="222666"/>
                  </a:lnTo>
                  <a:lnTo>
                    <a:pt x="13982" y="240166"/>
                  </a:lnTo>
                  <a:lnTo>
                    <a:pt x="17199" y="257477"/>
                  </a:lnTo>
                  <a:lnTo>
                    <a:pt x="19344" y="274662"/>
                  </a:lnTo>
                  <a:lnTo>
                    <a:pt x="20774" y="291764"/>
                  </a:lnTo>
                  <a:lnTo>
                    <a:pt x="21728" y="308809"/>
                  </a:lnTo>
                  <a:lnTo>
                    <a:pt x="23774" y="324406"/>
                  </a:lnTo>
                  <a:lnTo>
                    <a:pt x="26550" y="339037"/>
                  </a:lnTo>
                  <a:lnTo>
                    <a:pt x="36335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525869" y="2552700"/>
              <a:ext cx="280090" cy="532928"/>
            </a:xfrm>
            <a:custGeom>
              <a:avLst/>
              <a:gdLst/>
              <a:ahLst/>
              <a:cxnLst/>
              <a:rect l="0" t="0" r="0" b="0"/>
              <a:pathLst>
                <a:path w="280090" h="532928">
                  <a:moveTo>
                    <a:pt x="71531" y="0"/>
                  </a:moveTo>
                  <a:lnTo>
                    <a:pt x="36177" y="35353"/>
                  </a:lnTo>
                  <a:lnTo>
                    <a:pt x="28206" y="46146"/>
                  </a:lnTo>
                  <a:lnTo>
                    <a:pt x="20070" y="58986"/>
                  </a:lnTo>
                  <a:lnTo>
                    <a:pt x="11823" y="73191"/>
                  </a:lnTo>
                  <a:lnTo>
                    <a:pt x="6326" y="89716"/>
                  </a:lnTo>
                  <a:lnTo>
                    <a:pt x="2661" y="107788"/>
                  </a:lnTo>
                  <a:lnTo>
                    <a:pt x="217" y="126892"/>
                  </a:lnTo>
                  <a:lnTo>
                    <a:pt x="0" y="145272"/>
                  </a:lnTo>
                  <a:lnTo>
                    <a:pt x="1265" y="163170"/>
                  </a:lnTo>
                  <a:lnTo>
                    <a:pt x="3520" y="180747"/>
                  </a:lnTo>
                  <a:lnTo>
                    <a:pt x="9257" y="193875"/>
                  </a:lnTo>
                  <a:lnTo>
                    <a:pt x="17315" y="204039"/>
                  </a:lnTo>
                  <a:lnTo>
                    <a:pt x="26920" y="212226"/>
                  </a:lnTo>
                  <a:lnTo>
                    <a:pt x="38968" y="216273"/>
                  </a:lnTo>
                  <a:lnTo>
                    <a:pt x="52644" y="217559"/>
                  </a:lnTo>
                  <a:lnTo>
                    <a:pt x="67406" y="217006"/>
                  </a:lnTo>
                  <a:lnTo>
                    <a:pt x="80070" y="213815"/>
                  </a:lnTo>
                  <a:lnTo>
                    <a:pt x="91335" y="208865"/>
                  </a:lnTo>
                  <a:lnTo>
                    <a:pt x="101667" y="202743"/>
                  </a:lnTo>
                  <a:lnTo>
                    <a:pt x="111377" y="194429"/>
                  </a:lnTo>
                  <a:lnTo>
                    <a:pt x="120672" y="184652"/>
                  </a:lnTo>
                  <a:lnTo>
                    <a:pt x="129692" y="173901"/>
                  </a:lnTo>
                  <a:lnTo>
                    <a:pt x="135704" y="161090"/>
                  </a:lnTo>
                  <a:lnTo>
                    <a:pt x="139714" y="146904"/>
                  </a:lnTo>
                  <a:lnTo>
                    <a:pt x="142386" y="131803"/>
                  </a:lnTo>
                  <a:lnTo>
                    <a:pt x="145578" y="117501"/>
                  </a:lnTo>
                  <a:lnTo>
                    <a:pt x="149118" y="103734"/>
                  </a:lnTo>
                  <a:lnTo>
                    <a:pt x="152889" y="90323"/>
                  </a:lnTo>
                  <a:lnTo>
                    <a:pt x="153992" y="77148"/>
                  </a:lnTo>
                  <a:lnTo>
                    <a:pt x="153316" y="64132"/>
                  </a:lnTo>
                  <a:lnTo>
                    <a:pt x="151454" y="51221"/>
                  </a:lnTo>
                  <a:lnTo>
                    <a:pt x="148802" y="46847"/>
                  </a:lnTo>
                  <a:lnTo>
                    <a:pt x="145622" y="48165"/>
                  </a:lnTo>
                  <a:lnTo>
                    <a:pt x="142092" y="53276"/>
                  </a:lnTo>
                  <a:lnTo>
                    <a:pt x="138327" y="62328"/>
                  </a:lnTo>
                  <a:lnTo>
                    <a:pt x="134406" y="74008"/>
                  </a:lnTo>
                  <a:lnTo>
                    <a:pt x="126286" y="100625"/>
                  </a:lnTo>
                  <a:lnTo>
                    <a:pt x="117974" y="126567"/>
                  </a:lnTo>
                  <a:lnTo>
                    <a:pt x="115193" y="142233"/>
                  </a:lnTo>
                  <a:lnTo>
                    <a:pt x="113339" y="159733"/>
                  </a:lnTo>
                  <a:lnTo>
                    <a:pt x="112103" y="178455"/>
                  </a:lnTo>
                  <a:lnTo>
                    <a:pt x="111278" y="199403"/>
                  </a:lnTo>
                  <a:lnTo>
                    <a:pt x="110363" y="245257"/>
                  </a:lnTo>
                  <a:lnTo>
                    <a:pt x="109695" y="387305"/>
                  </a:lnTo>
                  <a:lnTo>
                    <a:pt x="111085" y="406370"/>
                  </a:lnTo>
                  <a:lnTo>
                    <a:pt x="113422" y="423313"/>
                  </a:lnTo>
                  <a:lnTo>
                    <a:pt x="116392" y="438842"/>
                  </a:lnTo>
                  <a:lnTo>
                    <a:pt x="123454" y="471148"/>
                  </a:lnTo>
                  <a:lnTo>
                    <a:pt x="127313" y="487665"/>
                  </a:lnTo>
                  <a:lnTo>
                    <a:pt x="134119" y="501499"/>
                  </a:lnTo>
                  <a:lnTo>
                    <a:pt x="142889" y="513543"/>
                  </a:lnTo>
                  <a:lnTo>
                    <a:pt x="152970" y="524395"/>
                  </a:lnTo>
                  <a:lnTo>
                    <a:pt x="163923" y="530219"/>
                  </a:lnTo>
                  <a:lnTo>
                    <a:pt x="175459" y="532690"/>
                  </a:lnTo>
                  <a:lnTo>
                    <a:pt x="187383" y="532927"/>
                  </a:lnTo>
                  <a:lnTo>
                    <a:pt x="199565" y="530262"/>
                  </a:lnTo>
                  <a:lnTo>
                    <a:pt x="211920" y="525664"/>
                  </a:lnTo>
                  <a:lnTo>
                    <a:pt x="224391" y="519776"/>
                  </a:lnTo>
                  <a:lnTo>
                    <a:pt x="234115" y="510206"/>
                  </a:lnTo>
                  <a:lnTo>
                    <a:pt x="242009" y="498181"/>
                  </a:lnTo>
                  <a:lnTo>
                    <a:pt x="248683" y="484521"/>
                  </a:lnTo>
                  <a:lnTo>
                    <a:pt x="254543" y="469769"/>
                  </a:lnTo>
                  <a:lnTo>
                    <a:pt x="259861" y="454290"/>
                  </a:lnTo>
                  <a:lnTo>
                    <a:pt x="264818" y="438327"/>
                  </a:lnTo>
                  <a:lnTo>
                    <a:pt x="269533" y="420629"/>
                  </a:lnTo>
                  <a:lnTo>
                    <a:pt x="278535" y="382149"/>
                  </a:lnTo>
                  <a:lnTo>
                    <a:pt x="280089" y="363422"/>
                  </a:lnTo>
                  <a:lnTo>
                    <a:pt x="279714" y="345292"/>
                  </a:lnTo>
                  <a:lnTo>
                    <a:pt x="278053" y="327561"/>
                  </a:lnTo>
                  <a:lnTo>
                    <a:pt x="274123" y="312918"/>
                  </a:lnTo>
                  <a:lnTo>
                    <a:pt x="268681" y="300334"/>
                  </a:lnTo>
                  <a:lnTo>
                    <a:pt x="262231" y="289123"/>
                  </a:lnTo>
                  <a:lnTo>
                    <a:pt x="252287" y="278826"/>
                  </a:lnTo>
                  <a:lnTo>
                    <a:pt x="240012" y="269139"/>
                  </a:lnTo>
                  <a:lnTo>
                    <a:pt x="226185" y="259859"/>
                  </a:lnTo>
                  <a:lnTo>
                    <a:pt x="209911" y="253673"/>
                  </a:lnTo>
                  <a:lnTo>
                    <a:pt x="192006" y="249548"/>
                  </a:lnTo>
                  <a:lnTo>
                    <a:pt x="122331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802365" y="2603500"/>
              <a:ext cx="214136" cy="241301"/>
            </a:xfrm>
            <a:custGeom>
              <a:avLst/>
              <a:gdLst/>
              <a:ahLst/>
              <a:cxnLst/>
              <a:rect l="0" t="0" r="0" b="0"/>
              <a:pathLst>
                <a:path w="214136" h="241301">
                  <a:moveTo>
                    <a:pt x="10935" y="0"/>
                  </a:moveTo>
                  <a:lnTo>
                    <a:pt x="4192" y="20225"/>
                  </a:lnTo>
                  <a:lnTo>
                    <a:pt x="2206" y="33239"/>
                  </a:lnTo>
                  <a:lnTo>
                    <a:pt x="882" y="48970"/>
                  </a:lnTo>
                  <a:lnTo>
                    <a:pt x="0" y="66513"/>
                  </a:lnTo>
                  <a:lnTo>
                    <a:pt x="822" y="83853"/>
                  </a:lnTo>
                  <a:lnTo>
                    <a:pt x="2782" y="101058"/>
                  </a:lnTo>
                  <a:lnTo>
                    <a:pt x="5500" y="118172"/>
                  </a:lnTo>
                  <a:lnTo>
                    <a:pt x="8722" y="133814"/>
                  </a:lnTo>
                  <a:lnTo>
                    <a:pt x="12282" y="148476"/>
                  </a:lnTo>
                  <a:lnTo>
                    <a:pt x="16066" y="162484"/>
                  </a:lnTo>
                  <a:lnTo>
                    <a:pt x="24233" y="173233"/>
                  </a:lnTo>
                  <a:lnTo>
                    <a:pt x="35323" y="181811"/>
                  </a:lnTo>
                  <a:lnTo>
                    <a:pt x="48360" y="188941"/>
                  </a:lnTo>
                  <a:lnTo>
                    <a:pt x="61285" y="190871"/>
                  </a:lnTo>
                  <a:lnTo>
                    <a:pt x="74135" y="189336"/>
                  </a:lnTo>
                  <a:lnTo>
                    <a:pt x="86935" y="185491"/>
                  </a:lnTo>
                  <a:lnTo>
                    <a:pt x="96879" y="178694"/>
                  </a:lnTo>
                  <a:lnTo>
                    <a:pt x="104920" y="169929"/>
                  </a:lnTo>
                  <a:lnTo>
                    <a:pt x="111692" y="159852"/>
                  </a:lnTo>
                  <a:lnTo>
                    <a:pt x="119028" y="150313"/>
                  </a:lnTo>
                  <a:lnTo>
                    <a:pt x="126741" y="141130"/>
                  </a:lnTo>
                  <a:lnTo>
                    <a:pt x="134706" y="132187"/>
                  </a:lnTo>
                  <a:lnTo>
                    <a:pt x="140015" y="120580"/>
                  </a:lnTo>
                  <a:lnTo>
                    <a:pt x="143555" y="107198"/>
                  </a:lnTo>
                  <a:lnTo>
                    <a:pt x="145915" y="92632"/>
                  </a:lnTo>
                  <a:lnTo>
                    <a:pt x="147488" y="88565"/>
                  </a:lnTo>
                  <a:lnTo>
                    <a:pt x="148537" y="91499"/>
                  </a:lnTo>
                  <a:lnTo>
                    <a:pt x="149236" y="99099"/>
                  </a:lnTo>
                  <a:lnTo>
                    <a:pt x="149702" y="109810"/>
                  </a:lnTo>
                  <a:lnTo>
                    <a:pt x="150220" y="136764"/>
                  </a:lnTo>
                  <a:lnTo>
                    <a:pt x="153180" y="150442"/>
                  </a:lnTo>
                  <a:lnTo>
                    <a:pt x="157976" y="163795"/>
                  </a:lnTo>
                  <a:lnTo>
                    <a:pt x="163996" y="176930"/>
                  </a:lnTo>
                  <a:lnTo>
                    <a:pt x="170831" y="188509"/>
                  </a:lnTo>
                  <a:lnTo>
                    <a:pt x="178210" y="199050"/>
                  </a:lnTo>
                  <a:lnTo>
                    <a:pt x="214135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089033" y="2643374"/>
              <a:ext cx="166947" cy="214127"/>
            </a:xfrm>
            <a:custGeom>
              <a:avLst/>
              <a:gdLst/>
              <a:ahLst/>
              <a:cxnLst/>
              <a:rect l="0" t="0" r="0" b="0"/>
              <a:pathLst>
                <a:path w="166947" h="214127">
                  <a:moveTo>
                    <a:pt x="3667" y="74426"/>
                  </a:moveTo>
                  <a:lnTo>
                    <a:pt x="23892" y="67683"/>
                  </a:lnTo>
                  <a:lnTo>
                    <a:pt x="36906" y="65698"/>
                  </a:lnTo>
                  <a:lnTo>
                    <a:pt x="52637" y="64374"/>
                  </a:lnTo>
                  <a:lnTo>
                    <a:pt x="70180" y="63491"/>
                  </a:lnTo>
                  <a:lnTo>
                    <a:pt x="86109" y="61491"/>
                  </a:lnTo>
                  <a:lnTo>
                    <a:pt x="100961" y="58747"/>
                  </a:lnTo>
                  <a:lnTo>
                    <a:pt x="115097" y="55507"/>
                  </a:lnTo>
                  <a:lnTo>
                    <a:pt x="128753" y="51935"/>
                  </a:lnTo>
                  <a:lnTo>
                    <a:pt x="142091" y="48143"/>
                  </a:lnTo>
                  <a:lnTo>
                    <a:pt x="155216" y="44204"/>
                  </a:lnTo>
                  <a:lnTo>
                    <a:pt x="162555" y="37344"/>
                  </a:lnTo>
                  <a:lnTo>
                    <a:pt x="166036" y="28538"/>
                  </a:lnTo>
                  <a:lnTo>
                    <a:pt x="166946" y="18434"/>
                  </a:lnTo>
                  <a:lnTo>
                    <a:pt x="161909" y="11698"/>
                  </a:lnTo>
                  <a:lnTo>
                    <a:pt x="152905" y="7207"/>
                  </a:lnTo>
                  <a:lnTo>
                    <a:pt x="141259" y="4213"/>
                  </a:lnTo>
                  <a:lnTo>
                    <a:pt x="127850" y="2217"/>
                  </a:lnTo>
                  <a:lnTo>
                    <a:pt x="113267" y="887"/>
                  </a:lnTo>
                  <a:lnTo>
                    <a:pt x="97900" y="0"/>
                  </a:lnTo>
                  <a:lnTo>
                    <a:pt x="83422" y="819"/>
                  </a:lnTo>
                  <a:lnTo>
                    <a:pt x="69537" y="2777"/>
                  </a:lnTo>
                  <a:lnTo>
                    <a:pt x="56047" y="5493"/>
                  </a:lnTo>
                  <a:lnTo>
                    <a:pt x="44231" y="10126"/>
                  </a:lnTo>
                  <a:lnTo>
                    <a:pt x="33532" y="16037"/>
                  </a:lnTo>
                  <a:lnTo>
                    <a:pt x="23577" y="22800"/>
                  </a:lnTo>
                  <a:lnTo>
                    <a:pt x="15529" y="31542"/>
                  </a:lnTo>
                  <a:lnTo>
                    <a:pt x="8753" y="41603"/>
                  </a:lnTo>
                  <a:lnTo>
                    <a:pt x="2824" y="52544"/>
                  </a:lnTo>
                  <a:lnTo>
                    <a:pt x="283" y="66893"/>
                  </a:lnTo>
                  <a:lnTo>
                    <a:pt x="0" y="83515"/>
                  </a:lnTo>
                  <a:lnTo>
                    <a:pt x="1222" y="101652"/>
                  </a:lnTo>
                  <a:lnTo>
                    <a:pt x="4859" y="117977"/>
                  </a:lnTo>
                  <a:lnTo>
                    <a:pt x="10106" y="133093"/>
                  </a:lnTo>
                  <a:lnTo>
                    <a:pt x="16426" y="147404"/>
                  </a:lnTo>
                  <a:lnTo>
                    <a:pt x="26284" y="159767"/>
                  </a:lnTo>
                  <a:lnTo>
                    <a:pt x="38500" y="170831"/>
                  </a:lnTo>
                  <a:lnTo>
                    <a:pt x="52289" y="181029"/>
                  </a:lnTo>
                  <a:lnTo>
                    <a:pt x="65715" y="189239"/>
                  </a:lnTo>
                  <a:lnTo>
                    <a:pt x="78899" y="196123"/>
                  </a:lnTo>
                  <a:lnTo>
                    <a:pt x="117967" y="2141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384800" y="2625137"/>
              <a:ext cx="50801" cy="3764"/>
            </a:xfrm>
            <a:custGeom>
              <a:avLst/>
              <a:gdLst/>
              <a:ahLst/>
              <a:cxnLst/>
              <a:rect l="0" t="0" r="0" b="0"/>
              <a:pathLst>
                <a:path w="50801" h="3764">
                  <a:moveTo>
                    <a:pt x="50800" y="3763"/>
                  </a:moveTo>
                  <a:lnTo>
                    <a:pt x="39511" y="0"/>
                  </a:lnTo>
                  <a:lnTo>
                    <a:pt x="0" y="37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334000" y="2667000"/>
              <a:ext cx="152743" cy="190501"/>
            </a:xfrm>
            <a:custGeom>
              <a:avLst/>
              <a:gdLst/>
              <a:ahLst/>
              <a:cxnLst/>
              <a:rect l="0" t="0" r="0" b="0"/>
              <a:pathLst>
                <a:path w="152743" h="1905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2" y="27629"/>
                  </a:lnTo>
                  <a:lnTo>
                    <a:pt x="53463" y="43324"/>
                  </a:lnTo>
                  <a:lnTo>
                    <a:pt x="114650" y="84797"/>
                  </a:lnTo>
                  <a:lnTo>
                    <a:pt x="125822" y="93220"/>
                  </a:lnTo>
                  <a:lnTo>
                    <a:pt x="136092" y="101658"/>
                  </a:lnTo>
                  <a:lnTo>
                    <a:pt x="145762" y="110105"/>
                  </a:lnTo>
                  <a:lnTo>
                    <a:pt x="150796" y="121381"/>
                  </a:lnTo>
                  <a:lnTo>
                    <a:pt x="152742" y="134543"/>
                  </a:lnTo>
                  <a:lnTo>
                    <a:pt x="152628" y="148962"/>
                  </a:lnTo>
                  <a:lnTo>
                    <a:pt x="148318" y="159985"/>
                  </a:lnTo>
                  <a:lnTo>
                    <a:pt x="141212" y="168746"/>
                  </a:lnTo>
                  <a:lnTo>
                    <a:pt x="132241" y="175997"/>
                  </a:lnTo>
                  <a:lnTo>
                    <a:pt x="120616" y="180831"/>
                  </a:lnTo>
                  <a:lnTo>
                    <a:pt x="107222" y="184054"/>
                  </a:lnTo>
                  <a:lnTo>
                    <a:pt x="92648" y="186202"/>
                  </a:lnTo>
                  <a:lnTo>
                    <a:pt x="77287" y="187635"/>
                  </a:lnTo>
                  <a:lnTo>
                    <a:pt x="61402" y="188590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613555" y="2489200"/>
              <a:ext cx="37946" cy="393701"/>
            </a:xfrm>
            <a:custGeom>
              <a:avLst/>
              <a:gdLst/>
              <a:ahLst/>
              <a:cxnLst/>
              <a:rect l="0" t="0" r="0" b="0"/>
              <a:pathLst>
                <a:path w="37946" h="393701">
                  <a:moveTo>
                    <a:pt x="12545" y="0"/>
                  </a:moveTo>
                  <a:lnTo>
                    <a:pt x="5802" y="20225"/>
                  </a:lnTo>
                  <a:lnTo>
                    <a:pt x="3816" y="31828"/>
                  </a:lnTo>
                  <a:lnTo>
                    <a:pt x="2492" y="45207"/>
                  </a:lnTo>
                  <a:lnTo>
                    <a:pt x="1610" y="59771"/>
                  </a:lnTo>
                  <a:lnTo>
                    <a:pt x="629" y="91006"/>
                  </a:lnTo>
                  <a:lnTo>
                    <a:pt x="0" y="163791"/>
                  </a:lnTo>
                  <a:lnTo>
                    <a:pt x="1359" y="183983"/>
                  </a:lnTo>
                  <a:lnTo>
                    <a:pt x="3676" y="204499"/>
                  </a:lnTo>
                  <a:lnTo>
                    <a:pt x="6632" y="225233"/>
                  </a:lnTo>
                  <a:lnTo>
                    <a:pt x="8603" y="244699"/>
                  </a:lnTo>
                  <a:lnTo>
                    <a:pt x="9917" y="263322"/>
                  </a:lnTo>
                  <a:lnTo>
                    <a:pt x="10793" y="281381"/>
                  </a:lnTo>
                  <a:lnTo>
                    <a:pt x="12788" y="297654"/>
                  </a:lnTo>
                  <a:lnTo>
                    <a:pt x="15529" y="312736"/>
                  </a:lnTo>
                  <a:lnTo>
                    <a:pt x="18767" y="327024"/>
                  </a:lnTo>
                  <a:lnTo>
                    <a:pt x="22338" y="340782"/>
                  </a:lnTo>
                  <a:lnTo>
                    <a:pt x="26129" y="354188"/>
                  </a:lnTo>
                  <a:lnTo>
                    <a:pt x="37945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524500" y="26924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33709" y="12700"/>
                  </a:lnTo>
                  <a:lnTo>
                    <a:pt x="47873" y="11288"/>
                  </a:lnTo>
                  <a:lnTo>
                    <a:pt x="61548" y="8937"/>
                  </a:lnTo>
                  <a:lnTo>
                    <a:pt x="74899" y="5957"/>
                  </a:lnTo>
                  <a:lnTo>
                    <a:pt x="89443" y="3972"/>
                  </a:lnTo>
                  <a:lnTo>
                    <a:pt x="104784" y="264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65800" y="26797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0" y="119414"/>
                  </a:lnTo>
                  <a:lnTo>
                    <a:pt x="1411" y="134642"/>
                  </a:lnTo>
                  <a:lnTo>
                    <a:pt x="3762" y="149028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778500" y="2590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48908" y="2679700"/>
              <a:ext cx="136776" cy="179965"/>
            </a:xfrm>
            <a:custGeom>
              <a:avLst/>
              <a:gdLst/>
              <a:ahLst/>
              <a:cxnLst/>
              <a:rect l="0" t="0" r="0" b="0"/>
              <a:pathLst>
                <a:path w="136776" h="179965">
                  <a:moveTo>
                    <a:pt x="31192" y="0"/>
                  </a:moveTo>
                  <a:lnTo>
                    <a:pt x="24450" y="26967"/>
                  </a:lnTo>
                  <a:lnTo>
                    <a:pt x="21053" y="39145"/>
                  </a:lnTo>
                  <a:lnTo>
                    <a:pt x="13515" y="63964"/>
                  </a:lnTo>
                  <a:lnTo>
                    <a:pt x="1338" y="101737"/>
                  </a:lnTo>
                  <a:lnTo>
                    <a:pt x="0" y="115802"/>
                  </a:lnTo>
                  <a:lnTo>
                    <a:pt x="520" y="130824"/>
                  </a:lnTo>
                  <a:lnTo>
                    <a:pt x="2277" y="146482"/>
                  </a:lnTo>
                  <a:lnTo>
                    <a:pt x="7682" y="158332"/>
                  </a:lnTo>
                  <a:lnTo>
                    <a:pt x="15518" y="167644"/>
                  </a:lnTo>
                  <a:lnTo>
                    <a:pt x="24976" y="175262"/>
                  </a:lnTo>
                  <a:lnTo>
                    <a:pt x="35514" y="178930"/>
                  </a:lnTo>
                  <a:lnTo>
                    <a:pt x="46773" y="179964"/>
                  </a:lnTo>
                  <a:lnTo>
                    <a:pt x="58513" y="179243"/>
                  </a:lnTo>
                  <a:lnTo>
                    <a:pt x="69161" y="175940"/>
                  </a:lnTo>
                  <a:lnTo>
                    <a:pt x="79082" y="170915"/>
                  </a:lnTo>
                  <a:lnTo>
                    <a:pt x="88519" y="164743"/>
                  </a:lnTo>
                  <a:lnTo>
                    <a:pt x="97632" y="157806"/>
                  </a:lnTo>
                  <a:lnTo>
                    <a:pt x="106530" y="150360"/>
                  </a:lnTo>
                  <a:lnTo>
                    <a:pt x="115284" y="142573"/>
                  </a:lnTo>
                  <a:lnTo>
                    <a:pt x="122530" y="131737"/>
                  </a:lnTo>
                  <a:lnTo>
                    <a:pt x="128773" y="118869"/>
                  </a:lnTo>
                  <a:lnTo>
                    <a:pt x="134346" y="104646"/>
                  </a:lnTo>
                  <a:lnTo>
                    <a:pt x="136650" y="89519"/>
                  </a:lnTo>
                  <a:lnTo>
                    <a:pt x="136775" y="73791"/>
                  </a:lnTo>
                  <a:lnTo>
                    <a:pt x="135447" y="57660"/>
                  </a:lnTo>
                  <a:lnTo>
                    <a:pt x="131740" y="44084"/>
                  </a:lnTo>
                  <a:lnTo>
                    <a:pt x="126446" y="32212"/>
                  </a:lnTo>
                  <a:lnTo>
                    <a:pt x="120094" y="21474"/>
                  </a:lnTo>
                  <a:lnTo>
                    <a:pt x="110216" y="14316"/>
                  </a:lnTo>
                  <a:lnTo>
                    <a:pt x="97985" y="9544"/>
                  </a:lnTo>
                  <a:lnTo>
                    <a:pt x="31192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057900" y="2681444"/>
              <a:ext cx="190501" cy="214157"/>
            </a:xfrm>
            <a:custGeom>
              <a:avLst/>
              <a:gdLst/>
              <a:ahLst/>
              <a:cxnLst/>
              <a:rect l="0" t="0" r="0" b="0"/>
              <a:pathLst>
                <a:path w="190501" h="214157">
                  <a:moveTo>
                    <a:pt x="0" y="10956"/>
                  </a:moveTo>
                  <a:lnTo>
                    <a:pt x="0" y="81662"/>
                  </a:lnTo>
                  <a:lnTo>
                    <a:pt x="1411" y="97604"/>
                  </a:lnTo>
                  <a:lnTo>
                    <a:pt x="3762" y="113877"/>
                  </a:lnTo>
                  <a:lnTo>
                    <a:pt x="6741" y="130370"/>
                  </a:lnTo>
                  <a:lnTo>
                    <a:pt x="10138" y="137132"/>
                  </a:lnTo>
                  <a:lnTo>
                    <a:pt x="13814" y="137406"/>
                  </a:lnTo>
                  <a:lnTo>
                    <a:pt x="17676" y="133356"/>
                  </a:lnTo>
                  <a:lnTo>
                    <a:pt x="20251" y="123600"/>
                  </a:lnTo>
                  <a:lnTo>
                    <a:pt x="21967" y="110041"/>
                  </a:lnTo>
                  <a:lnTo>
                    <a:pt x="23111" y="93946"/>
                  </a:lnTo>
                  <a:lnTo>
                    <a:pt x="25285" y="78982"/>
                  </a:lnTo>
                  <a:lnTo>
                    <a:pt x="28145" y="64773"/>
                  </a:lnTo>
                  <a:lnTo>
                    <a:pt x="31463" y="51067"/>
                  </a:lnTo>
                  <a:lnTo>
                    <a:pt x="35087" y="37697"/>
                  </a:lnTo>
                  <a:lnTo>
                    <a:pt x="42875" y="11552"/>
                  </a:lnTo>
                  <a:lnTo>
                    <a:pt x="51161" y="4297"/>
                  </a:lnTo>
                  <a:lnTo>
                    <a:pt x="62329" y="872"/>
                  </a:lnTo>
                  <a:lnTo>
                    <a:pt x="75420" y="0"/>
                  </a:lnTo>
                  <a:lnTo>
                    <a:pt x="86968" y="2241"/>
                  </a:lnTo>
                  <a:lnTo>
                    <a:pt x="97490" y="6557"/>
                  </a:lnTo>
                  <a:lnTo>
                    <a:pt x="107327" y="12256"/>
                  </a:lnTo>
                  <a:lnTo>
                    <a:pt x="118117" y="21701"/>
                  </a:lnTo>
                  <a:lnTo>
                    <a:pt x="129545" y="33641"/>
                  </a:lnTo>
                  <a:lnTo>
                    <a:pt x="141396" y="47246"/>
                  </a:lnTo>
                  <a:lnTo>
                    <a:pt x="150709" y="60549"/>
                  </a:lnTo>
                  <a:lnTo>
                    <a:pt x="158328" y="73651"/>
                  </a:lnTo>
                  <a:lnTo>
                    <a:pt x="164819" y="86619"/>
                  </a:lnTo>
                  <a:lnTo>
                    <a:pt x="170557" y="100909"/>
                  </a:lnTo>
                  <a:lnTo>
                    <a:pt x="175793" y="116080"/>
                  </a:lnTo>
                  <a:lnTo>
                    <a:pt x="180695" y="131839"/>
                  </a:lnTo>
                  <a:lnTo>
                    <a:pt x="183963" y="147989"/>
                  </a:lnTo>
                  <a:lnTo>
                    <a:pt x="186142" y="164400"/>
                  </a:lnTo>
                  <a:lnTo>
                    <a:pt x="190500" y="214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375400" y="26416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50800" y="12700"/>
                  </a:moveTo>
                  <a:lnTo>
                    <a:pt x="39511" y="893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286500" y="2692400"/>
              <a:ext cx="161738" cy="228601"/>
            </a:xfrm>
            <a:custGeom>
              <a:avLst/>
              <a:gdLst/>
              <a:ahLst/>
              <a:cxnLst/>
              <a:rect l="0" t="0" r="0" b="0"/>
              <a:pathLst>
                <a:path w="161738" h="228601">
                  <a:moveTo>
                    <a:pt x="0" y="0"/>
                  </a:moveTo>
                  <a:lnTo>
                    <a:pt x="13484" y="20225"/>
                  </a:lnTo>
                  <a:lnTo>
                    <a:pt x="21689" y="29006"/>
                  </a:lnTo>
                  <a:lnTo>
                    <a:pt x="31393" y="37682"/>
                  </a:lnTo>
                  <a:lnTo>
                    <a:pt x="42095" y="46287"/>
                  </a:lnTo>
                  <a:lnTo>
                    <a:pt x="84125" y="78626"/>
                  </a:lnTo>
                  <a:lnTo>
                    <a:pt x="98417" y="90517"/>
                  </a:lnTo>
                  <a:lnTo>
                    <a:pt x="112178" y="102678"/>
                  </a:lnTo>
                  <a:lnTo>
                    <a:pt x="125585" y="115018"/>
                  </a:lnTo>
                  <a:lnTo>
                    <a:pt x="137345" y="127479"/>
                  </a:lnTo>
                  <a:lnTo>
                    <a:pt x="148008" y="140019"/>
                  </a:lnTo>
                  <a:lnTo>
                    <a:pt x="157938" y="152612"/>
                  </a:lnTo>
                  <a:lnTo>
                    <a:pt x="161737" y="163830"/>
                  </a:lnTo>
                  <a:lnTo>
                    <a:pt x="161446" y="174131"/>
                  </a:lnTo>
                  <a:lnTo>
                    <a:pt x="158431" y="183821"/>
                  </a:lnTo>
                  <a:lnTo>
                    <a:pt x="152187" y="193102"/>
                  </a:lnTo>
                  <a:lnTo>
                    <a:pt x="143791" y="202113"/>
                  </a:lnTo>
                  <a:lnTo>
                    <a:pt x="133960" y="210941"/>
                  </a:lnTo>
                  <a:lnTo>
                    <a:pt x="120351" y="216828"/>
                  </a:lnTo>
                  <a:lnTo>
                    <a:pt x="104223" y="220752"/>
                  </a:lnTo>
                  <a:lnTo>
                    <a:pt x="508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47962" y="3639786"/>
            <a:ext cx="450539" cy="500415"/>
            <a:chOff x="247962" y="3639786"/>
            <a:chExt cx="450539" cy="500415"/>
          </a:xfrm>
        </p:grpSpPr>
        <p:sp>
          <p:nvSpPr>
            <p:cNvPr id="81" name="Freeform 80"/>
            <p:cNvSpPr/>
            <p:nvPr/>
          </p:nvSpPr>
          <p:spPr>
            <a:xfrm>
              <a:off x="247962" y="3639786"/>
              <a:ext cx="294146" cy="500415"/>
            </a:xfrm>
            <a:custGeom>
              <a:avLst/>
              <a:gdLst/>
              <a:ahLst/>
              <a:cxnLst/>
              <a:rect l="0" t="0" r="0" b="0"/>
              <a:pathLst>
                <a:path w="294146" h="500415">
                  <a:moveTo>
                    <a:pt x="56838" y="119414"/>
                  </a:moveTo>
                  <a:lnTo>
                    <a:pt x="63579" y="92445"/>
                  </a:lnTo>
                  <a:lnTo>
                    <a:pt x="68388" y="81679"/>
                  </a:lnTo>
                  <a:lnTo>
                    <a:pt x="74415" y="71680"/>
                  </a:lnTo>
                  <a:lnTo>
                    <a:pt x="81256" y="62191"/>
                  </a:lnTo>
                  <a:lnTo>
                    <a:pt x="90050" y="53043"/>
                  </a:lnTo>
                  <a:lnTo>
                    <a:pt x="100146" y="44122"/>
                  </a:lnTo>
                  <a:lnTo>
                    <a:pt x="111110" y="35352"/>
                  </a:lnTo>
                  <a:lnTo>
                    <a:pt x="122652" y="28095"/>
                  </a:lnTo>
                  <a:lnTo>
                    <a:pt x="134581" y="21846"/>
                  </a:lnTo>
                  <a:lnTo>
                    <a:pt x="146766" y="16268"/>
                  </a:lnTo>
                  <a:lnTo>
                    <a:pt x="159123" y="11139"/>
                  </a:lnTo>
                  <a:lnTo>
                    <a:pt x="171595" y="6308"/>
                  </a:lnTo>
                  <a:lnTo>
                    <a:pt x="184142" y="1677"/>
                  </a:lnTo>
                  <a:lnTo>
                    <a:pt x="196741" y="0"/>
                  </a:lnTo>
                  <a:lnTo>
                    <a:pt x="209373" y="294"/>
                  </a:lnTo>
                  <a:lnTo>
                    <a:pt x="222028" y="1900"/>
                  </a:lnTo>
                  <a:lnTo>
                    <a:pt x="234698" y="7204"/>
                  </a:lnTo>
                  <a:lnTo>
                    <a:pt x="247378" y="14975"/>
                  </a:lnTo>
                  <a:lnTo>
                    <a:pt x="260064" y="24388"/>
                  </a:lnTo>
                  <a:lnTo>
                    <a:pt x="269933" y="34896"/>
                  </a:lnTo>
                  <a:lnTo>
                    <a:pt x="277923" y="46135"/>
                  </a:lnTo>
                  <a:lnTo>
                    <a:pt x="284661" y="57861"/>
                  </a:lnTo>
                  <a:lnTo>
                    <a:pt x="289153" y="72734"/>
                  </a:lnTo>
                  <a:lnTo>
                    <a:pt x="292148" y="89705"/>
                  </a:lnTo>
                  <a:lnTo>
                    <a:pt x="294145" y="108075"/>
                  </a:lnTo>
                  <a:lnTo>
                    <a:pt x="294064" y="124554"/>
                  </a:lnTo>
                  <a:lnTo>
                    <a:pt x="292600" y="139774"/>
                  </a:lnTo>
                  <a:lnTo>
                    <a:pt x="290212" y="154154"/>
                  </a:lnTo>
                  <a:lnTo>
                    <a:pt x="287210" y="167974"/>
                  </a:lnTo>
                  <a:lnTo>
                    <a:pt x="283797" y="181421"/>
                  </a:lnTo>
                  <a:lnTo>
                    <a:pt x="280110" y="194618"/>
                  </a:lnTo>
                  <a:lnTo>
                    <a:pt x="272251" y="220571"/>
                  </a:lnTo>
                  <a:lnTo>
                    <a:pt x="268180" y="233419"/>
                  </a:lnTo>
                  <a:lnTo>
                    <a:pt x="261233" y="246217"/>
                  </a:lnTo>
                  <a:lnTo>
                    <a:pt x="252368" y="258983"/>
                  </a:lnTo>
                  <a:lnTo>
                    <a:pt x="242224" y="271726"/>
                  </a:lnTo>
                  <a:lnTo>
                    <a:pt x="234051" y="284455"/>
                  </a:lnTo>
                  <a:lnTo>
                    <a:pt x="227191" y="297175"/>
                  </a:lnTo>
                  <a:lnTo>
                    <a:pt x="221206" y="309888"/>
                  </a:lnTo>
                  <a:lnTo>
                    <a:pt x="212983" y="324007"/>
                  </a:lnTo>
                  <a:lnTo>
                    <a:pt x="203268" y="339065"/>
                  </a:lnTo>
                  <a:lnTo>
                    <a:pt x="192558" y="354748"/>
                  </a:lnTo>
                  <a:lnTo>
                    <a:pt x="182596" y="368025"/>
                  </a:lnTo>
                  <a:lnTo>
                    <a:pt x="173132" y="379699"/>
                  </a:lnTo>
                  <a:lnTo>
                    <a:pt x="164000" y="390304"/>
                  </a:lnTo>
                  <a:lnTo>
                    <a:pt x="153679" y="400196"/>
                  </a:lnTo>
                  <a:lnTo>
                    <a:pt x="142565" y="409613"/>
                  </a:lnTo>
                  <a:lnTo>
                    <a:pt x="130923" y="418713"/>
                  </a:lnTo>
                  <a:lnTo>
                    <a:pt x="120339" y="427602"/>
                  </a:lnTo>
                  <a:lnTo>
                    <a:pt x="110461" y="436350"/>
                  </a:lnTo>
                  <a:lnTo>
                    <a:pt x="101053" y="445004"/>
                  </a:lnTo>
                  <a:lnTo>
                    <a:pt x="89137" y="452185"/>
                  </a:lnTo>
                  <a:lnTo>
                    <a:pt x="75548" y="458384"/>
                  </a:lnTo>
                  <a:lnTo>
                    <a:pt x="60845" y="463927"/>
                  </a:lnTo>
                  <a:lnTo>
                    <a:pt x="46809" y="466211"/>
                  </a:lnTo>
                  <a:lnTo>
                    <a:pt x="33218" y="466323"/>
                  </a:lnTo>
                  <a:lnTo>
                    <a:pt x="19925" y="464987"/>
                  </a:lnTo>
                  <a:lnTo>
                    <a:pt x="11062" y="458451"/>
                  </a:lnTo>
                  <a:lnTo>
                    <a:pt x="5154" y="448450"/>
                  </a:lnTo>
                  <a:lnTo>
                    <a:pt x="1215" y="436138"/>
                  </a:lnTo>
                  <a:lnTo>
                    <a:pt x="0" y="422285"/>
                  </a:lnTo>
                  <a:lnTo>
                    <a:pt x="602" y="407406"/>
                  </a:lnTo>
                  <a:lnTo>
                    <a:pt x="2414" y="391841"/>
                  </a:lnTo>
                  <a:lnTo>
                    <a:pt x="6444" y="377232"/>
                  </a:lnTo>
                  <a:lnTo>
                    <a:pt x="11953" y="363259"/>
                  </a:lnTo>
                  <a:lnTo>
                    <a:pt x="18448" y="349711"/>
                  </a:lnTo>
                  <a:lnTo>
                    <a:pt x="25600" y="337856"/>
                  </a:lnTo>
                  <a:lnTo>
                    <a:pt x="33190" y="327131"/>
                  </a:lnTo>
                  <a:lnTo>
                    <a:pt x="41073" y="317158"/>
                  </a:lnTo>
                  <a:lnTo>
                    <a:pt x="50561" y="309099"/>
                  </a:lnTo>
                  <a:lnTo>
                    <a:pt x="61120" y="302315"/>
                  </a:lnTo>
                  <a:lnTo>
                    <a:pt x="72392" y="296381"/>
                  </a:lnTo>
                  <a:lnTo>
                    <a:pt x="84141" y="293837"/>
                  </a:lnTo>
                  <a:lnTo>
                    <a:pt x="96206" y="293551"/>
                  </a:lnTo>
                  <a:lnTo>
                    <a:pt x="108483" y="294772"/>
                  </a:lnTo>
                  <a:lnTo>
                    <a:pt x="119490" y="298408"/>
                  </a:lnTo>
                  <a:lnTo>
                    <a:pt x="129650" y="303654"/>
                  </a:lnTo>
                  <a:lnTo>
                    <a:pt x="139246" y="309974"/>
                  </a:lnTo>
                  <a:lnTo>
                    <a:pt x="148466" y="317009"/>
                  </a:lnTo>
                  <a:lnTo>
                    <a:pt x="157434" y="324522"/>
                  </a:lnTo>
                  <a:lnTo>
                    <a:pt x="166235" y="332352"/>
                  </a:lnTo>
                  <a:lnTo>
                    <a:pt x="174925" y="341806"/>
                  </a:lnTo>
                  <a:lnTo>
                    <a:pt x="183540" y="352342"/>
                  </a:lnTo>
                  <a:lnTo>
                    <a:pt x="192106" y="363599"/>
                  </a:lnTo>
                  <a:lnTo>
                    <a:pt x="199228" y="376748"/>
                  </a:lnTo>
                  <a:lnTo>
                    <a:pt x="205386" y="391159"/>
                  </a:lnTo>
                  <a:lnTo>
                    <a:pt x="220796" y="434645"/>
                  </a:lnTo>
                  <a:lnTo>
                    <a:pt x="234638" y="500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85800" y="3987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346200" y="3454400"/>
            <a:ext cx="7760498" cy="2832101"/>
            <a:chOff x="1346200" y="3454400"/>
            <a:chExt cx="7760498" cy="2832101"/>
          </a:xfrm>
        </p:grpSpPr>
        <p:sp>
          <p:nvSpPr>
            <p:cNvPr id="84" name="Freeform 83"/>
            <p:cNvSpPr/>
            <p:nvPr/>
          </p:nvSpPr>
          <p:spPr>
            <a:xfrm>
              <a:off x="1471381" y="3454400"/>
              <a:ext cx="268520" cy="520701"/>
            </a:xfrm>
            <a:custGeom>
              <a:avLst/>
              <a:gdLst/>
              <a:ahLst/>
              <a:cxnLst/>
              <a:rect l="0" t="0" r="0" b="0"/>
              <a:pathLst>
                <a:path w="268520" h="520701">
                  <a:moveTo>
                    <a:pt x="268519" y="0"/>
                  </a:moveTo>
                  <a:lnTo>
                    <a:pt x="241551" y="6742"/>
                  </a:lnTo>
                  <a:lnTo>
                    <a:pt x="226551" y="8728"/>
                  </a:lnTo>
                  <a:lnTo>
                    <a:pt x="209496" y="10052"/>
                  </a:lnTo>
                  <a:lnTo>
                    <a:pt x="191070" y="10934"/>
                  </a:lnTo>
                  <a:lnTo>
                    <a:pt x="173142" y="12934"/>
                  </a:lnTo>
                  <a:lnTo>
                    <a:pt x="155545" y="15678"/>
                  </a:lnTo>
                  <a:lnTo>
                    <a:pt x="138169" y="18919"/>
                  </a:lnTo>
                  <a:lnTo>
                    <a:pt x="103812" y="26282"/>
                  </a:lnTo>
                  <a:lnTo>
                    <a:pt x="86747" y="30221"/>
                  </a:lnTo>
                  <a:lnTo>
                    <a:pt x="69727" y="32847"/>
                  </a:lnTo>
                  <a:lnTo>
                    <a:pt x="52735" y="34598"/>
                  </a:lnTo>
                  <a:lnTo>
                    <a:pt x="35763" y="35765"/>
                  </a:lnTo>
                  <a:lnTo>
                    <a:pt x="23037" y="40776"/>
                  </a:lnTo>
                  <a:lnTo>
                    <a:pt x="13142" y="48351"/>
                  </a:lnTo>
                  <a:lnTo>
                    <a:pt x="5134" y="57634"/>
                  </a:lnTo>
                  <a:lnTo>
                    <a:pt x="1207" y="68055"/>
                  </a:lnTo>
                  <a:lnTo>
                    <a:pt x="0" y="79237"/>
                  </a:lnTo>
                  <a:lnTo>
                    <a:pt x="606" y="90925"/>
                  </a:lnTo>
                  <a:lnTo>
                    <a:pt x="1279" y="118962"/>
                  </a:lnTo>
                  <a:lnTo>
                    <a:pt x="1459" y="134341"/>
                  </a:lnTo>
                  <a:lnTo>
                    <a:pt x="2990" y="148828"/>
                  </a:lnTo>
                  <a:lnTo>
                    <a:pt x="5422" y="162718"/>
                  </a:lnTo>
                  <a:lnTo>
                    <a:pt x="11887" y="190852"/>
                  </a:lnTo>
                  <a:lnTo>
                    <a:pt x="19464" y="222171"/>
                  </a:lnTo>
                  <a:lnTo>
                    <a:pt x="23460" y="237014"/>
                  </a:lnTo>
                  <a:lnTo>
                    <a:pt x="31663" y="264795"/>
                  </a:lnTo>
                  <a:lnTo>
                    <a:pt x="34415" y="280952"/>
                  </a:lnTo>
                  <a:lnTo>
                    <a:pt x="36249" y="298779"/>
                  </a:lnTo>
                  <a:lnTo>
                    <a:pt x="37472" y="317719"/>
                  </a:lnTo>
                  <a:lnTo>
                    <a:pt x="38831" y="353816"/>
                  </a:lnTo>
                  <a:lnTo>
                    <a:pt x="39194" y="371344"/>
                  </a:lnTo>
                  <a:lnTo>
                    <a:pt x="38024" y="390085"/>
                  </a:lnTo>
                  <a:lnTo>
                    <a:pt x="35833" y="409634"/>
                  </a:lnTo>
                  <a:lnTo>
                    <a:pt x="32962" y="429722"/>
                  </a:lnTo>
                  <a:lnTo>
                    <a:pt x="31047" y="448759"/>
                  </a:lnTo>
                  <a:lnTo>
                    <a:pt x="29771" y="467095"/>
                  </a:lnTo>
                  <a:lnTo>
                    <a:pt x="27219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346200" y="37973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25400"/>
                  </a:moveTo>
                  <a:lnTo>
                    <a:pt x="33709" y="18657"/>
                  </a:lnTo>
                  <a:lnTo>
                    <a:pt x="49284" y="16671"/>
                  </a:lnTo>
                  <a:lnTo>
                    <a:pt x="65311" y="15347"/>
                  </a:lnTo>
                  <a:lnTo>
                    <a:pt x="81641" y="14465"/>
                  </a:lnTo>
                  <a:lnTo>
                    <a:pt x="98171" y="12465"/>
                  </a:lnTo>
                  <a:lnTo>
                    <a:pt x="114836" y="9721"/>
                  </a:lnTo>
                  <a:lnTo>
                    <a:pt x="131591" y="6480"/>
                  </a:lnTo>
                  <a:lnTo>
                    <a:pt x="148405" y="4320"/>
                  </a:lnTo>
                  <a:lnTo>
                    <a:pt x="165259" y="288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719883" y="3810000"/>
              <a:ext cx="20018" cy="190501"/>
            </a:xfrm>
            <a:custGeom>
              <a:avLst/>
              <a:gdLst/>
              <a:ahLst/>
              <a:cxnLst/>
              <a:rect l="0" t="0" r="0" b="0"/>
              <a:pathLst>
                <a:path w="20018" h="190501">
                  <a:moveTo>
                    <a:pt x="7317" y="0"/>
                  </a:moveTo>
                  <a:lnTo>
                    <a:pt x="7317" y="33709"/>
                  </a:lnTo>
                  <a:lnTo>
                    <a:pt x="5905" y="49284"/>
                  </a:lnTo>
                  <a:lnTo>
                    <a:pt x="3554" y="65311"/>
                  </a:lnTo>
                  <a:lnTo>
                    <a:pt x="574" y="81641"/>
                  </a:lnTo>
                  <a:lnTo>
                    <a:pt x="0" y="98171"/>
                  </a:lnTo>
                  <a:lnTo>
                    <a:pt x="1028" y="114836"/>
                  </a:lnTo>
                  <a:lnTo>
                    <a:pt x="20017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739900" y="3721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859583" y="3771900"/>
              <a:ext cx="121618" cy="180714"/>
            </a:xfrm>
            <a:custGeom>
              <a:avLst/>
              <a:gdLst/>
              <a:ahLst/>
              <a:cxnLst/>
              <a:rect l="0" t="0" r="0" b="0"/>
              <a:pathLst>
                <a:path w="121618" h="180714">
                  <a:moveTo>
                    <a:pt x="7317" y="76200"/>
                  </a:moveTo>
                  <a:lnTo>
                    <a:pt x="7317" y="103168"/>
                  </a:lnTo>
                  <a:lnTo>
                    <a:pt x="5905" y="115345"/>
                  </a:lnTo>
                  <a:lnTo>
                    <a:pt x="3554" y="127696"/>
                  </a:lnTo>
                  <a:lnTo>
                    <a:pt x="574" y="140164"/>
                  </a:lnTo>
                  <a:lnTo>
                    <a:pt x="0" y="152709"/>
                  </a:lnTo>
                  <a:lnTo>
                    <a:pt x="1028" y="165306"/>
                  </a:lnTo>
                  <a:lnTo>
                    <a:pt x="3124" y="177937"/>
                  </a:lnTo>
                  <a:lnTo>
                    <a:pt x="4521" y="180713"/>
                  </a:lnTo>
                  <a:lnTo>
                    <a:pt x="5453" y="176920"/>
                  </a:lnTo>
                  <a:lnTo>
                    <a:pt x="6074" y="168747"/>
                  </a:lnTo>
                  <a:lnTo>
                    <a:pt x="7899" y="159064"/>
                  </a:lnTo>
                  <a:lnTo>
                    <a:pt x="10527" y="148376"/>
                  </a:lnTo>
                  <a:lnTo>
                    <a:pt x="17210" y="123800"/>
                  </a:lnTo>
                  <a:lnTo>
                    <a:pt x="24884" y="94063"/>
                  </a:lnTo>
                  <a:lnTo>
                    <a:pt x="30317" y="81053"/>
                  </a:lnTo>
                  <a:lnTo>
                    <a:pt x="36761" y="69557"/>
                  </a:lnTo>
                  <a:lnTo>
                    <a:pt x="43880" y="59071"/>
                  </a:lnTo>
                  <a:lnTo>
                    <a:pt x="51448" y="49259"/>
                  </a:lnTo>
                  <a:lnTo>
                    <a:pt x="59315" y="39894"/>
                  </a:lnTo>
                  <a:lnTo>
                    <a:pt x="67382" y="30829"/>
                  </a:lnTo>
                  <a:lnTo>
                    <a:pt x="76994" y="23375"/>
                  </a:lnTo>
                  <a:lnTo>
                    <a:pt x="87635" y="16994"/>
                  </a:lnTo>
                  <a:lnTo>
                    <a:pt x="1216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260600" y="3797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20900" y="3810000"/>
              <a:ext cx="192039" cy="231072"/>
            </a:xfrm>
            <a:custGeom>
              <a:avLst/>
              <a:gdLst/>
              <a:ahLst/>
              <a:cxnLst/>
              <a:rect l="0" t="0" r="0" b="0"/>
              <a:pathLst>
                <a:path w="192039" h="231072">
                  <a:moveTo>
                    <a:pt x="50800" y="0"/>
                  </a:moveTo>
                  <a:lnTo>
                    <a:pt x="30574" y="13484"/>
                  </a:lnTo>
                  <a:lnTo>
                    <a:pt x="28849" y="20278"/>
                  </a:lnTo>
                  <a:lnTo>
                    <a:pt x="31932" y="27630"/>
                  </a:lnTo>
                  <a:lnTo>
                    <a:pt x="38221" y="35353"/>
                  </a:lnTo>
                  <a:lnTo>
                    <a:pt x="48059" y="41913"/>
                  </a:lnTo>
                  <a:lnTo>
                    <a:pt x="60261" y="47697"/>
                  </a:lnTo>
                  <a:lnTo>
                    <a:pt x="74041" y="52964"/>
                  </a:lnTo>
                  <a:lnTo>
                    <a:pt x="87460" y="59299"/>
                  </a:lnTo>
                  <a:lnTo>
                    <a:pt x="100640" y="66344"/>
                  </a:lnTo>
                  <a:lnTo>
                    <a:pt x="113660" y="73862"/>
                  </a:lnTo>
                  <a:lnTo>
                    <a:pt x="123751" y="83108"/>
                  </a:lnTo>
                  <a:lnTo>
                    <a:pt x="131889" y="93505"/>
                  </a:lnTo>
                  <a:lnTo>
                    <a:pt x="138726" y="104670"/>
                  </a:lnTo>
                  <a:lnTo>
                    <a:pt x="146106" y="114936"/>
                  </a:lnTo>
                  <a:lnTo>
                    <a:pt x="153848" y="124601"/>
                  </a:lnTo>
                  <a:lnTo>
                    <a:pt x="161832" y="133867"/>
                  </a:lnTo>
                  <a:lnTo>
                    <a:pt x="169977" y="142867"/>
                  </a:lnTo>
                  <a:lnTo>
                    <a:pt x="186552" y="160392"/>
                  </a:lnTo>
                  <a:lnTo>
                    <a:pt x="190690" y="171839"/>
                  </a:lnTo>
                  <a:lnTo>
                    <a:pt x="192038" y="185115"/>
                  </a:lnTo>
                  <a:lnTo>
                    <a:pt x="191525" y="199610"/>
                  </a:lnTo>
                  <a:lnTo>
                    <a:pt x="185539" y="210684"/>
                  </a:lnTo>
                  <a:lnTo>
                    <a:pt x="175903" y="219478"/>
                  </a:lnTo>
                  <a:lnTo>
                    <a:pt x="163835" y="226752"/>
                  </a:lnTo>
                  <a:lnTo>
                    <a:pt x="150146" y="230190"/>
                  </a:lnTo>
                  <a:lnTo>
                    <a:pt x="135375" y="231071"/>
                  </a:lnTo>
                  <a:lnTo>
                    <a:pt x="119883" y="230247"/>
                  </a:lnTo>
                  <a:lnTo>
                    <a:pt x="102500" y="228287"/>
                  </a:lnTo>
                  <a:lnTo>
                    <a:pt x="83855" y="22556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514600" y="3594100"/>
              <a:ext cx="25401" cy="444501"/>
            </a:xfrm>
            <a:custGeom>
              <a:avLst/>
              <a:gdLst/>
              <a:ahLst/>
              <a:cxnLst/>
              <a:rect l="0" t="0" r="0" b="0"/>
              <a:pathLst>
                <a:path w="25401" h="444501">
                  <a:moveTo>
                    <a:pt x="0" y="0"/>
                  </a:moveTo>
                  <a:lnTo>
                    <a:pt x="0" y="81641"/>
                  </a:lnTo>
                  <a:lnTo>
                    <a:pt x="1411" y="98171"/>
                  </a:lnTo>
                  <a:lnTo>
                    <a:pt x="3762" y="114836"/>
                  </a:lnTo>
                  <a:lnTo>
                    <a:pt x="6742" y="131591"/>
                  </a:lnTo>
                  <a:lnTo>
                    <a:pt x="8727" y="149816"/>
                  </a:lnTo>
                  <a:lnTo>
                    <a:pt x="10051" y="169021"/>
                  </a:lnTo>
                  <a:lnTo>
                    <a:pt x="10934" y="188881"/>
                  </a:lnTo>
                  <a:lnTo>
                    <a:pt x="12934" y="207765"/>
                  </a:lnTo>
                  <a:lnTo>
                    <a:pt x="15678" y="225998"/>
                  </a:lnTo>
                  <a:lnTo>
                    <a:pt x="18918" y="243799"/>
                  </a:lnTo>
                  <a:lnTo>
                    <a:pt x="19668" y="261310"/>
                  </a:lnTo>
                  <a:lnTo>
                    <a:pt x="18756" y="278629"/>
                  </a:lnTo>
                  <a:lnTo>
                    <a:pt x="16737" y="295819"/>
                  </a:lnTo>
                  <a:lnTo>
                    <a:pt x="15391" y="312924"/>
                  </a:lnTo>
                  <a:lnTo>
                    <a:pt x="14494" y="329971"/>
                  </a:lnTo>
                  <a:lnTo>
                    <a:pt x="13896" y="346981"/>
                  </a:lnTo>
                  <a:lnTo>
                    <a:pt x="14908" y="362554"/>
                  </a:lnTo>
                  <a:lnTo>
                    <a:pt x="16994" y="377169"/>
                  </a:lnTo>
                  <a:lnTo>
                    <a:pt x="254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387600" y="384810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25400"/>
                  </a:moveTo>
                  <a:lnTo>
                    <a:pt x="53029" y="7723"/>
                  </a:lnTo>
                  <a:lnTo>
                    <a:pt x="66397" y="5148"/>
                  </a:lnTo>
                  <a:lnTo>
                    <a:pt x="80953" y="3432"/>
                  </a:lnTo>
                  <a:lnTo>
                    <a:pt x="96302" y="2288"/>
                  </a:lnTo>
                  <a:lnTo>
                    <a:pt x="112179" y="1525"/>
                  </a:lnTo>
                  <a:lnTo>
                    <a:pt x="144872" y="677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025442" y="3838734"/>
              <a:ext cx="200359" cy="504667"/>
            </a:xfrm>
            <a:custGeom>
              <a:avLst/>
              <a:gdLst/>
              <a:ahLst/>
              <a:cxnLst/>
              <a:rect l="0" t="0" r="0" b="0"/>
              <a:pathLst>
                <a:path w="200359" h="504667">
                  <a:moveTo>
                    <a:pt x="200358" y="47466"/>
                  </a:moveTo>
                  <a:lnTo>
                    <a:pt x="193615" y="27240"/>
                  </a:lnTo>
                  <a:lnTo>
                    <a:pt x="187396" y="19870"/>
                  </a:lnTo>
                  <a:lnTo>
                    <a:pt x="179017" y="13547"/>
                  </a:lnTo>
                  <a:lnTo>
                    <a:pt x="169197" y="7919"/>
                  </a:lnTo>
                  <a:lnTo>
                    <a:pt x="157006" y="4168"/>
                  </a:lnTo>
                  <a:lnTo>
                    <a:pt x="143234" y="1668"/>
                  </a:lnTo>
                  <a:lnTo>
                    <a:pt x="128409" y="0"/>
                  </a:lnTo>
                  <a:lnTo>
                    <a:pt x="114292" y="300"/>
                  </a:lnTo>
                  <a:lnTo>
                    <a:pt x="100647" y="1911"/>
                  </a:lnTo>
                  <a:lnTo>
                    <a:pt x="87317" y="4396"/>
                  </a:lnTo>
                  <a:lnTo>
                    <a:pt x="75608" y="10286"/>
                  </a:lnTo>
                  <a:lnTo>
                    <a:pt x="64980" y="18446"/>
                  </a:lnTo>
                  <a:lnTo>
                    <a:pt x="14161" y="68701"/>
                  </a:lnTo>
                  <a:lnTo>
                    <a:pt x="5671" y="84200"/>
                  </a:lnTo>
                  <a:lnTo>
                    <a:pt x="1422" y="100177"/>
                  </a:lnTo>
                  <a:lnTo>
                    <a:pt x="0" y="116474"/>
                  </a:lnTo>
                  <a:lnTo>
                    <a:pt x="464" y="132982"/>
                  </a:lnTo>
                  <a:lnTo>
                    <a:pt x="2184" y="149632"/>
                  </a:lnTo>
                  <a:lnTo>
                    <a:pt x="4742" y="166376"/>
                  </a:lnTo>
                  <a:lnTo>
                    <a:pt x="10680" y="178950"/>
                  </a:lnTo>
                  <a:lnTo>
                    <a:pt x="18873" y="188744"/>
                  </a:lnTo>
                  <a:lnTo>
                    <a:pt x="28568" y="196685"/>
                  </a:lnTo>
                  <a:lnTo>
                    <a:pt x="39264" y="200567"/>
                  </a:lnTo>
                  <a:lnTo>
                    <a:pt x="50628" y="201744"/>
                  </a:lnTo>
                  <a:lnTo>
                    <a:pt x="62438" y="201118"/>
                  </a:lnTo>
                  <a:lnTo>
                    <a:pt x="73133" y="196467"/>
                  </a:lnTo>
                  <a:lnTo>
                    <a:pt x="83086" y="189133"/>
                  </a:lnTo>
                  <a:lnTo>
                    <a:pt x="92543" y="180011"/>
                  </a:lnTo>
                  <a:lnTo>
                    <a:pt x="100259" y="169696"/>
                  </a:lnTo>
                  <a:lnTo>
                    <a:pt x="106814" y="158586"/>
                  </a:lnTo>
                  <a:lnTo>
                    <a:pt x="112595" y="146945"/>
                  </a:lnTo>
                  <a:lnTo>
                    <a:pt x="117860" y="134952"/>
                  </a:lnTo>
                  <a:lnTo>
                    <a:pt x="122782" y="122723"/>
                  </a:lnTo>
                  <a:lnTo>
                    <a:pt x="127474" y="110337"/>
                  </a:lnTo>
                  <a:lnTo>
                    <a:pt x="134835" y="99258"/>
                  </a:lnTo>
                  <a:lnTo>
                    <a:pt x="143976" y="89049"/>
                  </a:lnTo>
                  <a:lnTo>
                    <a:pt x="154303" y="79421"/>
                  </a:lnTo>
                  <a:lnTo>
                    <a:pt x="156955" y="75825"/>
                  </a:lnTo>
                  <a:lnTo>
                    <a:pt x="154489" y="76250"/>
                  </a:lnTo>
                  <a:lnTo>
                    <a:pt x="148612" y="79355"/>
                  </a:lnTo>
                  <a:lnTo>
                    <a:pt x="146105" y="87070"/>
                  </a:lnTo>
                  <a:lnTo>
                    <a:pt x="145845" y="97857"/>
                  </a:lnTo>
                  <a:lnTo>
                    <a:pt x="147082" y="110693"/>
                  </a:lnTo>
                  <a:lnTo>
                    <a:pt x="147907" y="124895"/>
                  </a:lnTo>
                  <a:lnTo>
                    <a:pt x="148824" y="155727"/>
                  </a:lnTo>
                  <a:lnTo>
                    <a:pt x="150480" y="171851"/>
                  </a:lnTo>
                  <a:lnTo>
                    <a:pt x="152995" y="188245"/>
                  </a:lnTo>
                  <a:lnTo>
                    <a:pt x="167170" y="261854"/>
                  </a:lnTo>
                  <a:lnTo>
                    <a:pt x="175259" y="298912"/>
                  </a:lnTo>
                  <a:lnTo>
                    <a:pt x="179392" y="316697"/>
                  </a:lnTo>
                  <a:lnTo>
                    <a:pt x="182147" y="335608"/>
                  </a:lnTo>
                  <a:lnTo>
                    <a:pt x="183984" y="355272"/>
                  </a:lnTo>
                  <a:lnTo>
                    <a:pt x="185208" y="375437"/>
                  </a:lnTo>
                  <a:lnTo>
                    <a:pt x="184614" y="394524"/>
                  </a:lnTo>
                  <a:lnTo>
                    <a:pt x="182806" y="412893"/>
                  </a:lnTo>
                  <a:lnTo>
                    <a:pt x="180190" y="430784"/>
                  </a:lnTo>
                  <a:lnTo>
                    <a:pt x="175624" y="445533"/>
                  </a:lnTo>
                  <a:lnTo>
                    <a:pt x="169757" y="458188"/>
                  </a:lnTo>
                  <a:lnTo>
                    <a:pt x="163024" y="469447"/>
                  </a:lnTo>
                  <a:lnTo>
                    <a:pt x="154302" y="478364"/>
                  </a:lnTo>
                  <a:lnTo>
                    <a:pt x="144254" y="485721"/>
                  </a:lnTo>
                  <a:lnTo>
                    <a:pt x="111458" y="5046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63900" y="3848100"/>
              <a:ext cx="114301" cy="198171"/>
            </a:xfrm>
            <a:custGeom>
              <a:avLst/>
              <a:gdLst/>
              <a:ahLst/>
              <a:cxnLst/>
              <a:rect l="0" t="0" r="0" b="0"/>
              <a:pathLst>
                <a:path w="114301" h="198171">
                  <a:moveTo>
                    <a:pt x="0" y="76200"/>
                  </a:moveTo>
                  <a:lnTo>
                    <a:pt x="0" y="103168"/>
                  </a:lnTo>
                  <a:lnTo>
                    <a:pt x="1411" y="115345"/>
                  </a:lnTo>
                  <a:lnTo>
                    <a:pt x="3762" y="127696"/>
                  </a:lnTo>
                  <a:lnTo>
                    <a:pt x="6742" y="140164"/>
                  </a:lnTo>
                  <a:lnTo>
                    <a:pt x="8728" y="155531"/>
                  </a:lnTo>
                  <a:lnTo>
                    <a:pt x="10052" y="172832"/>
                  </a:lnTo>
                  <a:lnTo>
                    <a:pt x="10934" y="191421"/>
                  </a:lnTo>
                  <a:lnTo>
                    <a:pt x="11523" y="198170"/>
                  </a:lnTo>
                  <a:lnTo>
                    <a:pt x="11915" y="197024"/>
                  </a:lnTo>
                  <a:lnTo>
                    <a:pt x="12177" y="190616"/>
                  </a:lnTo>
                  <a:lnTo>
                    <a:pt x="12544" y="147887"/>
                  </a:lnTo>
                  <a:lnTo>
                    <a:pt x="15418" y="132458"/>
                  </a:lnTo>
                  <a:lnTo>
                    <a:pt x="20156" y="117938"/>
                  </a:lnTo>
                  <a:lnTo>
                    <a:pt x="26137" y="104026"/>
                  </a:lnTo>
                  <a:lnTo>
                    <a:pt x="32947" y="91928"/>
                  </a:lnTo>
                  <a:lnTo>
                    <a:pt x="40309" y="81041"/>
                  </a:lnTo>
                  <a:lnTo>
                    <a:pt x="48039" y="70960"/>
                  </a:lnTo>
                  <a:lnTo>
                    <a:pt x="56015" y="61418"/>
                  </a:lnTo>
                  <a:lnTo>
                    <a:pt x="64154" y="52234"/>
                  </a:lnTo>
                  <a:lnTo>
                    <a:pt x="80724" y="34504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475682" y="3886200"/>
              <a:ext cx="168922" cy="206725"/>
            </a:xfrm>
            <a:custGeom>
              <a:avLst/>
              <a:gdLst/>
              <a:ahLst/>
              <a:cxnLst/>
              <a:rect l="0" t="0" r="0" b="0"/>
              <a:pathLst>
                <a:path w="168922" h="206725">
                  <a:moveTo>
                    <a:pt x="80318" y="0"/>
                  </a:moveTo>
                  <a:lnTo>
                    <a:pt x="66833" y="20225"/>
                  </a:lnTo>
                  <a:lnTo>
                    <a:pt x="60039" y="29005"/>
                  </a:lnTo>
                  <a:lnTo>
                    <a:pt x="52687" y="37681"/>
                  </a:lnTo>
                  <a:lnTo>
                    <a:pt x="44964" y="46287"/>
                  </a:lnTo>
                  <a:lnTo>
                    <a:pt x="28857" y="63375"/>
                  </a:lnTo>
                  <a:lnTo>
                    <a:pt x="20610" y="71883"/>
                  </a:lnTo>
                  <a:lnTo>
                    <a:pt x="13701" y="81789"/>
                  </a:lnTo>
                  <a:lnTo>
                    <a:pt x="7685" y="92626"/>
                  </a:lnTo>
                  <a:lnTo>
                    <a:pt x="2262" y="104083"/>
                  </a:lnTo>
                  <a:lnTo>
                    <a:pt x="58" y="117367"/>
                  </a:lnTo>
                  <a:lnTo>
                    <a:pt x="0" y="131866"/>
                  </a:lnTo>
                  <a:lnTo>
                    <a:pt x="1373" y="147177"/>
                  </a:lnTo>
                  <a:lnTo>
                    <a:pt x="5110" y="160207"/>
                  </a:lnTo>
                  <a:lnTo>
                    <a:pt x="10423" y="171715"/>
                  </a:lnTo>
                  <a:lnTo>
                    <a:pt x="16788" y="182210"/>
                  </a:lnTo>
                  <a:lnTo>
                    <a:pt x="25265" y="190618"/>
                  </a:lnTo>
                  <a:lnTo>
                    <a:pt x="35149" y="197634"/>
                  </a:lnTo>
                  <a:lnTo>
                    <a:pt x="45972" y="203722"/>
                  </a:lnTo>
                  <a:lnTo>
                    <a:pt x="57420" y="206370"/>
                  </a:lnTo>
                  <a:lnTo>
                    <a:pt x="69286" y="206724"/>
                  </a:lnTo>
                  <a:lnTo>
                    <a:pt x="81430" y="205549"/>
                  </a:lnTo>
                  <a:lnTo>
                    <a:pt x="95170" y="201944"/>
                  </a:lnTo>
                  <a:lnTo>
                    <a:pt x="109975" y="196718"/>
                  </a:lnTo>
                  <a:lnTo>
                    <a:pt x="125489" y="190412"/>
                  </a:lnTo>
                  <a:lnTo>
                    <a:pt x="138654" y="180563"/>
                  </a:lnTo>
                  <a:lnTo>
                    <a:pt x="150253" y="168353"/>
                  </a:lnTo>
                  <a:lnTo>
                    <a:pt x="160808" y="154568"/>
                  </a:lnTo>
                  <a:lnTo>
                    <a:pt x="166433" y="139734"/>
                  </a:lnTo>
                  <a:lnTo>
                    <a:pt x="168773" y="124201"/>
                  </a:lnTo>
                  <a:lnTo>
                    <a:pt x="168921" y="108200"/>
                  </a:lnTo>
                  <a:lnTo>
                    <a:pt x="167609" y="93300"/>
                  </a:lnTo>
                  <a:lnTo>
                    <a:pt x="165323" y="79133"/>
                  </a:lnTo>
                  <a:lnTo>
                    <a:pt x="162388" y="65456"/>
                  </a:lnTo>
                  <a:lnTo>
                    <a:pt x="156198" y="53514"/>
                  </a:lnTo>
                  <a:lnTo>
                    <a:pt x="147837" y="42732"/>
                  </a:lnTo>
                  <a:lnTo>
                    <a:pt x="80318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713341" y="3898900"/>
              <a:ext cx="261760" cy="203201"/>
            </a:xfrm>
            <a:custGeom>
              <a:avLst/>
              <a:gdLst/>
              <a:ahLst/>
              <a:cxnLst/>
              <a:rect l="0" t="0" r="0" b="0"/>
              <a:pathLst>
                <a:path w="261760" h="203201">
                  <a:moveTo>
                    <a:pt x="33159" y="0"/>
                  </a:moveTo>
                  <a:lnTo>
                    <a:pt x="12933" y="13484"/>
                  </a:lnTo>
                  <a:lnTo>
                    <a:pt x="6974" y="23100"/>
                  </a:lnTo>
                  <a:lnTo>
                    <a:pt x="3003" y="35155"/>
                  </a:lnTo>
                  <a:lnTo>
                    <a:pt x="355" y="48837"/>
                  </a:lnTo>
                  <a:lnTo>
                    <a:pt x="0" y="63602"/>
                  </a:lnTo>
                  <a:lnTo>
                    <a:pt x="1175" y="79090"/>
                  </a:lnTo>
                  <a:lnTo>
                    <a:pt x="3370" y="95060"/>
                  </a:lnTo>
                  <a:lnTo>
                    <a:pt x="6244" y="109940"/>
                  </a:lnTo>
                  <a:lnTo>
                    <a:pt x="9571" y="124093"/>
                  </a:lnTo>
                  <a:lnTo>
                    <a:pt x="13200" y="137762"/>
                  </a:lnTo>
                  <a:lnTo>
                    <a:pt x="19853" y="148285"/>
                  </a:lnTo>
                  <a:lnTo>
                    <a:pt x="28522" y="156712"/>
                  </a:lnTo>
                  <a:lnTo>
                    <a:pt x="38534" y="163741"/>
                  </a:lnTo>
                  <a:lnTo>
                    <a:pt x="50853" y="167016"/>
                  </a:lnTo>
                  <a:lnTo>
                    <a:pt x="64710" y="167788"/>
                  </a:lnTo>
                  <a:lnTo>
                    <a:pt x="79593" y="166892"/>
                  </a:lnTo>
                  <a:lnTo>
                    <a:pt x="92337" y="160650"/>
                  </a:lnTo>
                  <a:lnTo>
                    <a:pt x="103655" y="150845"/>
                  </a:lnTo>
                  <a:lnTo>
                    <a:pt x="114023" y="138663"/>
                  </a:lnTo>
                  <a:lnTo>
                    <a:pt x="122346" y="124897"/>
                  </a:lnTo>
                  <a:lnTo>
                    <a:pt x="129306" y="110076"/>
                  </a:lnTo>
                  <a:lnTo>
                    <a:pt x="135357" y="94550"/>
                  </a:lnTo>
                  <a:lnTo>
                    <a:pt x="140802" y="89844"/>
                  </a:lnTo>
                  <a:lnTo>
                    <a:pt x="145843" y="92352"/>
                  </a:lnTo>
                  <a:lnTo>
                    <a:pt x="150615" y="99668"/>
                  </a:lnTo>
                  <a:lnTo>
                    <a:pt x="156618" y="110189"/>
                  </a:lnTo>
                  <a:lnTo>
                    <a:pt x="170815" y="136932"/>
                  </a:lnTo>
                  <a:lnTo>
                    <a:pt x="178552" y="149143"/>
                  </a:lnTo>
                  <a:lnTo>
                    <a:pt x="186532" y="160106"/>
                  </a:lnTo>
                  <a:lnTo>
                    <a:pt x="194674" y="170238"/>
                  </a:lnTo>
                  <a:lnTo>
                    <a:pt x="204336" y="178403"/>
                  </a:lnTo>
                  <a:lnTo>
                    <a:pt x="215010" y="185257"/>
                  </a:lnTo>
                  <a:lnTo>
                    <a:pt x="261759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51300" y="3949700"/>
              <a:ext cx="38101" cy="431801"/>
            </a:xfrm>
            <a:custGeom>
              <a:avLst/>
              <a:gdLst/>
              <a:ahLst/>
              <a:cxnLst/>
              <a:rect l="0" t="0" r="0" b="0"/>
              <a:pathLst>
                <a:path w="38101" h="431801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8728" y="77920"/>
                  </a:lnTo>
                  <a:lnTo>
                    <a:pt x="10052" y="92869"/>
                  </a:lnTo>
                  <a:lnTo>
                    <a:pt x="10934" y="108479"/>
                  </a:lnTo>
                  <a:lnTo>
                    <a:pt x="12934" y="125941"/>
                  </a:lnTo>
                  <a:lnTo>
                    <a:pt x="15678" y="144639"/>
                  </a:lnTo>
                  <a:lnTo>
                    <a:pt x="18919" y="164159"/>
                  </a:lnTo>
                  <a:lnTo>
                    <a:pt x="21079" y="182817"/>
                  </a:lnTo>
                  <a:lnTo>
                    <a:pt x="22519" y="200900"/>
                  </a:lnTo>
                  <a:lnTo>
                    <a:pt x="23479" y="218600"/>
                  </a:lnTo>
                  <a:lnTo>
                    <a:pt x="25530" y="236044"/>
                  </a:lnTo>
                  <a:lnTo>
                    <a:pt x="28309" y="253318"/>
                  </a:lnTo>
                  <a:lnTo>
                    <a:pt x="31572" y="270479"/>
                  </a:lnTo>
                  <a:lnTo>
                    <a:pt x="33748" y="287563"/>
                  </a:lnTo>
                  <a:lnTo>
                    <a:pt x="35199" y="304598"/>
                  </a:lnTo>
                  <a:lnTo>
                    <a:pt x="36166" y="321598"/>
                  </a:lnTo>
                  <a:lnTo>
                    <a:pt x="37240" y="355539"/>
                  </a:lnTo>
                  <a:lnTo>
                    <a:pt x="381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025900" y="3920364"/>
              <a:ext cx="189423" cy="181737"/>
            </a:xfrm>
            <a:custGeom>
              <a:avLst/>
              <a:gdLst/>
              <a:ahLst/>
              <a:cxnLst/>
              <a:rect l="0" t="0" r="0" b="0"/>
              <a:pathLst>
                <a:path w="189423" h="181737">
                  <a:moveTo>
                    <a:pt x="0" y="42036"/>
                  </a:moveTo>
                  <a:lnTo>
                    <a:pt x="6742" y="21810"/>
                  </a:lnTo>
                  <a:lnTo>
                    <a:pt x="12961" y="14440"/>
                  </a:lnTo>
                  <a:lnTo>
                    <a:pt x="21340" y="8117"/>
                  </a:lnTo>
                  <a:lnTo>
                    <a:pt x="31160" y="2489"/>
                  </a:lnTo>
                  <a:lnTo>
                    <a:pt x="43351" y="149"/>
                  </a:lnTo>
                  <a:lnTo>
                    <a:pt x="57123" y="0"/>
                  </a:lnTo>
                  <a:lnTo>
                    <a:pt x="71948" y="1312"/>
                  </a:lnTo>
                  <a:lnTo>
                    <a:pt x="86065" y="3598"/>
                  </a:lnTo>
                  <a:lnTo>
                    <a:pt x="99710" y="6532"/>
                  </a:lnTo>
                  <a:lnTo>
                    <a:pt x="113040" y="9900"/>
                  </a:lnTo>
                  <a:lnTo>
                    <a:pt x="124749" y="16379"/>
                  </a:lnTo>
                  <a:lnTo>
                    <a:pt x="135377" y="24931"/>
                  </a:lnTo>
                  <a:lnTo>
                    <a:pt x="179454" y="69074"/>
                  </a:lnTo>
                  <a:lnTo>
                    <a:pt x="185958" y="81228"/>
                  </a:lnTo>
                  <a:lnTo>
                    <a:pt x="188883" y="93564"/>
                  </a:lnTo>
                  <a:lnTo>
                    <a:pt x="189422" y="106021"/>
                  </a:lnTo>
                  <a:lnTo>
                    <a:pt x="185548" y="118559"/>
                  </a:lnTo>
                  <a:lnTo>
                    <a:pt x="178732" y="131151"/>
                  </a:lnTo>
                  <a:lnTo>
                    <a:pt x="169954" y="143779"/>
                  </a:lnTo>
                  <a:lnTo>
                    <a:pt x="159869" y="153609"/>
                  </a:lnTo>
                  <a:lnTo>
                    <a:pt x="148913" y="161574"/>
                  </a:lnTo>
                  <a:lnTo>
                    <a:pt x="137375" y="168294"/>
                  </a:lnTo>
                  <a:lnTo>
                    <a:pt x="122628" y="172774"/>
                  </a:lnTo>
                  <a:lnTo>
                    <a:pt x="105740" y="175762"/>
                  </a:lnTo>
                  <a:lnTo>
                    <a:pt x="12700" y="1817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653583" y="3860800"/>
              <a:ext cx="362918" cy="274062"/>
            </a:xfrm>
            <a:custGeom>
              <a:avLst/>
              <a:gdLst/>
              <a:ahLst/>
              <a:cxnLst/>
              <a:rect l="0" t="0" r="0" b="0"/>
              <a:pathLst>
                <a:path w="362918" h="274062">
                  <a:moveTo>
                    <a:pt x="7317" y="0"/>
                  </a:moveTo>
                  <a:lnTo>
                    <a:pt x="7317" y="26968"/>
                  </a:lnTo>
                  <a:lnTo>
                    <a:pt x="5905" y="40556"/>
                  </a:lnTo>
                  <a:lnTo>
                    <a:pt x="3554" y="55259"/>
                  </a:lnTo>
                  <a:lnTo>
                    <a:pt x="574" y="70706"/>
                  </a:lnTo>
                  <a:lnTo>
                    <a:pt x="0" y="88059"/>
                  </a:lnTo>
                  <a:lnTo>
                    <a:pt x="1027" y="106684"/>
                  </a:lnTo>
                  <a:lnTo>
                    <a:pt x="3124" y="126156"/>
                  </a:lnTo>
                  <a:lnTo>
                    <a:pt x="5932" y="146193"/>
                  </a:lnTo>
                  <a:lnTo>
                    <a:pt x="12816" y="187271"/>
                  </a:lnTo>
                  <a:lnTo>
                    <a:pt x="16628" y="205280"/>
                  </a:lnTo>
                  <a:lnTo>
                    <a:pt x="20579" y="221520"/>
                  </a:lnTo>
                  <a:lnTo>
                    <a:pt x="24625" y="236580"/>
                  </a:lnTo>
                  <a:lnTo>
                    <a:pt x="31556" y="248031"/>
                  </a:lnTo>
                  <a:lnTo>
                    <a:pt x="40409" y="257076"/>
                  </a:lnTo>
                  <a:lnTo>
                    <a:pt x="50545" y="264517"/>
                  </a:lnTo>
                  <a:lnTo>
                    <a:pt x="58713" y="263833"/>
                  </a:lnTo>
                  <a:lnTo>
                    <a:pt x="65570" y="257733"/>
                  </a:lnTo>
                  <a:lnTo>
                    <a:pt x="71552" y="248022"/>
                  </a:lnTo>
                  <a:lnTo>
                    <a:pt x="78363" y="235903"/>
                  </a:lnTo>
                  <a:lnTo>
                    <a:pt x="93455" y="207386"/>
                  </a:lnTo>
                  <a:lnTo>
                    <a:pt x="101431" y="193291"/>
                  </a:lnTo>
                  <a:lnTo>
                    <a:pt x="109571" y="179660"/>
                  </a:lnTo>
                  <a:lnTo>
                    <a:pt x="117819" y="166340"/>
                  </a:lnTo>
                  <a:lnTo>
                    <a:pt x="124729" y="153227"/>
                  </a:lnTo>
                  <a:lnTo>
                    <a:pt x="130747" y="140251"/>
                  </a:lnTo>
                  <a:lnTo>
                    <a:pt x="136170" y="127367"/>
                  </a:lnTo>
                  <a:lnTo>
                    <a:pt x="139786" y="125833"/>
                  </a:lnTo>
                  <a:lnTo>
                    <a:pt x="142196" y="131866"/>
                  </a:lnTo>
                  <a:lnTo>
                    <a:pt x="143803" y="142944"/>
                  </a:lnTo>
                  <a:lnTo>
                    <a:pt x="146285" y="155974"/>
                  </a:lnTo>
                  <a:lnTo>
                    <a:pt x="152806" y="185503"/>
                  </a:lnTo>
                  <a:lnTo>
                    <a:pt x="157932" y="199868"/>
                  </a:lnTo>
                  <a:lnTo>
                    <a:pt x="164171" y="213679"/>
                  </a:lnTo>
                  <a:lnTo>
                    <a:pt x="171153" y="227119"/>
                  </a:lnTo>
                  <a:lnTo>
                    <a:pt x="180041" y="238902"/>
                  </a:lnTo>
                  <a:lnTo>
                    <a:pt x="190200" y="249578"/>
                  </a:lnTo>
                  <a:lnTo>
                    <a:pt x="201205" y="259519"/>
                  </a:lnTo>
                  <a:lnTo>
                    <a:pt x="214187" y="266146"/>
                  </a:lnTo>
                  <a:lnTo>
                    <a:pt x="228486" y="270564"/>
                  </a:lnTo>
                  <a:lnTo>
                    <a:pt x="243663" y="273509"/>
                  </a:lnTo>
                  <a:lnTo>
                    <a:pt x="258014" y="274061"/>
                  </a:lnTo>
                  <a:lnTo>
                    <a:pt x="271815" y="273018"/>
                  </a:lnTo>
                  <a:lnTo>
                    <a:pt x="285249" y="270912"/>
                  </a:lnTo>
                  <a:lnTo>
                    <a:pt x="297027" y="266686"/>
                  </a:lnTo>
                  <a:lnTo>
                    <a:pt x="307701" y="261046"/>
                  </a:lnTo>
                  <a:lnTo>
                    <a:pt x="317640" y="254464"/>
                  </a:lnTo>
                  <a:lnTo>
                    <a:pt x="325677" y="245842"/>
                  </a:lnTo>
                  <a:lnTo>
                    <a:pt x="332445" y="235861"/>
                  </a:lnTo>
                  <a:lnTo>
                    <a:pt x="338369" y="224974"/>
                  </a:lnTo>
                  <a:lnTo>
                    <a:pt x="343729" y="212071"/>
                  </a:lnTo>
                  <a:lnTo>
                    <a:pt x="348714" y="197825"/>
                  </a:lnTo>
                  <a:lnTo>
                    <a:pt x="353448" y="182683"/>
                  </a:lnTo>
                  <a:lnTo>
                    <a:pt x="356604" y="166944"/>
                  </a:lnTo>
                  <a:lnTo>
                    <a:pt x="358708" y="150807"/>
                  </a:lnTo>
                  <a:lnTo>
                    <a:pt x="362917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092700" y="39497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6742" y="26968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1915" y="102921"/>
                  </a:lnTo>
                  <a:lnTo>
                    <a:pt x="12177" y="119414"/>
                  </a:lnTo>
                  <a:lnTo>
                    <a:pt x="13762" y="134642"/>
                  </a:lnTo>
                  <a:lnTo>
                    <a:pt x="16230" y="149028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346700" y="3746500"/>
              <a:ext cx="38101" cy="520701"/>
            </a:xfrm>
            <a:custGeom>
              <a:avLst/>
              <a:gdLst/>
              <a:ahLst/>
              <a:cxnLst/>
              <a:rect l="0" t="0" r="0" b="0"/>
              <a:pathLst>
                <a:path w="38101" h="520701">
                  <a:moveTo>
                    <a:pt x="0" y="0"/>
                  </a:moveTo>
                  <a:lnTo>
                    <a:pt x="0" y="33709"/>
                  </a:lnTo>
                  <a:lnTo>
                    <a:pt x="1411" y="47873"/>
                  </a:lnTo>
                  <a:lnTo>
                    <a:pt x="3762" y="61548"/>
                  </a:lnTo>
                  <a:lnTo>
                    <a:pt x="6742" y="74899"/>
                  </a:lnTo>
                  <a:lnTo>
                    <a:pt x="8728" y="89443"/>
                  </a:lnTo>
                  <a:lnTo>
                    <a:pt x="10052" y="104784"/>
                  </a:lnTo>
                  <a:lnTo>
                    <a:pt x="10934" y="120656"/>
                  </a:lnTo>
                  <a:lnTo>
                    <a:pt x="11915" y="157106"/>
                  </a:lnTo>
                  <a:lnTo>
                    <a:pt x="12177" y="176704"/>
                  </a:lnTo>
                  <a:lnTo>
                    <a:pt x="13762" y="194002"/>
                  </a:lnTo>
                  <a:lnTo>
                    <a:pt x="16230" y="209768"/>
                  </a:lnTo>
                  <a:lnTo>
                    <a:pt x="19287" y="224512"/>
                  </a:lnTo>
                  <a:lnTo>
                    <a:pt x="21324" y="241397"/>
                  </a:lnTo>
                  <a:lnTo>
                    <a:pt x="22683" y="259709"/>
                  </a:lnTo>
                  <a:lnTo>
                    <a:pt x="23588" y="278972"/>
                  </a:lnTo>
                  <a:lnTo>
                    <a:pt x="25603" y="296048"/>
                  </a:lnTo>
                  <a:lnTo>
                    <a:pt x="28357" y="311665"/>
                  </a:lnTo>
                  <a:lnTo>
                    <a:pt x="31605" y="326310"/>
                  </a:lnTo>
                  <a:lnTo>
                    <a:pt x="33770" y="343129"/>
                  </a:lnTo>
                  <a:lnTo>
                    <a:pt x="35213" y="361397"/>
                  </a:lnTo>
                  <a:lnTo>
                    <a:pt x="36175" y="380631"/>
                  </a:lnTo>
                  <a:lnTo>
                    <a:pt x="37244" y="417054"/>
                  </a:lnTo>
                  <a:lnTo>
                    <a:pt x="3810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245100" y="40132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0"/>
                  </a:moveTo>
                  <a:lnTo>
                    <a:pt x="26968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7920" y="8728"/>
                  </a:lnTo>
                  <a:lnTo>
                    <a:pt x="92869" y="10052"/>
                  </a:lnTo>
                  <a:lnTo>
                    <a:pt x="108479" y="10934"/>
                  </a:lnTo>
                  <a:lnTo>
                    <a:pt x="140876" y="11915"/>
                  </a:lnTo>
                  <a:lnTo>
                    <a:pt x="157417" y="12177"/>
                  </a:lnTo>
                  <a:lnTo>
                    <a:pt x="174089" y="13762"/>
                  </a:lnTo>
                  <a:lnTo>
                    <a:pt x="190848" y="16230"/>
                  </a:lnTo>
                  <a:lnTo>
                    <a:pt x="2413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588000" y="3835400"/>
              <a:ext cx="241301" cy="469901"/>
            </a:xfrm>
            <a:custGeom>
              <a:avLst/>
              <a:gdLst/>
              <a:ahLst/>
              <a:cxnLst/>
              <a:rect l="0" t="0" r="0" b="0"/>
              <a:pathLst>
                <a:path w="241301" h="469901">
                  <a:moveTo>
                    <a:pt x="0" y="0"/>
                  </a:moveTo>
                  <a:lnTo>
                    <a:pt x="0" y="239129"/>
                  </a:lnTo>
                  <a:lnTo>
                    <a:pt x="1411" y="258197"/>
                  </a:lnTo>
                  <a:lnTo>
                    <a:pt x="3762" y="276554"/>
                  </a:lnTo>
                  <a:lnTo>
                    <a:pt x="6742" y="294435"/>
                  </a:lnTo>
                  <a:lnTo>
                    <a:pt x="8728" y="312001"/>
                  </a:lnTo>
                  <a:lnTo>
                    <a:pt x="10052" y="329356"/>
                  </a:lnTo>
                  <a:lnTo>
                    <a:pt x="10934" y="346571"/>
                  </a:lnTo>
                  <a:lnTo>
                    <a:pt x="12934" y="353814"/>
                  </a:lnTo>
                  <a:lnTo>
                    <a:pt x="15678" y="354409"/>
                  </a:lnTo>
                  <a:lnTo>
                    <a:pt x="18919" y="350572"/>
                  </a:lnTo>
                  <a:lnTo>
                    <a:pt x="22490" y="343782"/>
                  </a:lnTo>
                  <a:lnTo>
                    <a:pt x="26282" y="335021"/>
                  </a:lnTo>
                  <a:lnTo>
                    <a:pt x="30221" y="324947"/>
                  </a:lnTo>
                  <a:lnTo>
                    <a:pt x="38361" y="302465"/>
                  </a:lnTo>
                  <a:lnTo>
                    <a:pt x="42507" y="290543"/>
                  </a:lnTo>
                  <a:lnTo>
                    <a:pt x="48093" y="279773"/>
                  </a:lnTo>
                  <a:lnTo>
                    <a:pt x="54640" y="269771"/>
                  </a:lnTo>
                  <a:lnTo>
                    <a:pt x="61827" y="260281"/>
                  </a:lnTo>
                  <a:lnTo>
                    <a:pt x="70851" y="252542"/>
                  </a:lnTo>
                  <a:lnTo>
                    <a:pt x="81100" y="245972"/>
                  </a:lnTo>
                  <a:lnTo>
                    <a:pt x="92167" y="240181"/>
                  </a:lnTo>
                  <a:lnTo>
                    <a:pt x="106600" y="237732"/>
                  </a:lnTo>
                  <a:lnTo>
                    <a:pt x="123277" y="237510"/>
                  </a:lnTo>
                  <a:lnTo>
                    <a:pt x="141451" y="238773"/>
                  </a:lnTo>
                  <a:lnTo>
                    <a:pt x="156390" y="243849"/>
                  </a:lnTo>
                  <a:lnTo>
                    <a:pt x="169171" y="251466"/>
                  </a:lnTo>
                  <a:lnTo>
                    <a:pt x="180514" y="260777"/>
                  </a:lnTo>
                  <a:lnTo>
                    <a:pt x="189487" y="271218"/>
                  </a:lnTo>
                  <a:lnTo>
                    <a:pt x="196880" y="282412"/>
                  </a:lnTo>
                  <a:lnTo>
                    <a:pt x="203220" y="294108"/>
                  </a:lnTo>
                  <a:lnTo>
                    <a:pt x="208857" y="306138"/>
                  </a:lnTo>
                  <a:lnTo>
                    <a:pt x="214027" y="318392"/>
                  </a:lnTo>
                  <a:lnTo>
                    <a:pt x="218884" y="330794"/>
                  </a:lnTo>
                  <a:lnTo>
                    <a:pt x="223534" y="344707"/>
                  </a:lnTo>
                  <a:lnTo>
                    <a:pt x="228045" y="359627"/>
                  </a:lnTo>
                  <a:lnTo>
                    <a:pt x="232463" y="375218"/>
                  </a:lnTo>
                  <a:lnTo>
                    <a:pt x="235408" y="391256"/>
                  </a:lnTo>
                  <a:lnTo>
                    <a:pt x="237372" y="407593"/>
                  </a:lnTo>
                  <a:lnTo>
                    <a:pt x="24130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146800" y="4071709"/>
              <a:ext cx="188221" cy="258992"/>
            </a:xfrm>
            <a:custGeom>
              <a:avLst/>
              <a:gdLst/>
              <a:ahLst/>
              <a:cxnLst/>
              <a:rect l="0" t="0" r="0" b="0"/>
              <a:pathLst>
                <a:path w="188221" h="258992">
                  <a:moveTo>
                    <a:pt x="0" y="68491"/>
                  </a:moveTo>
                  <a:lnTo>
                    <a:pt x="131591" y="68491"/>
                  </a:lnTo>
                  <a:lnTo>
                    <a:pt x="146994" y="67079"/>
                  </a:lnTo>
                  <a:lnTo>
                    <a:pt x="161495" y="64728"/>
                  </a:lnTo>
                  <a:lnTo>
                    <a:pt x="175397" y="61748"/>
                  </a:lnTo>
                  <a:lnTo>
                    <a:pt x="183253" y="55529"/>
                  </a:lnTo>
                  <a:lnTo>
                    <a:pt x="187080" y="47150"/>
                  </a:lnTo>
                  <a:lnTo>
                    <a:pt x="188220" y="37330"/>
                  </a:lnTo>
                  <a:lnTo>
                    <a:pt x="184746" y="29372"/>
                  </a:lnTo>
                  <a:lnTo>
                    <a:pt x="178197" y="22656"/>
                  </a:lnTo>
                  <a:lnTo>
                    <a:pt x="169598" y="16768"/>
                  </a:lnTo>
                  <a:lnTo>
                    <a:pt x="159632" y="11431"/>
                  </a:lnTo>
                  <a:lnTo>
                    <a:pt x="148755" y="6462"/>
                  </a:lnTo>
                  <a:lnTo>
                    <a:pt x="137269" y="1738"/>
                  </a:lnTo>
                  <a:lnTo>
                    <a:pt x="125379" y="0"/>
                  </a:lnTo>
                  <a:lnTo>
                    <a:pt x="113220" y="252"/>
                  </a:lnTo>
                  <a:lnTo>
                    <a:pt x="100880" y="1832"/>
                  </a:lnTo>
                  <a:lnTo>
                    <a:pt x="88420" y="7118"/>
                  </a:lnTo>
                  <a:lnTo>
                    <a:pt x="75880" y="14876"/>
                  </a:lnTo>
                  <a:lnTo>
                    <a:pt x="63286" y="24280"/>
                  </a:lnTo>
                  <a:lnTo>
                    <a:pt x="52068" y="34784"/>
                  </a:lnTo>
                  <a:lnTo>
                    <a:pt x="41768" y="46019"/>
                  </a:lnTo>
                  <a:lnTo>
                    <a:pt x="32079" y="57743"/>
                  </a:lnTo>
                  <a:lnTo>
                    <a:pt x="25619" y="72615"/>
                  </a:lnTo>
                  <a:lnTo>
                    <a:pt x="21312" y="89584"/>
                  </a:lnTo>
                  <a:lnTo>
                    <a:pt x="18441" y="107953"/>
                  </a:lnTo>
                  <a:lnTo>
                    <a:pt x="17938" y="124432"/>
                  </a:lnTo>
                  <a:lnTo>
                    <a:pt x="19014" y="139652"/>
                  </a:lnTo>
                  <a:lnTo>
                    <a:pt x="21143" y="154031"/>
                  </a:lnTo>
                  <a:lnTo>
                    <a:pt x="25384" y="167851"/>
                  </a:lnTo>
                  <a:lnTo>
                    <a:pt x="31034" y="181298"/>
                  </a:lnTo>
                  <a:lnTo>
                    <a:pt x="37622" y="194495"/>
                  </a:lnTo>
                  <a:lnTo>
                    <a:pt x="46248" y="206116"/>
                  </a:lnTo>
                  <a:lnTo>
                    <a:pt x="56232" y="216685"/>
                  </a:lnTo>
                  <a:lnTo>
                    <a:pt x="67121" y="226554"/>
                  </a:lnTo>
                  <a:lnTo>
                    <a:pt x="78614" y="234544"/>
                  </a:lnTo>
                  <a:lnTo>
                    <a:pt x="90509" y="241282"/>
                  </a:lnTo>
                  <a:lnTo>
                    <a:pt x="139700" y="2589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413500" y="4064000"/>
              <a:ext cx="254001" cy="247888"/>
            </a:xfrm>
            <a:custGeom>
              <a:avLst/>
              <a:gdLst/>
              <a:ahLst/>
              <a:cxnLst/>
              <a:rect l="0" t="0" r="0" b="0"/>
              <a:pathLst>
                <a:path w="254001" h="247888">
                  <a:moveTo>
                    <a:pt x="0" y="0"/>
                  </a:moveTo>
                  <a:lnTo>
                    <a:pt x="17676" y="53029"/>
                  </a:lnTo>
                  <a:lnTo>
                    <a:pt x="23073" y="64986"/>
                  </a:lnTo>
                  <a:lnTo>
                    <a:pt x="29493" y="77191"/>
                  </a:lnTo>
                  <a:lnTo>
                    <a:pt x="36595" y="89560"/>
                  </a:lnTo>
                  <a:lnTo>
                    <a:pt x="44152" y="102040"/>
                  </a:lnTo>
                  <a:lnTo>
                    <a:pt x="60075" y="127195"/>
                  </a:lnTo>
                  <a:lnTo>
                    <a:pt x="66861" y="139830"/>
                  </a:lnTo>
                  <a:lnTo>
                    <a:pt x="72796" y="152486"/>
                  </a:lnTo>
                  <a:lnTo>
                    <a:pt x="78164" y="165157"/>
                  </a:lnTo>
                  <a:lnTo>
                    <a:pt x="83153" y="177838"/>
                  </a:lnTo>
                  <a:lnTo>
                    <a:pt x="92461" y="203217"/>
                  </a:lnTo>
                  <a:lnTo>
                    <a:pt x="98329" y="215911"/>
                  </a:lnTo>
                  <a:lnTo>
                    <a:pt x="105064" y="228607"/>
                  </a:lnTo>
                  <a:lnTo>
                    <a:pt x="112376" y="241305"/>
                  </a:lnTo>
                  <a:lnTo>
                    <a:pt x="120073" y="246947"/>
                  </a:lnTo>
                  <a:lnTo>
                    <a:pt x="128026" y="247887"/>
                  </a:lnTo>
                  <a:lnTo>
                    <a:pt x="136151" y="245691"/>
                  </a:lnTo>
                  <a:lnTo>
                    <a:pt x="141567" y="237172"/>
                  </a:lnTo>
                  <a:lnTo>
                    <a:pt x="145178" y="224437"/>
                  </a:lnTo>
                  <a:lnTo>
                    <a:pt x="147585" y="208891"/>
                  </a:lnTo>
                  <a:lnTo>
                    <a:pt x="150601" y="194294"/>
                  </a:lnTo>
                  <a:lnTo>
                    <a:pt x="154023" y="180329"/>
                  </a:lnTo>
                  <a:lnTo>
                    <a:pt x="157715" y="166786"/>
                  </a:lnTo>
                  <a:lnTo>
                    <a:pt x="165580" y="140449"/>
                  </a:lnTo>
                  <a:lnTo>
                    <a:pt x="169653" y="127499"/>
                  </a:lnTo>
                  <a:lnTo>
                    <a:pt x="177942" y="98059"/>
                  </a:lnTo>
                  <a:lnTo>
                    <a:pt x="182128" y="82306"/>
                  </a:lnTo>
                  <a:lnTo>
                    <a:pt x="187741" y="68981"/>
                  </a:lnTo>
                  <a:lnTo>
                    <a:pt x="194305" y="57276"/>
                  </a:lnTo>
                  <a:lnTo>
                    <a:pt x="201503" y="46651"/>
                  </a:lnTo>
                  <a:lnTo>
                    <a:pt x="210535" y="36745"/>
                  </a:lnTo>
                  <a:lnTo>
                    <a:pt x="220790" y="27318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705600" y="4130525"/>
              <a:ext cx="152401" cy="225576"/>
            </a:xfrm>
            <a:custGeom>
              <a:avLst/>
              <a:gdLst/>
              <a:ahLst/>
              <a:cxnLst/>
              <a:rect l="0" t="0" r="0" b="0"/>
              <a:pathLst>
                <a:path w="152401" h="225576">
                  <a:moveTo>
                    <a:pt x="0" y="73175"/>
                  </a:moveTo>
                  <a:lnTo>
                    <a:pt x="89561" y="43321"/>
                  </a:lnTo>
                  <a:lnTo>
                    <a:pt x="100629" y="37750"/>
                  </a:lnTo>
                  <a:lnTo>
                    <a:pt x="110830" y="31213"/>
                  </a:lnTo>
                  <a:lnTo>
                    <a:pt x="120453" y="24034"/>
                  </a:lnTo>
                  <a:lnTo>
                    <a:pt x="122635" y="17836"/>
                  </a:lnTo>
                  <a:lnTo>
                    <a:pt x="119857" y="12293"/>
                  </a:lnTo>
                  <a:lnTo>
                    <a:pt x="113771" y="7187"/>
                  </a:lnTo>
                  <a:lnTo>
                    <a:pt x="104069" y="3783"/>
                  </a:lnTo>
                  <a:lnTo>
                    <a:pt x="91957" y="1513"/>
                  </a:lnTo>
                  <a:lnTo>
                    <a:pt x="78238" y="0"/>
                  </a:lnTo>
                  <a:lnTo>
                    <a:pt x="66270" y="1814"/>
                  </a:lnTo>
                  <a:lnTo>
                    <a:pt x="55468" y="5845"/>
                  </a:lnTo>
                  <a:lnTo>
                    <a:pt x="45446" y="11355"/>
                  </a:lnTo>
                  <a:lnTo>
                    <a:pt x="37352" y="19262"/>
                  </a:lnTo>
                  <a:lnTo>
                    <a:pt x="30546" y="28766"/>
                  </a:lnTo>
                  <a:lnTo>
                    <a:pt x="24597" y="39335"/>
                  </a:lnTo>
                  <a:lnTo>
                    <a:pt x="20631" y="52026"/>
                  </a:lnTo>
                  <a:lnTo>
                    <a:pt x="17987" y="66132"/>
                  </a:lnTo>
                  <a:lnTo>
                    <a:pt x="16225" y="81179"/>
                  </a:lnTo>
                  <a:lnTo>
                    <a:pt x="16461" y="95444"/>
                  </a:lnTo>
                  <a:lnTo>
                    <a:pt x="18029" y="109188"/>
                  </a:lnTo>
                  <a:lnTo>
                    <a:pt x="20486" y="122583"/>
                  </a:lnTo>
                  <a:lnTo>
                    <a:pt x="26357" y="135747"/>
                  </a:lnTo>
                  <a:lnTo>
                    <a:pt x="34505" y="148756"/>
                  </a:lnTo>
                  <a:lnTo>
                    <a:pt x="44170" y="161662"/>
                  </a:lnTo>
                  <a:lnTo>
                    <a:pt x="54847" y="173089"/>
                  </a:lnTo>
                  <a:lnTo>
                    <a:pt x="66198" y="183528"/>
                  </a:lnTo>
                  <a:lnTo>
                    <a:pt x="77999" y="193310"/>
                  </a:lnTo>
                  <a:lnTo>
                    <a:pt x="91510" y="201243"/>
                  </a:lnTo>
                  <a:lnTo>
                    <a:pt x="106162" y="207942"/>
                  </a:lnTo>
                  <a:lnTo>
                    <a:pt x="152400" y="2255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921500" y="4076700"/>
              <a:ext cx="101601" cy="242973"/>
            </a:xfrm>
            <a:custGeom>
              <a:avLst/>
              <a:gdLst/>
              <a:ahLst/>
              <a:cxnLst/>
              <a:rect l="0" t="0" r="0" b="0"/>
              <a:pathLst>
                <a:path w="101601" h="242973">
                  <a:moveTo>
                    <a:pt x="0" y="88900"/>
                  </a:moveTo>
                  <a:lnTo>
                    <a:pt x="0" y="115868"/>
                  </a:lnTo>
                  <a:lnTo>
                    <a:pt x="1410" y="128045"/>
                  </a:lnTo>
                  <a:lnTo>
                    <a:pt x="3762" y="140396"/>
                  </a:lnTo>
                  <a:lnTo>
                    <a:pt x="6741" y="152864"/>
                  </a:lnTo>
                  <a:lnTo>
                    <a:pt x="8728" y="166820"/>
                  </a:lnTo>
                  <a:lnTo>
                    <a:pt x="10052" y="181769"/>
                  </a:lnTo>
                  <a:lnTo>
                    <a:pt x="10934" y="197379"/>
                  </a:lnTo>
                  <a:lnTo>
                    <a:pt x="12934" y="212019"/>
                  </a:lnTo>
                  <a:lnTo>
                    <a:pt x="15678" y="226012"/>
                  </a:lnTo>
                  <a:lnTo>
                    <a:pt x="18919" y="239575"/>
                  </a:lnTo>
                  <a:lnTo>
                    <a:pt x="21079" y="242972"/>
                  </a:lnTo>
                  <a:lnTo>
                    <a:pt x="22519" y="239592"/>
                  </a:lnTo>
                  <a:lnTo>
                    <a:pt x="23479" y="231695"/>
                  </a:lnTo>
                  <a:lnTo>
                    <a:pt x="24120" y="220785"/>
                  </a:lnTo>
                  <a:lnTo>
                    <a:pt x="24831" y="193612"/>
                  </a:lnTo>
                  <a:lnTo>
                    <a:pt x="25231" y="146580"/>
                  </a:lnTo>
                  <a:lnTo>
                    <a:pt x="26698" y="131586"/>
                  </a:lnTo>
                  <a:lnTo>
                    <a:pt x="29088" y="117357"/>
                  </a:lnTo>
                  <a:lnTo>
                    <a:pt x="32091" y="103638"/>
                  </a:lnTo>
                  <a:lnTo>
                    <a:pt x="35505" y="90259"/>
                  </a:lnTo>
                  <a:lnTo>
                    <a:pt x="39192" y="77106"/>
                  </a:lnTo>
                  <a:lnTo>
                    <a:pt x="43061" y="64104"/>
                  </a:lnTo>
                  <a:lnTo>
                    <a:pt x="48463" y="52613"/>
                  </a:lnTo>
                  <a:lnTo>
                    <a:pt x="54886" y="42131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114598" y="4140200"/>
              <a:ext cx="250665" cy="578647"/>
            </a:xfrm>
            <a:custGeom>
              <a:avLst/>
              <a:gdLst/>
              <a:ahLst/>
              <a:cxnLst/>
              <a:rect l="0" t="0" r="0" b="0"/>
              <a:pathLst>
                <a:path w="250665" h="578647">
                  <a:moveTo>
                    <a:pt x="48202" y="0"/>
                  </a:moveTo>
                  <a:lnTo>
                    <a:pt x="34717" y="13484"/>
                  </a:lnTo>
                  <a:lnTo>
                    <a:pt x="29334" y="21689"/>
                  </a:lnTo>
                  <a:lnTo>
                    <a:pt x="24335" y="31392"/>
                  </a:lnTo>
                  <a:lnTo>
                    <a:pt x="19590" y="42095"/>
                  </a:lnTo>
                  <a:lnTo>
                    <a:pt x="15016" y="53463"/>
                  </a:lnTo>
                  <a:lnTo>
                    <a:pt x="6171" y="77383"/>
                  </a:lnTo>
                  <a:lnTo>
                    <a:pt x="3248" y="91100"/>
                  </a:lnTo>
                  <a:lnTo>
                    <a:pt x="1299" y="105889"/>
                  </a:lnTo>
                  <a:lnTo>
                    <a:pt x="0" y="121392"/>
                  </a:lnTo>
                  <a:lnTo>
                    <a:pt x="545" y="135961"/>
                  </a:lnTo>
                  <a:lnTo>
                    <a:pt x="2319" y="149907"/>
                  </a:lnTo>
                  <a:lnTo>
                    <a:pt x="4913" y="163438"/>
                  </a:lnTo>
                  <a:lnTo>
                    <a:pt x="12287" y="175281"/>
                  </a:lnTo>
                  <a:lnTo>
                    <a:pt x="22848" y="185998"/>
                  </a:lnTo>
                  <a:lnTo>
                    <a:pt x="35533" y="195965"/>
                  </a:lnTo>
                  <a:lnTo>
                    <a:pt x="48222" y="201199"/>
                  </a:lnTo>
                  <a:lnTo>
                    <a:pt x="60915" y="203277"/>
                  </a:lnTo>
                  <a:lnTo>
                    <a:pt x="73611" y="203251"/>
                  </a:lnTo>
                  <a:lnTo>
                    <a:pt x="86308" y="200412"/>
                  </a:lnTo>
                  <a:lnTo>
                    <a:pt x="99005" y="195696"/>
                  </a:lnTo>
                  <a:lnTo>
                    <a:pt x="111705" y="189731"/>
                  </a:lnTo>
                  <a:lnTo>
                    <a:pt x="122992" y="182931"/>
                  </a:lnTo>
                  <a:lnTo>
                    <a:pt x="133340" y="175576"/>
                  </a:lnTo>
                  <a:lnTo>
                    <a:pt x="143060" y="167851"/>
                  </a:lnTo>
                  <a:lnTo>
                    <a:pt x="150952" y="158467"/>
                  </a:lnTo>
                  <a:lnTo>
                    <a:pt x="157624" y="147978"/>
                  </a:lnTo>
                  <a:lnTo>
                    <a:pt x="163483" y="136752"/>
                  </a:lnTo>
                  <a:lnTo>
                    <a:pt x="170211" y="126445"/>
                  </a:lnTo>
                  <a:lnTo>
                    <a:pt x="177519" y="116752"/>
                  </a:lnTo>
                  <a:lnTo>
                    <a:pt x="185213" y="107468"/>
                  </a:lnTo>
                  <a:lnTo>
                    <a:pt x="190342" y="95634"/>
                  </a:lnTo>
                  <a:lnTo>
                    <a:pt x="193762" y="82100"/>
                  </a:lnTo>
                  <a:lnTo>
                    <a:pt x="196042" y="67433"/>
                  </a:lnTo>
                  <a:lnTo>
                    <a:pt x="197562" y="63300"/>
                  </a:lnTo>
                  <a:lnTo>
                    <a:pt x="198575" y="66189"/>
                  </a:lnTo>
                  <a:lnTo>
                    <a:pt x="199250" y="73759"/>
                  </a:lnTo>
                  <a:lnTo>
                    <a:pt x="199701" y="84450"/>
                  </a:lnTo>
                  <a:lnTo>
                    <a:pt x="200202" y="111381"/>
                  </a:lnTo>
                  <a:lnTo>
                    <a:pt x="201746" y="126465"/>
                  </a:lnTo>
                  <a:lnTo>
                    <a:pt x="204187" y="142166"/>
                  </a:lnTo>
                  <a:lnTo>
                    <a:pt x="242997" y="345671"/>
                  </a:lnTo>
                  <a:lnTo>
                    <a:pt x="245799" y="368736"/>
                  </a:lnTo>
                  <a:lnTo>
                    <a:pt x="247666" y="391168"/>
                  </a:lnTo>
                  <a:lnTo>
                    <a:pt x="248912" y="413179"/>
                  </a:lnTo>
                  <a:lnTo>
                    <a:pt x="250295" y="456450"/>
                  </a:lnTo>
                  <a:lnTo>
                    <a:pt x="250664" y="477866"/>
                  </a:lnTo>
                  <a:lnTo>
                    <a:pt x="249499" y="496377"/>
                  </a:lnTo>
                  <a:lnTo>
                    <a:pt x="247311" y="512952"/>
                  </a:lnTo>
                  <a:lnTo>
                    <a:pt x="244441" y="528234"/>
                  </a:lnTo>
                  <a:lnTo>
                    <a:pt x="239705" y="541245"/>
                  </a:lnTo>
                  <a:lnTo>
                    <a:pt x="233727" y="552741"/>
                  </a:lnTo>
                  <a:lnTo>
                    <a:pt x="226918" y="563227"/>
                  </a:lnTo>
                  <a:lnTo>
                    <a:pt x="215324" y="570218"/>
                  </a:lnTo>
                  <a:lnTo>
                    <a:pt x="200539" y="574878"/>
                  </a:lnTo>
                  <a:lnTo>
                    <a:pt x="183627" y="577986"/>
                  </a:lnTo>
                  <a:lnTo>
                    <a:pt x="168118" y="578646"/>
                  </a:lnTo>
                  <a:lnTo>
                    <a:pt x="153545" y="577675"/>
                  </a:lnTo>
                  <a:lnTo>
                    <a:pt x="111702" y="571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416800" y="4212755"/>
              <a:ext cx="134758" cy="224440"/>
            </a:xfrm>
            <a:custGeom>
              <a:avLst/>
              <a:gdLst/>
              <a:ahLst/>
              <a:cxnLst/>
              <a:rect l="0" t="0" r="0" b="0"/>
              <a:pathLst>
                <a:path w="134758" h="224440">
                  <a:moveTo>
                    <a:pt x="50800" y="29045"/>
                  </a:moveTo>
                  <a:lnTo>
                    <a:pt x="37315" y="42529"/>
                  </a:lnTo>
                  <a:lnTo>
                    <a:pt x="31932" y="50734"/>
                  </a:lnTo>
                  <a:lnTo>
                    <a:pt x="26933" y="60437"/>
                  </a:lnTo>
                  <a:lnTo>
                    <a:pt x="22188" y="71140"/>
                  </a:lnTo>
                  <a:lnTo>
                    <a:pt x="17614" y="85330"/>
                  </a:lnTo>
                  <a:lnTo>
                    <a:pt x="13154" y="101846"/>
                  </a:lnTo>
                  <a:lnTo>
                    <a:pt x="8769" y="119912"/>
                  </a:lnTo>
                  <a:lnTo>
                    <a:pt x="7257" y="136190"/>
                  </a:lnTo>
                  <a:lnTo>
                    <a:pt x="7660" y="151274"/>
                  </a:lnTo>
                  <a:lnTo>
                    <a:pt x="9340" y="165564"/>
                  </a:lnTo>
                  <a:lnTo>
                    <a:pt x="13282" y="179324"/>
                  </a:lnTo>
                  <a:lnTo>
                    <a:pt x="18732" y="192731"/>
                  </a:lnTo>
                  <a:lnTo>
                    <a:pt x="25188" y="205902"/>
                  </a:lnTo>
                  <a:lnTo>
                    <a:pt x="35136" y="214683"/>
                  </a:lnTo>
                  <a:lnTo>
                    <a:pt x="47413" y="220537"/>
                  </a:lnTo>
                  <a:lnTo>
                    <a:pt x="61241" y="224439"/>
                  </a:lnTo>
                  <a:lnTo>
                    <a:pt x="73283" y="224219"/>
                  </a:lnTo>
                  <a:lnTo>
                    <a:pt x="84133" y="221249"/>
                  </a:lnTo>
                  <a:lnTo>
                    <a:pt x="94188" y="216448"/>
                  </a:lnTo>
                  <a:lnTo>
                    <a:pt x="103714" y="209013"/>
                  </a:lnTo>
                  <a:lnTo>
                    <a:pt x="112887" y="199824"/>
                  </a:lnTo>
                  <a:lnTo>
                    <a:pt x="121825" y="189464"/>
                  </a:lnTo>
                  <a:lnTo>
                    <a:pt x="127783" y="176913"/>
                  </a:lnTo>
                  <a:lnTo>
                    <a:pt x="131755" y="162901"/>
                  </a:lnTo>
                  <a:lnTo>
                    <a:pt x="134403" y="147916"/>
                  </a:lnTo>
                  <a:lnTo>
                    <a:pt x="134757" y="132281"/>
                  </a:lnTo>
                  <a:lnTo>
                    <a:pt x="133582" y="116213"/>
                  </a:lnTo>
                  <a:lnTo>
                    <a:pt x="131388" y="99857"/>
                  </a:lnTo>
                  <a:lnTo>
                    <a:pt x="128514" y="84719"/>
                  </a:lnTo>
                  <a:lnTo>
                    <a:pt x="125186" y="70395"/>
                  </a:lnTo>
                  <a:lnTo>
                    <a:pt x="121558" y="56611"/>
                  </a:lnTo>
                  <a:lnTo>
                    <a:pt x="116316" y="44600"/>
                  </a:lnTo>
                  <a:lnTo>
                    <a:pt x="109999" y="33771"/>
                  </a:lnTo>
                  <a:lnTo>
                    <a:pt x="102966" y="23729"/>
                  </a:lnTo>
                  <a:lnTo>
                    <a:pt x="94044" y="15623"/>
                  </a:lnTo>
                  <a:lnTo>
                    <a:pt x="83862" y="8808"/>
                  </a:lnTo>
                  <a:lnTo>
                    <a:pt x="72842" y="2853"/>
                  </a:lnTo>
                  <a:lnTo>
                    <a:pt x="61261" y="295"/>
                  </a:lnTo>
                  <a:lnTo>
                    <a:pt x="49307" y="0"/>
                  </a:lnTo>
                  <a:lnTo>
                    <a:pt x="0" y="163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620000" y="4191037"/>
              <a:ext cx="215901" cy="279364"/>
            </a:xfrm>
            <a:custGeom>
              <a:avLst/>
              <a:gdLst/>
              <a:ahLst/>
              <a:cxnLst/>
              <a:rect l="0" t="0" r="0" b="0"/>
              <a:pathLst>
                <a:path w="215901" h="279364">
                  <a:moveTo>
                    <a:pt x="0" y="12663"/>
                  </a:moveTo>
                  <a:lnTo>
                    <a:pt x="0" y="101046"/>
                  </a:lnTo>
                  <a:lnTo>
                    <a:pt x="1410" y="118151"/>
                  </a:lnTo>
                  <a:lnTo>
                    <a:pt x="3762" y="133788"/>
                  </a:lnTo>
                  <a:lnTo>
                    <a:pt x="6741" y="148446"/>
                  </a:lnTo>
                  <a:lnTo>
                    <a:pt x="8728" y="163863"/>
                  </a:lnTo>
                  <a:lnTo>
                    <a:pt x="10052" y="179785"/>
                  </a:lnTo>
                  <a:lnTo>
                    <a:pt x="10934" y="196044"/>
                  </a:lnTo>
                  <a:lnTo>
                    <a:pt x="11523" y="199828"/>
                  </a:lnTo>
                  <a:lnTo>
                    <a:pt x="11915" y="195295"/>
                  </a:lnTo>
                  <a:lnTo>
                    <a:pt x="12176" y="185218"/>
                  </a:lnTo>
                  <a:lnTo>
                    <a:pt x="13761" y="171444"/>
                  </a:lnTo>
                  <a:lnTo>
                    <a:pt x="16230" y="155205"/>
                  </a:lnTo>
                  <a:lnTo>
                    <a:pt x="19287" y="137324"/>
                  </a:lnTo>
                  <a:lnTo>
                    <a:pt x="22735" y="119759"/>
                  </a:lnTo>
                  <a:lnTo>
                    <a:pt x="30330" y="85191"/>
                  </a:lnTo>
                  <a:lnTo>
                    <a:pt x="35742" y="69481"/>
                  </a:lnTo>
                  <a:lnTo>
                    <a:pt x="42172" y="54775"/>
                  </a:lnTo>
                  <a:lnTo>
                    <a:pt x="49281" y="40738"/>
                  </a:lnTo>
                  <a:lnTo>
                    <a:pt x="56843" y="28557"/>
                  </a:lnTo>
                  <a:lnTo>
                    <a:pt x="64706" y="17615"/>
                  </a:lnTo>
                  <a:lnTo>
                    <a:pt x="72770" y="7497"/>
                  </a:lnTo>
                  <a:lnTo>
                    <a:pt x="83791" y="2164"/>
                  </a:lnTo>
                  <a:lnTo>
                    <a:pt x="96783" y="19"/>
                  </a:lnTo>
                  <a:lnTo>
                    <a:pt x="111088" y="0"/>
                  </a:lnTo>
                  <a:lnTo>
                    <a:pt x="124859" y="2810"/>
                  </a:lnTo>
                  <a:lnTo>
                    <a:pt x="138272" y="7505"/>
                  </a:lnTo>
                  <a:lnTo>
                    <a:pt x="151448" y="13458"/>
                  </a:lnTo>
                  <a:lnTo>
                    <a:pt x="163054" y="21659"/>
                  </a:lnTo>
                  <a:lnTo>
                    <a:pt x="173614" y="31361"/>
                  </a:lnTo>
                  <a:lnTo>
                    <a:pt x="183476" y="42061"/>
                  </a:lnTo>
                  <a:lnTo>
                    <a:pt x="191461" y="54839"/>
                  </a:lnTo>
                  <a:lnTo>
                    <a:pt x="198197" y="69002"/>
                  </a:lnTo>
                  <a:lnTo>
                    <a:pt x="204098" y="84089"/>
                  </a:lnTo>
                  <a:lnTo>
                    <a:pt x="208032" y="102614"/>
                  </a:lnTo>
                  <a:lnTo>
                    <a:pt x="210654" y="123430"/>
                  </a:lnTo>
                  <a:lnTo>
                    <a:pt x="212403" y="145774"/>
                  </a:lnTo>
                  <a:lnTo>
                    <a:pt x="213568" y="166315"/>
                  </a:lnTo>
                  <a:lnTo>
                    <a:pt x="214345" y="185653"/>
                  </a:lnTo>
                  <a:lnTo>
                    <a:pt x="215900" y="2793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912100" y="4229115"/>
              <a:ext cx="190501" cy="241286"/>
            </a:xfrm>
            <a:custGeom>
              <a:avLst/>
              <a:gdLst/>
              <a:ahLst/>
              <a:cxnLst/>
              <a:rect l="0" t="0" r="0" b="0"/>
              <a:pathLst>
                <a:path w="190501" h="241286">
                  <a:moveTo>
                    <a:pt x="0" y="50785"/>
                  </a:moveTo>
                  <a:lnTo>
                    <a:pt x="26968" y="50785"/>
                  </a:lnTo>
                  <a:lnTo>
                    <a:pt x="40556" y="49373"/>
                  </a:lnTo>
                  <a:lnTo>
                    <a:pt x="55260" y="47022"/>
                  </a:lnTo>
                  <a:lnTo>
                    <a:pt x="70706" y="44042"/>
                  </a:lnTo>
                  <a:lnTo>
                    <a:pt x="85237" y="40645"/>
                  </a:lnTo>
                  <a:lnTo>
                    <a:pt x="99159" y="36970"/>
                  </a:lnTo>
                  <a:lnTo>
                    <a:pt x="112672" y="33108"/>
                  </a:lnTo>
                  <a:lnTo>
                    <a:pt x="120270" y="26300"/>
                  </a:lnTo>
                  <a:lnTo>
                    <a:pt x="123924" y="17528"/>
                  </a:lnTo>
                  <a:lnTo>
                    <a:pt x="124949" y="7447"/>
                  </a:lnTo>
                  <a:lnTo>
                    <a:pt x="119988" y="2137"/>
                  </a:lnTo>
                  <a:lnTo>
                    <a:pt x="111036" y="9"/>
                  </a:lnTo>
                  <a:lnTo>
                    <a:pt x="99424" y="0"/>
                  </a:lnTo>
                  <a:lnTo>
                    <a:pt x="87449" y="1407"/>
                  </a:lnTo>
                  <a:lnTo>
                    <a:pt x="75233" y="3754"/>
                  </a:lnTo>
                  <a:lnTo>
                    <a:pt x="62855" y="6731"/>
                  </a:lnTo>
                  <a:lnTo>
                    <a:pt x="51781" y="14360"/>
                  </a:lnTo>
                  <a:lnTo>
                    <a:pt x="41576" y="25090"/>
                  </a:lnTo>
                  <a:lnTo>
                    <a:pt x="31951" y="37888"/>
                  </a:lnTo>
                  <a:lnTo>
                    <a:pt x="25534" y="52065"/>
                  </a:lnTo>
                  <a:lnTo>
                    <a:pt x="21256" y="67160"/>
                  </a:lnTo>
                  <a:lnTo>
                    <a:pt x="18404" y="82869"/>
                  </a:lnTo>
                  <a:lnTo>
                    <a:pt x="19325" y="98985"/>
                  </a:lnTo>
                  <a:lnTo>
                    <a:pt x="22761" y="115374"/>
                  </a:lnTo>
                  <a:lnTo>
                    <a:pt x="27874" y="131944"/>
                  </a:lnTo>
                  <a:lnTo>
                    <a:pt x="34104" y="145813"/>
                  </a:lnTo>
                  <a:lnTo>
                    <a:pt x="41081" y="157881"/>
                  </a:lnTo>
                  <a:lnTo>
                    <a:pt x="48554" y="168749"/>
                  </a:lnTo>
                  <a:lnTo>
                    <a:pt x="59180" y="178816"/>
                  </a:lnTo>
                  <a:lnTo>
                    <a:pt x="71909" y="188350"/>
                  </a:lnTo>
                  <a:lnTo>
                    <a:pt x="86039" y="197528"/>
                  </a:lnTo>
                  <a:lnTo>
                    <a:pt x="101103" y="205058"/>
                  </a:lnTo>
                  <a:lnTo>
                    <a:pt x="190500" y="241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483600" y="42672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8"/>
                  </a:lnTo>
                  <a:lnTo>
                    <a:pt x="10934" y="59771"/>
                  </a:lnTo>
                  <a:lnTo>
                    <a:pt x="11915" y="91006"/>
                  </a:lnTo>
                  <a:lnTo>
                    <a:pt x="12176" y="107237"/>
                  </a:lnTo>
                  <a:lnTo>
                    <a:pt x="13761" y="122291"/>
                  </a:lnTo>
                  <a:lnTo>
                    <a:pt x="16230" y="136561"/>
                  </a:lnTo>
                  <a:lnTo>
                    <a:pt x="19287" y="150307"/>
                  </a:lnTo>
                  <a:lnTo>
                    <a:pt x="21325" y="165115"/>
                  </a:lnTo>
                  <a:lnTo>
                    <a:pt x="22683" y="180632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509000" y="4152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610600" y="4266222"/>
              <a:ext cx="279401" cy="343879"/>
            </a:xfrm>
            <a:custGeom>
              <a:avLst/>
              <a:gdLst/>
              <a:ahLst/>
              <a:cxnLst/>
              <a:rect l="0" t="0" r="0" b="0"/>
              <a:pathLst>
                <a:path w="279401" h="343879">
                  <a:moveTo>
                    <a:pt x="0" y="978"/>
                  </a:moveTo>
                  <a:lnTo>
                    <a:pt x="6741" y="27946"/>
                  </a:lnTo>
                  <a:lnTo>
                    <a:pt x="8728" y="41534"/>
                  </a:lnTo>
                  <a:lnTo>
                    <a:pt x="10052" y="56237"/>
                  </a:lnTo>
                  <a:lnTo>
                    <a:pt x="10934" y="71684"/>
                  </a:lnTo>
                  <a:lnTo>
                    <a:pt x="11915" y="103899"/>
                  </a:lnTo>
                  <a:lnTo>
                    <a:pt x="12176" y="120392"/>
                  </a:lnTo>
                  <a:lnTo>
                    <a:pt x="13761" y="127154"/>
                  </a:lnTo>
                  <a:lnTo>
                    <a:pt x="16230" y="127428"/>
                  </a:lnTo>
                  <a:lnTo>
                    <a:pt x="19287" y="123378"/>
                  </a:lnTo>
                  <a:lnTo>
                    <a:pt x="22735" y="116444"/>
                  </a:lnTo>
                  <a:lnTo>
                    <a:pt x="26445" y="107589"/>
                  </a:lnTo>
                  <a:lnTo>
                    <a:pt x="30330" y="97452"/>
                  </a:lnTo>
                  <a:lnTo>
                    <a:pt x="38410" y="74899"/>
                  </a:lnTo>
                  <a:lnTo>
                    <a:pt x="42540" y="62959"/>
                  </a:lnTo>
                  <a:lnTo>
                    <a:pt x="48115" y="50765"/>
                  </a:lnTo>
                  <a:lnTo>
                    <a:pt x="54654" y="38403"/>
                  </a:lnTo>
                  <a:lnTo>
                    <a:pt x="61836" y="25928"/>
                  </a:lnTo>
                  <a:lnTo>
                    <a:pt x="70857" y="16200"/>
                  </a:lnTo>
                  <a:lnTo>
                    <a:pt x="81105" y="8303"/>
                  </a:lnTo>
                  <a:lnTo>
                    <a:pt x="92170" y="1628"/>
                  </a:lnTo>
                  <a:lnTo>
                    <a:pt x="103779" y="0"/>
                  </a:lnTo>
                  <a:lnTo>
                    <a:pt x="115753" y="1737"/>
                  </a:lnTo>
                  <a:lnTo>
                    <a:pt x="127968" y="5717"/>
                  </a:lnTo>
                  <a:lnTo>
                    <a:pt x="140345" y="12604"/>
                  </a:lnTo>
                  <a:lnTo>
                    <a:pt x="152830" y="21429"/>
                  </a:lnTo>
                  <a:lnTo>
                    <a:pt x="165386" y="31545"/>
                  </a:lnTo>
                  <a:lnTo>
                    <a:pt x="176579" y="42522"/>
                  </a:lnTo>
                  <a:lnTo>
                    <a:pt x="186864" y="54074"/>
                  </a:lnTo>
                  <a:lnTo>
                    <a:pt x="196543" y="66008"/>
                  </a:lnTo>
                  <a:lnTo>
                    <a:pt x="204406" y="81020"/>
                  </a:lnTo>
                  <a:lnTo>
                    <a:pt x="211059" y="98084"/>
                  </a:lnTo>
                  <a:lnTo>
                    <a:pt x="216906" y="116515"/>
                  </a:lnTo>
                  <a:lnTo>
                    <a:pt x="223626" y="134447"/>
                  </a:lnTo>
                  <a:lnTo>
                    <a:pt x="230928" y="152046"/>
                  </a:lnTo>
                  <a:lnTo>
                    <a:pt x="238619" y="169423"/>
                  </a:lnTo>
                  <a:lnTo>
                    <a:pt x="245157" y="186652"/>
                  </a:lnTo>
                  <a:lnTo>
                    <a:pt x="250927" y="203783"/>
                  </a:lnTo>
                  <a:lnTo>
                    <a:pt x="256184" y="220848"/>
                  </a:lnTo>
                  <a:lnTo>
                    <a:pt x="265789" y="254861"/>
                  </a:lnTo>
                  <a:lnTo>
                    <a:pt x="279400" y="3438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727200" y="4432300"/>
              <a:ext cx="25401" cy="63501"/>
            </a:xfrm>
            <a:custGeom>
              <a:avLst/>
              <a:gdLst/>
              <a:ahLst/>
              <a:cxnLst/>
              <a:rect l="0" t="0" r="0" b="0"/>
              <a:pathLst>
                <a:path w="25401" h="63501">
                  <a:moveTo>
                    <a:pt x="25400" y="63500"/>
                  </a:moveTo>
                  <a:lnTo>
                    <a:pt x="21637" y="5221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526776" y="4330700"/>
              <a:ext cx="231442" cy="660401"/>
            </a:xfrm>
            <a:custGeom>
              <a:avLst/>
              <a:gdLst/>
              <a:ahLst/>
              <a:cxnLst/>
              <a:rect l="0" t="0" r="0" b="0"/>
              <a:pathLst>
                <a:path w="231442" h="660401">
                  <a:moveTo>
                    <a:pt x="124224" y="0"/>
                  </a:moveTo>
                  <a:lnTo>
                    <a:pt x="103998" y="6742"/>
                  </a:lnTo>
                  <a:lnTo>
                    <a:pt x="93806" y="12961"/>
                  </a:lnTo>
                  <a:lnTo>
                    <a:pt x="82779" y="21340"/>
                  </a:lnTo>
                  <a:lnTo>
                    <a:pt x="71194" y="31160"/>
                  </a:lnTo>
                  <a:lnTo>
                    <a:pt x="60648" y="41940"/>
                  </a:lnTo>
                  <a:lnTo>
                    <a:pt x="50795" y="53360"/>
                  </a:lnTo>
                  <a:lnTo>
                    <a:pt x="41405" y="65206"/>
                  </a:lnTo>
                  <a:lnTo>
                    <a:pt x="33733" y="77337"/>
                  </a:lnTo>
                  <a:lnTo>
                    <a:pt x="27208" y="89658"/>
                  </a:lnTo>
                  <a:lnTo>
                    <a:pt x="21446" y="102105"/>
                  </a:lnTo>
                  <a:lnTo>
                    <a:pt x="16194" y="116048"/>
                  </a:lnTo>
                  <a:lnTo>
                    <a:pt x="11282" y="130987"/>
                  </a:lnTo>
                  <a:lnTo>
                    <a:pt x="6596" y="146591"/>
                  </a:lnTo>
                  <a:lnTo>
                    <a:pt x="3472" y="164050"/>
                  </a:lnTo>
                  <a:lnTo>
                    <a:pt x="1389" y="182744"/>
                  </a:lnTo>
                  <a:lnTo>
                    <a:pt x="0" y="202262"/>
                  </a:lnTo>
                  <a:lnTo>
                    <a:pt x="486" y="220919"/>
                  </a:lnTo>
                  <a:lnTo>
                    <a:pt x="2221" y="239002"/>
                  </a:lnTo>
                  <a:lnTo>
                    <a:pt x="4788" y="256701"/>
                  </a:lnTo>
                  <a:lnTo>
                    <a:pt x="9322" y="271322"/>
                  </a:lnTo>
                  <a:lnTo>
                    <a:pt x="15167" y="283893"/>
                  </a:lnTo>
                  <a:lnTo>
                    <a:pt x="21886" y="295095"/>
                  </a:lnTo>
                  <a:lnTo>
                    <a:pt x="29187" y="305386"/>
                  </a:lnTo>
                  <a:lnTo>
                    <a:pt x="36877" y="315068"/>
                  </a:lnTo>
                  <a:lnTo>
                    <a:pt x="44826" y="324345"/>
                  </a:lnTo>
                  <a:lnTo>
                    <a:pt x="54358" y="327708"/>
                  </a:lnTo>
                  <a:lnTo>
                    <a:pt x="64947" y="327127"/>
                  </a:lnTo>
                  <a:lnTo>
                    <a:pt x="76239" y="323918"/>
                  </a:lnTo>
                  <a:lnTo>
                    <a:pt x="86589" y="318956"/>
                  </a:lnTo>
                  <a:lnTo>
                    <a:pt x="96312" y="312826"/>
                  </a:lnTo>
                  <a:lnTo>
                    <a:pt x="105616" y="305917"/>
                  </a:lnTo>
                  <a:lnTo>
                    <a:pt x="114641" y="295667"/>
                  </a:lnTo>
                  <a:lnTo>
                    <a:pt x="123479" y="283189"/>
                  </a:lnTo>
                  <a:lnTo>
                    <a:pt x="132194" y="269226"/>
                  </a:lnTo>
                  <a:lnTo>
                    <a:pt x="139415" y="254272"/>
                  </a:lnTo>
                  <a:lnTo>
                    <a:pt x="145640" y="238659"/>
                  </a:lnTo>
                  <a:lnTo>
                    <a:pt x="151201" y="222606"/>
                  </a:lnTo>
                  <a:lnTo>
                    <a:pt x="154909" y="206259"/>
                  </a:lnTo>
                  <a:lnTo>
                    <a:pt x="157380" y="189717"/>
                  </a:lnTo>
                  <a:lnTo>
                    <a:pt x="159028" y="173045"/>
                  </a:lnTo>
                  <a:lnTo>
                    <a:pt x="160127" y="156285"/>
                  </a:lnTo>
                  <a:lnTo>
                    <a:pt x="160859" y="139468"/>
                  </a:lnTo>
                  <a:lnTo>
                    <a:pt x="161347" y="122612"/>
                  </a:lnTo>
                  <a:lnTo>
                    <a:pt x="160261" y="105730"/>
                  </a:lnTo>
                  <a:lnTo>
                    <a:pt x="158126" y="88831"/>
                  </a:lnTo>
                  <a:lnTo>
                    <a:pt x="155292" y="71920"/>
                  </a:lnTo>
                  <a:lnTo>
                    <a:pt x="153403" y="66291"/>
                  </a:lnTo>
                  <a:lnTo>
                    <a:pt x="152143" y="68183"/>
                  </a:lnTo>
                  <a:lnTo>
                    <a:pt x="150743" y="88159"/>
                  </a:lnTo>
                  <a:lnTo>
                    <a:pt x="150121" y="125259"/>
                  </a:lnTo>
                  <a:lnTo>
                    <a:pt x="151366" y="145595"/>
                  </a:lnTo>
                  <a:lnTo>
                    <a:pt x="153608" y="166208"/>
                  </a:lnTo>
                  <a:lnTo>
                    <a:pt x="156513" y="187005"/>
                  </a:lnTo>
                  <a:lnTo>
                    <a:pt x="161272" y="207925"/>
                  </a:lnTo>
                  <a:lnTo>
                    <a:pt x="167267" y="228928"/>
                  </a:lnTo>
                  <a:lnTo>
                    <a:pt x="174086" y="249985"/>
                  </a:lnTo>
                  <a:lnTo>
                    <a:pt x="180043" y="271079"/>
                  </a:lnTo>
                  <a:lnTo>
                    <a:pt x="185425" y="292197"/>
                  </a:lnTo>
                  <a:lnTo>
                    <a:pt x="190425" y="313331"/>
                  </a:lnTo>
                  <a:lnTo>
                    <a:pt x="195169" y="331654"/>
                  </a:lnTo>
                  <a:lnTo>
                    <a:pt x="199743" y="348102"/>
                  </a:lnTo>
                  <a:lnTo>
                    <a:pt x="208588" y="377668"/>
                  </a:lnTo>
                  <a:lnTo>
                    <a:pt x="217222" y="404919"/>
                  </a:lnTo>
                  <a:lnTo>
                    <a:pt x="221501" y="420934"/>
                  </a:lnTo>
                  <a:lnTo>
                    <a:pt x="225764" y="438667"/>
                  </a:lnTo>
                  <a:lnTo>
                    <a:pt x="230017" y="457545"/>
                  </a:lnTo>
                  <a:lnTo>
                    <a:pt x="231441" y="477185"/>
                  </a:lnTo>
                  <a:lnTo>
                    <a:pt x="230980" y="497335"/>
                  </a:lnTo>
                  <a:lnTo>
                    <a:pt x="229261" y="517823"/>
                  </a:lnTo>
                  <a:lnTo>
                    <a:pt x="228115" y="537126"/>
                  </a:lnTo>
                  <a:lnTo>
                    <a:pt x="226842" y="573626"/>
                  </a:lnTo>
                  <a:lnTo>
                    <a:pt x="223680" y="588440"/>
                  </a:lnTo>
                  <a:lnTo>
                    <a:pt x="218750" y="601137"/>
                  </a:lnTo>
                  <a:lnTo>
                    <a:pt x="212641" y="612425"/>
                  </a:lnTo>
                  <a:lnTo>
                    <a:pt x="205746" y="622772"/>
                  </a:lnTo>
                  <a:lnTo>
                    <a:pt x="198328" y="632492"/>
                  </a:lnTo>
                  <a:lnTo>
                    <a:pt x="190560" y="641794"/>
                  </a:lnTo>
                  <a:lnTo>
                    <a:pt x="179736" y="647996"/>
                  </a:lnTo>
                  <a:lnTo>
                    <a:pt x="166877" y="652131"/>
                  </a:lnTo>
                  <a:lnTo>
                    <a:pt x="124224" y="660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752600" y="4445000"/>
              <a:ext cx="101601" cy="203462"/>
            </a:xfrm>
            <a:custGeom>
              <a:avLst/>
              <a:gdLst/>
              <a:ahLst/>
              <a:cxnLst/>
              <a:rect l="0" t="0" r="0" b="0"/>
              <a:pathLst>
                <a:path w="101601" h="203462">
                  <a:moveTo>
                    <a:pt x="0" y="50800"/>
                  </a:moveTo>
                  <a:lnTo>
                    <a:pt x="0" y="77768"/>
                  </a:lnTo>
                  <a:lnTo>
                    <a:pt x="1411" y="89945"/>
                  </a:lnTo>
                  <a:lnTo>
                    <a:pt x="3762" y="102296"/>
                  </a:lnTo>
                  <a:lnTo>
                    <a:pt x="17676" y="159279"/>
                  </a:lnTo>
                  <a:lnTo>
                    <a:pt x="21662" y="173919"/>
                  </a:lnTo>
                  <a:lnTo>
                    <a:pt x="29853" y="201475"/>
                  </a:lnTo>
                  <a:lnTo>
                    <a:pt x="32602" y="203461"/>
                  </a:lnTo>
                  <a:lnTo>
                    <a:pt x="34434" y="197729"/>
                  </a:lnTo>
                  <a:lnTo>
                    <a:pt x="35656" y="186853"/>
                  </a:lnTo>
                  <a:lnTo>
                    <a:pt x="37882" y="173957"/>
                  </a:lnTo>
                  <a:lnTo>
                    <a:pt x="40776" y="159716"/>
                  </a:lnTo>
                  <a:lnTo>
                    <a:pt x="44118" y="144577"/>
                  </a:lnTo>
                  <a:lnTo>
                    <a:pt x="47756" y="130251"/>
                  </a:lnTo>
                  <a:lnTo>
                    <a:pt x="51593" y="116467"/>
                  </a:lnTo>
                  <a:lnTo>
                    <a:pt x="59619" y="89863"/>
                  </a:lnTo>
                  <a:lnTo>
                    <a:pt x="67890" y="63928"/>
                  </a:lnTo>
                  <a:lnTo>
                    <a:pt x="73482" y="51085"/>
                  </a:lnTo>
                  <a:lnTo>
                    <a:pt x="80032" y="3829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906765" y="4479525"/>
              <a:ext cx="185285" cy="245642"/>
            </a:xfrm>
            <a:custGeom>
              <a:avLst/>
              <a:gdLst/>
              <a:ahLst/>
              <a:cxnLst/>
              <a:rect l="0" t="0" r="0" b="0"/>
              <a:pathLst>
                <a:path w="185285" h="245642">
                  <a:moveTo>
                    <a:pt x="10935" y="16275"/>
                  </a:moveTo>
                  <a:lnTo>
                    <a:pt x="4192" y="36500"/>
                  </a:lnTo>
                  <a:lnTo>
                    <a:pt x="2207" y="48103"/>
                  </a:lnTo>
                  <a:lnTo>
                    <a:pt x="883" y="61483"/>
                  </a:lnTo>
                  <a:lnTo>
                    <a:pt x="0" y="76046"/>
                  </a:lnTo>
                  <a:lnTo>
                    <a:pt x="823" y="91400"/>
                  </a:lnTo>
                  <a:lnTo>
                    <a:pt x="2782" y="107281"/>
                  </a:lnTo>
                  <a:lnTo>
                    <a:pt x="5500" y="123512"/>
                  </a:lnTo>
                  <a:lnTo>
                    <a:pt x="8722" y="139977"/>
                  </a:lnTo>
                  <a:lnTo>
                    <a:pt x="16066" y="173324"/>
                  </a:lnTo>
                  <a:lnTo>
                    <a:pt x="21411" y="187296"/>
                  </a:lnTo>
                  <a:lnTo>
                    <a:pt x="27797" y="199433"/>
                  </a:lnTo>
                  <a:lnTo>
                    <a:pt x="34876" y="210347"/>
                  </a:lnTo>
                  <a:lnTo>
                    <a:pt x="42418" y="220445"/>
                  </a:lnTo>
                  <a:lnTo>
                    <a:pt x="50268" y="229999"/>
                  </a:lnTo>
                  <a:lnTo>
                    <a:pt x="58323" y="239191"/>
                  </a:lnTo>
                  <a:lnTo>
                    <a:pt x="67927" y="243908"/>
                  </a:lnTo>
                  <a:lnTo>
                    <a:pt x="78563" y="245641"/>
                  </a:lnTo>
                  <a:lnTo>
                    <a:pt x="89887" y="245386"/>
                  </a:lnTo>
                  <a:lnTo>
                    <a:pt x="101669" y="242393"/>
                  </a:lnTo>
                  <a:lnTo>
                    <a:pt x="113758" y="237576"/>
                  </a:lnTo>
                  <a:lnTo>
                    <a:pt x="126050" y="231542"/>
                  </a:lnTo>
                  <a:lnTo>
                    <a:pt x="137067" y="223286"/>
                  </a:lnTo>
                  <a:lnTo>
                    <a:pt x="147234" y="213549"/>
                  </a:lnTo>
                  <a:lnTo>
                    <a:pt x="156834" y="202824"/>
                  </a:lnTo>
                  <a:lnTo>
                    <a:pt x="164645" y="190030"/>
                  </a:lnTo>
                  <a:lnTo>
                    <a:pt x="171264" y="175856"/>
                  </a:lnTo>
                  <a:lnTo>
                    <a:pt x="177087" y="160762"/>
                  </a:lnTo>
                  <a:lnTo>
                    <a:pt x="180970" y="143644"/>
                  </a:lnTo>
                  <a:lnTo>
                    <a:pt x="183558" y="125176"/>
                  </a:lnTo>
                  <a:lnTo>
                    <a:pt x="185284" y="105809"/>
                  </a:lnTo>
                  <a:lnTo>
                    <a:pt x="185023" y="88664"/>
                  </a:lnTo>
                  <a:lnTo>
                    <a:pt x="183438" y="73001"/>
                  </a:lnTo>
                  <a:lnTo>
                    <a:pt x="180970" y="58325"/>
                  </a:lnTo>
                  <a:lnTo>
                    <a:pt x="176503" y="45720"/>
                  </a:lnTo>
                  <a:lnTo>
                    <a:pt x="170702" y="34494"/>
                  </a:lnTo>
                  <a:lnTo>
                    <a:pt x="164013" y="24187"/>
                  </a:lnTo>
                  <a:lnTo>
                    <a:pt x="153909" y="15905"/>
                  </a:lnTo>
                  <a:lnTo>
                    <a:pt x="141529" y="8973"/>
                  </a:lnTo>
                  <a:lnTo>
                    <a:pt x="127630" y="2940"/>
                  </a:lnTo>
                  <a:lnTo>
                    <a:pt x="111310" y="329"/>
                  </a:lnTo>
                  <a:lnTo>
                    <a:pt x="93374" y="0"/>
                  </a:lnTo>
                  <a:lnTo>
                    <a:pt x="74360" y="1191"/>
                  </a:lnTo>
                  <a:lnTo>
                    <a:pt x="58863" y="4808"/>
                  </a:lnTo>
                  <a:lnTo>
                    <a:pt x="45709" y="10041"/>
                  </a:lnTo>
                  <a:lnTo>
                    <a:pt x="10935" y="28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148065" y="4483100"/>
              <a:ext cx="239536" cy="266701"/>
            </a:xfrm>
            <a:custGeom>
              <a:avLst/>
              <a:gdLst/>
              <a:ahLst/>
              <a:cxnLst/>
              <a:rect l="0" t="0" r="0" b="0"/>
              <a:pathLst>
                <a:path w="239536" h="266701">
                  <a:moveTo>
                    <a:pt x="10935" y="0"/>
                  </a:moveTo>
                  <a:lnTo>
                    <a:pt x="4192" y="26968"/>
                  </a:lnTo>
                  <a:lnTo>
                    <a:pt x="2207" y="41967"/>
                  </a:lnTo>
                  <a:lnTo>
                    <a:pt x="883" y="59022"/>
                  </a:lnTo>
                  <a:lnTo>
                    <a:pt x="0" y="77448"/>
                  </a:lnTo>
                  <a:lnTo>
                    <a:pt x="823" y="96787"/>
                  </a:lnTo>
                  <a:lnTo>
                    <a:pt x="2782" y="116736"/>
                  </a:lnTo>
                  <a:lnTo>
                    <a:pt x="5500" y="137090"/>
                  </a:lnTo>
                  <a:lnTo>
                    <a:pt x="8722" y="154894"/>
                  </a:lnTo>
                  <a:lnTo>
                    <a:pt x="12282" y="170995"/>
                  </a:lnTo>
                  <a:lnTo>
                    <a:pt x="16066" y="185963"/>
                  </a:lnTo>
                  <a:lnTo>
                    <a:pt x="21411" y="198764"/>
                  </a:lnTo>
                  <a:lnTo>
                    <a:pt x="27797" y="210120"/>
                  </a:lnTo>
                  <a:lnTo>
                    <a:pt x="34876" y="220514"/>
                  </a:lnTo>
                  <a:lnTo>
                    <a:pt x="45240" y="227442"/>
                  </a:lnTo>
                  <a:lnTo>
                    <a:pt x="57794" y="232061"/>
                  </a:lnTo>
                  <a:lnTo>
                    <a:pt x="71807" y="235141"/>
                  </a:lnTo>
                  <a:lnTo>
                    <a:pt x="85383" y="234371"/>
                  </a:lnTo>
                  <a:lnTo>
                    <a:pt x="98667" y="231036"/>
                  </a:lnTo>
                  <a:lnTo>
                    <a:pt x="111756" y="225991"/>
                  </a:lnTo>
                  <a:lnTo>
                    <a:pt x="121893" y="218394"/>
                  </a:lnTo>
                  <a:lnTo>
                    <a:pt x="130063" y="209095"/>
                  </a:lnTo>
                  <a:lnTo>
                    <a:pt x="136920" y="198663"/>
                  </a:lnTo>
                  <a:lnTo>
                    <a:pt x="142903" y="186064"/>
                  </a:lnTo>
                  <a:lnTo>
                    <a:pt x="148302" y="172020"/>
                  </a:lnTo>
                  <a:lnTo>
                    <a:pt x="153313" y="157014"/>
                  </a:lnTo>
                  <a:lnTo>
                    <a:pt x="156654" y="141365"/>
                  </a:lnTo>
                  <a:lnTo>
                    <a:pt x="158881" y="125287"/>
                  </a:lnTo>
                  <a:lnTo>
                    <a:pt x="160365" y="108925"/>
                  </a:lnTo>
                  <a:lnTo>
                    <a:pt x="159944" y="92372"/>
                  </a:lnTo>
                  <a:lnTo>
                    <a:pt x="158252" y="75692"/>
                  </a:lnTo>
                  <a:lnTo>
                    <a:pt x="155713" y="58928"/>
                  </a:lnTo>
                  <a:lnTo>
                    <a:pt x="154020" y="53396"/>
                  </a:lnTo>
                  <a:lnTo>
                    <a:pt x="152892" y="55353"/>
                  </a:lnTo>
                  <a:lnTo>
                    <a:pt x="152139" y="62302"/>
                  </a:lnTo>
                  <a:lnTo>
                    <a:pt x="151638" y="72579"/>
                  </a:lnTo>
                  <a:lnTo>
                    <a:pt x="151080" y="99049"/>
                  </a:lnTo>
                  <a:lnTo>
                    <a:pt x="152343" y="114011"/>
                  </a:lnTo>
                  <a:lnTo>
                    <a:pt x="154596" y="129629"/>
                  </a:lnTo>
                  <a:lnTo>
                    <a:pt x="157509" y="145686"/>
                  </a:lnTo>
                  <a:lnTo>
                    <a:pt x="162273" y="160624"/>
                  </a:lnTo>
                  <a:lnTo>
                    <a:pt x="168271" y="174816"/>
                  </a:lnTo>
                  <a:lnTo>
                    <a:pt x="175092" y="188510"/>
                  </a:lnTo>
                  <a:lnTo>
                    <a:pt x="182462" y="200462"/>
                  </a:lnTo>
                  <a:lnTo>
                    <a:pt x="190197" y="211252"/>
                  </a:lnTo>
                  <a:lnTo>
                    <a:pt x="198176" y="221268"/>
                  </a:lnTo>
                  <a:lnTo>
                    <a:pt x="206318" y="230768"/>
                  </a:lnTo>
                  <a:lnTo>
                    <a:pt x="214568" y="239922"/>
                  </a:lnTo>
                  <a:lnTo>
                    <a:pt x="239535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489200" y="4559300"/>
              <a:ext cx="69504" cy="558801"/>
            </a:xfrm>
            <a:custGeom>
              <a:avLst/>
              <a:gdLst/>
              <a:ahLst/>
              <a:cxnLst/>
              <a:rect l="0" t="0" r="0" b="0"/>
              <a:pathLst>
                <a:path w="69504" h="558801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8727" y="77920"/>
                  </a:lnTo>
                  <a:lnTo>
                    <a:pt x="10051" y="92869"/>
                  </a:lnTo>
                  <a:lnTo>
                    <a:pt x="10934" y="108479"/>
                  </a:lnTo>
                  <a:lnTo>
                    <a:pt x="12934" y="123119"/>
                  </a:lnTo>
                  <a:lnTo>
                    <a:pt x="15678" y="137112"/>
                  </a:lnTo>
                  <a:lnTo>
                    <a:pt x="18918" y="150675"/>
                  </a:lnTo>
                  <a:lnTo>
                    <a:pt x="21079" y="166772"/>
                  </a:lnTo>
                  <a:lnTo>
                    <a:pt x="22519" y="184559"/>
                  </a:lnTo>
                  <a:lnTo>
                    <a:pt x="23479" y="203472"/>
                  </a:lnTo>
                  <a:lnTo>
                    <a:pt x="25530" y="220315"/>
                  </a:lnTo>
                  <a:lnTo>
                    <a:pt x="28309" y="235776"/>
                  </a:lnTo>
                  <a:lnTo>
                    <a:pt x="31573" y="250318"/>
                  </a:lnTo>
                  <a:lnTo>
                    <a:pt x="38962" y="289052"/>
                  </a:lnTo>
                  <a:lnTo>
                    <a:pt x="42908" y="311234"/>
                  </a:lnTo>
                  <a:lnTo>
                    <a:pt x="45538" y="333078"/>
                  </a:lnTo>
                  <a:lnTo>
                    <a:pt x="47292" y="354696"/>
                  </a:lnTo>
                  <a:lnTo>
                    <a:pt x="48461" y="376164"/>
                  </a:lnTo>
                  <a:lnTo>
                    <a:pt x="50652" y="394709"/>
                  </a:lnTo>
                  <a:lnTo>
                    <a:pt x="53523" y="411306"/>
                  </a:lnTo>
                  <a:lnTo>
                    <a:pt x="68271" y="481844"/>
                  </a:lnTo>
                  <a:lnTo>
                    <a:pt x="69503" y="499029"/>
                  </a:lnTo>
                  <a:lnTo>
                    <a:pt x="68913" y="514719"/>
                  </a:lnTo>
                  <a:lnTo>
                    <a:pt x="6350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451100" y="4542958"/>
              <a:ext cx="229679" cy="232243"/>
            </a:xfrm>
            <a:custGeom>
              <a:avLst/>
              <a:gdLst/>
              <a:ahLst/>
              <a:cxnLst/>
              <a:rect l="0" t="0" r="0" b="0"/>
              <a:pathLst>
                <a:path w="229679" h="232243">
                  <a:moveTo>
                    <a:pt x="0" y="16342"/>
                  </a:moveTo>
                  <a:lnTo>
                    <a:pt x="13484" y="2857"/>
                  </a:lnTo>
                  <a:lnTo>
                    <a:pt x="23100" y="297"/>
                  </a:lnTo>
                  <a:lnTo>
                    <a:pt x="35155" y="0"/>
                  </a:lnTo>
                  <a:lnTo>
                    <a:pt x="48837" y="1214"/>
                  </a:lnTo>
                  <a:lnTo>
                    <a:pt x="62191" y="3434"/>
                  </a:lnTo>
                  <a:lnTo>
                    <a:pt x="75327" y="6325"/>
                  </a:lnTo>
                  <a:lnTo>
                    <a:pt x="88318" y="9664"/>
                  </a:lnTo>
                  <a:lnTo>
                    <a:pt x="101212" y="13301"/>
                  </a:lnTo>
                  <a:lnTo>
                    <a:pt x="126827" y="21105"/>
                  </a:lnTo>
                  <a:lnTo>
                    <a:pt x="139585" y="26573"/>
                  </a:lnTo>
                  <a:lnTo>
                    <a:pt x="152323" y="33040"/>
                  </a:lnTo>
                  <a:lnTo>
                    <a:pt x="165049" y="40174"/>
                  </a:lnTo>
                  <a:lnTo>
                    <a:pt x="176354" y="47752"/>
                  </a:lnTo>
                  <a:lnTo>
                    <a:pt x="186714" y="55626"/>
                  </a:lnTo>
                  <a:lnTo>
                    <a:pt x="196442" y="63698"/>
                  </a:lnTo>
                  <a:lnTo>
                    <a:pt x="205750" y="71901"/>
                  </a:lnTo>
                  <a:lnTo>
                    <a:pt x="223618" y="88542"/>
                  </a:lnTo>
                  <a:lnTo>
                    <a:pt x="228101" y="98342"/>
                  </a:lnTo>
                  <a:lnTo>
                    <a:pt x="229678" y="109109"/>
                  </a:lnTo>
                  <a:lnTo>
                    <a:pt x="229319" y="120520"/>
                  </a:lnTo>
                  <a:lnTo>
                    <a:pt x="224846" y="132360"/>
                  </a:lnTo>
                  <a:lnTo>
                    <a:pt x="217630" y="144487"/>
                  </a:lnTo>
                  <a:lnTo>
                    <a:pt x="208587" y="156805"/>
                  </a:lnTo>
                  <a:lnTo>
                    <a:pt x="196913" y="167840"/>
                  </a:lnTo>
                  <a:lnTo>
                    <a:pt x="183487" y="178018"/>
                  </a:lnTo>
                  <a:lnTo>
                    <a:pt x="168891" y="187626"/>
                  </a:lnTo>
                  <a:lnTo>
                    <a:pt x="154927" y="195442"/>
                  </a:lnTo>
                  <a:lnTo>
                    <a:pt x="141384" y="202064"/>
                  </a:lnTo>
                  <a:lnTo>
                    <a:pt x="128123" y="207890"/>
                  </a:lnTo>
                  <a:lnTo>
                    <a:pt x="115048" y="213185"/>
                  </a:lnTo>
                  <a:lnTo>
                    <a:pt x="102099" y="218126"/>
                  </a:lnTo>
                  <a:lnTo>
                    <a:pt x="50800" y="232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035300" y="4572000"/>
              <a:ext cx="368301" cy="256820"/>
            </a:xfrm>
            <a:custGeom>
              <a:avLst/>
              <a:gdLst/>
              <a:ahLst/>
              <a:cxnLst/>
              <a:rect l="0" t="0" r="0" b="0"/>
              <a:pathLst>
                <a:path w="368301" h="256820">
                  <a:moveTo>
                    <a:pt x="0" y="12700"/>
                  </a:moveTo>
                  <a:lnTo>
                    <a:pt x="0" y="90148"/>
                  </a:lnTo>
                  <a:lnTo>
                    <a:pt x="1411" y="106665"/>
                  </a:lnTo>
                  <a:lnTo>
                    <a:pt x="3763" y="121910"/>
                  </a:lnTo>
                  <a:lnTo>
                    <a:pt x="6742" y="136307"/>
                  </a:lnTo>
                  <a:lnTo>
                    <a:pt x="10139" y="150138"/>
                  </a:lnTo>
                  <a:lnTo>
                    <a:pt x="13814" y="163591"/>
                  </a:lnTo>
                  <a:lnTo>
                    <a:pt x="21662" y="189829"/>
                  </a:lnTo>
                  <a:lnTo>
                    <a:pt x="29853" y="215601"/>
                  </a:lnTo>
                  <a:lnTo>
                    <a:pt x="36835" y="222756"/>
                  </a:lnTo>
                  <a:lnTo>
                    <a:pt x="45723" y="226115"/>
                  </a:lnTo>
                  <a:lnTo>
                    <a:pt x="55882" y="226943"/>
                  </a:lnTo>
                  <a:lnTo>
                    <a:pt x="64066" y="223262"/>
                  </a:lnTo>
                  <a:lnTo>
                    <a:pt x="70932" y="216574"/>
                  </a:lnTo>
                  <a:lnTo>
                    <a:pt x="76921" y="207883"/>
                  </a:lnTo>
                  <a:lnTo>
                    <a:pt x="83736" y="196444"/>
                  </a:lnTo>
                  <a:lnTo>
                    <a:pt x="91102" y="183174"/>
                  </a:lnTo>
                  <a:lnTo>
                    <a:pt x="98835" y="168682"/>
                  </a:lnTo>
                  <a:lnTo>
                    <a:pt x="105401" y="153377"/>
                  </a:lnTo>
                  <a:lnTo>
                    <a:pt x="111189" y="137529"/>
                  </a:lnTo>
                  <a:lnTo>
                    <a:pt x="116459" y="121319"/>
                  </a:lnTo>
                  <a:lnTo>
                    <a:pt x="122795" y="106279"/>
                  </a:lnTo>
                  <a:lnTo>
                    <a:pt x="129841" y="92019"/>
                  </a:lnTo>
                  <a:lnTo>
                    <a:pt x="137360" y="78280"/>
                  </a:lnTo>
                  <a:lnTo>
                    <a:pt x="143785" y="76175"/>
                  </a:lnTo>
                  <a:lnTo>
                    <a:pt x="149478" y="81828"/>
                  </a:lnTo>
                  <a:lnTo>
                    <a:pt x="154685" y="92652"/>
                  </a:lnTo>
                  <a:lnTo>
                    <a:pt x="159568" y="106923"/>
                  </a:lnTo>
                  <a:lnTo>
                    <a:pt x="164234" y="123493"/>
                  </a:lnTo>
                  <a:lnTo>
                    <a:pt x="168756" y="141595"/>
                  </a:lnTo>
                  <a:lnTo>
                    <a:pt x="173182" y="157897"/>
                  </a:lnTo>
                  <a:lnTo>
                    <a:pt x="181862" y="187298"/>
                  </a:lnTo>
                  <a:lnTo>
                    <a:pt x="187563" y="201066"/>
                  </a:lnTo>
                  <a:lnTo>
                    <a:pt x="194186" y="214477"/>
                  </a:lnTo>
                  <a:lnTo>
                    <a:pt x="201424" y="227651"/>
                  </a:lnTo>
                  <a:lnTo>
                    <a:pt x="210483" y="237845"/>
                  </a:lnTo>
                  <a:lnTo>
                    <a:pt x="220755" y="246052"/>
                  </a:lnTo>
                  <a:lnTo>
                    <a:pt x="231837" y="252934"/>
                  </a:lnTo>
                  <a:lnTo>
                    <a:pt x="244869" y="256112"/>
                  </a:lnTo>
                  <a:lnTo>
                    <a:pt x="259201" y="256819"/>
                  </a:lnTo>
                  <a:lnTo>
                    <a:pt x="274401" y="255879"/>
                  </a:lnTo>
                  <a:lnTo>
                    <a:pt x="287356" y="252430"/>
                  </a:lnTo>
                  <a:lnTo>
                    <a:pt x="298815" y="247309"/>
                  </a:lnTo>
                  <a:lnTo>
                    <a:pt x="309276" y="241072"/>
                  </a:lnTo>
                  <a:lnTo>
                    <a:pt x="319073" y="231270"/>
                  </a:lnTo>
                  <a:lnTo>
                    <a:pt x="328426" y="219091"/>
                  </a:lnTo>
                  <a:lnTo>
                    <a:pt x="337484" y="205327"/>
                  </a:lnTo>
                  <a:lnTo>
                    <a:pt x="344933" y="189096"/>
                  </a:lnTo>
                  <a:lnTo>
                    <a:pt x="351311" y="171219"/>
                  </a:lnTo>
                  <a:lnTo>
                    <a:pt x="356974" y="152246"/>
                  </a:lnTo>
                  <a:lnTo>
                    <a:pt x="360749" y="133953"/>
                  </a:lnTo>
                  <a:lnTo>
                    <a:pt x="363266" y="116113"/>
                  </a:lnTo>
                  <a:lnTo>
                    <a:pt x="364944" y="98575"/>
                  </a:lnTo>
                  <a:lnTo>
                    <a:pt x="366062" y="81239"/>
                  </a:lnTo>
                  <a:lnTo>
                    <a:pt x="366808" y="64037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479800" y="4622800"/>
              <a:ext cx="25401" cy="266701"/>
            </a:xfrm>
            <a:custGeom>
              <a:avLst/>
              <a:gdLst/>
              <a:ahLst/>
              <a:cxnLst/>
              <a:rect l="0" t="0" r="0" b="0"/>
              <a:pathLst>
                <a:path w="25401" h="266701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0139" y="76509"/>
                  </a:lnTo>
                  <a:lnTo>
                    <a:pt x="17676" y="101737"/>
                  </a:lnTo>
                  <a:lnTo>
                    <a:pt x="20251" y="115803"/>
                  </a:lnTo>
                  <a:lnTo>
                    <a:pt x="21967" y="130824"/>
                  </a:lnTo>
                  <a:lnTo>
                    <a:pt x="23111" y="146482"/>
                  </a:lnTo>
                  <a:lnTo>
                    <a:pt x="23874" y="162566"/>
                  </a:lnTo>
                  <a:lnTo>
                    <a:pt x="24383" y="178933"/>
                  </a:lnTo>
                  <a:lnTo>
                    <a:pt x="254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479800" y="4483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581400" y="4445000"/>
              <a:ext cx="50801" cy="469901"/>
            </a:xfrm>
            <a:custGeom>
              <a:avLst/>
              <a:gdLst/>
              <a:ahLst/>
              <a:cxnLst/>
              <a:rect l="0" t="0" r="0" b="0"/>
              <a:pathLst>
                <a:path w="50801" h="469901">
                  <a:moveTo>
                    <a:pt x="0" y="0"/>
                  </a:moveTo>
                  <a:lnTo>
                    <a:pt x="6742" y="20225"/>
                  </a:lnTo>
                  <a:lnTo>
                    <a:pt x="8728" y="33239"/>
                  </a:lnTo>
                  <a:lnTo>
                    <a:pt x="10052" y="48970"/>
                  </a:lnTo>
                  <a:lnTo>
                    <a:pt x="10934" y="66513"/>
                  </a:lnTo>
                  <a:lnTo>
                    <a:pt x="12934" y="83853"/>
                  </a:lnTo>
                  <a:lnTo>
                    <a:pt x="15678" y="101058"/>
                  </a:lnTo>
                  <a:lnTo>
                    <a:pt x="18919" y="118172"/>
                  </a:lnTo>
                  <a:lnTo>
                    <a:pt x="21079" y="136637"/>
                  </a:lnTo>
                  <a:lnTo>
                    <a:pt x="22519" y="156002"/>
                  </a:lnTo>
                  <a:lnTo>
                    <a:pt x="23479" y="175968"/>
                  </a:lnTo>
                  <a:lnTo>
                    <a:pt x="24546" y="216967"/>
                  </a:lnTo>
                  <a:lnTo>
                    <a:pt x="24831" y="237778"/>
                  </a:lnTo>
                  <a:lnTo>
                    <a:pt x="26431" y="258707"/>
                  </a:lnTo>
                  <a:lnTo>
                    <a:pt x="28910" y="279716"/>
                  </a:lnTo>
                  <a:lnTo>
                    <a:pt x="31973" y="300777"/>
                  </a:lnTo>
                  <a:lnTo>
                    <a:pt x="34015" y="320462"/>
                  </a:lnTo>
                  <a:lnTo>
                    <a:pt x="35376" y="339230"/>
                  </a:lnTo>
                  <a:lnTo>
                    <a:pt x="36284" y="357387"/>
                  </a:lnTo>
                  <a:lnTo>
                    <a:pt x="38300" y="373724"/>
                  </a:lnTo>
                  <a:lnTo>
                    <a:pt x="41056" y="388849"/>
                  </a:lnTo>
                  <a:lnTo>
                    <a:pt x="5080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492500" y="46736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20225" y="6742"/>
                  </a:lnTo>
                  <a:lnTo>
                    <a:pt x="33239" y="8728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85264" y="12934"/>
                  </a:lnTo>
                  <a:lnTo>
                    <a:pt x="104820" y="15678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695700" y="4495800"/>
              <a:ext cx="88901" cy="395738"/>
            </a:xfrm>
            <a:custGeom>
              <a:avLst/>
              <a:gdLst/>
              <a:ahLst/>
              <a:cxnLst/>
              <a:rect l="0" t="0" r="0" b="0"/>
              <a:pathLst>
                <a:path w="88901" h="395738">
                  <a:moveTo>
                    <a:pt x="0" y="0"/>
                  </a:moveTo>
                  <a:lnTo>
                    <a:pt x="0" y="119414"/>
                  </a:lnTo>
                  <a:lnTo>
                    <a:pt x="1411" y="134642"/>
                  </a:lnTo>
                  <a:lnTo>
                    <a:pt x="3762" y="149028"/>
                  </a:lnTo>
                  <a:lnTo>
                    <a:pt x="6742" y="162852"/>
                  </a:lnTo>
                  <a:lnTo>
                    <a:pt x="13814" y="200789"/>
                  </a:lnTo>
                  <a:lnTo>
                    <a:pt x="25730" y="265985"/>
                  </a:lnTo>
                  <a:lnTo>
                    <a:pt x="29853" y="287390"/>
                  </a:lnTo>
                  <a:lnTo>
                    <a:pt x="32602" y="307304"/>
                  </a:lnTo>
                  <a:lnTo>
                    <a:pt x="34434" y="326225"/>
                  </a:lnTo>
                  <a:lnTo>
                    <a:pt x="35656" y="344483"/>
                  </a:lnTo>
                  <a:lnTo>
                    <a:pt x="37882" y="360889"/>
                  </a:lnTo>
                  <a:lnTo>
                    <a:pt x="40776" y="376059"/>
                  </a:lnTo>
                  <a:lnTo>
                    <a:pt x="44117" y="390406"/>
                  </a:lnTo>
                  <a:lnTo>
                    <a:pt x="44934" y="395737"/>
                  </a:lnTo>
                  <a:lnTo>
                    <a:pt x="44067" y="395058"/>
                  </a:lnTo>
                  <a:lnTo>
                    <a:pt x="42078" y="390372"/>
                  </a:lnTo>
                  <a:lnTo>
                    <a:pt x="42163" y="380192"/>
                  </a:lnTo>
                  <a:lnTo>
                    <a:pt x="43631" y="366350"/>
                  </a:lnTo>
                  <a:lnTo>
                    <a:pt x="46020" y="350067"/>
                  </a:lnTo>
                  <a:lnTo>
                    <a:pt x="50436" y="333566"/>
                  </a:lnTo>
                  <a:lnTo>
                    <a:pt x="56201" y="316922"/>
                  </a:lnTo>
                  <a:lnTo>
                    <a:pt x="889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886200" y="4737100"/>
              <a:ext cx="76201" cy="241301"/>
            </a:xfrm>
            <a:custGeom>
              <a:avLst/>
              <a:gdLst/>
              <a:ahLst/>
              <a:cxnLst/>
              <a:rect l="0" t="0" r="0" b="0"/>
              <a:pathLst>
                <a:path w="76201" h="241301">
                  <a:moveTo>
                    <a:pt x="0" y="0"/>
                  </a:moveTo>
                  <a:lnTo>
                    <a:pt x="13484" y="20225"/>
                  </a:lnTo>
                  <a:lnTo>
                    <a:pt x="18867" y="31828"/>
                  </a:lnTo>
                  <a:lnTo>
                    <a:pt x="23866" y="45208"/>
                  </a:lnTo>
                  <a:lnTo>
                    <a:pt x="28611" y="59771"/>
                  </a:lnTo>
                  <a:lnTo>
                    <a:pt x="33185" y="75125"/>
                  </a:lnTo>
                  <a:lnTo>
                    <a:pt x="42030" y="107237"/>
                  </a:lnTo>
                  <a:lnTo>
                    <a:pt x="762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435029" y="4672750"/>
              <a:ext cx="187772" cy="410305"/>
            </a:xfrm>
            <a:custGeom>
              <a:avLst/>
              <a:gdLst/>
              <a:ahLst/>
              <a:cxnLst/>
              <a:rect l="0" t="0" r="0" b="0"/>
              <a:pathLst>
                <a:path w="187772" h="410305">
                  <a:moveTo>
                    <a:pt x="111571" y="64350"/>
                  </a:moveTo>
                  <a:lnTo>
                    <a:pt x="131796" y="57607"/>
                  </a:lnTo>
                  <a:lnTo>
                    <a:pt x="136343" y="49977"/>
                  </a:lnTo>
                  <a:lnTo>
                    <a:pt x="137963" y="39246"/>
                  </a:lnTo>
                  <a:lnTo>
                    <a:pt x="137632" y="26447"/>
                  </a:lnTo>
                  <a:lnTo>
                    <a:pt x="133178" y="16504"/>
                  </a:lnTo>
                  <a:lnTo>
                    <a:pt x="125976" y="8463"/>
                  </a:lnTo>
                  <a:lnTo>
                    <a:pt x="116941" y="1692"/>
                  </a:lnTo>
                  <a:lnTo>
                    <a:pt x="108095" y="0"/>
                  </a:lnTo>
                  <a:lnTo>
                    <a:pt x="99376" y="1694"/>
                  </a:lnTo>
                  <a:lnTo>
                    <a:pt x="90741" y="5646"/>
                  </a:lnTo>
                  <a:lnTo>
                    <a:pt x="82162" y="11103"/>
                  </a:lnTo>
                  <a:lnTo>
                    <a:pt x="73620" y="17563"/>
                  </a:lnTo>
                  <a:lnTo>
                    <a:pt x="65104" y="24691"/>
                  </a:lnTo>
                  <a:lnTo>
                    <a:pt x="56604" y="33678"/>
                  </a:lnTo>
                  <a:lnTo>
                    <a:pt x="48115" y="43902"/>
                  </a:lnTo>
                  <a:lnTo>
                    <a:pt x="39633" y="54951"/>
                  </a:lnTo>
                  <a:lnTo>
                    <a:pt x="32568" y="67962"/>
                  </a:lnTo>
                  <a:lnTo>
                    <a:pt x="26447" y="82280"/>
                  </a:lnTo>
                  <a:lnTo>
                    <a:pt x="11089" y="125636"/>
                  </a:lnTo>
                  <a:lnTo>
                    <a:pt x="6483" y="139074"/>
                  </a:lnTo>
                  <a:lnTo>
                    <a:pt x="3412" y="155088"/>
                  </a:lnTo>
                  <a:lnTo>
                    <a:pt x="1365" y="172820"/>
                  </a:lnTo>
                  <a:lnTo>
                    <a:pt x="0" y="191696"/>
                  </a:lnTo>
                  <a:lnTo>
                    <a:pt x="501" y="211336"/>
                  </a:lnTo>
                  <a:lnTo>
                    <a:pt x="2247" y="231485"/>
                  </a:lnTo>
                  <a:lnTo>
                    <a:pt x="4821" y="251973"/>
                  </a:lnTo>
                  <a:lnTo>
                    <a:pt x="9360" y="271276"/>
                  </a:lnTo>
                  <a:lnTo>
                    <a:pt x="15208" y="289790"/>
                  </a:lnTo>
                  <a:lnTo>
                    <a:pt x="21929" y="307776"/>
                  </a:lnTo>
                  <a:lnTo>
                    <a:pt x="29231" y="322590"/>
                  </a:lnTo>
                  <a:lnTo>
                    <a:pt x="36922" y="335287"/>
                  </a:lnTo>
                  <a:lnTo>
                    <a:pt x="44871" y="346575"/>
                  </a:lnTo>
                  <a:lnTo>
                    <a:pt x="54405" y="358333"/>
                  </a:lnTo>
                  <a:lnTo>
                    <a:pt x="64993" y="370405"/>
                  </a:lnTo>
                  <a:lnTo>
                    <a:pt x="76285" y="382687"/>
                  </a:lnTo>
                  <a:lnTo>
                    <a:pt x="89458" y="392285"/>
                  </a:lnTo>
                  <a:lnTo>
                    <a:pt x="103885" y="400096"/>
                  </a:lnTo>
                  <a:lnTo>
                    <a:pt x="119146" y="406713"/>
                  </a:lnTo>
                  <a:lnTo>
                    <a:pt x="133554" y="409714"/>
                  </a:lnTo>
                  <a:lnTo>
                    <a:pt x="147393" y="410304"/>
                  </a:lnTo>
                  <a:lnTo>
                    <a:pt x="187771" y="407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701167" y="4787900"/>
              <a:ext cx="151935" cy="282005"/>
            </a:xfrm>
            <a:custGeom>
              <a:avLst/>
              <a:gdLst/>
              <a:ahLst/>
              <a:cxnLst/>
              <a:rect l="0" t="0" r="0" b="0"/>
              <a:pathLst>
                <a:path w="151935" h="282005">
                  <a:moveTo>
                    <a:pt x="61333" y="0"/>
                  </a:moveTo>
                  <a:lnTo>
                    <a:pt x="25979" y="53029"/>
                  </a:lnTo>
                  <a:lnTo>
                    <a:pt x="20830" y="67808"/>
                  </a:lnTo>
                  <a:lnTo>
                    <a:pt x="17398" y="84716"/>
                  </a:lnTo>
                  <a:lnTo>
                    <a:pt x="15109" y="103044"/>
                  </a:lnTo>
                  <a:lnTo>
                    <a:pt x="12173" y="120907"/>
                  </a:lnTo>
                  <a:lnTo>
                    <a:pt x="8804" y="138460"/>
                  </a:lnTo>
                  <a:lnTo>
                    <a:pt x="5147" y="155807"/>
                  </a:lnTo>
                  <a:lnTo>
                    <a:pt x="2709" y="173015"/>
                  </a:lnTo>
                  <a:lnTo>
                    <a:pt x="1083" y="190132"/>
                  </a:lnTo>
                  <a:lnTo>
                    <a:pt x="0" y="207188"/>
                  </a:lnTo>
                  <a:lnTo>
                    <a:pt x="2100" y="222792"/>
                  </a:lnTo>
                  <a:lnTo>
                    <a:pt x="6322" y="237428"/>
                  </a:lnTo>
                  <a:lnTo>
                    <a:pt x="11958" y="251418"/>
                  </a:lnTo>
                  <a:lnTo>
                    <a:pt x="19950" y="262156"/>
                  </a:lnTo>
                  <a:lnTo>
                    <a:pt x="29511" y="270726"/>
                  </a:lnTo>
                  <a:lnTo>
                    <a:pt x="40118" y="277851"/>
                  </a:lnTo>
                  <a:lnTo>
                    <a:pt x="51423" y="281189"/>
                  </a:lnTo>
                  <a:lnTo>
                    <a:pt x="63193" y="282004"/>
                  </a:lnTo>
                  <a:lnTo>
                    <a:pt x="75273" y="281135"/>
                  </a:lnTo>
                  <a:lnTo>
                    <a:pt x="86148" y="276324"/>
                  </a:lnTo>
                  <a:lnTo>
                    <a:pt x="96221" y="268882"/>
                  </a:lnTo>
                  <a:lnTo>
                    <a:pt x="105758" y="259688"/>
                  </a:lnTo>
                  <a:lnTo>
                    <a:pt x="114939" y="249325"/>
                  </a:lnTo>
                  <a:lnTo>
                    <a:pt x="123881" y="238183"/>
                  </a:lnTo>
                  <a:lnTo>
                    <a:pt x="132665" y="226522"/>
                  </a:lnTo>
                  <a:lnTo>
                    <a:pt x="135699" y="215926"/>
                  </a:lnTo>
                  <a:lnTo>
                    <a:pt x="134899" y="206039"/>
                  </a:lnTo>
                  <a:lnTo>
                    <a:pt x="131543" y="196626"/>
                  </a:lnTo>
                  <a:lnTo>
                    <a:pt x="130717" y="184706"/>
                  </a:lnTo>
                  <a:lnTo>
                    <a:pt x="131578" y="171115"/>
                  </a:lnTo>
                  <a:lnTo>
                    <a:pt x="133563" y="156410"/>
                  </a:lnTo>
                  <a:lnTo>
                    <a:pt x="134886" y="140962"/>
                  </a:lnTo>
                  <a:lnTo>
                    <a:pt x="135768" y="125019"/>
                  </a:lnTo>
                  <a:lnTo>
                    <a:pt x="136356" y="108746"/>
                  </a:lnTo>
                  <a:lnTo>
                    <a:pt x="139571" y="95075"/>
                  </a:lnTo>
                  <a:lnTo>
                    <a:pt x="144536" y="83139"/>
                  </a:lnTo>
                  <a:lnTo>
                    <a:pt x="150668" y="72359"/>
                  </a:lnTo>
                  <a:lnTo>
                    <a:pt x="151934" y="62350"/>
                  </a:lnTo>
                  <a:lnTo>
                    <a:pt x="149955" y="52856"/>
                  </a:lnTo>
                  <a:lnTo>
                    <a:pt x="145815" y="43703"/>
                  </a:lnTo>
                  <a:lnTo>
                    <a:pt x="138820" y="34780"/>
                  </a:lnTo>
                  <a:lnTo>
                    <a:pt x="129924" y="2600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953000" y="4800600"/>
              <a:ext cx="101601" cy="289294"/>
            </a:xfrm>
            <a:custGeom>
              <a:avLst/>
              <a:gdLst/>
              <a:ahLst/>
              <a:cxnLst/>
              <a:rect l="0" t="0" r="0" b="0"/>
              <a:pathLst>
                <a:path w="101601" h="289294">
                  <a:moveTo>
                    <a:pt x="0" y="12700"/>
                  </a:moveTo>
                  <a:lnTo>
                    <a:pt x="0" y="83406"/>
                  </a:lnTo>
                  <a:lnTo>
                    <a:pt x="1411" y="99348"/>
                  </a:lnTo>
                  <a:lnTo>
                    <a:pt x="3762" y="115621"/>
                  </a:lnTo>
                  <a:lnTo>
                    <a:pt x="6742" y="132114"/>
                  </a:lnTo>
                  <a:lnTo>
                    <a:pt x="8728" y="148754"/>
                  </a:lnTo>
                  <a:lnTo>
                    <a:pt x="10052" y="165491"/>
                  </a:lnTo>
                  <a:lnTo>
                    <a:pt x="10934" y="182294"/>
                  </a:lnTo>
                  <a:lnTo>
                    <a:pt x="12934" y="199140"/>
                  </a:lnTo>
                  <a:lnTo>
                    <a:pt x="15678" y="216016"/>
                  </a:lnTo>
                  <a:lnTo>
                    <a:pt x="18919" y="232910"/>
                  </a:lnTo>
                  <a:lnTo>
                    <a:pt x="21079" y="249818"/>
                  </a:lnTo>
                  <a:lnTo>
                    <a:pt x="22519" y="266734"/>
                  </a:lnTo>
                  <a:lnTo>
                    <a:pt x="23479" y="283656"/>
                  </a:lnTo>
                  <a:lnTo>
                    <a:pt x="25530" y="289293"/>
                  </a:lnTo>
                  <a:lnTo>
                    <a:pt x="28309" y="287406"/>
                  </a:lnTo>
                  <a:lnTo>
                    <a:pt x="31572" y="280504"/>
                  </a:lnTo>
                  <a:lnTo>
                    <a:pt x="33748" y="268847"/>
                  </a:lnTo>
                  <a:lnTo>
                    <a:pt x="35199" y="254020"/>
                  </a:lnTo>
                  <a:lnTo>
                    <a:pt x="36166" y="237080"/>
                  </a:lnTo>
                  <a:lnTo>
                    <a:pt x="37240" y="203205"/>
                  </a:lnTo>
                  <a:lnTo>
                    <a:pt x="37930" y="135467"/>
                  </a:lnTo>
                  <a:lnTo>
                    <a:pt x="39397" y="118534"/>
                  </a:lnTo>
                  <a:lnTo>
                    <a:pt x="41787" y="101600"/>
                  </a:lnTo>
                  <a:lnTo>
                    <a:pt x="44791" y="84666"/>
                  </a:lnTo>
                  <a:lnTo>
                    <a:pt x="49616" y="69144"/>
                  </a:lnTo>
                  <a:lnTo>
                    <a:pt x="55655" y="54562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181613" y="4800600"/>
              <a:ext cx="152388" cy="251230"/>
            </a:xfrm>
            <a:custGeom>
              <a:avLst/>
              <a:gdLst/>
              <a:ahLst/>
              <a:cxnLst/>
              <a:rect l="0" t="0" r="0" b="0"/>
              <a:pathLst>
                <a:path w="152388" h="251230">
                  <a:moveTo>
                    <a:pt x="12687" y="25400"/>
                  </a:moveTo>
                  <a:lnTo>
                    <a:pt x="5944" y="52368"/>
                  </a:lnTo>
                  <a:lnTo>
                    <a:pt x="3958" y="65956"/>
                  </a:lnTo>
                  <a:lnTo>
                    <a:pt x="2634" y="80659"/>
                  </a:lnTo>
                  <a:lnTo>
                    <a:pt x="1752" y="96106"/>
                  </a:lnTo>
                  <a:lnTo>
                    <a:pt x="771" y="128321"/>
                  </a:lnTo>
                  <a:lnTo>
                    <a:pt x="55" y="228716"/>
                  </a:lnTo>
                  <a:lnTo>
                    <a:pt x="17" y="251229"/>
                  </a:lnTo>
                  <a:lnTo>
                    <a:pt x="0" y="242420"/>
                  </a:lnTo>
                  <a:lnTo>
                    <a:pt x="1407" y="232169"/>
                  </a:lnTo>
                  <a:lnTo>
                    <a:pt x="3755" y="219690"/>
                  </a:lnTo>
                  <a:lnTo>
                    <a:pt x="17664" y="152364"/>
                  </a:lnTo>
                  <a:lnTo>
                    <a:pt x="21650" y="135443"/>
                  </a:lnTo>
                  <a:lnTo>
                    <a:pt x="25717" y="119929"/>
                  </a:lnTo>
                  <a:lnTo>
                    <a:pt x="34000" y="91401"/>
                  </a:lnTo>
                  <a:lnTo>
                    <a:pt x="42385" y="64611"/>
                  </a:lnTo>
                  <a:lnTo>
                    <a:pt x="48008" y="52952"/>
                  </a:lnTo>
                  <a:lnTo>
                    <a:pt x="54579" y="42357"/>
                  </a:lnTo>
                  <a:lnTo>
                    <a:pt x="61781" y="32471"/>
                  </a:lnTo>
                  <a:lnTo>
                    <a:pt x="70816" y="24469"/>
                  </a:lnTo>
                  <a:lnTo>
                    <a:pt x="81073" y="17724"/>
                  </a:lnTo>
                  <a:lnTo>
                    <a:pt x="1523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321300" y="4830338"/>
              <a:ext cx="152401" cy="287763"/>
            </a:xfrm>
            <a:custGeom>
              <a:avLst/>
              <a:gdLst/>
              <a:ahLst/>
              <a:cxnLst/>
              <a:rect l="0" t="0" r="0" b="0"/>
              <a:pathLst>
                <a:path w="152401" h="287763">
                  <a:moveTo>
                    <a:pt x="0" y="84562"/>
                  </a:moveTo>
                  <a:lnTo>
                    <a:pt x="20225" y="71077"/>
                  </a:lnTo>
                  <a:lnTo>
                    <a:pt x="31828" y="67106"/>
                  </a:lnTo>
                  <a:lnTo>
                    <a:pt x="45208" y="64458"/>
                  </a:lnTo>
                  <a:lnTo>
                    <a:pt x="59771" y="62692"/>
                  </a:lnTo>
                  <a:lnTo>
                    <a:pt x="73714" y="58693"/>
                  </a:lnTo>
                  <a:lnTo>
                    <a:pt x="87243" y="53205"/>
                  </a:lnTo>
                  <a:lnTo>
                    <a:pt x="100495" y="46724"/>
                  </a:lnTo>
                  <a:lnTo>
                    <a:pt x="113563" y="40992"/>
                  </a:lnTo>
                  <a:lnTo>
                    <a:pt x="126508" y="35760"/>
                  </a:lnTo>
                  <a:lnTo>
                    <a:pt x="139372" y="30860"/>
                  </a:lnTo>
                  <a:lnTo>
                    <a:pt x="145126" y="24772"/>
                  </a:lnTo>
                  <a:lnTo>
                    <a:pt x="146139" y="17891"/>
                  </a:lnTo>
                  <a:lnTo>
                    <a:pt x="143993" y="10481"/>
                  </a:lnTo>
                  <a:lnTo>
                    <a:pt x="136917" y="5541"/>
                  </a:lnTo>
                  <a:lnTo>
                    <a:pt x="126556" y="2248"/>
                  </a:lnTo>
                  <a:lnTo>
                    <a:pt x="114004" y="52"/>
                  </a:lnTo>
                  <a:lnTo>
                    <a:pt x="101402" y="0"/>
                  </a:lnTo>
                  <a:lnTo>
                    <a:pt x="88768" y="1376"/>
                  </a:lnTo>
                  <a:lnTo>
                    <a:pt x="76112" y="3704"/>
                  </a:lnTo>
                  <a:lnTo>
                    <a:pt x="64852" y="10901"/>
                  </a:lnTo>
                  <a:lnTo>
                    <a:pt x="54523" y="21344"/>
                  </a:lnTo>
                  <a:lnTo>
                    <a:pt x="44815" y="33949"/>
                  </a:lnTo>
                  <a:lnTo>
                    <a:pt x="38343" y="47998"/>
                  </a:lnTo>
                  <a:lnTo>
                    <a:pt x="34029" y="63008"/>
                  </a:lnTo>
                  <a:lnTo>
                    <a:pt x="31152" y="78659"/>
                  </a:lnTo>
                  <a:lnTo>
                    <a:pt x="30646" y="96149"/>
                  </a:lnTo>
                  <a:lnTo>
                    <a:pt x="31719" y="114864"/>
                  </a:lnTo>
                  <a:lnTo>
                    <a:pt x="33846" y="134397"/>
                  </a:lnTo>
                  <a:lnTo>
                    <a:pt x="38086" y="153063"/>
                  </a:lnTo>
                  <a:lnTo>
                    <a:pt x="43735" y="171151"/>
                  </a:lnTo>
                  <a:lnTo>
                    <a:pt x="50323" y="188855"/>
                  </a:lnTo>
                  <a:lnTo>
                    <a:pt x="57537" y="204890"/>
                  </a:lnTo>
                  <a:lnTo>
                    <a:pt x="65169" y="219814"/>
                  </a:lnTo>
                  <a:lnTo>
                    <a:pt x="73080" y="233997"/>
                  </a:lnTo>
                  <a:lnTo>
                    <a:pt x="82586" y="244863"/>
                  </a:lnTo>
                  <a:lnTo>
                    <a:pt x="93157" y="253517"/>
                  </a:lnTo>
                  <a:lnTo>
                    <a:pt x="152400" y="2877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492135" y="4889500"/>
              <a:ext cx="248266" cy="257393"/>
            </a:xfrm>
            <a:custGeom>
              <a:avLst/>
              <a:gdLst/>
              <a:ahLst/>
              <a:cxnLst/>
              <a:rect l="0" t="0" r="0" b="0"/>
              <a:pathLst>
                <a:path w="248266" h="257393">
                  <a:moveTo>
                    <a:pt x="146665" y="0"/>
                  </a:moveTo>
                  <a:lnTo>
                    <a:pt x="160149" y="20225"/>
                  </a:lnTo>
                  <a:lnTo>
                    <a:pt x="159887" y="23361"/>
                  </a:lnTo>
                  <a:lnTo>
                    <a:pt x="155479" y="22630"/>
                  </a:lnTo>
                  <a:lnTo>
                    <a:pt x="148308" y="19320"/>
                  </a:lnTo>
                  <a:lnTo>
                    <a:pt x="139293" y="15702"/>
                  </a:lnTo>
                  <a:lnTo>
                    <a:pt x="117988" y="7919"/>
                  </a:lnTo>
                  <a:lnTo>
                    <a:pt x="106381" y="6690"/>
                  </a:lnTo>
                  <a:lnTo>
                    <a:pt x="94409" y="7282"/>
                  </a:lnTo>
                  <a:lnTo>
                    <a:pt x="82194" y="9088"/>
                  </a:lnTo>
                  <a:lnTo>
                    <a:pt x="69817" y="11703"/>
                  </a:lnTo>
                  <a:lnTo>
                    <a:pt x="57333" y="14858"/>
                  </a:lnTo>
                  <a:lnTo>
                    <a:pt x="44777" y="18372"/>
                  </a:lnTo>
                  <a:lnTo>
                    <a:pt x="33584" y="24948"/>
                  </a:lnTo>
                  <a:lnTo>
                    <a:pt x="23300" y="33565"/>
                  </a:lnTo>
                  <a:lnTo>
                    <a:pt x="13621" y="43543"/>
                  </a:lnTo>
                  <a:lnTo>
                    <a:pt x="7169" y="57251"/>
                  </a:lnTo>
                  <a:lnTo>
                    <a:pt x="2867" y="73445"/>
                  </a:lnTo>
                  <a:lnTo>
                    <a:pt x="0" y="91296"/>
                  </a:lnTo>
                  <a:lnTo>
                    <a:pt x="910" y="108842"/>
                  </a:lnTo>
                  <a:lnTo>
                    <a:pt x="4339" y="126183"/>
                  </a:lnTo>
                  <a:lnTo>
                    <a:pt x="9448" y="143389"/>
                  </a:lnTo>
                  <a:lnTo>
                    <a:pt x="15676" y="160503"/>
                  </a:lnTo>
                  <a:lnTo>
                    <a:pt x="22650" y="177558"/>
                  </a:lnTo>
                  <a:lnTo>
                    <a:pt x="30121" y="194572"/>
                  </a:lnTo>
                  <a:lnTo>
                    <a:pt x="40747" y="208736"/>
                  </a:lnTo>
                  <a:lnTo>
                    <a:pt x="53475" y="221002"/>
                  </a:lnTo>
                  <a:lnTo>
                    <a:pt x="67605" y="232001"/>
                  </a:lnTo>
                  <a:lnTo>
                    <a:pt x="84080" y="240745"/>
                  </a:lnTo>
                  <a:lnTo>
                    <a:pt x="102120" y="247986"/>
                  </a:lnTo>
                  <a:lnTo>
                    <a:pt x="121201" y="254224"/>
                  </a:lnTo>
                  <a:lnTo>
                    <a:pt x="139567" y="256971"/>
                  </a:lnTo>
                  <a:lnTo>
                    <a:pt x="157455" y="257392"/>
                  </a:lnTo>
                  <a:lnTo>
                    <a:pt x="175025" y="256261"/>
                  </a:lnTo>
                  <a:lnTo>
                    <a:pt x="190971" y="254096"/>
                  </a:lnTo>
                  <a:lnTo>
                    <a:pt x="205836" y="251242"/>
                  </a:lnTo>
                  <a:lnTo>
                    <a:pt x="248265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860083" y="4686300"/>
              <a:ext cx="58118" cy="469901"/>
            </a:xfrm>
            <a:custGeom>
              <a:avLst/>
              <a:gdLst/>
              <a:ahLst/>
              <a:cxnLst/>
              <a:rect l="0" t="0" r="0" b="0"/>
              <a:pathLst>
                <a:path w="58118" h="469901">
                  <a:moveTo>
                    <a:pt x="7317" y="0"/>
                  </a:moveTo>
                  <a:lnTo>
                    <a:pt x="575" y="26968"/>
                  </a:lnTo>
                  <a:lnTo>
                    <a:pt x="0" y="39145"/>
                  </a:lnTo>
                  <a:lnTo>
                    <a:pt x="1028" y="51496"/>
                  </a:lnTo>
                  <a:lnTo>
                    <a:pt x="3124" y="63964"/>
                  </a:lnTo>
                  <a:lnTo>
                    <a:pt x="4522" y="79331"/>
                  </a:lnTo>
                  <a:lnTo>
                    <a:pt x="5453" y="96632"/>
                  </a:lnTo>
                  <a:lnTo>
                    <a:pt x="6074" y="115221"/>
                  </a:lnTo>
                  <a:lnTo>
                    <a:pt x="7899" y="131847"/>
                  </a:lnTo>
                  <a:lnTo>
                    <a:pt x="10527" y="147165"/>
                  </a:lnTo>
                  <a:lnTo>
                    <a:pt x="13691" y="161610"/>
                  </a:lnTo>
                  <a:lnTo>
                    <a:pt x="15799" y="178295"/>
                  </a:lnTo>
                  <a:lnTo>
                    <a:pt x="17205" y="196474"/>
                  </a:lnTo>
                  <a:lnTo>
                    <a:pt x="18142" y="215650"/>
                  </a:lnTo>
                  <a:lnTo>
                    <a:pt x="20178" y="232666"/>
                  </a:lnTo>
                  <a:lnTo>
                    <a:pt x="22946" y="248244"/>
                  </a:lnTo>
                  <a:lnTo>
                    <a:pt x="26203" y="262863"/>
                  </a:lnTo>
                  <a:lnTo>
                    <a:pt x="28374" y="279663"/>
                  </a:lnTo>
                  <a:lnTo>
                    <a:pt x="29822" y="297920"/>
                  </a:lnTo>
                  <a:lnTo>
                    <a:pt x="30787" y="317146"/>
                  </a:lnTo>
                  <a:lnTo>
                    <a:pt x="32841" y="337020"/>
                  </a:lnTo>
                  <a:lnTo>
                    <a:pt x="35622" y="357324"/>
                  </a:lnTo>
                  <a:lnTo>
                    <a:pt x="38887" y="377916"/>
                  </a:lnTo>
                  <a:lnTo>
                    <a:pt x="42474" y="395877"/>
                  </a:lnTo>
                  <a:lnTo>
                    <a:pt x="46277" y="412084"/>
                  </a:lnTo>
                  <a:lnTo>
                    <a:pt x="58117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765800" y="4927600"/>
              <a:ext cx="266701" cy="1"/>
            </a:xfrm>
            <a:custGeom>
              <a:avLst/>
              <a:gdLst/>
              <a:ahLst/>
              <a:cxnLst/>
              <a:rect l="0" t="0" r="0" b="0"/>
              <a:pathLst>
                <a:path w="266701" h="1">
                  <a:moveTo>
                    <a:pt x="0" y="0"/>
                  </a:move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281027" y="4878396"/>
              <a:ext cx="221374" cy="303205"/>
            </a:xfrm>
            <a:custGeom>
              <a:avLst/>
              <a:gdLst/>
              <a:ahLst/>
              <a:cxnLst/>
              <a:rect l="0" t="0" r="0" b="0"/>
              <a:pathLst>
                <a:path w="221374" h="303205">
                  <a:moveTo>
                    <a:pt x="132473" y="49204"/>
                  </a:moveTo>
                  <a:lnTo>
                    <a:pt x="125731" y="28978"/>
                  </a:lnTo>
                  <a:lnTo>
                    <a:pt x="120922" y="20198"/>
                  </a:lnTo>
                  <a:lnTo>
                    <a:pt x="114895" y="11522"/>
                  </a:lnTo>
                  <a:lnTo>
                    <a:pt x="108054" y="2916"/>
                  </a:lnTo>
                  <a:lnTo>
                    <a:pt x="99260" y="0"/>
                  </a:lnTo>
                  <a:lnTo>
                    <a:pt x="89164" y="879"/>
                  </a:lnTo>
                  <a:lnTo>
                    <a:pt x="78200" y="4287"/>
                  </a:lnTo>
                  <a:lnTo>
                    <a:pt x="68069" y="9382"/>
                  </a:lnTo>
                  <a:lnTo>
                    <a:pt x="58493" y="15600"/>
                  </a:lnTo>
                  <a:lnTo>
                    <a:pt x="49286" y="22568"/>
                  </a:lnTo>
                  <a:lnTo>
                    <a:pt x="41737" y="32858"/>
                  </a:lnTo>
                  <a:lnTo>
                    <a:pt x="35293" y="45362"/>
                  </a:lnTo>
                  <a:lnTo>
                    <a:pt x="29586" y="59342"/>
                  </a:lnTo>
                  <a:lnTo>
                    <a:pt x="24371" y="74307"/>
                  </a:lnTo>
                  <a:lnTo>
                    <a:pt x="19482" y="89928"/>
                  </a:lnTo>
                  <a:lnTo>
                    <a:pt x="10288" y="122337"/>
                  </a:lnTo>
                  <a:lnTo>
                    <a:pt x="1498" y="155555"/>
                  </a:lnTo>
                  <a:lnTo>
                    <a:pt x="0" y="170905"/>
                  </a:lnTo>
                  <a:lnTo>
                    <a:pt x="413" y="185371"/>
                  </a:lnTo>
                  <a:lnTo>
                    <a:pt x="2099" y="199249"/>
                  </a:lnTo>
                  <a:lnTo>
                    <a:pt x="6046" y="212733"/>
                  </a:lnTo>
                  <a:lnTo>
                    <a:pt x="11499" y="225957"/>
                  </a:lnTo>
                  <a:lnTo>
                    <a:pt x="17957" y="239006"/>
                  </a:lnTo>
                  <a:lnTo>
                    <a:pt x="26496" y="246294"/>
                  </a:lnTo>
                  <a:lnTo>
                    <a:pt x="36421" y="249742"/>
                  </a:lnTo>
                  <a:lnTo>
                    <a:pt x="47271" y="250629"/>
                  </a:lnTo>
                  <a:lnTo>
                    <a:pt x="57327" y="245576"/>
                  </a:lnTo>
                  <a:lnTo>
                    <a:pt x="66854" y="236563"/>
                  </a:lnTo>
                  <a:lnTo>
                    <a:pt x="76027" y="224910"/>
                  </a:lnTo>
                  <a:lnTo>
                    <a:pt x="83553" y="211497"/>
                  </a:lnTo>
                  <a:lnTo>
                    <a:pt x="89982" y="196910"/>
                  </a:lnTo>
                  <a:lnTo>
                    <a:pt x="95679" y="181541"/>
                  </a:lnTo>
                  <a:lnTo>
                    <a:pt x="100888" y="165651"/>
                  </a:lnTo>
                  <a:lnTo>
                    <a:pt x="105772" y="149413"/>
                  </a:lnTo>
                  <a:lnTo>
                    <a:pt x="114961" y="117730"/>
                  </a:lnTo>
                  <a:lnTo>
                    <a:pt x="125246" y="84559"/>
                  </a:lnTo>
                  <a:lnTo>
                    <a:pt x="123146" y="90317"/>
                  </a:lnTo>
                  <a:lnTo>
                    <a:pt x="122022" y="99190"/>
                  </a:lnTo>
                  <a:lnTo>
                    <a:pt x="121272" y="110751"/>
                  </a:lnTo>
                  <a:lnTo>
                    <a:pt x="120772" y="124102"/>
                  </a:lnTo>
                  <a:lnTo>
                    <a:pt x="120069" y="169860"/>
                  </a:lnTo>
                  <a:lnTo>
                    <a:pt x="122792" y="186085"/>
                  </a:lnTo>
                  <a:lnTo>
                    <a:pt x="127430" y="202547"/>
                  </a:lnTo>
                  <a:lnTo>
                    <a:pt x="133344" y="219166"/>
                  </a:lnTo>
                  <a:lnTo>
                    <a:pt x="140109" y="234479"/>
                  </a:lnTo>
                  <a:lnTo>
                    <a:pt x="147441" y="248920"/>
                  </a:lnTo>
                  <a:lnTo>
                    <a:pt x="155152" y="262781"/>
                  </a:lnTo>
                  <a:lnTo>
                    <a:pt x="164525" y="273433"/>
                  </a:lnTo>
                  <a:lnTo>
                    <a:pt x="175008" y="281945"/>
                  </a:lnTo>
                  <a:lnTo>
                    <a:pt x="221373" y="3032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553200" y="4938269"/>
              <a:ext cx="189534" cy="294132"/>
            </a:xfrm>
            <a:custGeom>
              <a:avLst/>
              <a:gdLst/>
              <a:ahLst/>
              <a:cxnLst/>
              <a:rect l="0" t="0" r="0" b="0"/>
              <a:pathLst>
                <a:path w="189534" h="294132">
                  <a:moveTo>
                    <a:pt x="0" y="2031"/>
                  </a:moveTo>
                  <a:lnTo>
                    <a:pt x="0" y="72737"/>
                  </a:lnTo>
                  <a:lnTo>
                    <a:pt x="1410" y="88679"/>
                  </a:lnTo>
                  <a:lnTo>
                    <a:pt x="3762" y="104952"/>
                  </a:lnTo>
                  <a:lnTo>
                    <a:pt x="6741" y="121445"/>
                  </a:lnTo>
                  <a:lnTo>
                    <a:pt x="8728" y="138085"/>
                  </a:lnTo>
                  <a:lnTo>
                    <a:pt x="10052" y="154822"/>
                  </a:lnTo>
                  <a:lnTo>
                    <a:pt x="10934" y="171625"/>
                  </a:lnTo>
                  <a:lnTo>
                    <a:pt x="11915" y="205347"/>
                  </a:lnTo>
                  <a:lnTo>
                    <a:pt x="12176" y="222241"/>
                  </a:lnTo>
                  <a:lnTo>
                    <a:pt x="12351" y="227860"/>
                  </a:lnTo>
                  <a:lnTo>
                    <a:pt x="12544" y="219051"/>
                  </a:lnTo>
                  <a:lnTo>
                    <a:pt x="12686" y="135737"/>
                  </a:lnTo>
                  <a:lnTo>
                    <a:pt x="14102" y="120802"/>
                  </a:lnTo>
                  <a:lnTo>
                    <a:pt x="16456" y="106611"/>
                  </a:lnTo>
                  <a:lnTo>
                    <a:pt x="19437" y="92918"/>
                  </a:lnTo>
                  <a:lnTo>
                    <a:pt x="22836" y="79555"/>
                  </a:lnTo>
                  <a:lnTo>
                    <a:pt x="26513" y="66414"/>
                  </a:lnTo>
                  <a:lnTo>
                    <a:pt x="30374" y="53419"/>
                  </a:lnTo>
                  <a:lnTo>
                    <a:pt x="35772" y="41934"/>
                  </a:lnTo>
                  <a:lnTo>
                    <a:pt x="42192" y="31455"/>
                  </a:lnTo>
                  <a:lnTo>
                    <a:pt x="49295" y="21647"/>
                  </a:lnTo>
                  <a:lnTo>
                    <a:pt x="58263" y="13697"/>
                  </a:lnTo>
                  <a:lnTo>
                    <a:pt x="68475" y="6986"/>
                  </a:lnTo>
                  <a:lnTo>
                    <a:pt x="79516" y="1101"/>
                  </a:lnTo>
                  <a:lnTo>
                    <a:pt x="89699" y="0"/>
                  </a:lnTo>
                  <a:lnTo>
                    <a:pt x="99310" y="2088"/>
                  </a:lnTo>
                  <a:lnTo>
                    <a:pt x="108540" y="6302"/>
                  </a:lnTo>
                  <a:lnTo>
                    <a:pt x="117516" y="11934"/>
                  </a:lnTo>
                  <a:lnTo>
                    <a:pt x="126321" y="18511"/>
                  </a:lnTo>
                  <a:lnTo>
                    <a:pt x="135015" y="25717"/>
                  </a:lnTo>
                  <a:lnTo>
                    <a:pt x="143632" y="36166"/>
                  </a:lnTo>
                  <a:lnTo>
                    <a:pt x="152198" y="48776"/>
                  </a:lnTo>
                  <a:lnTo>
                    <a:pt x="160732" y="62828"/>
                  </a:lnTo>
                  <a:lnTo>
                    <a:pt x="167833" y="77840"/>
                  </a:lnTo>
                  <a:lnTo>
                    <a:pt x="173976" y="93492"/>
                  </a:lnTo>
                  <a:lnTo>
                    <a:pt x="179485" y="109572"/>
                  </a:lnTo>
                  <a:lnTo>
                    <a:pt x="183156" y="125936"/>
                  </a:lnTo>
                  <a:lnTo>
                    <a:pt x="185604" y="142489"/>
                  </a:lnTo>
                  <a:lnTo>
                    <a:pt x="187236" y="159170"/>
                  </a:lnTo>
                  <a:lnTo>
                    <a:pt x="188324" y="177346"/>
                  </a:lnTo>
                  <a:lnTo>
                    <a:pt x="189533" y="216356"/>
                  </a:lnTo>
                  <a:lnTo>
                    <a:pt x="188444" y="233814"/>
                  </a:lnTo>
                  <a:lnTo>
                    <a:pt x="186307" y="249686"/>
                  </a:lnTo>
                  <a:lnTo>
                    <a:pt x="177800" y="294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842077" y="4898558"/>
              <a:ext cx="153679" cy="308443"/>
            </a:xfrm>
            <a:custGeom>
              <a:avLst/>
              <a:gdLst/>
              <a:ahLst/>
              <a:cxnLst/>
              <a:rect l="0" t="0" r="0" b="0"/>
              <a:pathLst>
                <a:path w="153679" h="308443">
                  <a:moveTo>
                    <a:pt x="130223" y="16342"/>
                  </a:moveTo>
                  <a:lnTo>
                    <a:pt x="116738" y="2857"/>
                  </a:lnTo>
                  <a:lnTo>
                    <a:pt x="108533" y="297"/>
                  </a:lnTo>
                  <a:lnTo>
                    <a:pt x="98829" y="0"/>
                  </a:lnTo>
                  <a:lnTo>
                    <a:pt x="88127" y="1214"/>
                  </a:lnTo>
                  <a:lnTo>
                    <a:pt x="78170" y="4845"/>
                  </a:lnTo>
                  <a:lnTo>
                    <a:pt x="68710" y="10089"/>
                  </a:lnTo>
                  <a:lnTo>
                    <a:pt x="26506" y="38782"/>
                  </a:lnTo>
                  <a:lnTo>
                    <a:pt x="17334" y="48235"/>
                  </a:lnTo>
                  <a:lnTo>
                    <a:pt x="9808" y="58771"/>
                  </a:lnTo>
                  <a:lnTo>
                    <a:pt x="3380" y="70028"/>
                  </a:lnTo>
                  <a:lnTo>
                    <a:pt x="505" y="81765"/>
                  </a:lnTo>
                  <a:lnTo>
                    <a:pt x="0" y="93824"/>
                  </a:lnTo>
                  <a:lnTo>
                    <a:pt x="1074" y="106096"/>
                  </a:lnTo>
                  <a:lnTo>
                    <a:pt x="4612" y="117100"/>
                  </a:lnTo>
                  <a:lnTo>
                    <a:pt x="9793" y="127258"/>
                  </a:lnTo>
                  <a:lnTo>
                    <a:pt x="16070" y="136853"/>
                  </a:lnTo>
                  <a:lnTo>
                    <a:pt x="25899" y="143249"/>
                  </a:lnTo>
                  <a:lnTo>
                    <a:pt x="38095" y="147513"/>
                  </a:lnTo>
                  <a:lnTo>
                    <a:pt x="51871" y="150356"/>
                  </a:lnTo>
                  <a:lnTo>
                    <a:pt x="65288" y="153662"/>
                  </a:lnTo>
                  <a:lnTo>
                    <a:pt x="78466" y="157277"/>
                  </a:lnTo>
                  <a:lnTo>
                    <a:pt x="91485" y="161099"/>
                  </a:lnTo>
                  <a:lnTo>
                    <a:pt x="102986" y="166469"/>
                  </a:lnTo>
                  <a:lnTo>
                    <a:pt x="113476" y="172871"/>
                  </a:lnTo>
                  <a:lnTo>
                    <a:pt x="123291" y="179961"/>
                  </a:lnTo>
                  <a:lnTo>
                    <a:pt x="132657" y="188921"/>
                  </a:lnTo>
                  <a:lnTo>
                    <a:pt x="141723" y="199128"/>
                  </a:lnTo>
                  <a:lnTo>
                    <a:pt x="150590" y="210166"/>
                  </a:lnTo>
                  <a:lnTo>
                    <a:pt x="153678" y="220346"/>
                  </a:lnTo>
                  <a:lnTo>
                    <a:pt x="152916" y="229956"/>
                  </a:lnTo>
                  <a:lnTo>
                    <a:pt x="149584" y="239184"/>
                  </a:lnTo>
                  <a:lnTo>
                    <a:pt x="144542" y="248159"/>
                  </a:lnTo>
                  <a:lnTo>
                    <a:pt x="138358" y="256964"/>
                  </a:lnTo>
                  <a:lnTo>
                    <a:pt x="131412" y="265657"/>
                  </a:lnTo>
                  <a:lnTo>
                    <a:pt x="122549" y="272863"/>
                  </a:lnTo>
                  <a:lnTo>
                    <a:pt x="112407" y="279078"/>
                  </a:lnTo>
                  <a:lnTo>
                    <a:pt x="101413" y="284632"/>
                  </a:lnTo>
                  <a:lnTo>
                    <a:pt x="88438" y="289747"/>
                  </a:lnTo>
                  <a:lnTo>
                    <a:pt x="74144" y="294567"/>
                  </a:lnTo>
                  <a:lnTo>
                    <a:pt x="3223" y="3084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023255" y="4889500"/>
              <a:ext cx="177646" cy="303911"/>
            </a:xfrm>
            <a:custGeom>
              <a:avLst/>
              <a:gdLst/>
              <a:ahLst/>
              <a:cxnLst/>
              <a:rect l="0" t="0" r="0" b="0"/>
              <a:pathLst>
                <a:path w="177646" h="303911">
                  <a:moveTo>
                    <a:pt x="12545" y="25400"/>
                  </a:moveTo>
                  <a:lnTo>
                    <a:pt x="5803" y="52368"/>
                  </a:lnTo>
                  <a:lnTo>
                    <a:pt x="3816" y="67367"/>
                  </a:lnTo>
                  <a:lnTo>
                    <a:pt x="2492" y="84422"/>
                  </a:lnTo>
                  <a:lnTo>
                    <a:pt x="1610" y="102848"/>
                  </a:lnTo>
                  <a:lnTo>
                    <a:pt x="629" y="138373"/>
                  </a:lnTo>
                  <a:lnTo>
                    <a:pt x="0" y="207171"/>
                  </a:lnTo>
                  <a:lnTo>
                    <a:pt x="4181" y="219958"/>
                  </a:lnTo>
                  <a:lnTo>
                    <a:pt x="11202" y="229894"/>
                  </a:lnTo>
                  <a:lnTo>
                    <a:pt x="20116" y="237929"/>
                  </a:lnTo>
                  <a:lnTo>
                    <a:pt x="28881" y="239053"/>
                  </a:lnTo>
                  <a:lnTo>
                    <a:pt x="37547" y="235568"/>
                  </a:lnTo>
                  <a:lnTo>
                    <a:pt x="46146" y="229012"/>
                  </a:lnTo>
                  <a:lnTo>
                    <a:pt x="53290" y="220408"/>
                  </a:lnTo>
                  <a:lnTo>
                    <a:pt x="59464" y="210438"/>
                  </a:lnTo>
                  <a:lnTo>
                    <a:pt x="64991" y="199559"/>
                  </a:lnTo>
                  <a:lnTo>
                    <a:pt x="68675" y="185250"/>
                  </a:lnTo>
                  <a:lnTo>
                    <a:pt x="71132" y="168655"/>
                  </a:lnTo>
                  <a:lnTo>
                    <a:pt x="72770" y="150537"/>
                  </a:lnTo>
                  <a:lnTo>
                    <a:pt x="73861" y="145513"/>
                  </a:lnTo>
                  <a:lnTo>
                    <a:pt x="74589" y="149220"/>
                  </a:lnTo>
                  <a:lnTo>
                    <a:pt x="75074" y="158746"/>
                  </a:lnTo>
                  <a:lnTo>
                    <a:pt x="76809" y="170742"/>
                  </a:lnTo>
                  <a:lnTo>
                    <a:pt x="79376" y="184384"/>
                  </a:lnTo>
                  <a:lnTo>
                    <a:pt x="82499" y="199122"/>
                  </a:lnTo>
                  <a:lnTo>
                    <a:pt x="85992" y="213181"/>
                  </a:lnTo>
                  <a:lnTo>
                    <a:pt x="89732" y="226787"/>
                  </a:lnTo>
                  <a:lnTo>
                    <a:pt x="97650" y="253194"/>
                  </a:lnTo>
                  <a:lnTo>
                    <a:pt x="105873" y="279041"/>
                  </a:lnTo>
                  <a:lnTo>
                    <a:pt x="112863" y="289038"/>
                  </a:lnTo>
                  <a:lnTo>
                    <a:pt x="121757" y="297115"/>
                  </a:lnTo>
                  <a:lnTo>
                    <a:pt x="131920" y="303910"/>
                  </a:lnTo>
                  <a:lnTo>
                    <a:pt x="141517" y="302795"/>
                  </a:lnTo>
                  <a:lnTo>
                    <a:pt x="150737" y="296408"/>
                  </a:lnTo>
                  <a:lnTo>
                    <a:pt x="159706" y="286505"/>
                  </a:lnTo>
                  <a:lnTo>
                    <a:pt x="165686" y="274259"/>
                  </a:lnTo>
                  <a:lnTo>
                    <a:pt x="169672" y="260450"/>
                  </a:lnTo>
                  <a:lnTo>
                    <a:pt x="172329" y="245600"/>
                  </a:lnTo>
                  <a:lnTo>
                    <a:pt x="174101" y="228644"/>
                  </a:lnTo>
                  <a:lnTo>
                    <a:pt x="175283" y="210285"/>
                  </a:lnTo>
                  <a:lnTo>
                    <a:pt x="176070" y="190990"/>
                  </a:lnTo>
                  <a:lnTo>
                    <a:pt x="175183" y="171071"/>
                  </a:lnTo>
                  <a:lnTo>
                    <a:pt x="173182" y="150736"/>
                  </a:lnTo>
                  <a:lnTo>
                    <a:pt x="170436" y="130124"/>
                  </a:lnTo>
                  <a:lnTo>
                    <a:pt x="170016" y="109327"/>
                  </a:lnTo>
                  <a:lnTo>
                    <a:pt x="171149" y="88407"/>
                  </a:lnTo>
                  <a:lnTo>
                    <a:pt x="1776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239000" y="4951465"/>
              <a:ext cx="165101" cy="199461"/>
            </a:xfrm>
            <a:custGeom>
              <a:avLst/>
              <a:gdLst/>
              <a:ahLst/>
              <a:cxnLst/>
              <a:rect l="0" t="0" r="0" b="0"/>
              <a:pathLst>
                <a:path w="165101" h="199461">
                  <a:moveTo>
                    <a:pt x="0" y="103135"/>
                  </a:moveTo>
                  <a:lnTo>
                    <a:pt x="89561" y="73281"/>
                  </a:lnTo>
                  <a:lnTo>
                    <a:pt x="100629" y="67710"/>
                  </a:lnTo>
                  <a:lnTo>
                    <a:pt x="110830" y="61173"/>
                  </a:lnTo>
                  <a:lnTo>
                    <a:pt x="120453" y="53994"/>
                  </a:lnTo>
                  <a:lnTo>
                    <a:pt x="125458" y="44974"/>
                  </a:lnTo>
                  <a:lnTo>
                    <a:pt x="127382" y="34728"/>
                  </a:lnTo>
                  <a:lnTo>
                    <a:pt x="127255" y="23663"/>
                  </a:lnTo>
                  <a:lnTo>
                    <a:pt x="122936" y="14876"/>
                  </a:lnTo>
                  <a:lnTo>
                    <a:pt x="115824" y="7607"/>
                  </a:lnTo>
                  <a:lnTo>
                    <a:pt x="106850" y="1349"/>
                  </a:lnTo>
                  <a:lnTo>
                    <a:pt x="96632" y="0"/>
                  </a:lnTo>
                  <a:lnTo>
                    <a:pt x="85588" y="1922"/>
                  </a:lnTo>
                  <a:lnTo>
                    <a:pt x="73992" y="6026"/>
                  </a:lnTo>
                  <a:lnTo>
                    <a:pt x="63439" y="12996"/>
                  </a:lnTo>
                  <a:lnTo>
                    <a:pt x="53581" y="21876"/>
                  </a:lnTo>
                  <a:lnTo>
                    <a:pt x="44188" y="32028"/>
                  </a:lnTo>
                  <a:lnTo>
                    <a:pt x="36514" y="44442"/>
                  </a:lnTo>
                  <a:lnTo>
                    <a:pt x="29986" y="58361"/>
                  </a:lnTo>
                  <a:lnTo>
                    <a:pt x="18971" y="87469"/>
                  </a:lnTo>
                  <a:lnTo>
                    <a:pt x="9372" y="114516"/>
                  </a:lnTo>
                  <a:lnTo>
                    <a:pt x="7659" y="127656"/>
                  </a:lnTo>
                  <a:lnTo>
                    <a:pt x="7928" y="140649"/>
                  </a:lnTo>
                  <a:lnTo>
                    <a:pt x="9518" y="153544"/>
                  </a:lnTo>
                  <a:lnTo>
                    <a:pt x="13401" y="164963"/>
                  </a:lnTo>
                  <a:lnTo>
                    <a:pt x="18812" y="175398"/>
                  </a:lnTo>
                  <a:lnTo>
                    <a:pt x="25241" y="185177"/>
                  </a:lnTo>
                  <a:lnTo>
                    <a:pt x="36583" y="191696"/>
                  </a:lnTo>
                  <a:lnTo>
                    <a:pt x="51199" y="196042"/>
                  </a:lnTo>
                  <a:lnTo>
                    <a:pt x="67999" y="198940"/>
                  </a:lnTo>
                  <a:lnTo>
                    <a:pt x="83432" y="199460"/>
                  </a:lnTo>
                  <a:lnTo>
                    <a:pt x="97956" y="198396"/>
                  </a:lnTo>
                  <a:lnTo>
                    <a:pt x="165100" y="17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442200" y="4876800"/>
              <a:ext cx="114301" cy="235204"/>
            </a:xfrm>
            <a:custGeom>
              <a:avLst/>
              <a:gdLst/>
              <a:ahLst/>
              <a:cxnLst/>
              <a:rect l="0" t="0" r="0" b="0"/>
              <a:pathLst>
                <a:path w="114301" h="235204">
                  <a:moveTo>
                    <a:pt x="0" y="88900"/>
                  </a:moveTo>
                  <a:lnTo>
                    <a:pt x="0" y="115868"/>
                  </a:lnTo>
                  <a:lnTo>
                    <a:pt x="1410" y="128045"/>
                  </a:lnTo>
                  <a:lnTo>
                    <a:pt x="3762" y="140396"/>
                  </a:lnTo>
                  <a:lnTo>
                    <a:pt x="6741" y="152864"/>
                  </a:lnTo>
                  <a:lnTo>
                    <a:pt x="11550" y="165409"/>
                  </a:lnTo>
                  <a:lnTo>
                    <a:pt x="17577" y="178006"/>
                  </a:lnTo>
                  <a:lnTo>
                    <a:pt x="24418" y="190637"/>
                  </a:lnTo>
                  <a:lnTo>
                    <a:pt x="31801" y="203291"/>
                  </a:lnTo>
                  <a:lnTo>
                    <a:pt x="47529" y="228640"/>
                  </a:lnTo>
                  <a:lnTo>
                    <a:pt x="50031" y="234271"/>
                  </a:lnTo>
                  <a:lnTo>
                    <a:pt x="48876" y="235203"/>
                  </a:lnTo>
                  <a:lnTo>
                    <a:pt x="45284" y="233002"/>
                  </a:lnTo>
                  <a:lnTo>
                    <a:pt x="41478" y="227301"/>
                  </a:lnTo>
                  <a:lnTo>
                    <a:pt x="37530" y="219267"/>
                  </a:lnTo>
                  <a:lnTo>
                    <a:pt x="33487" y="209678"/>
                  </a:lnTo>
                  <a:lnTo>
                    <a:pt x="30791" y="197641"/>
                  </a:lnTo>
                  <a:lnTo>
                    <a:pt x="28993" y="183971"/>
                  </a:lnTo>
                  <a:lnTo>
                    <a:pt x="27795" y="169214"/>
                  </a:lnTo>
                  <a:lnTo>
                    <a:pt x="26997" y="152320"/>
                  </a:lnTo>
                  <a:lnTo>
                    <a:pt x="26110" y="114735"/>
                  </a:lnTo>
                  <a:lnTo>
                    <a:pt x="28695" y="97656"/>
                  </a:lnTo>
                  <a:lnTo>
                    <a:pt x="33241" y="82037"/>
                  </a:lnTo>
                  <a:lnTo>
                    <a:pt x="39093" y="67391"/>
                  </a:lnTo>
                  <a:lnTo>
                    <a:pt x="45818" y="54805"/>
                  </a:lnTo>
                  <a:lnTo>
                    <a:pt x="53123" y="43592"/>
                  </a:lnTo>
                  <a:lnTo>
                    <a:pt x="60815" y="33294"/>
                  </a:lnTo>
                  <a:lnTo>
                    <a:pt x="70177" y="25019"/>
                  </a:lnTo>
                  <a:lnTo>
                    <a:pt x="80650" y="1809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595444" y="4927600"/>
              <a:ext cx="160885" cy="212144"/>
            </a:xfrm>
            <a:custGeom>
              <a:avLst/>
              <a:gdLst/>
              <a:ahLst/>
              <a:cxnLst/>
              <a:rect l="0" t="0" r="0" b="0"/>
              <a:pathLst>
                <a:path w="160885" h="212144">
                  <a:moveTo>
                    <a:pt x="138856" y="0"/>
                  </a:moveTo>
                  <a:lnTo>
                    <a:pt x="111887" y="0"/>
                  </a:lnTo>
                  <a:lnTo>
                    <a:pt x="98299" y="1411"/>
                  </a:lnTo>
                  <a:lnTo>
                    <a:pt x="83595" y="3762"/>
                  </a:lnTo>
                  <a:lnTo>
                    <a:pt x="68149" y="6742"/>
                  </a:lnTo>
                  <a:lnTo>
                    <a:pt x="53618" y="11550"/>
                  </a:lnTo>
                  <a:lnTo>
                    <a:pt x="39696" y="17577"/>
                  </a:lnTo>
                  <a:lnTo>
                    <a:pt x="26183" y="24418"/>
                  </a:lnTo>
                  <a:lnTo>
                    <a:pt x="15763" y="33212"/>
                  </a:lnTo>
                  <a:lnTo>
                    <a:pt x="7405" y="43308"/>
                  </a:lnTo>
                  <a:lnTo>
                    <a:pt x="421" y="54272"/>
                  </a:lnTo>
                  <a:lnTo>
                    <a:pt x="0" y="62992"/>
                  </a:lnTo>
                  <a:lnTo>
                    <a:pt x="3952" y="70217"/>
                  </a:lnTo>
                  <a:lnTo>
                    <a:pt x="10820" y="76444"/>
                  </a:lnTo>
                  <a:lnTo>
                    <a:pt x="19632" y="82007"/>
                  </a:lnTo>
                  <a:lnTo>
                    <a:pt x="29740" y="87127"/>
                  </a:lnTo>
                  <a:lnTo>
                    <a:pt x="40712" y="91951"/>
                  </a:lnTo>
                  <a:lnTo>
                    <a:pt x="53671" y="96578"/>
                  </a:lnTo>
                  <a:lnTo>
                    <a:pt x="67954" y="101074"/>
                  </a:lnTo>
                  <a:lnTo>
                    <a:pt x="83122" y="105483"/>
                  </a:lnTo>
                  <a:lnTo>
                    <a:pt x="97467" y="111244"/>
                  </a:lnTo>
                  <a:lnTo>
                    <a:pt x="111263" y="117907"/>
                  </a:lnTo>
                  <a:lnTo>
                    <a:pt x="124694" y="125171"/>
                  </a:lnTo>
                  <a:lnTo>
                    <a:pt x="136470" y="132836"/>
                  </a:lnTo>
                  <a:lnTo>
                    <a:pt x="147143" y="140768"/>
                  </a:lnTo>
                  <a:lnTo>
                    <a:pt x="157081" y="148879"/>
                  </a:lnTo>
                  <a:lnTo>
                    <a:pt x="160884" y="158519"/>
                  </a:lnTo>
                  <a:lnTo>
                    <a:pt x="160596" y="169179"/>
                  </a:lnTo>
                  <a:lnTo>
                    <a:pt x="157582" y="180519"/>
                  </a:lnTo>
                  <a:lnTo>
                    <a:pt x="151340" y="189491"/>
                  </a:lnTo>
                  <a:lnTo>
                    <a:pt x="142945" y="196882"/>
                  </a:lnTo>
                  <a:lnTo>
                    <a:pt x="133116" y="203221"/>
                  </a:lnTo>
                  <a:lnTo>
                    <a:pt x="120918" y="207447"/>
                  </a:lnTo>
                  <a:lnTo>
                    <a:pt x="107141" y="210265"/>
                  </a:lnTo>
                  <a:lnTo>
                    <a:pt x="92313" y="212143"/>
                  </a:lnTo>
                  <a:lnTo>
                    <a:pt x="79605" y="210573"/>
                  </a:lnTo>
                  <a:lnTo>
                    <a:pt x="68310" y="206704"/>
                  </a:lnTo>
                  <a:lnTo>
                    <a:pt x="37256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143501" y="4874152"/>
              <a:ext cx="213100" cy="497949"/>
            </a:xfrm>
            <a:custGeom>
              <a:avLst/>
              <a:gdLst/>
              <a:ahLst/>
              <a:cxnLst/>
              <a:rect l="0" t="0" r="0" b="0"/>
              <a:pathLst>
                <a:path w="213100" h="497949">
                  <a:moveTo>
                    <a:pt x="213099" y="78848"/>
                  </a:moveTo>
                  <a:lnTo>
                    <a:pt x="153391" y="19140"/>
                  </a:lnTo>
                  <a:lnTo>
                    <a:pt x="142249" y="12231"/>
                  </a:lnTo>
                  <a:lnTo>
                    <a:pt x="129176" y="6215"/>
                  </a:lnTo>
                  <a:lnTo>
                    <a:pt x="114817" y="792"/>
                  </a:lnTo>
                  <a:lnTo>
                    <a:pt x="101011" y="0"/>
                  </a:lnTo>
                  <a:lnTo>
                    <a:pt x="87574" y="2293"/>
                  </a:lnTo>
                  <a:lnTo>
                    <a:pt x="74382" y="6645"/>
                  </a:lnTo>
                  <a:lnTo>
                    <a:pt x="62765" y="12368"/>
                  </a:lnTo>
                  <a:lnTo>
                    <a:pt x="52199" y="19005"/>
                  </a:lnTo>
                  <a:lnTo>
                    <a:pt x="42332" y="26253"/>
                  </a:lnTo>
                  <a:lnTo>
                    <a:pt x="34343" y="35318"/>
                  </a:lnTo>
                  <a:lnTo>
                    <a:pt x="27606" y="45594"/>
                  </a:lnTo>
                  <a:lnTo>
                    <a:pt x="21704" y="56679"/>
                  </a:lnTo>
                  <a:lnTo>
                    <a:pt x="16358" y="69713"/>
                  </a:lnTo>
                  <a:lnTo>
                    <a:pt x="11382" y="84046"/>
                  </a:lnTo>
                  <a:lnTo>
                    <a:pt x="6655" y="99247"/>
                  </a:lnTo>
                  <a:lnTo>
                    <a:pt x="3502" y="116436"/>
                  </a:lnTo>
                  <a:lnTo>
                    <a:pt x="1401" y="134951"/>
                  </a:lnTo>
                  <a:lnTo>
                    <a:pt x="0" y="154350"/>
                  </a:lnTo>
                  <a:lnTo>
                    <a:pt x="1888" y="171515"/>
                  </a:lnTo>
                  <a:lnTo>
                    <a:pt x="5970" y="187193"/>
                  </a:lnTo>
                  <a:lnTo>
                    <a:pt x="11512" y="201878"/>
                  </a:lnTo>
                  <a:lnTo>
                    <a:pt x="20852" y="210257"/>
                  </a:lnTo>
                  <a:lnTo>
                    <a:pt x="32723" y="214431"/>
                  </a:lnTo>
                  <a:lnTo>
                    <a:pt x="46282" y="215803"/>
                  </a:lnTo>
                  <a:lnTo>
                    <a:pt x="59554" y="213896"/>
                  </a:lnTo>
                  <a:lnTo>
                    <a:pt x="72636" y="209802"/>
                  </a:lnTo>
                  <a:lnTo>
                    <a:pt x="85590" y="204251"/>
                  </a:lnTo>
                  <a:lnTo>
                    <a:pt x="97048" y="196316"/>
                  </a:lnTo>
                  <a:lnTo>
                    <a:pt x="107510" y="186793"/>
                  </a:lnTo>
                  <a:lnTo>
                    <a:pt x="117306" y="176211"/>
                  </a:lnTo>
                  <a:lnTo>
                    <a:pt x="126659" y="163512"/>
                  </a:lnTo>
                  <a:lnTo>
                    <a:pt x="135717" y="149402"/>
                  </a:lnTo>
                  <a:lnTo>
                    <a:pt x="144577" y="134350"/>
                  </a:lnTo>
                  <a:lnTo>
                    <a:pt x="151895" y="120083"/>
                  </a:lnTo>
                  <a:lnTo>
                    <a:pt x="158186" y="106338"/>
                  </a:lnTo>
                  <a:lnTo>
                    <a:pt x="163790" y="92941"/>
                  </a:lnTo>
                  <a:lnTo>
                    <a:pt x="168938" y="79777"/>
                  </a:lnTo>
                  <a:lnTo>
                    <a:pt x="180101" y="49490"/>
                  </a:lnTo>
                  <a:lnTo>
                    <a:pt x="178207" y="55922"/>
                  </a:lnTo>
                  <a:lnTo>
                    <a:pt x="178549" y="66386"/>
                  </a:lnTo>
                  <a:lnTo>
                    <a:pt x="180187" y="80418"/>
                  </a:lnTo>
                  <a:lnTo>
                    <a:pt x="182691" y="96827"/>
                  </a:lnTo>
                  <a:lnTo>
                    <a:pt x="184360" y="113412"/>
                  </a:lnTo>
                  <a:lnTo>
                    <a:pt x="185473" y="130113"/>
                  </a:lnTo>
                  <a:lnTo>
                    <a:pt x="186215" y="146891"/>
                  </a:lnTo>
                  <a:lnTo>
                    <a:pt x="188120" y="163721"/>
                  </a:lnTo>
                  <a:lnTo>
                    <a:pt x="190802" y="180585"/>
                  </a:lnTo>
                  <a:lnTo>
                    <a:pt x="194000" y="197473"/>
                  </a:lnTo>
                  <a:lnTo>
                    <a:pt x="196134" y="214375"/>
                  </a:lnTo>
                  <a:lnTo>
                    <a:pt x="197555" y="231289"/>
                  </a:lnTo>
                  <a:lnTo>
                    <a:pt x="198502" y="248208"/>
                  </a:lnTo>
                  <a:lnTo>
                    <a:pt x="200546" y="266543"/>
                  </a:lnTo>
                  <a:lnTo>
                    <a:pt x="203319" y="285822"/>
                  </a:lnTo>
                  <a:lnTo>
                    <a:pt x="206579" y="305731"/>
                  </a:lnTo>
                  <a:lnTo>
                    <a:pt x="207341" y="324648"/>
                  </a:lnTo>
                  <a:lnTo>
                    <a:pt x="206438" y="342903"/>
                  </a:lnTo>
                  <a:lnTo>
                    <a:pt x="204425" y="360718"/>
                  </a:lnTo>
                  <a:lnTo>
                    <a:pt x="201671" y="376828"/>
                  </a:lnTo>
                  <a:lnTo>
                    <a:pt x="198425" y="391801"/>
                  </a:lnTo>
                  <a:lnTo>
                    <a:pt x="194849" y="406017"/>
                  </a:lnTo>
                  <a:lnTo>
                    <a:pt x="188233" y="419727"/>
                  </a:lnTo>
                  <a:lnTo>
                    <a:pt x="179588" y="433100"/>
                  </a:lnTo>
                  <a:lnTo>
                    <a:pt x="169592" y="446249"/>
                  </a:lnTo>
                  <a:lnTo>
                    <a:pt x="158694" y="457838"/>
                  </a:lnTo>
                  <a:lnTo>
                    <a:pt x="147196" y="468385"/>
                  </a:lnTo>
                  <a:lnTo>
                    <a:pt x="73399" y="497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391211" y="4913893"/>
              <a:ext cx="193990" cy="187380"/>
            </a:xfrm>
            <a:custGeom>
              <a:avLst/>
              <a:gdLst/>
              <a:ahLst/>
              <a:cxnLst/>
              <a:rect l="0" t="0" r="0" b="0"/>
              <a:pathLst>
                <a:path w="193990" h="187380">
                  <a:moveTo>
                    <a:pt x="3489" y="64507"/>
                  </a:moveTo>
                  <a:lnTo>
                    <a:pt x="23714" y="71249"/>
                  </a:lnTo>
                  <a:lnTo>
                    <a:pt x="35317" y="71823"/>
                  </a:lnTo>
                  <a:lnTo>
                    <a:pt x="48697" y="70796"/>
                  </a:lnTo>
                  <a:lnTo>
                    <a:pt x="63261" y="68699"/>
                  </a:lnTo>
                  <a:lnTo>
                    <a:pt x="78614" y="65891"/>
                  </a:lnTo>
                  <a:lnTo>
                    <a:pt x="94495" y="62607"/>
                  </a:lnTo>
                  <a:lnTo>
                    <a:pt x="110726" y="59007"/>
                  </a:lnTo>
                  <a:lnTo>
                    <a:pt x="122958" y="52374"/>
                  </a:lnTo>
                  <a:lnTo>
                    <a:pt x="132524" y="43718"/>
                  </a:lnTo>
                  <a:lnTo>
                    <a:pt x="140312" y="33714"/>
                  </a:lnTo>
                  <a:lnTo>
                    <a:pt x="142682" y="24223"/>
                  </a:lnTo>
                  <a:lnTo>
                    <a:pt x="141440" y="15073"/>
                  </a:lnTo>
                  <a:lnTo>
                    <a:pt x="137790" y="6151"/>
                  </a:lnTo>
                  <a:lnTo>
                    <a:pt x="129711" y="1614"/>
                  </a:lnTo>
                  <a:lnTo>
                    <a:pt x="118681" y="0"/>
                  </a:lnTo>
                  <a:lnTo>
                    <a:pt x="105684" y="336"/>
                  </a:lnTo>
                  <a:lnTo>
                    <a:pt x="91375" y="3382"/>
                  </a:lnTo>
                  <a:lnTo>
                    <a:pt x="76190" y="8234"/>
                  </a:lnTo>
                  <a:lnTo>
                    <a:pt x="60423" y="14292"/>
                  </a:lnTo>
                  <a:lnTo>
                    <a:pt x="47089" y="21152"/>
                  </a:lnTo>
                  <a:lnTo>
                    <a:pt x="35378" y="28548"/>
                  </a:lnTo>
                  <a:lnTo>
                    <a:pt x="24748" y="36301"/>
                  </a:lnTo>
                  <a:lnTo>
                    <a:pt x="16251" y="45703"/>
                  </a:lnTo>
                  <a:lnTo>
                    <a:pt x="9174" y="56204"/>
                  </a:lnTo>
                  <a:lnTo>
                    <a:pt x="3046" y="67438"/>
                  </a:lnTo>
                  <a:lnTo>
                    <a:pt x="371" y="80572"/>
                  </a:lnTo>
                  <a:lnTo>
                    <a:pt x="0" y="94972"/>
                  </a:lnTo>
                  <a:lnTo>
                    <a:pt x="1162" y="110217"/>
                  </a:lnTo>
                  <a:lnTo>
                    <a:pt x="6171" y="124614"/>
                  </a:lnTo>
                  <a:lnTo>
                    <a:pt x="13744" y="138445"/>
                  </a:lnTo>
                  <a:lnTo>
                    <a:pt x="23025" y="151898"/>
                  </a:lnTo>
                  <a:lnTo>
                    <a:pt x="33446" y="162279"/>
                  </a:lnTo>
                  <a:lnTo>
                    <a:pt x="44627" y="170610"/>
                  </a:lnTo>
                  <a:lnTo>
                    <a:pt x="56314" y="177576"/>
                  </a:lnTo>
                  <a:lnTo>
                    <a:pt x="71161" y="182219"/>
                  </a:lnTo>
                  <a:lnTo>
                    <a:pt x="88114" y="185315"/>
                  </a:lnTo>
                  <a:lnTo>
                    <a:pt x="106472" y="187379"/>
                  </a:lnTo>
                  <a:lnTo>
                    <a:pt x="124356" y="187344"/>
                  </a:lnTo>
                  <a:lnTo>
                    <a:pt x="141922" y="185909"/>
                  </a:lnTo>
                  <a:lnTo>
                    <a:pt x="193989" y="178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674623" y="4749800"/>
              <a:ext cx="37578" cy="393701"/>
            </a:xfrm>
            <a:custGeom>
              <a:avLst/>
              <a:gdLst/>
              <a:ahLst/>
              <a:cxnLst/>
              <a:rect l="0" t="0" r="0" b="0"/>
              <a:pathLst>
                <a:path w="37578" h="393701">
                  <a:moveTo>
                    <a:pt x="12177" y="0"/>
                  </a:moveTo>
                  <a:lnTo>
                    <a:pt x="5435" y="20225"/>
                  </a:lnTo>
                  <a:lnTo>
                    <a:pt x="3448" y="33239"/>
                  </a:lnTo>
                  <a:lnTo>
                    <a:pt x="2124" y="48970"/>
                  </a:lnTo>
                  <a:lnTo>
                    <a:pt x="1242" y="66513"/>
                  </a:lnTo>
                  <a:lnTo>
                    <a:pt x="261" y="101058"/>
                  </a:lnTo>
                  <a:lnTo>
                    <a:pt x="0" y="118172"/>
                  </a:lnTo>
                  <a:lnTo>
                    <a:pt x="1236" y="135225"/>
                  </a:lnTo>
                  <a:lnTo>
                    <a:pt x="3472" y="152239"/>
                  </a:lnTo>
                  <a:lnTo>
                    <a:pt x="6374" y="169226"/>
                  </a:lnTo>
                  <a:lnTo>
                    <a:pt x="9719" y="186195"/>
                  </a:lnTo>
                  <a:lnTo>
                    <a:pt x="29344" y="277665"/>
                  </a:lnTo>
                  <a:lnTo>
                    <a:pt x="32088" y="296588"/>
                  </a:lnTo>
                  <a:lnTo>
                    <a:pt x="33917" y="314847"/>
                  </a:lnTo>
                  <a:lnTo>
                    <a:pt x="37577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597900" y="49403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6968" y="25400"/>
                  </a:lnTo>
                  <a:lnTo>
                    <a:pt x="40556" y="23988"/>
                  </a:lnTo>
                  <a:lnTo>
                    <a:pt x="55260" y="21637"/>
                  </a:lnTo>
                  <a:lnTo>
                    <a:pt x="70706" y="18657"/>
                  </a:lnTo>
                  <a:lnTo>
                    <a:pt x="88059" y="16671"/>
                  </a:lnTo>
                  <a:lnTo>
                    <a:pt x="106684" y="15347"/>
                  </a:lnTo>
                  <a:lnTo>
                    <a:pt x="126155" y="14465"/>
                  </a:lnTo>
                  <a:lnTo>
                    <a:pt x="143371" y="12465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904382" y="4876800"/>
              <a:ext cx="202316" cy="292101"/>
            </a:xfrm>
            <a:custGeom>
              <a:avLst/>
              <a:gdLst/>
              <a:ahLst/>
              <a:cxnLst/>
              <a:rect l="0" t="0" r="0" b="0"/>
              <a:pathLst>
                <a:path w="202316" h="292101">
                  <a:moveTo>
                    <a:pt x="125318" y="0"/>
                  </a:moveTo>
                  <a:lnTo>
                    <a:pt x="91607" y="0"/>
                  </a:lnTo>
                  <a:lnTo>
                    <a:pt x="77444" y="2822"/>
                  </a:lnTo>
                  <a:lnTo>
                    <a:pt x="63769" y="7525"/>
                  </a:lnTo>
                  <a:lnTo>
                    <a:pt x="50418" y="13484"/>
                  </a:lnTo>
                  <a:lnTo>
                    <a:pt x="37285" y="18867"/>
                  </a:lnTo>
                  <a:lnTo>
                    <a:pt x="24296" y="23866"/>
                  </a:lnTo>
                  <a:lnTo>
                    <a:pt x="11403" y="28611"/>
                  </a:lnTo>
                  <a:lnTo>
                    <a:pt x="4219" y="37418"/>
                  </a:lnTo>
                  <a:lnTo>
                    <a:pt x="841" y="48934"/>
                  </a:lnTo>
                  <a:lnTo>
                    <a:pt x="0" y="62256"/>
                  </a:lnTo>
                  <a:lnTo>
                    <a:pt x="3672" y="72548"/>
                  </a:lnTo>
                  <a:lnTo>
                    <a:pt x="10354" y="80821"/>
                  </a:lnTo>
                  <a:lnTo>
                    <a:pt x="19042" y="87747"/>
                  </a:lnTo>
                  <a:lnTo>
                    <a:pt x="29067" y="93776"/>
                  </a:lnTo>
                  <a:lnTo>
                    <a:pt x="39984" y="99206"/>
                  </a:lnTo>
                  <a:lnTo>
                    <a:pt x="51495" y="104237"/>
                  </a:lnTo>
                  <a:lnTo>
                    <a:pt x="79337" y="117353"/>
                  </a:lnTo>
                  <a:lnTo>
                    <a:pt x="94664" y="124802"/>
                  </a:lnTo>
                  <a:lnTo>
                    <a:pt x="109115" y="131179"/>
                  </a:lnTo>
                  <a:lnTo>
                    <a:pt x="122983" y="136842"/>
                  </a:lnTo>
                  <a:lnTo>
                    <a:pt x="136461" y="142028"/>
                  </a:lnTo>
                  <a:lnTo>
                    <a:pt x="149680" y="149718"/>
                  </a:lnTo>
                  <a:lnTo>
                    <a:pt x="162726" y="159079"/>
                  </a:lnTo>
                  <a:lnTo>
                    <a:pt x="175656" y="169552"/>
                  </a:lnTo>
                  <a:lnTo>
                    <a:pt x="185687" y="180768"/>
                  </a:lnTo>
                  <a:lnTo>
                    <a:pt x="193787" y="192478"/>
                  </a:lnTo>
                  <a:lnTo>
                    <a:pt x="200597" y="204519"/>
                  </a:lnTo>
                  <a:lnTo>
                    <a:pt x="202315" y="215368"/>
                  </a:lnTo>
                  <a:lnTo>
                    <a:pt x="200638" y="225423"/>
                  </a:lnTo>
                  <a:lnTo>
                    <a:pt x="196698" y="234948"/>
                  </a:lnTo>
                  <a:lnTo>
                    <a:pt x="189838" y="244121"/>
                  </a:lnTo>
                  <a:lnTo>
                    <a:pt x="181031" y="253058"/>
                  </a:lnTo>
                  <a:lnTo>
                    <a:pt x="170926" y="261839"/>
                  </a:lnTo>
                  <a:lnTo>
                    <a:pt x="157135" y="269103"/>
                  </a:lnTo>
                  <a:lnTo>
                    <a:pt x="140885" y="275358"/>
                  </a:lnTo>
                  <a:lnTo>
                    <a:pt x="122995" y="280938"/>
                  </a:lnTo>
                  <a:lnTo>
                    <a:pt x="105425" y="284659"/>
                  </a:lnTo>
                  <a:lnTo>
                    <a:pt x="88067" y="287139"/>
                  </a:lnTo>
                  <a:lnTo>
                    <a:pt x="36418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438400" y="5413011"/>
              <a:ext cx="288693" cy="528987"/>
            </a:xfrm>
            <a:custGeom>
              <a:avLst/>
              <a:gdLst/>
              <a:ahLst/>
              <a:cxnLst/>
              <a:rect l="0" t="0" r="0" b="0"/>
              <a:pathLst>
                <a:path w="288693" h="528987">
                  <a:moveTo>
                    <a:pt x="241300" y="35289"/>
                  </a:moveTo>
                  <a:lnTo>
                    <a:pt x="227815" y="21804"/>
                  </a:lnTo>
                  <a:lnTo>
                    <a:pt x="219610" y="16421"/>
                  </a:lnTo>
                  <a:lnTo>
                    <a:pt x="209907" y="11422"/>
                  </a:lnTo>
                  <a:lnTo>
                    <a:pt x="199204" y="6677"/>
                  </a:lnTo>
                  <a:lnTo>
                    <a:pt x="186425" y="3514"/>
                  </a:lnTo>
                  <a:lnTo>
                    <a:pt x="172261" y="1406"/>
                  </a:lnTo>
                  <a:lnTo>
                    <a:pt x="157174" y="0"/>
                  </a:lnTo>
                  <a:lnTo>
                    <a:pt x="141471" y="474"/>
                  </a:lnTo>
                  <a:lnTo>
                    <a:pt x="125359" y="2201"/>
                  </a:lnTo>
                  <a:lnTo>
                    <a:pt x="108972" y="4764"/>
                  </a:lnTo>
                  <a:lnTo>
                    <a:pt x="93815" y="9294"/>
                  </a:lnTo>
                  <a:lnTo>
                    <a:pt x="79476" y="15137"/>
                  </a:lnTo>
                  <a:lnTo>
                    <a:pt x="65684" y="21854"/>
                  </a:lnTo>
                  <a:lnTo>
                    <a:pt x="53667" y="29154"/>
                  </a:lnTo>
                  <a:lnTo>
                    <a:pt x="42833" y="36843"/>
                  </a:lnTo>
                  <a:lnTo>
                    <a:pt x="32789" y="44792"/>
                  </a:lnTo>
                  <a:lnTo>
                    <a:pt x="28915" y="55735"/>
                  </a:lnTo>
                  <a:lnTo>
                    <a:pt x="29154" y="68675"/>
                  </a:lnTo>
                  <a:lnTo>
                    <a:pt x="32136" y="82946"/>
                  </a:lnTo>
                  <a:lnTo>
                    <a:pt x="36946" y="96694"/>
                  </a:lnTo>
                  <a:lnTo>
                    <a:pt x="42975" y="110092"/>
                  </a:lnTo>
                  <a:lnTo>
                    <a:pt x="49816" y="123258"/>
                  </a:lnTo>
                  <a:lnTo>
                    <a:pt x="60022" y="136268"/>
                  </a:lnTo>
                  <a:lnTo>
                    <a:pt x="72470" y="149175"/>
                  </a:lnTo>
                  <a:lnTo>
                    <a:pt x="98531" y="173394"/>
                  </a:lnTo>
                  <a:lnTo>
                    <a:pt x="129069" y="202895"/>
                  </a:lnTo>
                  <a:lnTo>
                    <a:pt x="198882" y="272288"/>
                  </a:lnTo>
                  <a:lnTo>
                    <a:pt x="208788" y="283599"/>
                  </a:lnTo>
                  <a:lnTo>
                    <a:pt x="219625" y="296785"/>
                  </a:lnTo>
                  <a:lnTo>
                    <a:pt x="231083" y="311219"/>
                  </a:lnTo>
                  <a:lnTo>
                    <a:pt x="241544" y="326487"/>
                  </a:lnTo>
                  <a:lnTo>
                    <a:pt x="251340" y="342310"/>
                  </a:lnTo>
                  <a:lnTo>
                    <a:pt x="260693" y="358502"/>
                  </a:lnTo>
                  <a:lnTo>
                    <a:pt x="268340" y="373531"/>
                  </a:lnTo>
                  <a:lnTo>
                    <a:pt x="274849" y="387784"/>
                  </a:lnTo>
                  <a:lnTo>
                    <a:pt x="280599" y="401519"/>
                  </a:lnTo>
                  <a:lnTo>
                    <a:pt x="284433" y="416320"/>
                  </a:lnTo>
                  <a:lnTo>
                    <a:pt x="286988" y="431831"/>
                  </a:lnTo>
                  <a:lnTo>
                    <a:pt x="288692" y="447817"/>
                  </a:lnTo>
                  <a:lnTo>
                    <a:pt x="287006" y="461297"/>
                  </a:lnTo>
                  <a:lnTo>
                    <a:pt x="283059" y="473105"/>
                  </a:lnTo>
                  <a:lnTo>
                    <a:pt x="277606" y="483799"/>
                  </a:lnTo>
                  <a:lnTo>
                    <a:pt x="271148" y="493751"/>
                  </a:lnTo>
                  <a:lnTo>
                    <a:pt x="264021" y="503208"/>
                  </a:lnTo>
                  <a:lnTo>
                    <a:pt x="256447" y="512335"/>
                  </a:lnTo>
                  <a:lnTo>
                    <a:pt x="245753" y="518419"/>
                  </a:lnTo>
                  <a:lnTo>
                    <a:pt x="232980" y="522476"/>
                  </a:lnTo>
                  <a:lnTo>
                    <a:pt x="218820" y="525180"/>
                  </a:lnTo>
                  <a:lnTo>
                    <a:pt x="202324" y="526983"/>
                  </a:lnTo>
                  <a:lnTo>
                    <a:pt x="184271" y="528184"/>
                  </a:lnTo>
                  <a:lnTo>
                    <a:pt x="165181" y="528986"/>
                  </a:lnTo>
                  <a:lnTo>
                    <a:pt x="146809" y="528109"/>
                  </a:lnTo>
                  <a:lnTo>
                    <a:pt x="128917" y="526113"/>
                  </a:lnTo>
                  <a:lnTo>
                    <a:pt x="111344" y="523372"/>
                  </a:lnTo>
                  <a:lnTo>
                    <a:pt x="93985" y="521544"/>
                  </a:lnTo>
                  <a:lnTo>
                    <a:pt x="76768" y="520326"/>
                  </a:lnTo>
                  <a:lnTo>
                    <a:pt x="0" y="5051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832100" y="5626100"/>
              <a:ext cx="76201" cy="457201"/>
            </a:xfrm>
            <a:custGeom>
              <a:avLst/>
              <a:gdLst/>
              <a:ahLst/>
              <a:cxnLst/>
              <a:rect l="0" t="0" r="0" b="0"/>
              <a:pathLst>
                <a:path w="76201" h="457201">
                  <a:moveTo>
                    <a:pt x="76200" y="0"/>
                  </a:moveTo>
                  <a:lnTo>
                    <a:pt x="69457" y="20225"/>
                  </a:lnTo>
                  <a:lnTo>
                    <a:pt x="67472" y="31828"/>
                  </a:lnTo>
                  <a:lnTo>
                    <a:pt x="66147" y="45208"/>
                  </a:lnTo>
                  <a:lnTo>
                    <a:pt x="65265" y="59771"/>
                  </a:lnTo>
                  <a:lnTo>
                    <a:pt x="63265" y="73714"/>
                  </a:lnTo>
                  <a:lnTo>
                    <a:pt x="60521" y="87243"/>
                  </a:lnTo>
                  <a:lnTo>
                    <a:pt x="57281" y="100495"/>
                  </a:lnTo>
                  <a:lnTo>
                    <a:pt x="49917" y="134034"/>
                  </a:lnTo>
                  <a:lnTo>
                    <a:pt x="8451" y="338788"/>
                  </a:lnTo>
                  <a:lnTo>
                    <a:pt x="5634" y="358503"/>
                  </a:lnTo>
                  <a:lnTo>
                    <a:pt x="3756" y="377290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895600" y="5638800"/>
              <a:ext cx="303637" cy="495301"/>
            </a:xfrm>
            <a:custGeom>
              <a:avLst/>
              <a:gdLst/>
              <a:ahLst/>
              <a:cxnLst/>
              <a:rect l="0" t="0" r="0" b="0"/>
              <a:pathLst>
                <a:path w="303637" h="495301">
                  <a:moveTo>
                    <a:pt x="0" y="0"/>
                  </a:moveTo>
                  <a:lnTo>
                    <a:pt x="17676" y="53029"/>
                  </a:lnTo>
                  <a:lnTo>
                    <a:pt x="21662" y="66397"/>
                  </a:lnTo>
                  <a:lnTo>
                    <a:pt x="29853" y="96302"/>
                  </a:lnTo>
                  <a:lnTo>
                    <a:pt x="35424" y="112179"/>
                  </a:lnTo>
                  <a:lnTo>
                    <a:pt x="41961" y="128408"/>
                  </a:lnTo>
                  <a:lnTo>
                    <a:pt x="49140" y="144872"/>
                  </a:lnTo>
                  <a:lnTo>
                    <a:pt x="55338" y="161492"/>
                  </a:lnTo>
                  <a:lnTo>
                    <a:pt x="60880" y="178217"/>
                  </a:lnTo>
                  <a:lnTo>
                    <a:pt x="75424" y="224960"/>
                  </a:lnTo>
                  <a:lnTo>
                    <a:pt x="105787" y="317286"/>
                  </a:lnTo>
                  <a:lnTo>
                    <a:pt x="110036" y="321591"/>
                  </a:lnTo>
                  <a:lnTo>
                    <a:pt x="114279" y="320227"/>
                  </a:lnTo>
                  <a:lnTo>
                    <a:pt x="118519" y="315085"/>
                  </a:lnTo>
                  <a:lnTo>
                    <a:pt x="121346" y="304601"/>
                  </a:lnTo>
                  <a:lnTo>
                    <a:pt x="123231" y="290556"/>
                  </a:lnTo>
                  <a:lnTo>
                    <a:pt x="124487" y="274137"/>
                  </a:lnTo>
                  <a:lnTo>
                    <a:pt x="125324" y="257547"/>
                  </a:lnTo>
                  <a:lnTo>
                    <a:pt x="126255" y="224061"/>
                  </a:lnTo>
                  <a:lnTo>
                    <a:pt x="127914" y="207229"/>
                  </a:lnTo>
                  <a:lnTo>
                    <a:pt x="130431" y="190364"/>
                  </a:lnTo>
                  <a:lnTo>
                    <a:pt x="133521" y="173476"/>
                  </a:lnTo>
                  <a:lnTo>
                    <a:pt x="138403" y="157984"/>
                  </a:lnTo>
                  <a:lnTo>
                    <a:pt x="144479" y="143422"/>
                  </a:lnTo>
                  <a:lnTo>
                    <a:pt x="151353" y="129482"/>
                  </a:lnTo>
                  <a:lnTo>
                    <a:pt x="158757" y="115954"/>
                  </a:lnTo>
                  <a:lnTo>
                    <a:pt x="166516" y="102703"/>
                  </a:lnTo>
                  <a:lnTo>
                    <a:pt x="174510" y="89635"/>
                  </a:lnTo>
                  <a:lnTo>
                    <a:pt x="182662" y="78101"/>
                  </a:lnTo>
                  <a:lnTo>
                    <a:pt x="190919" y="67589"/>
                  </a:lnTo>
                  <a:lnTo>
                    <a:pt x="199246" y="57759"/>
                  </a:lnTo>
                  <a:lnTo>
                    <a:pt x="209030" y="49795"/>
                  </a:lnTo>
                  <a:lnTo>
                    <a:pt x="219787" y="43074"/>
                  </a:lnTo>
                  <a:lnTo>
                    <a:pt x="231191" y="37183"/>
                  </a:lnTo>
                  <a:lnTo>
                    <a:pt x="243027" y="36077"/>
                  </a:lnTo>
                  <a:lnTo>
                    <a:pt x="255151" y="38163"/>
                  </a:lnTo>
                  <a:lnTo>
                    <a:pt x="267467" y="42375"/>
                  </a:lnTo>
                  <a:lnTo>
                    <a:pt x="277089" y="49416"/>
                  </a:lnTo>
                  <a:lnTo>
                    <a:pt x="284915" y="58344"/>
                  </a:lnTo>
                  <a:lnTo>
                    <a:pt x="291543" y="68529"/>
                  </a:lnTo>
                  <a:lnTo>
                    <a:pt x="295962" y="80964"/>
                  </a:lnTo>
                  <a:lnTo>
                    <a:pt x="298908" y="94898"/>
                  </a:lnTo>
                  <a:lnTo>
                    <a:pt x="300872" y="109832"/>
                  </a:lnTo>
                  <a:lnTo>
                    <a:pt x="302181" y="125432"/>
                  </a:lnTo>
                  <a:lnTo>
                    <a:pt x="303054" y="141477"/>
                  </a:lnTo>
                  <a:lnTo>
                    <a:pt x="303636" y="157818"/>
                  </a:lnTo>
                  <a:lnTo>
                    <a:pt x="302613" y="175767"/>
                  </a:lnTo>
                  <a:lnTo>
                    <a:pt x="300519" y="194789"/>
                  </a:lnTo>
                  <a:lnTo>
                    <a:pt x="297713" y="214526"/>
                  </a:lnTo>
                  <a:lnTo>
                    <a:pt x="295842" y="233328"/>
                  </a:lnTo>
                  <a:lnTo>
                    <a:pt x="294594" y="251507"/>
                  </a:lnTo>
                  <a:lnTo>
                    <a:pt x="293763" y="269271"/>
                  </a:lnTo>
                  <a:lnTo>
                    <a:pt x="291797" y="285348"/>
                  </a:lnTo>
                  <a:lnTo>
                    <a:pt x="289076" y="300298"/>
                  </a:lnTo>
                  <a:lnTo>
                    <a:pt x="285850" y="314499"/>
                  </a:lnTo>
                  <a:lnTo>
                    <a:pt x="283700" y="329610"/>
                  </a:lnTo>
                  <a:lnTo>
                    <a:pt x="282267" y="345329"/>
                  </a:lnTo>
                  <a:lnTo>
                    <a:pt x="281311" y="361453"/>
                  </a:lnTo>
                  <a:lnTo>
                    <a:pt x="280249" y="394420"/>
                  </a:lnTo>
                  <a:lnTo>
                    <a:pt x="279966" y="411113"/>
                  </a:lnTo>
                  <a:lnTo>
                    <a:pt x="281188" y="426475"/>
                  </a:lnTo>
                  <a:lnTo>
                    <a:pt x="2921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352800" y="5778500"/>
              <a:ext cx="63501" cy="381001"/>
            </a:xfrm>
            <a:custGeom>
              <a:avLst/>
              <a:gdLst/>
              <a:ahLst/>
              <a:cxnLst/>
              <a:rect l="0" t="0" r="0" b="0"/>
              <a:pathLst>
                <a:path w="63501" h="381001">
                  <a:moveTo>
                    <a:pt x="63500" y="0"/>
                  </a:moveTo>
                  <a:lnTo>
                    <a:pt x="56757" y="26967"/>
                  </a:lnTo>
                  <a:lnTo>
                    <a:pt x="53360" y="39145"/>
                  </a:lnTo>
                  <a:lnTo>
                    <a:pt x="45823" y="63964"/>
                  </a:lnTo>
                  <a:lnTo>
                    <a:pt x="41837" y="79331"/>
                  </a:lnTo>
                  <a:lnTo>
                    <a:pt x="33646" y="115221"/>
                  </a:lnTo>
                  <a:lnTo>
                    <a:pt x="30897" y="134669"/>
                  </a:lnTo>
                  <a:lnTo>
                    <a:pt x="29065" y="154690"/>
                  </a:lnTo>
                  <a:lnTo>
                    <a:pt x="27843" y="175093"/>
                  </a:lnTo>
                  <a:lnTo>
                    <a:pt x="25617" y="194340"/>
                  </a:lnTo>
                  <a:lnTo>
                    <a:pt x="22723" y="212816"/>
                  </a:lnTo>
                  <a:lnTo>
                    <a:pt x="19382" y="230777"/>
                  </a:lnTo>
                  <a:lnTo>
                    <a:pt x="17154" y="249807"/>
                  </a:lnTo>
                  <a:lnTo>
                    <a:pt x="15669" y="269549"/>
                  </a:lnTo>
                  <a:lnTo>
                    <a:pt x="14679" y="289766"/>
                  </a:lnTo>
                  <a:lnTo>
                    <a:pt x="12608" y="307477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416300" y="5778500"/>
              <a:ext cx="228601" cy="419101"/>
            </a:xfrm>
            <a:custGeom>
              <a:avLst/>
              <a:gdLst/>
              <a:ahLst/>
              <a:cxnLst/>
              <a:rect l="0" t="0" r="0" b="0"/>
              <a:pathLst>
                <a:path w="228601" h="4191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17676" y="108479"/>
                  </a:lnTo>
                  <a:lnTo>
                    <a:pt x="23073" y="124530"/>
                  </a:lnTo>
                  <a:lnTo>
                    <a:pt x="29493" y="140876"/>
                  </a:lnTo>
                  <a:lnTo>
                    <a:pt x="36595" y="157417"/>
                  </a:lnTo>
                  <a:lnTo>
                    <a:pt x="44152" y="171267"/>
                  </a:lnTo>
                  <a:lnTo>
                    <a:pt x="52012" y="183322"/>
                  </a:lnTo>
                  <a:lnTo>
                    <a:pt x="60075" y="194181"/>
                  </a:lnTo>
                  <a:lnTo>
                    <a:pt x="68272" y="207065"/>
                  </a:lnTo>
                  <a:lnTo>
                    <a:pt x="76559" y="221299"/>
                  </a:lnTo>
                  <a:lnTo>
                    <a:pt x="84906" y="236432"/>
                  </a:lnTo>
                  <a:lnTo>
                    <a:pt x="93293" y="249344"/>
                  </a:lnTo>
                  <a:lnTo>
                    <a:pt x="101706" y="260773"/>
                  </a:lnTo>
                  <a:lnTo>
                    <a:pt x="110137" y="271216"/>
                  </a:lnTo>
                  <a:lnTo>
                    <a:pt x="118580" y="283821"/>
                  </a:lnTo>
                  <a:lnTo>
                    <a:pt x="127031" y="297869"/>
                  </a:lnTo>
                  <a:lnTo>
                    <a:pt x="135487" y="312879"/>
                  </a:lnTo>
                  <a:lnTo>
                    <a:pt x="143947" y="327119"/>
                  </a:lnTo>
                  <a:lnTo>
                    <a:pt x="160872" y="354231"/>
                  </a:lnTo>
                  <a:lnTo>
                    <a:pt x="169337" y="365976"/>
                  </a:lnTo>
                  <a:lnTo>
                    <a:pt x="177802" y="376628"/>
                  </a:lnTo>
                  <a:lnTo>
                    <a:pt x="22860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365500" y="59944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0"/>
                  </a:moveTo>
                  <a:lnTo>
                    <a:pt x="20225" y="6741"/>
                  </a:lnTo>
                  <a:lnTo>
                    <a:pt x="31828" y="10138"/>
                  </a:lnTo>
                  <a:lnTo>
                    <a:pt x="59771" y="17676"/>
                  </a:lnTo>
                  <a:lnTo>
                    <a:pt x="75125" y="20251"/>
                  </a:lnTo>
                  <a:lnTo>
                    <a:pt x="91006" y="21967"/>
                  </a:lnTo>
                  <a:lnTo>
                    <a:pt x="1397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632200" y="586740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60"/>
                  </a:lnTo>
                  <a:lnTo>
                    <a:pt x="6742" y="70706"/>
                  </a:lnTo>
                  <a:lnTo>
                    <a:pt x="13814" y="102921"/>
                  </a:lnTo>
                  <a:lnTo>
                    <a:pt x="21662" y="137465"/>
                  </a:lnTo>
                  <a:lnTo>
                    <a:pt x="34013" y="195168"/>
                  </a:lnTo>
                  <a:lnTo>
                    <a:pt x="42398" y="231145"/>
                  </a:lnTo>
                  <a:lnTo>
                    <a:pt x="46610" y="247230"/>
                  </a:lnTo>
                  <a:lnTo>
                    <a:pt x="635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606800" y="5837036"/>
              <a:ext cx="355601" cy="449465"/>
            </a:xfrm>
            <a:custGeom>
              <a:avLst/>
              <a:gdLst/>
              <a:ahLst/>
              <a:cxnLst/>
              <a:rect l="0" t="0" r="0" b="0"/>
              <a:pathLst>
                <a:path w="355601" h="449465">
                  <a:moveTo>
                    <a:pt x="0" y="30364"/>
                  </a:moveTo>
                  <a:lnTo>
                    <a:pt x="13484" y="16879"/>
                  </a:lnTo>
                  <a:lnTo>
                    <a:pt x="21689" y="11496"/>
                  </a:lnTo>
                  <a:lnTo>
                    <a:pt x="31392" y="6497"/>
                  </a:lnTo>
                  <a:lnTo>
                    <a:pt x="42095" y="1752"/>
                  </a:lnTo>
                  <a:lnTo>
                    <a:pt x="56285" y="0"/>
                  </a:lnTo>
                  <a:lnTo>
                    <a:pt x="72801" y="244"/>
                  </a:lnTo>
                  <a:lnTo>
                    <a:pt x="90867" y="1817"/>
                  </a:lnTo>
                  <a:lnTo>
                    <a:pt x="108556" y="4277"/>
                  </a:lnTo>
                  <a:lnTo>
                    <a:pt x="125993" y="7328"/>
                  </a:lnTo>
                  <a:lnTo>
                    <a:pt x="143262" y="10773"/>
                  </a:lnTo>
                  <a:lnTo>
                    <a:pt x="157596" y="15892"/>
                  </a:lnTo>
                  <a:lnTo>
                    <a:pt x="169975" y="22127"/>
                  </a:lnTo>
                  <a:lnTo>
                    <a:pt x="181050" y="29106"/>
                  </a:lnTo>
                  <a:lnTo>
                    <a:pt x="189845" y="37992"/>
                  </a:lnTo>
                  <a:lnTo>
                    <a:pt x="197118" y="48149"/>
                  </a:lnTo>
                  <a:lnTo>
                    <a:pt x="203379" y="59154"/>
                  </a:lnTo>
                  <a:lnTo>
                    <a:pt x="203319" y="70724"/>
                  </a:lnTo>
                  <a:lnTo>
                    <a:pt x="199046" y="82670"/>
                  </a:lnTo>
                  <a:lnTo>
                    <a:pt x="191964" y="94868"/>
                  </a:lnTo>
                  <a:lnTo>
                    <a:pt x="183009" y="105822"/>
                  </a:lnTo>
                  <a:lnTo>
                    <a:pt x="172806" y="115947"/>
                  </a:lnTo>
                  <a:lnTo>
                    <a:pt x="161770" y="125519"/>
                  </a:lnTo>
                  <a:lnTo>
                    <a:pt x="148769" y="133312"/>
                  </a:lnTo>
                  <a:lnTo>
                    <a:pt x="134457" y="139918"/>
                  </a:lnTo>
                  <a:lnTo>
                    <a:pt x="104914" y="151021"/>
                  </a:lnTo>
                  <a:lnTo>
                    <a:pt x="77673" y="160659"/>
                  </a:lnTo>
                  <a:lnTo>
                    <a:pt x="72948" y="166616"/>
                  </a:lnTo>
                  <a:lnTo>
                    <a:pt x="74032" y="173410"/>
                  </a:lnTo>
                  <a:lnTo>
                    <a:pt x="78988" y="180761"/>
                  </a:lnTo>
                  <a:lnTo>
                    <a:pt x="89347" y="187073"/>
                  </a:lnTo>
                  <a:lnTo>
                    <a:pt x="103309" y="192692"/>
                  </a:lnTo>
                  <a:lnTo>
                    <a:pt x="119672" y="197849"/>
                  </a:lnTo>
                  <a:lnTo>
                    <a:pt x="136226" y="204109"/>
                  </a:lnTo>
                  <a:lnTo>
                    <a:pt x="152906" y="211106"/>
                  </a:lnTo>
                  <a:lnTo>
                    <a:pt x="169671" y="218592"/>
                  </a:lnTo>
                  <a:lnTo>
                    <a:pt x="185080" y="226404"/>
                  </a:lnTo>
                  <a:lnTo>
                    <a:pt x="199587" y="234435"/>
                  </a:lnTo>
                  <a:lnTo>
                    <a:pt x="213491" y="242611"/>
                  </a:lnTo>
                  <a:lnTo>
                    <a:pt x="225583" y="252295"/>
                  </a:lnTo>
                  <a:lnTo>
                    <a:pt x="236466" y="262985"/>
                  </a:lnTo>
                  <a:lnTo>
                    <a:pt x="246544" y="274344"/>
                  </a:lnTo>
                  <a:lnTo>
                    <a:pt x="257496" y="287562"/>
                  </a:lnTo>
                  <a:lnTo>
                    <a:pt x="280953" y="317300"/>
                  </a:lnTo>
                  <a:lnTo>
                    <a:pt x="290313" y="331721"/>
                  </a:lnTo>
                  <a:lnTo>
                    <a:pt x="297964" y="345568"/>
                  </a:lnTo>
                  <a:lnTo>
                    <a:pt x="304476" y="359033"/>
                  </a:lnTo>
                  <a:lnTo>
                    <a:pt x="311639" y="372243"/>
                  </a:lnTo>
                  <a:lnTo>
                    <a:pt x="355600" y="4494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013200" y="5880100"/>
              <a:ext cx="101601" cy="381001"/>
            </a:xfrm>
            <a:custGeom>
              <a:avLst/>
              <a:gdLst/>
              <a:ahLst/>
              <a:cxnLst/>
              <a:rect l="0" t="0" r="0" b="0"/>
              <a:pathLst>
                <a:path w="101601" h="381001">
                  <a:moveTo>
                    <a:pt x="0" y="0"/>
                  </a:moveTo>
                  <a:lnTo>
                    <a:pt x="6742" y="20225"/>
                  </a:lnTo>
                  <a:lnTo>
                    <a:pt x="8728" y="31828"/>
                  </a:lnTo>
                  <a:lnTo>
                    <a:pt x="10052" y="45208"/>
                  </a:lnTo>
                  <a:lnTo>
                    <a:pt x="10934" y="59771"/>
                  </a:lnTo>
                  <a:lnTo>
                    <a:pt x="12934" y="75125"/>
                  </a:lnTo>
                  <a:lnTo>
                    <a:pt x="15678" y="91006"/>
                  </a:lnTo>
                  <a:lnTo>
                    <a:pt x="18919" y="107237"/>
                  </a:lnTo>
                  <a:lnTo>
                    <a:pt x="26282" y="140324"/>
                  </a:lnTo>
                  <a:lnTo>
                    <a:pt x="55085" y="258269"/>
                  </a:lnTo>
                  <a:lnTo>
                    <a:pt x="60712" y="273779"/>
                  </a:lnTo>
                  <a:lnTo>
                    <a:pt x="67285" y="288352"/>
                  </a:lnTo>
                  <a:lnTo>
                    <a:pt x="74490" y="302302"/>
                  </a:lnTo>
                  <a:lnTo>
                    <a:pt x="80704" y="315834"/>
                  </a:lnTo>
                  <a:lnTo>
                    <a:pt x="86258" y="329089"/>
                  </a:lnTo>
                  <a:lnTo>
                    <a:pt x="1016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860800" y="58293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0"/>
                  </a:moveTo>
                  <a:lnTo>
                    <a:pt x="26968" y="0"/>
                  </a:lnTo>
                  <a:lnTo>
                    <a:pt x="40556" y="1411"/>
                  </a:lnTo>
                  <a:lnTo>
                    <a:pt x="55259" y="3762"/>
                  </a:lnTo>
                  <a:lnTo>
                    <a:pt x="70706" y="6741"/>
                  </a:lnTo>
                  <a:lnTo>
                    <a:pt x="86648" y="8727"/>
                  </a:lnTo>
                  <a:lnTo>
                    <a:pt x="102921" y="10052"/>
                  </a:lnTo>
                  <a:lnTo>
                    <a:pt x="119414" y="10934"/>
                  </a:lnTo>
                  <a:lnTo>
                    <a:pt x="136054" y="12934"/>
                  </a:lnTo>
                  <a:lnTo>
                    <a:pt x="152791" y="15678"/>
                  </a:lnTo>
                  <a:lnTo>
                    <a:pt x="169594" y="18919"/>
                  </a:lnTo>
                  <a:lnTo>
                    <a:pt x="185029" y="22490"/>
                  </a:lnTo>
                  <a:lnTo>
                    <a:pt x="199552" y="26282"/>
                  </a:lnTo>
                  <a:lnTo>
                    <a:pt x="2667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241800" y="5854700"/>
              <a:ext cx="88901" cy="431801"/>
            </a:xfrm>
            <a:custGeom>
              <a:avLst/>
              <a:gdLst/>
              <a:ahLst/>
              <a:cxnLst/>
              <a:rect l="0" t="0" r="0" b="0"/>
              <a:pathLst>
                <a:path w="88901" h="431801">
                  <a:moveTo>
                    <a:pt x="0" y="0"/>
                  </a:moveTo>
                  <a:lnTo>
                    <a:pt x="0" y="33709"/>
                  </a:lnTo>
                  <a:lnTo>
                    <a:pt x="1411" y="47873"/>
                  </a:lnTo>
                  <a:lnTo>
                    <a:pt x="3762" y="61548"/>
                  </a:lnTo>
                  <a:lnTo>
                    <a:pt x="6742" y="74899"/>
                  </a:lnTo>
                  <a:lnTo>
                    <a:pt x="10139" y="88032"/>
                  </a:lnTo>
                  <a:lnTo>
                    <a:pt x="13814" y="101021"/>
                  </a:lnTo>
                  <a:lnTo>
                    <a:pt x="17676" y="113914"/>
                  </a:lnTo>
                  <a:lnTo>
                    <a:pt x="25730" y="143292"/>
                  </a:lnTo>
                  <a:lnTo>
                    <a:pt x="29853" y="159027"/>
                  </a:lnTo>
                  <a:lnTo>
                    <a:pt x="38197" y="187800"/>
                  </a:lnTo>
                  <a:lnTo>
                    <a:pt x="42398" y="201400"/>
                  </a:lnTo>
                  <a:lnTo>
                    <a:pt x="50829" y="231563"/>
                  </a:lnTo>
                  <a:lnTo>
                    <a:pt x="67738" y="296918"/>
                  </a:lnTo>
                  <a:lnTo>
                    <a:pt x="70559" y="313656"/>
                  </a:lnTo>
                  <a:lnTo>
                    <a:pt x="72439" y="330459"/>
                  </a:lnTo>
                  <a:lnTo>
                    <a:pt x="73693" y="347306"/>
                  </a:lnTo>
                  <a:lnTo>
                    <a:pt x="75939" y="362770"/>
                  </a:lnTo>
                  <a:lnTo>
                    <a:pt x="78849" y="377313"/>
                  </a:lnTo>
                  <a:lnTo>
                    <a:pt x="889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388299" y="5894565"/>
              <a:ext cx="272602" cy="349809"/>
            </a:xfrm>
            <a:custGeom>
              <a:avLst/>
              <a:gdLst/>
              <a:ahLst/>
              <a:cxnLst/>
              <a:rect l="0" t="0" r="0" b="0"/>
              <a:pathLst>
                <a:path w="272602" h="349809">
                  <a:moveTo>
                    <a:pt x="183701" y="10935"/>
                  </a:moveTo>
                  <a:lnTo>
                    <a:pt x="149991" y="10935"/>
                  </a:lnTo>
                  <a:lnTo>
                    <a:pt x="135827" y="9523"/>
                  </a:lnTo>
                  <a:lnTo>
                    <a:pt x="122152" y="7172"/>
                  </a:lnTo>
                  <a:lnTo>
                    <a:pt x="108801" y="4193"/>
                  </a:lnTo>
                  <a:lnTo>
                    <a:pt x="94257" y="2207"/>
                  </a:lnTo>
                  <a:lnTo>
                    <a:pt x="78916" y="882"/>
                  </a:lnTo>
                  <a:lnTo>
                    <a:pt x="63044" y="0"/>
                  </a:lnTo>
                  <a:lnTo>
                    <a:pt x="48230" y="2233"/>
                  </a:lnTo>
                  <a:lnTo>
                    <a:pt x="34120" y="6545"/>
                  </a:lnTo>
                  <a:lnTo>
                    <a:pt x="20480" y="12241"/>
                  </a:lnTo>
                  <a:lnTo>
                    <a:pt x="11387" y="23095"/>
                  </a:lnTo>
                  <a:lnTo>
                    <a:pt x="5325" y="37386"/>
                  </a:lnTo>
                  <a:lnTo>
                    <a:pt x="1283" y="53969"/>
                  </a:lnTo>
                  <a:lnTo>
                    <a:pt x="0" y="69257"/>
                  </a:lnTo>
                  <a:lnTo>
                    <a:pt x="556" y="83683"/>
                  </a:lnTo>
                  <a:lnTo>
                    <a:pt x="2338" y="97533"/>
                  </a:lnTo>
                  <a:lnTo>
                    <a:pt x="3525" y="112412"/>
                  </a:lnTo>
                  <a:lnTo>
                    <a:pt x="4317" y="127975"/>
                  </a:lnTo>
                  <a:lnTo>
                    <a:pt x="4845" y="143995"/>
                  </a:lnTo>
                  <a:lnTo>
                    <a:pt x="6608" y="158908"/>
                  </a:lnTo>
                  <a:lnTo>
                    <a:pt x="9194" y="173084"/>
                  </a:lnTo>
                  <a:lnTo>
                    <a:pt x="12330" y="186767"/>
                  </a:lnTo>
                  <a:lnTo>
                    <a:pt x="14420" y="201534"/>
                  </a:lnTo>
                  <a:lnTo>
                    <a:pt x="15813" y="217023"/>
                  </a:lnTo>
                  <a:lnTo>
                    <a:pt x="16742" y="232993"/>
                  </a:lnTo>
                  <a:lnTo>
                    <a:pt x="17775" y="265790"/>
                  </a:lnTo>
                  <a:lnTo>
                    <a:pt x="18050" y="282438"/>
                  </a:lnTo>
                  <a:lnTo>
                    <a:pt x="16822" y="299182"/>
                  </a:lnTo>
                  <a:lnTo>
                    <a:pt x="14593" y="315988"/>
                  </a:lnTo>
                  <a:lnTo>
                    <a:pt x="11695" y="332837"/>
                  </a:lnTo>
                  <a:lnTo>
                    <a:pt x="13997" y="342658"/>
                  </a:lnTo>
                  <a:lnTo>
                    <a:pt x="19765" y="347795"/>
                  </a:lnTo>
                  <a:lnTo>
                    <a:pt x="27843" y="349808"/>
                  </a:lnTo>
                  <a:lnTo>
                    <a:pt x="37463" y="349739"/>
                  </a:lnTo>
                  <a:lnTo>
                    <a:pt x="48108" y="348282"/>
                  </a:lnTo>
                  <a:lnTo>
                    <a:pt x="59439" y="345899"/>
                  </a:lnTo>
                  <a:lnTo>
                    <a:pt x="102354" y="335804"/>
                  </a:lnTo>
                  <a:lnTo>
                    <a:pt x="150818" y="323876"/>
                  </a:lnTo>
                  <a:lnTo>
                    <a:pt x="167423" y="321162"/>
                  </a:lnTo>
                  <a:lnTo>
                    <a:pt x="184138" y="319353"/>
                  </a:lnTo>
                  <a:lnTo>
                    <a:pt x="272601" y="3157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343400" y="6045200"/>
              <a:ext cx="190501" cy="76201"/>
            </a:xfrm>
            <a:custGeom>
              <a:avLst/>
              <a:gdLst/>
              <a:ahLst/>
              <a:cxnLst/>
              <a:rect l="0" t="0" r="0" b="0"/>
              <a:pathLst>
                <a:path w="190501" h="762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2" y="23866"/>
                  </a:lnTo>
                  <a:lnTo>
                    <a:pt x="42095" y="28611"/>
                  </a:lnTo>
                  <a:lnTo>
                    <a:pt x="53463" y="33185"/>
                  </a:lnTo>
                  <a:lnTo>
                    <a:pt x="77383" y="42030"/>
                  </a:lnTo>
                  <a:lnTo>
                    <a:pt x="139855" y="63460"/>
                  </a:lnTo>
                  <a:lnTo>
                    <a:pt x="190500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342289" y="5626625"/>
            <a:ext cx="3545476" cy="710676"/>
            <a:chOff x="5342289" y="5626625"/>
            <a:chExt cx="3545476" cy="710676"/>
          </a:xfrm>
        </p:grpSpPr>
        <p:sp>
          <p:nvSpPr>
            <p:cNvPr id="163" name="Freeform 162"/>
            <p:cNvSpPr/>
            <p:nvPr/>
          </p:nvSpPr>
          <p:spPr>
            <a:xfrm>
              <a:off x="5342289" y="5627865"/>
              <a:ext cx="296512" cy="444183"/>
            </a:xfrm>
            <a:custGeom>
              <a:avLst/>
              <a:gdLst/>
              <a:ahLst/>
              <a:cxnLst/>
              <a:rect l="0" t="0" r="0" b="0"/>
              <a:pathLst>
                <a:path w="296512" h="444183">
                  <a:moveTo>
                    <a:pt x="283811" y="10935"/>
                  </a:moveTo>
                  <a:lnTo>
                    <a:pt x="263585" y="4192"/>
                  </a:lnTo>
                  <a:lnTo>
                    <a:pt x="251982" y="2206"/>
                  </a:lnTo>
                  <a:lnTo>
                    <a:pt x="238602" y="882"/>
                  </a:lnTo>
                  <a:lnTo>
                    <a:pt x="224039" y="0"/>
                  </a:lnTo>
                  <a:lnTo>
                    <a:pt x="210096" y="2233"/>
                  </a:lnTo>
                  <a:lnTo>
                    <a:pt x="196567" y="6545"/>
                  </a:lnTo>
                  <a:lnTo>
                    <a:pt x="183315" y="12241"/>
                  </a:lnTo>
                  <a:lnTo>
                    <a:pt x="170247" y="18862"/>
                  </a:lnTo>
                  <a:lnTo>
                    <a:pt x="157302" y="26097"/>
                  </a:lnTo>
                  <a:lnTo>
                    <a:pt x="144438" y="33743"/>
                  </a:lnTo>
                  <a:lnTo>
                    <a:pt x="131629" y="45896"/>
                  </a:lnTo>
                  <a:lnTo>
                    <a:pt x="118856" y="61053"/>
                  </a:lnTo>
                  <a:lnTo>
                    <a:pt x="106107" y="78214"/>
                  </a:lnTo>
                  <a:lnTo>
                    <a:pt x="94786" y="95298"/>
                  </a:lnTo>
                  <a:lnTo>
                    <a:pt x="84416" y="112333"/>
                  </a:lnTo>
                  <a:lnTo>
                    <a:pt x="74681" y="129333"/>
                  </a:lnTo>
                  <a:lnTo>
                    <a:pt x="66780" y="144900"/>
                  </a:lnTo>
                  <a:lnTo>
                    <a:pt x="60101" y="159512"/>
                  </a:lnTo>
                  <a:lnTo>
                    <a:pt x="54238" y="173486"/>
                  </a:lnTo>
                  <a:lnTo>
                    <a:pt x="48917" y="187035"/>
                  </a:lnTo>
                  <a:lnTo>
                    <a:pt x="26477" y="246725"/>
                  </a:lnTo>
                  <a:lnTo>
                    <a:pt x="19122" y="265495"/>
                  </a:lnTo>
                  <a:lnTo>
                    <a:pt x="12807" y="285064"/>
                  </a:lnTo>
                  <a:lnTo>
                    <a:pt x="7186" y="305165"/>
                  </a:lnTo>
                  <a:lnTo>
                    <a:pt x="2027" y="325621"/>
                  </a:lnTo>
                  <a:lnTo>
                    <a:pt x="0" y="344904"/>
                  </a:lnTo>
                  <a:lnTo>
                    <a:pt x="59" y="363403"/>
                  </a:lnTo>
                  <a:lnTo>
                    <a:pt x="1509" y="381380"/>
                  </a:lnTo>
                  <a:lnTo>
                    <a:pt x="5298" y="396187"/>
                  </a:lnTo>
                  <a:lnTo>
                    <a:pt x="10647" y="408881"/>
                  </a:lnTo>
                  <a:lnTo>
                    <a:pt x="17035" y="420165"/>
                  </a:lnTo>
                  <a:lnTo>
                    <a:pt x="26938" y="429100"/>
                  </a:lnTo>
                  <a:lnTo>
                    <a:pt x="39184" y="436467"/>
                  </a:lnTo>
                  <a:lnTo>
                    <a:pt x="52993" y="442789"/>
                  </a:lnTo>
                  <a:lnTo>
                    <a:pt x="65021" y="444182"/>
                  </a:lnTo>
                  <a:lnTo>
                    <a:pt x="75862" y="442289"/>
                  </a:lnTo>
                  <a:lnTo>
                    <a:pt x="85912" y="438204"/>
                  </a:lnTo>
                  <a:lnTo>
                    <a:pt x="96844" y="434070"/>
                  </a:lnTo>
                  <a:lnTo>
                    <a:pt x="120281" y="425713"/>
                  </a:lnTo>
                  <a:lnTo>
                    <a:pt x="131047" y="420098"/>
                  </a:lnTo>
                  <a:lnTo>
                    <a:pt x="141046" y="413532"/>
                  </a:lnTo>
                  <a:lnTo>
                    <a:pt x="150534" y="406333"/>
                  </a:lnTo>
                  <a:lnTo>
                    <a:pt x="161093" y="397300"/>
                  </a:lnTo>
                  <a:lnTo>
                    <a:pt x="172365" y="387045"/>
                  </a:lnTo>
                  <a:lnTo>
                    <a:pt x="184114" y="375975"/>
                  </a:lnTo>
                  <a:lnTo>
                    <a:pt x="194768" y="362950"/>
                  </a:lnTo>
                  <a:lnTo>
                    <a:pt x="204694" y="348623"/>
                  </a:lnTo>
                  <a:lnTo>
                    <a:pt x="214133" y="333427"/>
                  </a:lnTo>
                  <a:lnTo>
                    <a:pt x="223248" y="317651"/>
                  </a:lnTo>
                  <a:lnTo>
                    <a:pt x="240901" y="285072"/>
                  </a:lnTo>
                  <a:lnTo>
                    <a:pt x="246738" y="268482"/>
                  </a:lnTo>
                  <a:lnTo>
                    <a:pt x="250628" y="251777"/>
                  </a:lnTo>
                  <a:lnTo>
                    <a:pt x="253222" y="234996"/>
                  </a:lnTo>
                  <a:lnTo>
                    <a:pt x="252129" y="219576"/>
                  </a:lnTo>
                  <a:lnTo>
                    <a:pt x="248579" y="205062"/>
                  </a:lnTo>
                  <a:lnTo>
                    <a:pt x="243389" y="191153"/>
                  </a:lnTo>
                  <a:lnTo>
                    <a:pt x="237108" y="179058"/>
                  </a:lnTo>
                  <a:lnTo>
                    <a:pt x="230097" y="168172"/>
                  </a:lnTo>
                  <a:lnTo>
                    <a:pt x="222602" y="158093"/>
                  </a:lnTo>
                  <a:lnTo>
                    <a:pt x="213371" y="152784"/>
                  </a:lnTo>
                  <a:lnTo>
                    <a:pt x="202984" y="150657"/>
                  </a:lnTo>
                  <a:lnTo>
                    <a:pt x="191827" y="150650"/>
                  </a:lnTo>
                  <a:lnTo>
                    <a:pt x="185799" y="154878"/>
                  </a:lnTo>
                  <a:lnTo>
                    <a:pt x="183192" y="161930"/>
                  </a:lnTo>
                  <a:lnTo>
                    <a:pt x="182865" y="170865"/>
                  </a:lnTo>
                  <a:lnTo>
                    <a:pt x="186880" y="178233"/>
                  </a:lnTo>
                  <a:lnTo>
                    <a:pt x="193790" y="184556"/>
                  </a:lnTo>
                  <a:lnTo>
                    <a:pt x="202630" y="190182"/>
                  </a:lnTo>
                  <a:lnTo>
                    <a:pt x="214168" y="193933"/>
                  </a:lnTo>
                  <a:lnTo>
                    <a:pt x="227505" y="196434"/>
                  </a:lnTo>
                  <a:lnTo>
                    <a:pt x="296511" y="2014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765800" y="5626625"/>
              <a:ext cx="190501" cy="456676"/>
            </a:xfrm>
            <a:custGeom>
              <a:avLst/>
              <a:gdLst/>
              <a:ahLst/>
              <a:cxnLst/>
              <a:rect l="0" t="0" r="0" b="0"/>
              <a:pathLst>
                <a:path w="190501" h="456676">
                  <a:moveTo>
                    <a:pt x="0" y="24875"/>
                  </a:moveTo>
                  <a:lnTo>
                    <a:pt x="0" y="95581"/>
                  </a:lnTo>
                  <a:lnTo>
                    <a:pt x="1411" y="112934"/>
                  </a:lnTo>
                  <a:lnTo>
                    <a:pt x="3762" y="131559"/>
                  </a:lnTo>
                  <a:lnTo>
                    <a:pt x="6742" y="151031"/>
                  </a:lnTo>
                  <a:lnTo>
                    <a:pt x="8728" y="169656"/>
                  </a:lnTo>
                  <a:lnTo>
                    <a:pt x="10052" y="187718"/>
                  </a:lnTo>
                  <a:lnTo>
                    <a:pt x="10934" y="205403"/>
                  </a:lnTo>
                  <a:lnTo>
                    <a:pt x="12934" y="224250"/>
                  </a:lnTo>
                  <a:lnTo>
                    <a:pt x="15678" y="243869"/>
                  </a:lnTo>
                  <a:lnTo>
                    <a:pt x="18919" y="264004"/>
                  </a:lnTo>
                  <a:lnTo>
                    <a:pt x="21079" y="283072"/>
                  </a:lnTo>
                  <a:lnTo>
                    <a:pt x="22519" y="301428"/>
                  </a:lnTo>
                  <a:lnTo>
                    <a:pt x="23479" y="319310"/>
                  </a:lnTo>
                  <a:lnTo>
                    <a:pt x="24546" y="354231"/>
                  </a:lnTo>
                  <a:lnTo>
                    <a:pt x="24831" y="371446"/>
                  </a:lnTo>
                  <a:lnTo>
                    <a:pt x="23609" y="387155"/>
                  </a:lnTo>
                  <a:lnTo>
                    <a:pt x="21384" y="401862"/>
                  </a:lnTo>
                  <a:lnTo>
                    <a:pt x="18489" y="415899"/>
                  </a:lnTo>
                  <a:lnTo>
                    <a:pt x="15148" y="419613"/>
                  </a:lnTo>
                  <a:lnTo>
                    <a:pt x="11510" y="416445"/>
                  </a:lnTo>
                  <a:lnTo>
                    <a:pt x="7673" y="408688"/>
                  </a:lnTo>
                  <a:lnTo>
                    <a:pt x="5115" y="397872"/>
                  </a:lnTo>
                  <a:lnTo>
                    <a:pt x="3410" y="385017"/>
                  </a:lnTo>
                  <a:lnTo>
                    <a:pt x="2273" y="370803"/>
                  </a:lnTo>
                  <a:lnTo>
                    <a:pt x="1515" y="352860"/>
                  </a:lnTo>
                  <a:lnTo>
                    <a:pt x="673" y="310346"/>
                  </a:lnTo>
                  <a:lnTo>
                    <a:pt x="1860" y="291388"/>
                  </a:lnTo>
                  <a:lnTo>
                    <a:pt x="4062" y="274517"/>
                  </a:lnTo>
                  <a:lnTo>
                    <a:pt x="6941" y="259036"/>
                  </a:lnTo>
                  <a:lnTo>
                    <a:pt x="8861" y="240249"/>
                  </a:lnTo>
                  <a:lnTo>
                    <a:pt x="10140" y="219258"/>
                  </a:lnTo>
                  <a:lnTo>
                    <a:pt x="10993" y="196797"/>
                  </a:lnTo>
                  <a:lnTo>
                    <a:pt x="12973" y="177589"/>
                  </a:lnTo>
                  <a:lnTo>
                    <a:pt x="15704" y="160551"/>
                  </a:lnTo>
                  <a:lnTo>
                    <a:pt x="18936" y="144959"/>
                  </a:lnTo>
                  <a:lnTo>
                    <a:pt x="23913" y="128920"/>
                  </a:lnTo>
                  <a:lnTo>
                    <a:pt x="30052" y="112582"/>
                  </a:lnTo>
                  <a:lnTo>
                    <a:pt x="36968" y="96047"/>
                  </a:lnTo>
                  <a:lnTo>
                    <a:pt x="44401" y="79378"/>
                  </a:lnTo>
                  <a:lnTo>
                    <a:pt x="60185" y="45806"/>
                  </a:lnTo>
                  <a:lnTo>
                    <a:pt x="68346" y="31773"/>
                  </a:lnTo>
                  <a:lnTo>
                    <a:pt x="76608" y="19596"/>
                  </a:lnTo>
                  <a:lnTo>
                    <a:pt x="84939" y="8655"/>
                  </a:lnTo>
                  <a:lnTo>
                    <a:pt x="96137" y="2773"/>
                  </a:lnTo>
                  <a:lnTo>
                    <a:pt x="109246" y="262"/>
                  </a:lnTo>
                  <a:lnTo>
                    <a:pt x="123631" y="0"/>
                  </a:lnTo>
                  <a:lnTo>
                    <a:pt x="136042" y="2647"/>
                  </a:lnTo>
                  <a:lnTo>
                    <a:pt x="147139" y="7234"/>
                  </a:lnTo>
                  <a:lnTo>
                    <a:pt x="157360" y="13114"/>
                  </a:lnTo>
                  <a:lnTo>
                    <a:pt x="164173" y="22679"/>
                  </a:lnTo>
                  <a:lnTo>
                    <a:pt x="168715" y="34699"/>
                  </a:lnTo>
                  <a:lnTo>
                    <a:pt x="171743" y="48358"/>
                  </a:lnTo>
                  <a:lnTo>
                    <a:pt x="172351" y="63108"/>
                  </a:lnTo>
                  <a:lnTo>
                    <a:pt x="171345" y="78586"/>
                  </a:lnTo>
                  <a:lnTo>
                    <a:pt x="169263" y="94549"/>
                  </a:lnTo>
                  <a:lnTo>
                    <a:pt x="163642" y="109424"/>
                  </a:lnTo>
                  <a:lnTo>
                    <a:pt x="155661" y="123574"/>
                  </a:lnTo>
                  <a:lnTo>
                    <a:pt x="146107" y="137241"/>
                  </a:lnTo>
                  <a:lnTo>
                    <a:pt x="135505" y="150585"/>
                  </a:lnTo>
                  <a:lnTo>
                    <a:pt x="124203" y="163715"/>
                  </a:lnTo>
                  <a:lnTo>
                    <a:pt x="101768" y="188182"/>
                  </a:lnTo>
                  <a:lnTo>
                    <a:pt x="82389" y="208463"/>
                  </a:lnTo>
                  <a:lnTo>
                    <a:pt x="78915" y="217822"/>
                  </a:lnTo>
                  <a:lnTo>
                    <a:pt x="79421" y="226884"/>
                  </a:lnTo>
                  <a:lnTo>
                    <a:pt x="82580" y="235747"/>
                  </a:lnTo>
                  <a:lnTo>
                    <a:pt x="87509" y="244479"/>
                  </a:lnTo>
                  <a:lnTo>
                    <a:pt x="93617" y="253122"/>
                  </a:lnTo>
                  <a:lnTo>
                    <a:pt x="100511" y="261706"/>
                  </a:lnTo>
                  <a:lnTo>
                    <a:pt x="107930" y="271662"/>
                  </a:lnTo>
                  <a:lnTo>
                    <a:pt x="123698" y="294013"/>
                  </a:lnTo>
                  <a:lnTo>
                    <a:pt x="131854" y="307312"/>
                  </a:lnTo>
                  <a:lnTo>
                    <a:pt x="140113" y="321822"/>
                  </a:lnTo>
                  <a:lnTo>
                    <a:pt x="148442" y="337139"/>
                  </a:lnTo>
                  <a:lnTo>
                    <a:pt x="155406" y="351584"/>
                  </a:lnTo>
                  <a:lnTo>
                    <a:pt x="161459" y="365448"/>
                  </a:lnTo>
                  <a:lnTo>
                    <a:pt x="166906" y="378923"/>
                  </a:lnTo>
                  <a:lnTo>
                    <a:pt x="176721" y="405185"/>
                  </a:lnTo>
                  <a:lnTo>
                    <a:pt x="190500" y="4566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022335" y="5681013"/>
              <a:ext cx="197894" cy="389393"/>
            </a:xfrm>
            <a:custGeom>
              <a:avLst/>
              <a:gdLst/>
              <a:ahLst/>
              <a:cxnLst/>
              <a:rect l="0" t="0" r="0" b="0"/>
              <a:pathLst>
                <a:path w="197894" h="389393">
                  <a:moveTo>
                    <a:pt x="60965" y="8587"/>
                  </a:moveTo>
                  <a:lnTo>
                    <a:pt x="47480" y="28812"/>
                  </a:lnTo>
                  <a:lnTo>
                    <a:pt x="42097" y="40415"/>
                  </a:lnTo>
                  <a:lnTo>
                    <a:pt x="37098" y="53795"/>
                  </a:lnTo>
                  <a:lnTo>
                    <a:pt x="32353" y="68358"/>
                  </a:lnTo>
                  <a:lnTo>
                    <a:pt x="27779" y="85123"/>
                  </a:lnTo>
                  <a:lnTo>
                    <a:pt x="23319" y="103356"/>
                  </a:lnTo>
                  <a:lnTo>
                    <a:pt x="14600" y="142428"/>
                  </a:lnTo>
                  <a:lnTo>
                    <a:pt x="6021" y="183313"/>
                  </a:lnTo>
                  <a:lnTo>
                    <a:pt x="3169" y="202682"/>
                  </a:lnTo>
                  <a:lnTo>
                    <a:pt x="1267" y="221239"/>
                  </a:lnTo>
                  <a:lnTo>
                    <a:pt x="0" y="239255"/>
                  </a:lnTo>
                  <a:lnTo>
                    <a:pt x="566" y="258321"/>
                  </a:lnTo>
                  <a:lnTo>
                    <a:pt x="2355" y="278087"/>
                  </a:lnTo>
                  <a:lnTo>
                    <a:pt x="4958" y="298320"/>
                  </a:lnTo>
                  <a:lnTo>
                    <a:pt x="8105" y="316043"/>
                  </a:lnTo>
                  <a:lnTo>
                    <a:pt x="11614" y="332091"/>
                  </a:lnTo>
                  <a:lnTo>
                    <a:pt x="15364" y="347022"/>
                  </a:lnTo>
                  <a:lnTo>
                    <a:pt x="22097" y="359800"/>
                  </a:lnTo>
                  <a:lnTo>
                    <a:pt x="30820" y="371140"/>
                  </a:lnTo>
                  <a:lnTo>
                    <a:pt x="40868" y="381522"/>
                  </a:lnTo>
                  <a:lnTo>
                    <a:pt x="54623" y="387032"/>
                  </a:lnTo>
                  <a:lnTo>
                    <a:pt x="70848" y="389295"/>
                  </a:lnTo>
                  <a:lnTo>
                    <a:pt x="88720" y="389392"/>
                  </a:lnTo>
                  <a:lnTo>
                    <a:pt x="103457" y="385224"/>
                  </a:lnTo>
                  <a:lnTo>
                    <a:pt x="116104" y="378212"/>
                  </a:lnTo>
                  <a:lnTo>
                    <a:pt x="127357" y="369303"/>
                  </a:lnTo>
                  <a:lnTo>
                    <a:pt x="137682" y="356309"/>
                  </a:lnTo>
                  <a:lnTo>
                    <a:pt x="147388" y="340590"/>
                  </a:lnTo>
                  <a:lnTo>
                    <a:pt x="156680" y="323056"/>
                  </a:lnTo>
                  <a:lnTo>
                    <a:pt x="164286" y="304310"/>
                  </a:lnTo>
                  <a:lnTo>
                    <a:pt x="170767" y="284758"/>
                  </a:lnTo>
                  <a:lnTo>
                    <a:pt x="181732" y="247041"/>
                  </a:lnTo>
                  <a:lnTo>
                    <a:pt x="191310" y="216166"/>
                  </a:lnTo>
                  <a:lnTo>
                    <a:pt x="194428" y="197773"/>
                  </a:lnTo>
                  <a:lnTo>
                    <a:pt x="196507" y="177044"/>
                  </a:lnTo>
                  <a:lnTo>
                    <a:pt x="197893" y="154758"/>
                  </a:lnTo>
                  <a:lnTo>
                    <a:pt x="197406" y="132846"/>
                  </a:lnTo>
                  <a:lnTo>
                    <a:pt x="195670" y="111181"/>
                  </a:lnTo>
                  <a:lnTo>
                    <a:pt x="193101" y="89683"/>
                  </a:lnTo>
                  <a:lnTo>
                    <a:pt x="189978" y="71118"/>
                  </a:lnTo>
                  <a:lnTo>
                    <a:pt x="186484" y="54507"/>
                  </a:lnTo>
                  <a:lnTo>
                    <a:pt x="182745" y="39200"/>
                  </a:lnTo>
                  <a:lnTo>
                    <a:pt x="177429" y="26173"/>
                  </a:lnTo>
                  <a:lnTo>
                    <a:pt x="171063" y="14667"/>
                  </a:lnTo>
                  <a:lnTo>
                    <a:pt x="163997" y="4173"/>
                  </a:lnTo>
                  <a:lnTo>
                    <a:pt x="153641" y="0"/>
                  </a:lnTo>
                  <a:lnTo>
                    <a:pt x="141094" y="40"/>
                  </a:lnTo>
                  <a:lnTo>
                    <a:pt x="127084" y="2889"/>
                  </a:lnTo>
                  <a:lnTo>
                    <a:pt x="114922" y="9021"/>
                  </a:lnTo>
                  <a:lnTo>
                    <a:pt x="103992" y="17343"/>
                  </a:lnTo>
                  <a:lnTo>
                    <a:pt x="60965" y="720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324659" y="5689600"/>
              <a:ext cx="177742" cy="495301"/>
            </a:xfrm>
            <a:custGeom>
              <a:avLst/>
              <a:gdLst/>
              <a:ahLst/>
              <a:cxnLst/>
              <a:rect l="0" t="0" r="0" b="0"/>
              <a:pathLst>
                <a:path w="177742" h="495301">
                  <a:moveTo>
                    <a:pt x="25341" y="0"/>
                  </a:moveTo>
                  <a:lnTo>
                    <a:pt x="7664" y="70706"/>
                  </a:lnTo>
                  <a:lnTo>
                    <a:pt x="5089" y="88059"/>
                  </a:lnTo>
                  <a:lnTo>
                    <a:pt x="3373" y="106684"/>
                  </a:lnTo>
                  <a:lnTo>
                    <a:pt x="2229" y="126156"/>
                  </a:lnTo>
                  <a:lnTo>
                    <a:pt x="957" y="166606"/>
                  </a:lnTo>
                  <a:lnTo>
                    <a:pt x="74" y="278448"/>
                  </a:lnTo>
                  <a:lnTo>
                    <a:pt x="0" y="317547"/>
                  </a:lnTo>
                  <a:lnTo>
                    <a:pt x="1391" y="335876"/>
                  </a:lnTo>
                  <a:lnTo>
                    <a:pt x="3730" y="353739"/>
                  </a:lnTo>
                  <a:lnTo>
                    <a:pt x="6700" y="371293"/>
                  </a:lnTo>
                  <a:lnTo>
                    <a:pt x="14325" y="381584"/>
                  </a:lnTo>
                  <a:lnTo>
                    <a:pt x="25053" y="387033"/>
                  </a:lnTo>
                  <a:lnTo>
                    <a:pt x="37849" y="389255"/>
                  </a:lnTo>
                  <a:lnTo>
                    <a:pt x="49201" y="385092"/>
                  </a:lnTo>
                  <a:lnTo>
                    <a:pt x="59592" y="376673"/>
                  </a:lnTo>
                  <a:lnTo>
                    <a:pt x="69342" y="365415"/>
                  </a:lnTo>
                  <a:lnTo>
                    <a:pt x="77252" y="353676"/>
                  </a:lnTo>
                  <a:lnTo>
                    <a:pt x="83937" y="341617"/>
                  </a:lnTo>
                  <a:lnTo>
                    <a:pt x="89805" y="329345"/>
                  </a:lnTo>
                  <a:lnTo>
                    <a:pt x="96539" y="314107"/>
                  </a:lnTo>
                  <a:lnTo>
                    <a:pt x="111547" y="278362"/>
                  </a:lnTo>
                  <a:lnTo>
                    <a:pt x="118089" y="261775"/>
                  </a:lnTo>
                  <a:lnTo>
                    <a:pt x="129121" y="232055"/>
                  </a:lnTo>
                  <a:lnTo>
                    <a:pt x="134039" y="215381"/>
                  </a:lnTo>
                  <a:lnTo>
                    <a:pt x="138728" y="197209"/>
                  </a:lnTo>
                  <a:lnTo>
                    <a:pt x="157865" y="118005"/>
                  </a:lnTo>
                  <a:lnTo>
                    <a:pt x="155736" y="126295"/>
                  </a:lnTo>
                  <a:lnTo>
                    <a:pt x="153193" y="139229"/>
                  </a:lnTo>
                  <a:lnTo>
                    <a:pt x="146605" y="176179"/>
                  </a:lnTo>
                  <a:lnTo>
                    <a:pt x="144283" y="197886"/>
                  </a:lnTo>
                  <a:lnTo>
                    <a:pt x="142736" y="220824"/>
                  </a:lnTo>
                  <a:lnTo>
                    <a:pt x="141704" y="244583"/>
                  </a:lnTo>
                  <a:lnTo>
                    <a:pt x="140557" y="293559"/>
                  </a:lnTo>
                  <a:lnTo>
                    <a:pt x="139821" y="387246"/>
                  </a:lnTo>
                  <a:lnTo>
                    <a:pt x="142583" y="407741"/>
                  </a:lnTo>
                  <a:lnTo>
                    <a:pt x="147247" y="427049"/>
                  </a:lnTo>
                  <a:lnTo>
                    <a:pt x="177741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667500" y="5765800"/>
              <a:ext cx="25401" cy="431801"/>
            </a:xfrm>
            <a:custGeom>
              <a:avLst/>
              <a:gdLst/>
              <a:ahLst/>
              <a:cxnLst/>
              <a:rect l="0" t="0" r="0" b="0"/>
              <a:pathLst>
                <a:path w="25401" h="431801">
                  <a:moveTo>
                    <a:pt x="0" y="0"/>
                  </a:moveTo>
                  <a:lnTo>
                    <a:pt x="0" y="229669"/>
                  </a:lnTo>
                  <a:lnTo>
                    <a:pt x="1410" y="250480"/>
                  </a:lnTo>
                  <a:lnTo>
                    <a:pt x="3762" y="268586"/>
                  </a:lnTo>
                  <a:lnTo>
                    <a:pt x="6741" y="284891"/>
                  </a:lnTo>
                  <a:lnTo>
                    <a:pt x="8728" y="301405"/>
                  </a:lnTo>
                  <a:lnTo>
                    <a:pt x="10052" y="318058"/>
                  </a:lnTo>
                  <a:lnTo>
                    <a:pt x="10934" y="334805"/>
                  </a:lnTo>
                  <a:lnTo>
                    <a:pt x="12934" y="353026"/>
                  </a:lnTo>
                  <a:lnTo>
                    <a:pt x="15678" y="372228"/>
                  </a:lnTo>
                  <a:lnTo>
                    <a:pt x="254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553200" y="5743131"/>
              <a:ext cx="319107" cy="276670"/>
            </a:xfrm>
            <a:custGeom>
              <a:avLst/>
              <a:gdLst/>
              <a:ahLst/>
              <a:cxnLst/>
              <a:rect l="0" t="0" r="0" b="0"/>
              <a:pathLst>
                <a:path w="319107" h="276670">
                  <a:moveTo>
                    <a:pt x="0" y="111569"/>
                  </a:moveTo>
                  <a:lnTo>
                    <a:pt x="13484" y="91343"/>
                  </a:lnTo>
                  <a:lnTo>
                    <a:pt x="21689" y="82563"/>
                  </a:lnTo>
                  <a:lnTo>
                    <a:pt x="31393" y="73887"/>
                  </a:lnTo>
                  <a:lnTo>
                    <a:pt x="42095" y="65281"/>
                  </a:lnTo>
                  <a:lnTo>
                    <a:pt x="53463" y="56721"/>
                  </a:lnTo>
                  <a:lnTo>
                    <a:pt x="77383" y="39685"/>
                  </a:lnTo>
                  <a:lnTo>
                    <a:pt x="91100" y="32601"/>
                  </a:lnTo>
                  <a:lnTo>
                    <a:pt x="105888" y="26468"/>
                  </a:lnTo>
                  <a:lnTo>
                    <a:pt x="121392" y="20968"/>
                  </a:lnTo>
                  <a:lnTo>
                    <a:pt x="137373" y="15891"/>
                  </a:lnTo>
                  <a:lnTo>
                    <a:pt x="170180" y="6486"/>
                  </a:lnTo>
                  <a:lnTo>
                    <a:pt x="188242" y="3413"/>
                  </a:lnTo>
                  <a:lnTo>
                    <a:pt x="207339" y="1365"/>
                  </a:lnTo>
                  <a:lnTo>
                    <a:pt x="227126" y="0"/>
                  </a:lnTo>
                  <a:lnTo>
                    <a:pt x="245961" y="500"/>
                  </a:lnTo>
                  <a:lnTo>
                    <a:pt x="264163" y="2245"/>
                  </a:lnTo>
                  <a:lnTo>
                    <a:pt x="281942" y="4820"/>
                  </a:lnTo>
                  <a:lnTo>
                    <a:pt x="295206" y="10769"/>
                  </a:lnTo>
                  <a:lnTo>
                    <a:pt x="305459" y="18969"/>
                  </a:lnTo>
                  <a:lnTo>
                    <a:pt x="313706" y="28669"/>
                  </a:lnTo>
                  <a:lnTo>
                    <a:pt x="317793" y="40780"/>
                  </a:lnTo>
                  <a:lnTo>
                    <a:pt x="319106" y="54498"/>
                  </a:lnTo>
                  <a:lnTo>
                    <a:pt x="318571" y="69289"/>
                  </a:lnTo>
                  <a:lnTo>
                    <a:pt x="315391" y="81971"/>
                  </a:lnTo>
                  <a:lnTo>
                    <a:pt x="310450" y="93248"/>
                  </a:lnTo>
                  <a:lnTo>
                    <a:pt x="304333" y="103588"/>
                  </a:lnTo>
                  <a:lnTo>
                    <a:pt x="296022" y="116126"/>
                  </a:lnTo>
                  <a:lnTo>
                    <a:pt x="275498" y="145109"/>
                  </a:lnTo>
                  <a:lnTo>
                    <a:pt x="265510" y="157918"/>
                  </a:lnTo>
                  <a:lnTo>
                    <a:pt x="256029" y="169279"/>
                  </a:lnTo>
                  <a:lnTo>
                    <a:pt x="246886" y="179675"/>
                  </a:lnTo>
                  <a:lnTo>
                    <a:pt x="229201" y="198753"/>
                  </a:lnTo>
                  <a:lnTo>
                    <a:pt x="199614" y="229123"/>
                  </a:lnTo>
                  <a:lnTo>
                    <a:pt x="188110" y="240739"/>
                  </a:lnTo>
                  <a:lnTo>
                    <a:pt x="176206" y="249893"/>
                  </a:lnTo>
                  <a:lnTo>
                    <a:pt x="164037" y="257407"/>
                  </a:lnTo>
                  <a:lnTo>
                    <a:pt x="127000" y="276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226300" y="5676900"/>
              <a:ext cx="177801" cy="558801"/>
            </a:xfrm>
            <a:custGeom>
              <a:avLst/>
              <a:gdLst/>
              <a:ahLst/>
              <a:cxnLst/>
              <a:rect l="0" t="0" r="0" b="0"/>
              <a:pathLst>
                <a:path w="177801" h="558801">
                  <a:moveTo>
                    <a:pt x="177800" y="0"/>
                  </a:moveTo>
                  <a:lnTo>
                    <a:pt x="164315" y="20225"/>
                  </a:lnTo>
                  <a:lnTo>
                    <a:pt x="160343" y="31828"/>
                  </a:lnTo>
                  <a:lnTo>
                    <a:pt x="157695" y="45208"/>
                  </a:lnTo>
                  <a:lnTo>
                    <a:pt x="155930" y="59771"/>
                  </a:lnTo>
                  <a:lnTo>
                    <a:pt x="151931" y="76536"/>
                  </a:lnTo>
                  <a:lnTo>
                    <a:pt x="146443" y="94769"/>
                  </a:lnTo>
                  <a:lnTo>
                    <a:pt x="139961" y="113979"/>
                  </a:lnTo>
                  <a:lnTo>
                    <a:pt x="134230" y="135252"/>
                  </a:lnTo>
                  <a:lnTo>
                    <a:pt x="128998" y="157901"/>
                  </a:lnTo>
                  <a:lnTo>
                    <a:pt x="124098" y="181467"/>
                  </a:lnTo>
                  <a:lnTo>
                    <a:pt x="119421" y="201411"/>
                  </a:lnTo>
                  <a:lnTo>
                    <a:pt x="114892" y="218941"/>
                  </a:lnTo>
                  <a:lnTo>
                    <a:pt x="110461" y="234860"/>
                  </a:lnTo>
                  <a:lnTo>
                    <a:pt x="101775" y="263838"/>
                  </a:lnTo>
                  <a:lnTo>
                    <a:pt x="80456" y="329822"/>
                  </a:lnTo>
                  <a:lnTo>
                    <a:pt x="25400" y="495298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378700" y="5689600"/>
              <a:ext cx="165101" cy="469901"/>
            </a:xfrm>
            <a:custGeom>
              <a:avLst/>
              <a:gdLst/>
              <a:ahLst/>
              <a:cxnLst/>
              <a:rect l="0" t="0" r="0" b="0"/>
              <a:pathLst>
                <a:path w="165101" h="469901">
                  <a:moveTo>
                    <a:pt x="0" y="0"/>
                  </a:moveTo>
                  <a:lnTo>
                    <a:pt x="6741" y="26968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23073" y="77920"/>
                  </a:lnTo>
                  <a:lnTo>
                    <a:pt x="29493" y="92869"/>
                  </a:lnTo>
                  <a:lnTo>
                    <a:pt x="36595" y="108479"/>
                  </a:lnTo>
                  <a:lnTo>
                    <a:pt x="52012" y="144638"/>
                  </a:lnTo>
                  <a:lnTo>
                    <a:pt x="60075" y="164159"/>
                  </a:lnTo>
                  <a:lnTo>
                    <a:pt x="68272" y="182817"/>
                  </a:lnTo>
                  <a:lnTo>
                    <a:pt x="93292" y="237456"/>
                  </a:lnTo>
                  <a:lnTo>
                    <a:pt x="110137" y="277221"/>
                  </a:lnTo>
                  <a:lnTo>
                    <a:pt x="117169" y="296291"/>
                  </a:lnTo>
                  <a:lnTo>
                    <a:pt x="123268" y="314650"/>
                  </a:lnTo>
                  <a:lnTo>
                    <a:pt x="138593" y="363692"/>
                  </a:lnTo>
                  <a:lnTo>
                    <a:pt x="152072" y="405034"/>
                  </a:lnTo>
                  <a:lnTo>
                    <a:pt x="16510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251700" y="60071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50800"/>
                  </a:moveTo>
                  <a:lnTo>
                    <a:pt x="89561" y="20946"/>
                  </a:lnTo>
                  <a:lnTo>
                    <a:pt x="103451" y="16786"/>
                  </a:lnTo>
                  <a:lnTo>
                    <a:pt x="118357" y="12602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594600" y="5740400"/>
              <a:ext cx="368301" cy="467399"/>
            </a:xfrm>
            <a:custGeom>
              <a:avLst/>
              <a:gdLst/>
              <a:ahLst/>
              <a:cxnLst/>
              <a:rect l="0" t="0" r="0" b="0"/>
              <a:pathLst>
                <a:path w="368301" h="467399">
                  <a:moveTo>
                    <a:pt x="0" y="101600"/>
                  </a:moveTo>
                  <a:lnTo>
                    <a:pt x="6741" y="121825"/>
                  </a:lnTo>
                  <a:lnTo>
                    <a:pt x="8728" y="133428"/>
                  </a:lnTo>
                  <a:lnTo>
                    <a:pt x="10052" y="146808"/>
                  </a:lnTo>
                  <a:lnTo>
                    <a:pt x="10934" y="161371"/>
                  </a:lnTo>
                  <a:lnTo>
                    <a:pt x="12934" y="176725"/>
                  </a:lnTo>
                  <a:lnTo>
                    <a:pt x="15678" y="192606"/>
                  </a:lnTo>
                  <a:lnTo>
                    <a:pt x="18919" y="208837"/>
                  </a:lnTo>
                  <a:lnTo>
                    <a:pt x="21079" y="226714"/>
                  </a:lnTo>
                  <a:lnTo>
                    <a:pt x="22519" y="245686"/>
                  </a:lnTo>
                  <a:lnTo>
                    <a:pt x="23479" y="265391"/>
                  </a:lnTo>
                  <a:lnTo>
                    <a:pt x="25530" y="284171"/>
                  </a:lnTo>
                  <a:lnTo>
                    <a:pt x="28309" y="302336"/>
                  </a:lnTo>
                  <a:lnTo>
                    <a:pt x="31573" y="320091"/>
                  </a:lnTo>
                  <a:lnTo>
                    <a:pt x="35159" y="336160"/>
                  </a:lnTo>
                  <a:lnTo>
                    <a:pt x="38961" y="351106"/>
                  </a:lnTo>
                  <a:lnTo>
                    <a:pt x="42908" y="365304"/>
                  </a:lnTo>
                  <a:lnTo>
                    <a:pt x="45538" y="380413"/>
                  </a:lnTo>
                  <a:lnTo>
                    <a:pt x="47292" y="396131"/>
                  </a:lnTo>
                  <a:lnTo>
                    <a:pt x="48461" y="412254"/>
                  </a:lnTo>
                  <a:lnTo>
                    <a:pt x="50651" y="428647"/>
                  </a:lnTo>
                  <a:lnTo>
                    <a:pt x="53523" y="445220"/>
                  </a:lnTo>
                  <a:lnTo>
                    <a:pt x="56849" y="461913"/>
                  </a:lnTo>
                  <a:lnTo>
                    <a:pt x="60476" y="467398"/>
                  </a:lnTo>
                  <a:lnTo>
                    <a:pt x="64306" y="465409"/>
                  </a:lnTo>
                  <a:lnTo>
                    <a:pt x="68271" y="458439"/>
                  </a:lnTo>
                  <a:lnTo>
                    <a:pt x="70914" y="446737"/>
                  </a:lnTo>
                  <a:lnTo>
                    <a:pt x="72676" y="431880"/>
                  </a:lnTo>
                  <a:lnTo>
                    <a:pt x="73850" y="414920"/>
                  </a:lnTo>
                  <a:lnTo>
                    <a:pt x="76044" y="396557"/>
                  </a:lnTo>
                  <a:lnTo>
                    <a:pt x="78919" y="377260"/>
                  </a:lnTo>
                  <a:lnTo>
                    <a:pt x="82246" y="357340"/>
                  </a:lnTo>
                  <a:lnTo>
                    <a:pt x="85875" y="338415"/>
                  </a:lnTo>
                  <a:lnTo>
                    <a:pt x="93670" y="302336"/>
                  </a:lnTo>
                  <a:lnTo>
                    <a:pt x="105991" y="250291"/>
                  </a:lnTo>
                  <a:lnTo>
                    <a:pt x="110172" y="234594"/>
                  </a:lnTo>
                  <a:lnTo>
                    <a:pt x="118580" y="205864"/>
                  </a:lnTo>
                  <a:lnTo>
                    <a:pt x="125620" y="199331"/>
                  </a:lnTo>
                  <a:lnTo>
                    <a:pt x="134546" y="197798"/>
                  </a:lnTo>
                  <a:lnTo>
                    <a:pt x="144731" y="199599"/>
                  </a:lnTo>
                  <a:lnTo>
                    <a:pt x="152931" y="205032"/>
                  </a:lnTo>
                  <a:lnTo>
                    <a:pt x="159810" y="212888"/>
                  </a:lnTo>
                  <a:lnTo>
                    <a:pt x="165806" y="222358"/>
                  </a:lnTo>
                  <a:lnTo>
                    <a:pt x="171215" y="234317"/>
                  </a:lnTo>
                  <a:lnTo>
                    <a:pt x="176232" y="247933"/>
                  </a:lnTo>
                  <a:lnTo>
                    <a:pt x="180988" y="262656"/>
                  </a:lnTo>
                  <a:lnTo>
                    <a:pt x="185570" y="279526"/>
                  </a:lnTo>
                  <a:lnTo>
                    <a:pt x="190035" y="297828"/>
                  </a:lnTo>
                  <a:lnTo>
                    <a:pt x="194423" y="317085"/>
                  </a:lnTo>
                  <a:lnTo>
                    <a:pt x="200171" y="335568"/>
                  </a:lnTo>
                  <a:lnTo>
                    <a:pt x="206825" y="353534"/>
                  </a:lnTo>
                  <a:lnTo>
                    <a:pt x="214083" y="371156"/>
                  </a:lnTo>
                  <a:lnTo>
                    <a:pt x="220333" y="388548"/>
                  </a:lnTo>
                  <a:lnTo>
                    <a:pt x="225911" y="405788"/>
                  </a:lnTo>
                  <a:lnTo>
                    <a:pt x="231040" y="422925"/>
                  </a:lnTo>
                  <a:lnTo>
                    <a:pt x="237283" y="437172"/>
                  </a:lnTo>
                  <a:lnTo>
                    <a:pt x="244266" y="449492"/>
                  </a:lnTo>
                  <a:lnTo>
                    <a:pt x="251744" y="460528"/>
                  </a:lnTo>
                  <a:lnTo>
                    <a:pt x="258140" y="463652"/>
                  </a:lnTo>
                  <a:lnTo>
                    <a:pt x="263815" y="461501"/>
                  </a:lnTo>
                  <a:lnTo>
                    <a:pt x="269010" y="455834"/>
                  </a:lnTo>
                  <a:lnTo>
                    <a:pt x="273884" y="446411"/>
                  </a:lnTo>
                  <a:lnTo>
                    <a:pt x="278545" y="434485"/>
                  </a:lnTo>
                  <a:lnTo>
                    <a:pt x="283064" y="420890"/>
                  </a:lnTo>
                  <a:lnTo>
                    <a:pt x="287487" y="403360"/>
                  </a:lnTo>
                  <a:lnTo>
                    <a:pt x="291847" y="383206"/>
                  </a:lnTo>
                  <a:lnTo>
                    <a:pt x="296164" y="361304"/>
                  </a:lnTo>
                  <a:lnTo>
                    <a:pt x="299042" y="338236"/>
                  </a:lnTo>
                  <a:lnTo>
                    <a:pt x="300962" y="314391"/>
                  </a:lnTo>
                  <a:lnTo>
                    <a:pt x="302241" y="290027"/>
                  </a:lnTo>
                  <a:lnTo>
                    <a:pt x="304505" y="269551"/>
                  </a:lnTo>
                  <a:lnTo>
                    <a:pt x="307426" y="251667"/>
                  </a:lnTo>
                  <a:lnTo>
                    <a:pt x="310784" y="235511"/>
                  </a:lnTo>
                  <a:lnTo>
                    <a:pt x="322251" y="172321"/>
                  </a:lnTo>
                  <a:lnTo>
                    <a:pt x="326312" y="152981"/>
                  </a:lnTo>
                  <a:lnTo>
                    <a:pt x="330430" y="135853"/>
                  </a:lnTo>
                  <a:lnTo>
                    <a:pt x="334587" y="120202"/>
                  </a:lnTo>
                  <a:lnTo>
                    <a:pt x="342968" y="83997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975600" y="5740400"/>
              <a:ext cx="165101" cy="533401"/>
            </a:xfrm>
            <a:custGeom>
              <a:avLst/>
              <a:gdLst/>
              <a:ahLst/>
              <a:cxnLst/>
              <a:rect l="0" t="0" r="0" b="0"/>
              <a:pathLst>
                <a:path w="165101" h="533401">
                  <a:moveTo>
                    <a:pt x="165100" y="0"/>
                  </a:moveTo>
                  <a:lnTo>
                    <a:pt x="158358" y="20225"/>
                  </a:lnTo>
                  <a:lnTo>
                    <a:pt x="153549" y="31828"/>
                  </a:lnTo>
                  <a:lnTo>
                    <a:pt x="147522" y="45208"/>
                  </a:lnTo>
                  <a:lnTo>
                    <a:pt x="133298" y="75125"/>
                  </a:lnTo>
                  <a:lnTo>
                    <a:pt x="117570" y="107237"/>
                  </a:lnTo>
                  <a:lnTo>
                    <a:pt x="110835" y="122291"/>
                  </a:lnTo>
                  <a:lnTo>
                    <a:pt x="104934" y="136560"/>
                  </a:lnTo>
                  <a:lnTo>
                    <a:pt x="99590" y="150307"/>
                  </a:lnTo>
                  <a:lnTo>
                    <a:pt x="94615" y="166527"/>
                  </a:lnTo>
                  <a:lnTo>
                    <a:pt x="89888" y="184396"/>
                  </a:lnTo>
                  <a:lnTo>
                    <a:pt x="85325" y="203363"/>
                  </a:lnTo>
                  <a:lnTo>
                    <a:pt x="80872" y="220242"/>
                  </a:lnTo>
                  <a:lnTo>
                    <a:pt x="72162" y="250285"/>
                  </a:lnTo>
                  <a:lnTo>
                    <a:pt x="55071" y="305477"/>
                  </a:lnTo>
                  <a:lnTo>
                    <a:pt x="46583" y="336615"/>
                  </a:lnTo>
                  <a:lnTo>
                    <a:pt x="42344" y="354232"/>
                  </a:lnTo>
                  <a:lnTo>
                    <a:pt x="33871" y="392621"/>
                  </a:lnTo>
                  <a:lnTo>
                    <a:pt x="28225" y="411325"/>
                  </a:lnTo>
                  <a:lnTo>
                    <a:pt x="21638" y="429439"/>
                  </a:lnTo>
                  <a:lnTo>
                    <a:pt x="14426" y="447159"/>
                  </a:lnTo>
                  <a:lnTo>
                    <a:pt x="9617" y="464617"/>
                  </a:lnTo>
                  <a:lnTo>
                    <a:pt x="6411" y="481900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077200" y="5778500"/>
              <a:ext cx="177801" cy="444501"/>
            </a:xfrm>
            <a:custGeom>
              <a:avLst/>
              <a:gdLst/>
              <a:ahLst/>
              <a:cxnLst/>
              <a:rect l="0" t="0" r="0" b="0"/>
              <a:pathLst>
                <a:path w="177801" h="444501">
                  <a:moveTo>
                    <a:pt x="0" y="0"/>
                  </a:moveTo>
                  <a:lnTo>
                    <a:pt x="17676" y="53030"/>
                  </a:lnTo>
                  <a:lnTo>
                    <a:pt x="23073" y="66397"/>
                  </a:lnTo>
                  <a:lnTo>
                    <a:pt x="29493" y="80954"/>
                  </a:lnTo>
                  <a:lnTo>
                    <a:pt x="44152" y="112179"/>
                  </a:lnTo>
                  <a:lnTo>
                    <a:pt x="110137" y="245616"/>
                  </a:lnTo>
                  <a:lnTo>
                    <a:pt x="117169" y="261110"/>
                  </a:lnTo>
                  <a:lnTo>
                    <a:pt x="123268" y="275673"/>
                  </a:lnTo>
                  <a:lnTo>
                    <a:pt x="128745" y="289616"/>
                  </a:lnTo>
                  <a:lnTo>
                    <a:pt x="135218" y="304555"/>
                  </a:lnTo>
                  <a:lnTo>
                    <a:pt x="149938" y="336205"/>
                  </a:lnTo>
                  <a:lnTo>
                    <a:pt x="156403" y="352548"/>
                  </a:lnTo>
                  <a:lnTo>
                    <a:pt x="162124" y="369087"/>
                  </a:lnTo>
                  <a:lnTo>
                    <a:pt x="1778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975600" y="6032500"/>
              <a:ext cx="203201" cy="63501"/>
            </a:xfrm>
            <a:custGeom>
              <a:avLst/>
              <a:gdLst/>
              <a:ahLst/>
              <a:cxnLst/>
              <a:rect l="0" t="0" r="0" b="0"/>
              <a:pathLst>
                <a:path w="203201" h="63501">
                  <a:moveTo>
                    <a:pt x="0" y="63500"/>
                  </a:moveTo>
                  <a:lnTo>
                    <a:pt x="70706" y="45823"/>
                  </a:lnTo>
                  <a:lnTo>
                    <a:pt x="85237" y="41837"/>
                  </a:lnTo>
                  <a:lnTo>
                    <a:pt x="127326" y="29486"/>
                  </a:lnTo>
                  <a:lnTo>
                    <a:pt x="142740" y="25302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358520" y="5816600"/>
              <a:ext cx="23481" cy="495301"/>
            </a:xfrm>
            <a:custGeom>
              <a:avLst/>
              <a:gdLst/>
              <a:ahLst/>
              <a:cxnLst/>
              <a:rect l="0" t="0" r="0" b="0"/>
              <a:pathLst>
                <a:path w="23481" h="495301">
                  <a:moveTo>
                    <a:pt x="23480" y="0"/>
                  </a:moveTo>
                  <a:lnTo>
                    <a:pt x="16738" y="33709"/>
                  </a:lnTo>
                  <a:lnTo>
                    <a:pt x="14751" y="49284"/>
                  </a:lnTo>
                  <a:lnTo>
                    <a:pt x="13427" y="65312"/>
                  </a:lnTo>
                  <a:lnTo>
                    <a:pt x="12545" y="81641"/>
                  </a:lnTo>
                  <a:lnTo>
                    <a:pt x="10545" y="99583"/>
                  </a:lnTo>
                  <a:lnTo>
                    <a:pt x="7801" y="118600"/>
                  </a:lnTo>
                  <a:lnTo>
                    <a:pt x="4560" y="138333"/>
                  </a:lnTo>
                  <a:lnTo>
                    <a:pt x="2400" y="158544"/>
                  </a:lnTo>
                  <a:lnTo>
                    <a:pt x="960" y="179073"/>
                  </a:lnTo>
                  <a:lnTo>
                    <a:pt x="0" y="199816"/>
                  </a:lnTo>
                  <a:lnTo>
                    <a:pt x="771" y="217877"/>
                  </a:lnTo>
                  <a:lnTo>
                    <a:pt x="2696" y="234151"/>
                  </a:lnTo>
                  <a:lnTo>
                    <a:pt x="5391" y="249234"/>
                  </a:lnTo>
                  <a:lnTo>
                    <a:pt x="7187" y="266344"/>
                  </a:lnTo>
                  <a:lnTo>
                    <a:pt x="8384" y="284808"/>
                  </a:lnTo>
                  <a:lnTo>
                    <a:pt x="9183" y="304172"/>
                  </a:lnTo>
                  <a:lnTo>
                    <a:pt x="10069" y="344502"/>
                  </a:lnTo>
                  <a:lnTo>
                    <a:pt x="1078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331200" y="5849606"/>
              <a:ext cx="212588" cy="474995"/>
            </a:xfrm>
            <a:custGeom>
              <a:avLst/>
              <a:gdLst/>
              <a:ahLst/>
              <a:cxnLst/>
              <a:rect l="0" t="0" r="0" b="0"/>
              <a:pathLst>
                <a:path w="212588" h="474995">
                  <a:moveTo>
                    <a:pt x="0" y="55894"/>
                  </a:moveTo>
                  <a:lnTo>
                    <a:pt x="13484" y="35668"/>
                  </a:lnTo>
                  <a:lnTo>
                    <a:pt x="23100" y="28298"/>
                  </a:lnTo>
                  <a:lnTo>
                    <a:pt x="35155" y="21975"/>
                  </a:lnTo>
                  <a:lnTo>
                    <a:pt x="48837" y="16347"/>
                  </a:lnTo>
                  <a:lnTo>
                    <a:pt x="62191" y="11185"/>
                  </a:lnTo>
                  <a:lnTo>
                    <a:pt x="88318" y="1686"/>
                  </a:lnTo>
                  <a:lnTo>
                    <a:pt x="101212" y="0"/>
                  </a:lnTo>
                  <a:lnTo>
                    <a:pt x="114041" y="286"/>
                  </a:lnTo>
                  <a:lnTo>
                    <a:pt x="126827" y="1889"/>
                  </a:lnTo>
                  <a:lnTo>
                    <a:pt x="140996" y="4368"/>
                  </a:lnTo>
                  <a:lnTo>
                    <a:pt x="156086" y="7432"/>
                  </a:lnTo>
                  <a:lnTo>
                    <a:pt x="171791" y="10886"/>
                  </a:lnTo>
                  <a:lnTo>
                    <a:pt x="182260" y="18833"/>
                  </a:lnTo>
                  <a:lnTo>
                    <a:pt x="189240" y="29776"/>
                  </a:lnTo>
                  <a:lnTo>
                    <a:pt x="193893" y="42715"/>
                  </a:lnTo>
                  <a:lnTo>
                    <a:pt x="194173" y="55575"/>
                  </a:lnTo>
                  <a:lnTo>
                    <a:pt x="191537" y="68381"/>
                  </a:lnTo>
                  <a:lnTo>
                    <a:pt x="186958" y="81152"/>
                  </a:lnTo>
                  <a:lnTo>
                    <a:pt x="179671" y="93899"/>
                  </a:lnTo>
                  <a:lnTo>
                    <a:pt x="170581" y="106630"/>
                  </a:lnTo>
                  <a:lnTo>
                    <a:pt x="160287" y="119351"/>
                  </a:lnTo>
                  <a:lnTo>
                    <a:pt x="149191" y="132065"/>
                  </a:lnTo>
                  <a:lnTo>
                    <a:pt x="137561" y="144775"/>
                  </a:lnTo>
                  <a:lnTo>
                    <a:pt x="125574" y="157481"/>
                  </a:lnTo>
                  <a:lnTo>
                    <a:pt x="111938" y="168774"/>
                  </a:lnTo>
                  <a:lnTo>
                    <a:pt x="97203" y="179125"/>
                  </a:lnTo>
                  <a:lnTo>
                    <a:pt x="81735" y="188848"/>
                  </a:lnTo>
                  <a:lnTo>
                    <a:pt x="67190" y="196741"/>
                  </a:lnTo>
                  <a:lnTo>
                    <a:pt x="53260" y="203414"/>
                  </a:lnTo>
                  <a:lnTo>
                    <a:pt x="39740" y="209274"/>
                  </a:lnTo>
                  <a:lnTo>
                    <a:pt x="33549" y="210358"/>
                  </a:lnTo>
                  <a:lnTo>
                    <a:pt x="32243" y="208259"/>
                  </a:lnTo>
                  <a:lnTo>
                    <a:pt x="34196" y="204037"/>
                  </a:lnTo>
                  <a:lnTo>
                    <a:pt x="39730" y="199811"/>
                  </a:lnTo>
                  <a:lnTo>
                    <a:pt x="47653" y="195583"/>
                  </a:lnTo>
                  <a:lnTo>
                    <a:pt x="57169" y="191353"/>
                  </a:lnTo>
                  <a:lnTo>
                    <a:pt x="67746" y="189945"/>
                  </a:lnTo>
                  <a:lnTo>
                    <a:pt x="79030" y="190416"/>
                  </a:lnTo>
                  <a:lnTo>
                    <a:pt x="90786" y="192142"/>
                  </a:lnTo>
                  <a:lnTo>
                    <a:pt x="102858" y="194704"/>
                  </a:lnTo>
                  <a:lnTo>
                    <a:pt x="115138" y="197822"/>
                  </a:lnTo>
                  <a:lnTo>
                    <a:pt x="127558" y="201313"/>
                  </a:lnTo>
                  <a:lnTo>
                    <a:pt x="138661" y="206462"/>
                  </a:lnTo>
                  <a:lnTo>
                    <a:pt x="148885" y="212717"/>
                  </a:lnTo>
                  <a:lnTo>
                    <a:pt x="158523" y="219709"/>
                  </a:lnTo>
                  <a:lnTo>
                    <a:pt x="167771" y="228604"/>
                  </a:lnTo>
                  <a:lnTo>
                    <a:pt x="176758" y="238768"/>
                  </a:lnTo>
                  <a:lnTo>
                    <a:pt x="185572" y="249776"/>
                  </a:lnTo>
                  <a:lnTo>
                    <a:pt x="192859" y="262760"/>
                  </a:lnTo>
                  <a:lnTo>
                    <a:pt x="199128" y="277060"/>
                  </a:lnTo>
                  <a:lnTo>
                    <a:pt x="204719" y="292238"/>
                  </a:lnTo>
                  <a:lnTo>
                    <a:pt x="208446" y="309412"/>
                  </a:lnTo>
                  <a:lnTo>
                    <a:pt x="210930" y="327917"/>
                  </a:lnTo>
                  <a:lnTo>
                    <a:pt x="212587" y="347309"/>
                  </a:lnTo>
                  <a:lnTo>
                    <a:pt x="212280" y="365882"/>
                  </a:lnTo>
                  <a:lnTo>
                    <a:pt x="203200" y="4749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686800" y="5867400"/>
              <a:ext cx="25166" cy="444501"/>
            </a:xfrm>
            <a:custGeom>
              <a:avLst/>
              <a:gdLst/>
              <a:ahLst/>
              <a:cxnLst/>
              <a:rect l="0" t="0" r="0" b="0"/>
              <a:pathLst>
                <a:path w="25166" h="444501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8"/>
                  </a:lnTo>
                  <a:lnTo>
                    <a:pt x="10934" y="59771"/>
                  </a:lnTo>
                  <a:lnTo>
                    <a:pt x="11915" y="94769"/>
                  </a:lnTo>
                  <a:lnTo>
                    <a:pt x="12544" y="174726"/>
                  </a:lnTo>
                  <a:lnTo>
                    <a:pt x="14007" y="194095"/>
                  </a:lnTo>
                  <a:lnTo>
                    <a:pt x="16393" y="212652"/>
                  </a:lnTo>
                  <a:lnTo>
                    <a:pt x="19395" y="230668"/>
                  </a:lnTo>
                  <a:lnTo>
                    <a:pt x="21397" y="248323"/>
                  </a:lnTo>
                  <a:lnTo>
                    <a:pt x="22731" y="265738"/>
                  </a:lnTo>
                  <a:lnTo>
                    <a:pt x="23621" y="282992"/>
                  </a:lnTo>
                  <a:lnTo>
                    <a:pt x="24609" y="317214"/>
                  </a:lnTo>
                  <a:lnTo>
                    <a:pt x="25165" y="368215"/>
                  </a:lnTo>
                  <a:lnTo>
                    <a:pt x="127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585200" y="5905500"/>
              <a:ext cx="302565" cy="431801"/>
            </a:xfrm>
            <a:custGeom>
              <a:avLst/>
              <a:gdLst/>
              <a:ahLst/>
              <a:cxnLst/>
              <a:rect l="0" t="0" r="0" b="0"/>
              <a:pathLst>
                <a:path w="302565" h="431801">
                  <a:moveTo>
                    <a:pt x="0" y="0"/>
                  </a:moveTo>
                  <a:lnTo>
                    <a:pt x="70706" y="0"/>
                  </a:lnTo>
                  <a:lnTo>
                    <a:pt x="86648" y="1411"/>
                  </a:lnTo>
                  <a:lnTo>
                    <a:pt x="102921" y="3762"/>
                  </a:lnTo>
                  <a:lnTo>
                    <a:pt x="119414" y="6741"/>
                  </a:lnTo>
                  <a:lnTo>
                    <a:pt x="134642" y="11550"/>
                  </a:lnTo>
                  <a:lnTo>
                    <a:pt x="149028" y="17577"/>
                  </a:lnTo>
                  <a:lnTo>
                    <a:pt x="162852" y="24418"/>
                  </a:lnTo>
                  <a:lnTo>
                    <a:pt x="176301" y="30390"/>
                  </a:lnTo>
                  <a:lnTo>
                    <a:pt x="189500" y="35782"/>
                  </a:lnTo>
                  <a:lnTo>
                    <a:pt x="202534" y="40788"/>
                  </a:lnTo>
                  <a:lnTo>
                    <a:pt x="215455" y="48358"/>
                  </a:lnTo>
                  <a:lnTo>
                    <a:pt x="228303" y="57639"/>
                  </a:lnTo>
                  <a:lnTo>
                    <a:pt x="241102" y="68059"/>
                  </a:lnTo>
                  <a:lnTo>
                    <a:pt x="253868" y="79239"/>
                  </a:lnTo>
                  <a:lnTo>
                    <a:pt x="266612" y="90926"/>
                  </a:lnTo>
                  <a:lnTo>
                    <a:pt x="279341" y="102951"/>
                  </a:lnTo>
                  <a:lnTo>
                    <a:pt x="287827" y="116611"/>
                  </a:lnTo>
                  <a:lnTo>
                    <a:pt x="293485" y="131363"/>
                  </a:lnTo>
                  <a:lnTo>
                    <a:pt x="297256" y="146842"/>
                  </a:lnTo>
                  <a:lnTo>
                    <a:pt x="299770" y="162805"/>
                  </a:lnTo>
                  <a:lnTo>
                    <a:pt x="301447" y="179092"/>
                  </a:lnTo>
                  <a:lnTo>
                    <a:pt x="302564" y="195595"/>
                  </a:lnTo>
                  <a:lnTo>
                    <a:pt x="300487" y="213652"/>
                  </a:lnTo>
                  <a:lnTo>
                    <a:pt x="296281" y="232745"/>
                  </a:lnTo>
                  <a:lnTo>
                    <a:pt x="290654" y="252530"/>
                  </a:lnTo>
                  <a:lnTo>
                    <a:pt x="284080" y="268542"/>
                  </a:lnTo>
                  <a:lnTo>
                    <a:pt x="276876" y="282039"/>
                  </a:lnTo>
                  <a:lnTo>
                    <a:pt x="269251" y="293859"/>
                  </a:lnTo>
                  <a:lnTo>
                    <a:pt x="259933" y="307384"/>
                  </a:lnTo>
                  <a:lnTo>
                    <a:pt x="238292" y="337463"/>
                  </a:lnTo>
                  <a:lnTo>
                    <a:pt x="226595" y="349153"/>
                  </a:lnTo>
                  <a:lnTo>
                    <a:pt x="214563" y="358357"/>
                  </a:lnTo>
                  <a:lnTo>
                    <a:pt x="202308" y="365904"/>
                  </a:lnTo>
                  <a:lnTo>
                    <a:pt x="191317" y="373758"/>
                  </a:lnTo>
                  <a:lnTo>
                    <a:pt x="181167" y="381817"/>
                  </a:lnTo>
                  <a:lnTo>
                    <a:pt x="171577" y="390011"/>
                  </a:lnTo>
                  <a:lnTo>
                    <a:pt x="159540" y="398296"/>
                  </a:lnTo>
                  <a:lnTo>
                    <a:pt x="145871" y="406641"/>
                  </a:lnTo>
                  <a:lnTo>
                    <a:pt x="889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87400"/>
            <a:ext cx="2235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Homework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168400"/>
            <a:ext cx="7825866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r>
              <a:rPr lang="en-US" smtClean="0"/>
              <a:t>p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age 418  Problems 41, 42, and 43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Page 419 Problems 29 and 30 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Finish Group Activity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Custom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Comic Sans MS - 18</vt:lpstr>
      <vt:lpstr>Comic Sans MS - 36</vt:lpstr>
      <vt:lpstr>Calibri</vt:lpstr>
      <vt:lpstr>Arial - 36</vt:lpstr>
      <vt:lpstr>Comic Sans MS - 28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2011-11-17T19:23:48Z</dcterms:created>
  <dcterms:modified xsi:type="dcterms:W3CDTF">2011-11-17T19:23:51Z</dcterms:modified>
</cp:coreProperties>
</file>