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160000" cy="17665700"/>
  <p:notesSz cx="6858000" cy="9144000"/>
  <p:embeddedFontLst>
    <p:embeddedFont>
      <p:font typeface="Calibri" pitchFamily="34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487821"/>
            <a:ext cx="8636000" cy="37866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010563"/>
            <a:ext cx="7112000" cy="45145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11B-43F4-4C8B-9DB0-60967A1B9E1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899A-BC76-406A-8D55-86D546445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11B-43F4-4C8B-9DB0-60967A1B9E1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899A-BC76-406A-8D55-86D546445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707451"/>
            <a:ext cx="2286000" cy="150730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707451"/>
            <a:ext cx="6688667" cy="1507309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11B-43F4-4C8B-9DB0-60967A1B9E1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899A-BC76-406A-8D55-86D546445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11B-43F4-4C8B-9DB0-60967A1B9E1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899A-BC76-406A-8D55-86D546445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1351852"/>
            <a:ext cx="8636000" cy="350860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7487478"/>
            <a:ext cx="8636000" cy="386437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11B-43F4-4C8B-9DB0-60967A1B9E1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899A-BC76-406A-8D55-86D546445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4122001"/>
            <a:ext cx="4487333" cy="116585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4122001"/>
            <a:ext cx="4487333" cy="116585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11B-43F4-4C8B-9DB0-60967A1B9E1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899A-BC76-406A-8D55-86D546445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954337"/>
            <a:ext cx="4489098" cy="16479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5602317"/>
            <a:ext cx="4489098" cy="101782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954337"/>
            <a:ext cx="4490861" cy="16479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5602317"/>
            <a:ext cx="4490861" cy="101782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11B-43F4-4C8B-9DB0-60967A1B9E1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899A-BC76-406A-8D55-86D546445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11B-43F4-4C8B-9DB0-60967A1B9E1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899A-BC76-406A-8D55-86D546445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11B-43F4-4C8B-9DB0-60967A1B9E1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899A-BC76-406A-8D55-86D546445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703356"/>
            <a:ext cx="3342570" cy="29933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703360"/>
            <a:ext cx="5679722" cy="150771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3696715"/>
            <a:ext cx="3342570" cy="120838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11B-43F4-4C8B-9DB0-60967A1B9E1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899A-BC76-406A-8D55-86D546445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2365990"/>
            <a:ext cx="6096000" cy="1459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578463"/>
            <a:ext cx="6096000" cy="105994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3825865"/>
            <a:ext cx="6096000" cy="20732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11B-43F4-4C8B-9DB0-60967A1B9E1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899A-BC76-406A-8D55-86D546445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707447"/>
            <a:ext cx="9144000" cy="2944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4122001"/>
            <a:ext cx="9144000" cy="11658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6373491"/>
            <a:ext cx="2370667" cy="9405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4811B-43F4-4C8B-9DB0-60967A1B9E1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6373491"/>
            <a:ext cx="3217333" cy="9405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6373491"/>
            <a:ext cx="2370667" cy="9405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3899A-BC76-406A-8D55-86D5464451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921000" y="152400"/>
            <a:ext cx="3543301" cy="533401"/>
            <a:chOff x="2921000" y="152400"/>
            <a:chExt cx="3543301" cy="533401"/>
          </a:xfrm>
        </p:grpSpPr>
        <p:sp>
          <p:nvSpPr>
            <p:cNvPr id="2" name="Freeform 1"/>
            <p:cNvSpPr/>
            <p:nvPr/>
          </p:nvSpPr>
          <p:spPr>
            <a:xfrm>
              <a:off x="3225800" y="152400"/>
              <a:ext cx="101601" cy="284481"/>
            </a:xfrm>
            <a:custGeom>
              <a:avLst/>
              <a:gdLst/>
              <a:ahLst/>
              <a:cxnLst/>
              <a:rect l="0" t="0" r="0" b="0"/>
              <a:pathLst>
                <a:path w="101601" h="284481">
                  <a:moveTo>
                    <a:pt x="0" y="0"/>
                  </a:moveTo>
                  <a:lnTo>
                    <a:pt x="6350" y="26670"/>
                  </a:lnTo>
                  <a:lnTo>
                    <a:pt x="10160" y="39370"/>
                  </a:lnTo>
                  <a:lnTo>
                    <a:pt x="17779" y="63500"/>
                  </a:lnTo>
                  <a:lnTo>
                    <a:pt x="21589" y="78740"/>
                  </a:lnTo>
                  <a:lnTo>
                    <a:pt x="30479" y="115570"/>
                  </a:lnTo>
                  <a:lnTo>
                    <a:pt x="41909" y="175259"/>
                  </a:lnTo>
                  <a:lnTo>
                    <a:pt x="48259" y="194309"/>
                  </a:lnTo>
                  <a:lnTo>
                    <a:pt x="54609" y="213359"/>
                  </a:lnTo>
                  <a:lnTo>
                    <a:pt x="62229" y="231140"/>
                  </a:lnTo>
                  <a:lnTo>
                    <a:pt x="73659" y="261619"/>
                  </a:lnTo>
                  <a:lnTo>
                    <a:pt x="78740" y="276859"/>
                  </a:lnTo>
                  <a:lnTo>
                    <a:pt x="85090" y="283209"/>
                  </a:lnTo>
                  <a:lnTo>
                    <a:pt x="91440" y="284480"/>
                  </a:lnTo>
                  <a:lnTo>
                    <a:pt x="10160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3327400" y="177800"/>
              <a:ext cx="368301" cy="331470"/>
            </a:xfrm>
            <a:custGeom>
              <a:avLst/>
              <a:gdLst/>
              <a:ahLst/>
              <a:cxnLst/>
              <a:rect l="0" t="0" r="0" b="0"/>
              <a:pathLst>
                <a:path w="368301" h="331470">
                  <a:moveTo>
                    <a:pt x="0" y="266700"/>
                  </a:moveTo>
                  <a:lnTo>
                    <a:pt x="6350" y="246380"/>
                  </a:lnTo>
                  <a:lnTo>
                    <a:pt x="11429" y="236219"/>
                  </a:lnTo>
                  <a:lnTo>
                    <a:pt x="17779" y="224790"/>
                  </a:lnTo>
                  <a:lnTo>
                    <a:pt x="24129" y="213359"/>
                  </a:lnTo>
                  <a:lnTo>
                    <a:pt x="39370" y="189229"/>
                  </a:lnTo>
                  <a:lnTo>
                    <a:pt x="97790" y="101600"/>
                  </a:lnTo>
                  <a:lnTo>
                    <a:pt x="105409" y="90170"/>
                  </a:lnTo>
                  <a:lnTo>
                    <a:pt x="114300" y="80009"/>
                  </a:lnTo>
                  <a:lnTo>
                    <a:pt x="123190" y="69850"/>
                  </a:lnTo>
                  <a:lnTo>
                    <a:pt x="130809" y="66040"/>
                  </a:lnTo>
                  <a:lnTo>
                    <a:pt x="139700" y="67309"/>
                  </a:lnTo>
                  <a:lnTo>
                    <a:pt x="148590" y="69850"/>
                  </a:lnTo>
                  <a:lnTo>
                    <a:pt x="154940" y="76200"/>
                  </a:lnTo>
                  <a:lnTo>
                    <a:pt x="161290" y="85090"/>
                  </a:lnTo>
                  <a:lnTo>
                    <a:pt x="166370" y="93979"/>
                  </a:lnTo>
                  <a:lnTo>
                    <a:pt x="171450" y="107950"/>
                  </a:lnTo>
                  <a:lnTo>
                    <a:pt x="176529" y="124459"/>
                  </a:lnTo>
                  <a:lnTo>
                    <a:pt x="181609" y="142240"/>
                  </a:lnTo>
                  <a:lnTo>
                    <a:pt x="186690" y="160020"/>
                  </a:lnTo>
                  <a:lnTo>
                    <a:pt x="194309" y="176529"/>
                  </a:lnTo>
                  <a:lnTo>
                    <a:pt x="200659" y="194309"/>
                  </a:lnTo>
                  <a:lnTo>
                    <a:pt x="209550" y="209550"/>
                  </a:lnTo>
                  <a:lnTo>
                    <a:pt x="217170" y="224790"/>
                  </a:lnTo>
                  <a:lnTo>
                    <a:pt x="224790" y="238759"/>
                  </a:lnTo>
                  <a:lnTo>
                    <a:pt x="241300" y="265430"/>
                  </a:lnTo>
                  <a:lnTo>
                    <a:pt x="250190" y="278130"/>
                  </a:lnTo>
                  <a:lnTo>
                    <a:pt x="257809" y="289559"/>
                  </a:lnTo>
                  <a:lnTo>
                    <a:pt x="266700" y="300990"/>
                  </a:lnTo>
                  <a:lnTo>
                    <a:pt x="275590" y="311150"/>
                  </a:lnTo>
                  <a:lnTo>
                    <a:pt x="284479" y="318769"/>
                  </a:lnTo>
                  <a:lnTo>
                    <a:pt x="295909" y="325119"/>
                  </a:lnTo>
                  <a:lnTo>
                    <a:pt x="307340" y="331469"/>
                  </a:lnTo>
                  <a:lnTo>
                    <a:pt x="314959" y="328930"/>
                  </a:lnTo>
                  <a:lnTo>
                    <a:pt x="320040" y="322580"/>
                  </a:lnTo>
                  <a:lnTo>
                    <a:pt x="323850" y="312419"/>
                  </a:lnTo>
                  <a:lnTo>
                    <a:pt x="325120" y="298450"/>
                  </a:lnTo>
                  <a:lnTo>
                    <a:pt x="327659" y="281940"/>
                  </a:lnTo>
                  <a:lnTo>
                    <a:pt x="327659" y="264159"/>
                  </a:lnTo>
                  <a:lnTo>
                    <a:pt x="328929" y="229869"/>
                  </a:lnTo>
                  <a:lnTo>
                    <a:pt x="330200" y="212090"/>
                  </a:lnTo>
                  <a:lnTo>
                    <a:pt x="331470" y="194309"/>
                  </a:lnTo>
                  <a:lnTo>
                    <a:pt x="334009" y="173990"/>
                  </a:lnTo>
                  <a:lnTo>
                    <a:pt x="336550" y="153670"/>
                  </a:lnTo>
                  <a:lnTo>
                    <a:pt x="339090" y="135890"/>
                  </a:lnTo>
                  <a:lnTo>
                    <a:pt x="340359" y="116840"/>
                  </a:lnTo>
                  <a:lnTo>
                    <a:pt x="341629" y="99059"/>
                  </a:lnTo>
                  <a:lnTo>
                    <a:pt x="342900" y="82550"/>
                  </a:lnTo>
                  <a:lnTo>
                    <a:pt x="345440" y="68579"/>
                  </a:lnTo>
                  <a:lnTo>
                    <a:pt x="368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3835400" y="152400"/>
              <a:ext cx="152401" cy="308610"/>
            </a:xfrm>
            <a:custGeom>
              <a:avLst/>
              <a:gdLst/>
              <a:ahLst/>
              <a:cxnLst/>
              <a:rect l="0" t="0" r="0" b="0"/>
              <a:pathLst>
                <a:path w="152401" h="308610">
                  <a:moveTo>
                    <a:pt x="0" y="0"/>
                  </a:moveTo>
                  <a:lnTo>
                    <a:pt x="0" y="77470"/>
                  </a:lnTo>
                  <a:lnTo>
                    <a:pt x="1270" y="93979"/>
                  </a:lnTo>
                  <a:lnTo>
                    <a:pt x="3809" y="109220"/>
                  </a:lnTo>
                  <a:lnTo>
                    <a:pt x="6350" y="123190"/>
                  </a:lnTo>
                  <a:lnTo>
                    <a:pt x="8890" y="142240"/>
                  </a:lnTo>
                  <a:lnTo>
                    <a:pt x="10159" y="162559"/>
                  </a:lnTo>
                  <a:lnTo>
                    <a:pt x="11429" y="204470"/>
                  </a:lnTo>
                  <a:lnTo>
                    <a:pt x="12700" y="261619"/>
                  </a:lnTo>
                  <a:lnTo>
                    <a:pt x="12700" y="308609"/>
                  </a:lnTo>
                  <a:lnTo>
                    <a:pt x="12700" y="297180"/>
                  </a:lnTo>
                  <a:lnTo>
                    <a:pt x="13970" y="287019"/>
                  </a:lnTo>
                  <a:lnTo>
                    <a:pt x="16509" y="275590"/>
                  </a:lnTo>
                  <a:lnTo>
                    <a:pt x="30479" y="220979"/>
                  </a:lnTo>
                  <a:lnTo>
                    <a:pt x="34290" y="207009"/>
                  </a:lnTo>
                  <a:lnTo>
                    <a:pt x="43179" y="179070"/>
                  </a:lnTo>
                  <a:lnTo>
                    <a:pt x="48259" y="167640"/>
                  </a:lnTo>
                  <a:lnTo>
                    <a:pt x="54609" y="157479"/>
                  </a:lnTo>
                  <a:lnTo>
                    <a:pt x="62229" y="147320"/>
                  </a:lnTo>
                  <a:lnTo>
                    <a:pt x="71120" y="143509"/>
                  </a:lnTo>
                  <a:lnTo>
                    <a:pt x="81279" y="143509"/>
                  </a:lnTo>
                  <a:lnTo>
                    <a:pt x="92709" y="146050"/>
                  </a:lnTo>
                  <a:lnTo>
                    <a:pt x="102870" y="152400"/>
                  </a:lnTo>
                  <a:lnTo>
                    <a:pt x="111759" y="161290"/>
                  </a:lnTo>
                  <a:lnTo>
                    <a:pt x="120650" y="171450"/>
                  </a:lnTo>
                  <a:lnTo>
                    <a:pt x="128270" y="182879"/>
                  </a:lnTo>
                  <a:lnTo>
                    <a:pt x="134620" y="196850"/>
                  </a:lnTo>
                  <a:lnTo>
                    <a:pt x="140970" y="212090"/>
                  </a:lnTo>
                  <a:lnTo>
                    <a:pt x="144779" y="227329"/>
                  </a:lnTo>
                  <a:lnTo>
                    <a:pt x="147320" y="242570"/>
                  </a:lnTo>
                  <a:lnTo>
                    <a:pt x="15240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4140200" y="266700"/>
              <a:ext cx="38101" cy="203201"/>
            </a:xfrm>
            <a:custGeom>
              <a:avLst/>
              <a:gdLst/>
              <a:ahLst/>
              <a:cxnLst/>
              <a:rect l="0" t="0" r="0" b="0"/>
              <a:pathLst>
                <a:path w="38101" h="203201">
                  <a:moveTo>
                    <a:pt x="0" y="0"/>
                  </a:moveTo>
                  <a:lnTo>
                    <a:pt x="6350" y="34290"/>
                  </a:lnTo>
                  <a:lnTo>
                    <a:pt x="8890" y="49529"/>
                  </a:lnTo>
                  <a:lnTo>
                    <a:pt x="10159" y="64770"/>
                  </a:lnTo>
                  <a:lnTo>
                    <a:pt x="11429" y="81279"/>
                  </a:lnTo>
                  <a:lnTo>
                    <a:pt x="12700" y="97790"/>
                  </a:lnTo>
                  <a:lnTo>
                    <a:pt x="15240" y="114300"/>
                  </a:lnTo>
                  <a:lnTo>
                    <a:pt x="19050" y="132079"/>
                  </a:lnTo>
                  <a:lnTo>
                    <a:pt x="22859" y="147319"/>
                  </a:lnTo>
                  <a:lnTo>
                    <a:pt x="26670" y="161290"/>
                  </a:lnTo>
                  <a:lnTo>
                    <a:pt x="381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356100" y="241300"/>
              <a:ext cx="25401" cy="215901"/>
            </a:xfrm>
            <a:custGeom>
              <a:avLst/>
              <a:gdLst/>
              <a:ahLst/>
              <a:cxnLst/>
              <a:rect l="0" t="0" r="0" b="0"/>
              <a:pathLst>
                <a:path w="25401" h="215901">
                  <a:moveTo>
                    <a:pt x="0" y="0"/>
                  </a:moveTo>
                  <a:lnTo>
                    <a:pt x="0" y="92709"/>
                  </a:lnTo>
                  <a:lnTo>
                    <a:pt x="1270" y="109220"/>
                  </a:lnTo>
                  <a:lnTo>
                    <a:pt x="3809" y="127000"/>
                  </a:lnTo>
                  <a:lnTo>
                    <a:pt x="6350" y="143509"/>
                  </a:lnTo>
                  <a:lnTo>
                    <a:pt x="10159" y="158750"/>
                  </a:lnTo>
                  <a:lnTo>
                    <a:pt x="13970" y="173990"/>
                  </a:lnTo>
                  <a:lnTo>
                    <a:pt x="2540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292600" y="297179"/>
              <a:ext cx="304801" cy="154941"/>
            </a:xfrm>
            <a:custGeom>
              <a:avLst/>
              <a:gdLst/>
              <a:ahLst/>
              <a:cxnLst/>
              <a:rect l="0" t="0" r="0" b="0"/>
              <a:pathLst>
                <a:path w="304801" h="154941">
                  <a:moveTo>
                    <a:pt x="0" y="71121"/>
                  </a:moveTo>
                  <a:lnTo>
                    <a:pt x="88900" y="71121"/>
                  </a:lnTo>
                  <a:lnTo>
                    <a:pt x="107950" y="69850"/>
                  </a:lnTo>
                  <a:lnTo>
                    <a:pt x="128270" y="67311"/>
                  </a:lnTo>
                  <a:lnTo>
                    <a:pt x="149859" y="64771"/>
                  </a:lnTo>
                  <a:lnTo>
                    <a:pt x="168909" y="60961"/>
                  </a:lnTo>
                  <a:lnTo>
                    <a:pt x="186690" y="57150"/>
                  </a:lnTo>
                  <a:lnTo>
                    <a:pt x="205740" y="53341"/>
                  </a:lnTo>
                  <a:lnTo>
                    <a:pt x="219709" y="48261"/>
                  </a:lnTo>
                  <a:lnTo>
                    <a:pt x="232409" y="41911"/>
                  </a:lnTo>
                  <a:lnTo>
                    <a:pt x="243840" y="34291"/>
                  </a:lnTo>
                  <a:lnTo>
                    <a:pt x="248920" y="26671"/>
                  </a:lnTo>
                  <a:lnTo>
                    <a:pt x="248920" y="19050"/>
                  </a:lnTo>
                  <a:lnTo>
                    <a:pt x="246379" y="11430"/>
                  </a:lnTo>
                  <a:lnTo>
                    <a:pt x="238759" y="5080"/>
                  </a:lnTo>
                  <a:lnTo>
                    <a:pt x="228600" y="2541"/>
                  </a:lnTo>
                  <a:lnTo>
                    <a:pt x="215900" y="0"/>
                  </a:lnTo>
                  <a:lnTo>
                    <a:pt x="201929" y="2541"/>
                  </a:lnTo>
                  <a:lnTo>
                    <a:pt x="186690" y="8891"/>
                  </a:lnTo>
                  <a:lnTo>
                    <a:pt x="171450" y="16511"/>
                  </a:lnTo>
                  <a:lnTo>
                    <a:pt x="158750" y="26671"/>
                  </a:lnTo>
                  <a:lnTo>
                    <a:pt x="149859" y="36830"/>
                  </a:lnTo>
                  <a:lnTo>
                    <a:pt x="142240" y="48261"/>
                  </a:lnTo>
                  <a:lnTo>
                    <a:pt x="138429" y="62230"/>
                  </a:lnTo>
                  <a:lnTo>
                    <a:pt x="137159" y="76200"/>
                  </a:lnTo>
                  <a:lnTo>
                    <a:pt x="138429" y="91441"/>
                  </a:lnTo>
                  <a:lnTo>
                    <a:pt x="143509" y="104141"/>
                  </a:lnTo>
                  <a:lnTo>
                    <a:pt x="149859" y="115571"/>
                  </a:lnTo>
                  <a:lnTo>
                    <a:pt x="160020" y="125730"/>
                  </a:lnTo>
                  <a:lnTo>
                    <a:pt x="171450" y="134621"/>
                  </a:lnTo>
                  <a:lnTo>
                    <a:pt x="184150" y="142240"/>
                  </a:lnTo>
                  <a:lnTo>
                    <a:pt x="199390" y="147321"/>
                  </a:lnTo>
                  <a:lnTo>
                    <a:pt x="214629" y="152401"/>
                  </a:lnTo>
                  <a:lnTo>
                    <a:pt x="231140" y="154940"/>
                  </a:lnTo>
                  <a:lnTo>
                    <a:pt x="304800" y="147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776470" y="165100"/>
              <a:ext cx="217171" cy="330201"/>
            </a:xfrm>
            <a:custGeom>
              <a:avLst/>
              <a:gdLst/>
              <a:ahLst/>
              <a:cxnLst/>
              <a:rect l="0" t="0" r="0" b="0"/>
              <a:pathLst>
                <a:path w="217171" h="330201">
                  <a:moveTo>
                    <a:pt x="11430" y="0"/>
                  </a:moveTo>
                  <a:lnTo>
                    <a:pt x="5080" y="26670"/>
                  </a:lnTo>
                  <a:lnTo>
                    <a:pt x="2539" y="41909"/>
                  </a:lnTo>
                  <a:lnTo>
                    <a:pt x="1270" y="58420"/>
                  </a:lnTo>
                  <a:lnTo>
                    <a:pt x="0" y="77470"/>
                  </a:lnTo>
                  <a:lnTo>
                    <a:pt x="1270" y="93979"/>
                  </a:lnTo>
                  <a:lnTo>
                    <a:pt x="3809" y="109220"/>
                  </a:lnTo>
                  <a:lnTo>
                    <a:pt x="8889" y="142240"/>
                  </a:lnTo>
                  <a:lnTo>
                    <a:pt x="16509" y="184150"/>
                  </a:lnTo>
                  <a:lnTo>
                    <a:pt x="19050" y="204470"/>
                  </a:lnTo>
                  <a:lnTo>
                    <a:pt x="20320" y="223520"/>
                  </a:lnTo>
                  <a:lnTo>
                    <a:pt x="21589" y="242569"/>
                  </a:lnTo>
                  <a:lnTo>
                    <a:pt x="24130" y="259080"/>
                  </a:lnTo>
                  <a:lnTo>
                    <a:pt x="26670" y="274319"/>
                  </a:lnTo>
                  <a:lnTo>
                    <a:pt x="30480" y="288290"/>
                  </a:lnTo>
                  <a:lnTo>
                    <a:pt x="35559" y="295909"/>
                  </a:lnTo>
                  <a:lnTo>
                    <a:pt x="41909" y="297180"/>
                  </a:lnTo>
                  <a:lnTo>
                    <a:pt x="48259" y="295909"/>
                  </a:lnTo>
                  <a:lnTo>
                    <a:pt x="54609" y="289559"/>
                  </a:lnTo>
                  <a:lnTo>
                    <a:pt x="59689" y="281940"/>
                  </a:lnTo>
                  <a:lnTo>
                    <a:pt x="71120" y="260350"/>
                  </a:lnTo>
                  <a:lnTo>
                    <a:pt x="85089" y="232409"/>
                  </a:lnTo>
                  <a:lnTo>
                    <a:pt x="92709" y="218440"/>
                  </a:lnTo>
                  <a:lnTo>
                    <a:pt x="101600" y="204470"/>
                  </a:lnTo>
                  <a:lnTo>
                    <a:pt x="109220" y="191770"/>
                  </a:lnTo>
                  <a:lnTo>
                    <a:pt x="119380" y="184150"/>
                  </a:lnTo>
                  <a:lnTo>
                    <a:pt x="129539" y="180340"/>
                  </a:lnTo>
                  <a:lnTo>
                    <a:pt x="140970" y="180340"/>
                  </a:lnTo>
                  <a:lnTo>
                    <a:pt x="151130" y="181609"/>
                  </a:lnTo>
                  <a:lnTo>
                    <a:pt x="161289" y="186690"/>
                  </a:lnTo>
                  <a:lnTo>
                    <a:pt x="170180" y="191770"/>
                  </a:lnTo>
                  <a:lnTo>
                    <a:pt x="179070" y="199390"/>
                  </a:lnTo>
                  <a:lnTo>
                    <a:pt x="187959" y="209550"/>
                  </a:lnTo>
                  <a:lnTo>
                    <a:pt x="196850" y="219709"/>
                  </a:lnTo>
                  <a:lnTo>
                    <a:pt x="204470" y="231140"/>
                  </a:lnTo>
                  <a:lnTo>
                    <a:pt x="210820" y="242569"/>
                  </a:lnTo>
                  <a:lnTo>
                    <a:pt x="215900" y="255269"/>
                  </a:lnTo>
                  <a:lnTo>
                    <a:pt x="217170" y="267969"/>
                  </a:lnTo>
                  <a:lnTo>
                    <a:pt x="214630" y="279400"/>
                  </a:lnTo>
                  <a:lnTo>
                    <a:pt x="210820" y="292100"/>
                  </a:lnTo>
                  <a:lnTo>
                    <a:pt x="203200" y="302259"/>
                  </a:lnTo>
                  <a:lnTo>
                    <a:pt x="194309" y="309880"/>
                  </a:lnTo>
                  <a:lnTo>
                    <a:pt x="184150" y="316230"/>
                  </a:lnTo>
                  <a:lnTo>
                    <a:pt x="171450" y="321309"/>
                  </a:lnTo>
                  <a:lnTo>
                    <a:pt x="157480" y="323850"/>
                  </a:lnTo>
                  <a:lnTo>
                    <a:pt x="143509" y="326390"/>
                  </a:lnTo>
                  <a:lnTo>
                    <a:pt x="127000" y="327659"/>
                  </a:lnTo>
                  <a:lnTo>
                    <a:pt x="111759" y="328930"/>
                  </a:lnTo>
                  <a:lnTo>
                    <a:pt x="2413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092700" y="342900"/>
              <a:ext cx="142241" cy="152401"/>
            </a:xfrm>
            <a:custGeom>
              <a:avLst/>
              <a:gdLst/>
              <a:ahLst/>
              <a:cxnLst/>
              <a:rect l="0" t="0" r="0" b="0"/>
              <a:pathLst>
                <a:path w="142241" h="152401">
                  <a:moveTo>
                    <a:pt x="25400" y="0"/>
                  </a:moveTo>
                  <a:lnTo>
                    <a:pt x="19050" y="20320"/>
                  </a:lnTo>
                  <a:lnTo>
                    <a:pt x="16509" y="31750"/>
                  </a:lnTo>
                  <a:lnTo>
                    <a:pt x="15240" y="45720"/>
                  </a:lnTo>
                  <a:lnTo>
                    <a:pt x="13970" y="59690"/>
                  </a:lnTo>
                  <a:lnTo>
                    <a:pt x="15240" y="74930"/>
                  </a:lnTo>
                  <a:lnTo>
                    <a:pt x="17779" y="91440"/>
                  </a:lnTo>
                  <a:lnTo>
                    <a:pt x="20320" y="106680"/>
                  </a:lnTo>
                  <a:lnTo>
                    <a:pt x="25400" y="120650"/>
                  </a:lnTo>
                  <a:lnTo>
                    <a:pt x="34290" y="133350"/>
                  </a:lnTo>
                  <a:lnTo>
                    <a:pt x="44450" y="143509"/>
                  </a:lnTo>
                  <a:lnTo>
                    <a:pt x="54609" y="149859"/>
                  </a:lnTo>
                  <a:lnTo>
                    <a:pt x="66040" y="152400"/>
                  </a:lnTo>
                  <a:lnTo>
                    <a:pt x="77470" y="152400"/>
                  </a:lnTo>
                  <a:lnTo>
                    <a:pt x="90170" y="149859"/>
                  </a:lnTo>
                  <a:lnTo>
                    <a:pt x="102870" y="144780"/>
                  </a:lnTo>
                  <a:lnTo>
                    <a:pt x="114300" y="138430"/>
                  </a:lnTo>
                  <a:lnTo>
                    <a:pt x="124459" y="130809"/>
                  </a:lnTo>
                  <a:lnTo>
                    <a:pt x="132079" y="120650"/>
                  </a:lnTo>
                  <a:lnTo>
                    <a:pt x="139700" y="110490"/>
                  </a:lnTo>
                  <a:lnTo>
                    <a:pt x="142240" y="96519"/>
                  </a:lnTo>
                  <a:lnTo>
                    <a:pt x="142240" y="80009"/>
                  </a:lnTo>
                  <a:lnTo>
                    <a:pt x="142240" y="60959"/>
                  </a:lnTo>
                  <a:lnTo>
                    <a:pt x="138429" y="46990"/>
                  </a:lnTo>
                  <a:lnTo>
                    <a:pt x="133350" y="34290"/>
                  </a:lnTo>
                  <a:lnTo>
                    <a:pt x="127000" y="22859"/>
                  </a:lnTo>
                  <a:lnTo>
                    <a:pt x="115570" y="15240"/>
                  </a:lnTo>
                  <a:lnTo>
                    <a:pt x="101600" y="10159"/>
                  </a:lnTo>
                  <a:lnTo>
                    <a:pt x="83820" y="6350"/>
                  </a:lnTo>
                  <a:lnTo>
                    <a:pt x="68579" y="7620"/>
                  </a:lnTo>
                  <a:lnTo>
                    <a:pt x="54609" y="10159"/>
                  </a:ln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351779" y="317500"/>
              <a:ext cx="210822" cy="156210"/>
            </a:xfrm>
            <a:custGeom>
              <a:avLst/>
              <a:gdLst/>
              <a:ahLst/>
              <a:cxnLst/>
              <a:rect l="0" t="0" r="0" b="0"/>
              <a:pathLst>
                <a:path w="210822" h="156210">
                  <a:moveTo>
                    <a:pt x="172721" y="0"/>
                  </a:moveTo>
                  <a:lnTo>
                    <a:pt x="152400" y="6350"/>
                  </a:lnTo>
                  <a:lnTo>
                    <a:pt x="139700" y="10159"/>
                  </a:lnTo>
                  <a:lnTo>
                    <a:pt x="106680" y="17779"/>
                  </a:lnTo>
                  <a:lnTo>
                    <a:pt x="91441" y="22859"/>
                  </a:lnTo>
                  <a:lnTo>
                    <a:pt x="78741" y="29209"/>
                  </a:lnTo>
                  <a:lnTo>
                    <a:pt x="68580" y="36829"/>
                  </a:lnTo>
                  <a:lnTo>
                    <a:pt x="57150" y="44450"/>
                  </a:lnTo>
                  <a:lnTo>
                    <a:pt x="48261" y="52070"/>
                  </a:lnTo>
                  <a:lnTo>
                    <a:pt x="39371" y="59690"/>
                  </a:lnTo>
                  <a:lnTo>
                    <a:pt x="30480" y="69850"/>
                  </a:lnTo>
                  <a:lnTo>
                    <a:pt x="21591" y="80009"/>
                  </a:lnTo>
                  <a:lnTo>
                    <a:pt x="12700" y="91440"/>
                  </a:lnTo>
                  <a:lnTo>
                    <a:pt x="6350" y="105409"/>
                  </a:lnTo>
                  <a:lnTo>
                    <a:pt x="2541" y="119380"/>
                  </a:lnTo>
                  <a:lnTo>
                    <a:pt x="0" y="134619"/>
                  </a:lnTo>
                  <a:lnTo>
                    <a:pt x="3811" y="144780"/>
                  </a:lnTo>
                  <a:lnTo>
                    <a:pt x="12700" y="151130"/>
                  </a:lnTo>
                  <a:lnTo>
                    <a:pt x="22861" y="156209"/>
                  </a:lnTo>
                  <a:lnTo>
                    <a:pt x="35561" y="156209"/>
                  </a:lnTo>
                  <a:lnTo>
                    <a:pt x="46991" y="153669"/>
                  </a:lnTo>
                  <a:lnTo>
                    <a:pt x="59691" y="148590"/>
                  </a:lnTo>
                  <a:lnTo>
                    <a:pt x="69850" y="143509"/>
                  </a:lnTo>
                  <a:lnTo>
                    <a:pt x="80011" y="135890"/>
                  </a:lnTo>
                  <a:lnTo>
                    <a:pt x="90171" y="129540"/>
                  </a:lnTo>
                  <a:lnTo>
                    <a:pt x="99061" y="118109"/>
                  </a:lnTo>
                  <a:lnTo>
                    <a:pt x="107950" y="105409"/>
                  </a:lnTo>
                  <a:lnTo>
                    <a:pt x="116841" y="91440"/>
                  </a:lnTo>
                  <a:lnTo>
                    <a:pt x="124461" y="77470"/>
                  </a:lnTo>
                  <a:lnTo>
                    <a:pt x="130811" y="64770"/>
                  </a:lnTo>
                  <a:lnTo>
                    <a:pt x="135891" y="52070"/>
                  </a:lnTo>
                  <a:lnTo>
                    <a:pt x="138430" y="46990"/>
                  </a:lnTo>
                  <a:lnTo>
                    <a:pt x="138430" y="48259"/>
                  </a:lnTo>
                  <a:lnTo>
                    <a:pt x="137161" y="53340"/>
                  </a:lnTo>
                  <a:lnTo>
                    <a:pt x="138430" y="62229"/>
                  </a:lnTo>
                  <a:lnTo>
                    <a:pt x="139700" y="73659"/>
                  </a:lnTo>
                  <a:lnTo>
                    <a:pt x="142241" y="87629"/>
                  </a:lnTo>
                  <a:lnTo>
                    <a:pt x="148591" y="99059"/>
                  </a:lnTo>
                  <a:lnTo>
                    <a:pt x="156211" y="110490"/>
                  </a:lnTo>
                  <a:lnTo>
                    <a:pt x="210821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666740" y="266700"/>
              <a:ext cx="124461" cy="165101"/>
            </a:xfrm>
            <a:custGeom>
              <a:avLst/>
              <a:gdLst/>
              <a:ahLst/>
              <a:cxnLst/>
              <a:rect l="0" t="0" r="0" b="0"/>
              <a:pathLst>
                <a:path w="124461" h="165101">
                  <a:moveTo>
                    <a:pt x="22860" y="50800"/>
                  </a:moveTo>
                  <a:lnTo>
                    <a:pt x="16510" y="71120"/>
                  </a:lnTo>
                  <a:lnTo>
                    <a:pt x="13969" y="83820"/>
                  </a:lnTo>
                  <a:lnTo>
                    <a:pt x="12700" y="100329"/>
                  </a:lnTo>
                  <a:lnTo>
                    <a:pt x="11430" y="116840"/>
                  </a:lnTo>
                  <a:lnTo>
                    <a:pt x="12700" y="133350"/>
                  </a:lnTo>
                  <a:lnTo>
                    <a:pt x="15239" y="148590"/>
                  </a:lnTo>
                  <a:lnTo>
                    <a:pt x="17780" y="162559"/>
                  </a:lnTo>
                  <a:lnTo>
                    <a:pt x="17780" y="165100"/>
                  </a:lnTo>
                  <a:lnTo>
                    <a:pt x="13969" y="148590"/>
                  </a:lnTo>
                  <a:lnTo>
                    <a:pt x="11430" y="137159"/>
                  </a:lnTo>
                  <a:lnTo>
                    <a:pt x="8889" y="125729"/>
                  </a:lnTo>
                  <a:lnTo>
                    <a:pt x="5080" y="113029"/>
                  </a:lnTo>
                  <a:lnTo>
                    <a:pt x="2539" y="97790"/>
                  </a:lnTo>
                  <a:lnTo>
                    <a:pt x="1269" y="81279"/>
                  </a:lnTo>
                  <a:lnTo>
                    <a:pt x="0" y="62229"/>
                  </a:lnTo>
                  <a:lnTo>
                    <a:pt x="1269" y="46990"/>
                  </a:lnTo>
                  <a:lnTo>
                    <a:pt x="6350" y="34290"/>
                  </a:lnTo>
                  <a:lnTo>
                    <a:pt x="11430" y="22859"/>
                  </a:lnTo>
                  <a:lnTo>
                    <a:pt x="21589" y="15240"/>
                  </a:lnTo>
                  <a:lnTo>
                    <a:pt x="33019" y="10159"/>
                  </a:lnTo>
                  <a:lnTo>
                    <a:pt x="46989" y="6350"/>
                  </a:lnTo>
                  <a:lnTo>
                    <a:pt x="60960" y="5079"/>
                  </a:lnTo>
                  <a:lnTo>
                    <a:pt x="76200" y="2540"/>
                  </a:lnTo>
                  <a:lnTo>
                    <a:pt x="1244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883909" y="166370"/>
              <a:ext cx="224792" cy="341631"/>
            </a:xfrm>
            <a:custGeom>
              <a:avLst/>
              <a:gdLst/>
              <a:ahLst/>
              <a:cxnLst/>
              <a:rect l="0" t="0" r="0" b="0"/>
              <a:pathLst>
                <a:path w="224792" h="341631">
                  <a:moveTo>
                    <a:pt x="186691" y="125730"/>
                  </a:moveTo>
                  <a:lnTo>
                    <a:pt x="160020" y="119380"/>
                  </a:lnTo>
                  <a:lnTo>
                    <a:pt x="146050" y="119380"/>
                  </a:lnTo>
                  <a:lnTo>
                    <a:pt x="130811" y="123189"/>
                  </a:lnTo>
                  <a:lnTo>
                    <a:pt x="73661" y="142239"/>
                  </a:lnTo>
                  <a:lnTo>
                    <a:pt x="60961" y="149859"/>
                  </a:lnTo>
                  <a:lnTo>
                    <a:pt x="48261" y="158750"/>
                  </a:lnTo>
                  <a:lnTo>
                    <a:pt x="34291" y="168909"/>
                  </a:lnTo>
                  <a:lnTo>
                    <a:pt x="22861" y="180339"/>
                  </a:lnTo>
                  <a:lnTo>
                    <a:pt x="12700" y="191770"/>
                  </a:lnTo>
                  <a:lnTo>
                    <a:pt x="2541" y="203200"/>
                  </a:lnTo>
                  <a:lnTo>
                    <a:pt x="0" y="215900"/>
                  </a:lnTo>
                  <a:lnTo>
                    <a:pt x="0" y="228600"/>
                  </a:lnTo>
                  <a:lnTo>
                    <a:pt x="2541" y="240030"/>
                  </a:lnTo>
                  <a:lnTo>
                    <a:pt x="8891" y="250189"/>
                  </a:lnTo>
                  <a:lnTo>
                    <a:pt x="17781" y="257810"/>
                  </a:lnTo>
                  <a:lnTo>
                    <a:pt x="26670" y="264160"/>
                  </a:lnTo>
                  <a:lnTo>
                    <a:pt x="39370" y="269239"/>
                  </a:lnTo>
                  <a:lnTo>
                    <a:pt x="53341" y="271780"/>
                  </a:lnTo>
                  <a:lnTo>
                    <a:pt x="68581" y="274320"/>
                  </a:lnTo>
                  <a:lnTo>
                    <a:pt x="83820" y="273049"/>
                  </a:lnTo>
                  <a:lnTo>
                    <a:pt x="99061" y="269239"/>
                  </a:lnTo>
                  <a:lnTo>
                    <a:pt x="115570" y="262889"/>
                  </a:lnTo>
                  <a:lnTo>
                    <a:pt x="129541" y="256539"/>
                  </a:lnTo>
                  <a:lnTo>
                    <a:pt x="142241" y="250189"/>
                  </a:lnTo>
                  <a:lnTo>
                    <a:pt x="152400" y="242570"/>
                  </a:lnTo>
                  <a:lnTo>
                    <a:pt x="162561" y="231139"/>
                  </a:lnTo>
                  <a:lnTo>
                    <a:pt x="171450" y="218439"/>
                  </a:lnTo>
                  <a:lnTo>
                    <a:pt x="181611" y="204470"/>
                  </a:lnTo>
                  <a:lnTo>
                    <a:pt x="187961" y="191770"/>
                  </a:lnTo>
                  <a:lnTo>
                    <a:pt x="195581" y="177800"/>
                  </a:lnTo>
                  <a:lnTo>
                    <a:pt x="200661" y="165100"/>
                  </a:lnTo>
                  <a:lnTo>
                    <a:pt x="204470" y="149859"/>
                  </a:lnTo>
                  <a:lnTo>
                    <a:pt x="207011" y="134620"/>
                  </a:lnTo>
                  <a:lnTo>
                    <a:pt x="208281" y="119380"/>
                  </a:lnTo>
                  <a:lnTo>
                    <a:pt x="209550" y="101600"/>
                  </a:lnTo>
                  <a:lnTo>
                    <a:pt x="210820" y="82550"/>
                  </a:lnTo>
                  <a:lnTo>
                    <a:pt x="212091" y="26669"/>
                  </a:lnTo>
                  <a:lnTo>
                    <a:pt x="212091" y="8890"/>
                  </a:lnTo>
                  <a:lnTo>
                    <a:pt x="209550" y="1269"/>
                  </a:lnTo>
                  <a:lnTo>
                    <a:pt x="204470" y="0"/>
                  </a:lnTo>
                  <a:lnTo>
                    <a:pt x="198120" y="3809"/>
                  </a:lnTo>
                  <a:lnTo>
                    <a:pt x="193041" y="13969"/>
                  </a:lnTo>
                  <a:lnTo>
                    <a:pt x="187961" y="26669"/>
                  </a:lnTo>
                  <a:lnTo>
                    <a:pt x="182881" y="43180"/>
                  </a:lnTo>
                  <a:lnTo>
                    <a:pt x="179070" y="60959"/>
                  </a:lnTo>
                  <a:lnTo>
                    <a:pt x="170181" y="99059"/>
                  </a:lnTo>
                  <a:lnTo>
                    <a:pt x="168911" y="120650"/>
                  </a:lnTo>
                  <a:lnTo>
                    <a:pt x="168911" y="143509"/>
                  </a:lnTo>
                  <a:lnTo>
                    <a:pt x="170181" y="167639"/>
                  </a:lnTo>
                  <a:lnTo>
                    <a:pt x="172720" y="190500"/>
                  </a:lnTo>
                  <a:lnTo>
                    <a:pt x="176531" y="212089"/>
                  </a:lnTo>
                  <a:lnTo>
                    <a:pt x="180341" y="233680"/>
                  </a:lnTo>
                  <a:lnTo>
                    <a:pt x="186691" y="256539"/>
                  </a:lnTo>
                  <a:lnTo>
                    <a:pt x="194311" y="276860"/>
                  </a:lnTo>
                  <a:lnTo>
                    <a:pt x="224791" y="3416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921000" y="622300"/>
              <a:ext cx="3543301" cy="63501"/>
            </a:xfrm>
            <a:custGeom>
              <a:avLst/>
              <a:gdLst/>
              <a:ahLst/>
              <a:cxnLst/>
              <a:rect l="0" t="0" r="0" b="0"/>
              <a:pathLst>
                <a:path w="3543301" h="63501">
                  <a:moveTo>
                    <a:pt x="0" y="63500"/>
                  </a:moveTo>
                  <a:lnTo>
                    <a:pt x="958850" y="63500"/>
                  </a:lnTo>
                  <a:lnTo>
                    <a:pt x="981709" y="62230"/>
                  </a:lnTo>
                  <a:lnTo>
                    <a:pt x="1005840" y="59690"/>
                  </a:lnTo>
                  <a:lnTo>
                    <a:pt x="1031240" y="57150"/>
                  </a:lnTo>
                  <a:lnTo>
                    <a:pt x="1055370" y="54609"/>
                  </a:lnTo>
                  <a:lnTo>
                    <a:pt x="1080770" y="53340"/>
                  </a:lnTo>
                  <a:lnTo>
                    <a:pt x="1155700" y="52069"/>
                  </a:lnTo>
                  <a:lnTo>
                    <a:pt x="1322070" y="50800"/>
                  </a:lnTo>
                  <a:lnTo>
                    <a:pt x="1347470" y="49530"/>
                  </a:lnTo>
                  <a:lnTo>
                    <a:pt x="1372870" y="46990"/>
                  </a:lnTo>
                  <a:lnTo>
                    <a:pt x="1397000" y="44450"/>
                  </a:lnTo>
                  <a:lnTo>
                    <a:pt x="1422400" y="41909"/>
                  </a:lnTo>
                  <a:lnTo>
                    <a:pt x="1447800" y="40640"/>
                  </a:lnTo>
                  <a:lnTo>
                    <a:pt x="1524000" y="39369"/>
                  </a:lnTo>
                  <a:lnTo>
                    <a:pt x="1766570" y="38100"/>
                  </a:lnTo>
                  <a:lnTo>
                    <a:pt x="1791970" y="36830"/>
                  </a:lnTo>
                  <a:lnTo>
                    <a:pt x="1817370" y="34290"/>
                  </a:lnTo>
                  <a:lnTo>
                    <a:pt x="1841500" y="31750"/>
                  </a:lnTo>
                  <a:lnTo>
                    <a:pt x="1866900" y="29209"/>
                  </a:lnTo>
                  <a:lnTo>
                    <a:pt x="1892300" y="27940"/>
                  </a:lnTo>
                  <a:lnTo>
                    <a:pt x="1968500" y="26669"/>
                  </a:lnTo>
                  <a:lnTo>
                    <a:pt x="2362200" y="25400"/>
                  </a:lnTo>
                  <a:lnTo>
                    <a:pt x="2387600" y="24130"/>
                  </a:lnTo>
                  <a:lnTo>
                    <a:pt x="2413000" y="21590"/>
                  </a:lnTo>
                  <a:lnTo>
                    <a:pt x="2438400" y="19050"/>
                  </a:lnTo>
                  <a:lnTo>
                    <a:pt x="2489200" y="19050"/>
                  </a:lnTo>
                  <a:lnTo>
                    <a:pt x="2514600" y="21590"/>
                  </a:lnTo>
                  <a:lnTo>
                    <a:pt x="2538729" y="22859"/>
                  </a:lnTo>
                  <a:lnTo>
                    <a:pt x="2607309" y="24130"/>
                  </a:lnTo>
                  <a:lnTo>
                    <a:pt x="2680970" y="24130"/>
                  </a:lnTo>
                  <a:lnTo>
                    <a:pt x="2706370" y="21590"/>
                  </a:lnTo>
                  <a:lnTo>
                    <a:pt x="2730500" y="19050"/>
                  </a:lnTo>
                  <a:lnTo>
                    <a:pt x="2754629" y="16509"/>
                  </a:lnTo>
                  <a:lnTo>
                    <a:pt x="2777490" y="15240"/>
                  </a:lnTo>
                  <a:lnTo>
                    <a:pt x="2843529" y="13969"/>
                  </a:lnTo>
                  <a:lnTo>
                    <a:pt x="3056890" y="12700"/>
                  </a:lnTo>
                  <a:lnTo>
                    <a:pt x="3075940" y="11430"/>
                  </a:lnTo>
                  <a:lnTo>
                    <a:pt x="3094990" y="8890"/>
                  </a:lnTo>
                  <a:lnTo>
                    <a:pt x="3112770" y="6350"/>
                  </a:lnTo>
                  <a:lnTo>
                    <a:pt x="3131820" y="3809"/>
                  </a:lnTo>
                  <a:lnTo>
                    <a:pt x="3152140" y="2540"/>
                  </a:lnTo>
                  <a:lnTo>
                    <a:pt x="3210559" y="1269"/>
                  </a:lnTo>
                  <a:lnTo>
                    <a:pt x="3375659" y="0"/>
                  </a:lnTo>
                  <a:lnTo>
                    <a:pt x="3543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77800" y="800100"/>
            <a:ext cx="1346201" cy="495301"/>
            <a:chOff x="177800" y="800100"/>
            <a:chExt cx="1346201" cy="495301"/>
          </a:xfrm>
        </p:grpSpPr>
        <p:sp>
          <p:nvSpPr>
            <p:cNvPr id="15" name="Freeform 14"/>
            <p:cNvSpPr/>
            <p:nvPr/>
          </p:nvSpPr>
          <p:spPr>
            <a:xfrm>
              <a:off x="271779" y="863600"/>
              <a:ext cx="20322" cy="266701"/>
            </a:xfrm>
            <a:custGeom>
              <a:avLst/>
              <a:gdLst/>
              <a:ahLst/>
              <a:cxnLst/>
              <a:rect l="0" t="0" r="0" b="0"/>
              <a:pathLst>
                <a:path w="20322" h="266701">
                  <a:moveTo>
                    <a:pt x="7621" y="0"/>
                  </a:moveTo>
                  <a:lnTo>
                    <a:pt x="1271" y="20319"/>
                  </a:lnTo>
                  <a:lnTo>
                    <a:pt x="0" y="30480"/>
                  </a:lnTo>
                  <a:lnTo>
                    <a:pt x="1271" y="41910"/>
                  </a:lnTo>
                  <a:lnTo>
                    <a:pt x="3811" y="53339"/>
                  </a:lnTo>
                  <a:lnTo>
                    <a:pt x="5080" y="66039"/>
                  </a:lnTo>
                  <a:lnTo>
                    <a:pt x="6350" y="81280"/>
                  </a:lnTo>
                  <a:lnTo>
                    <a:pt x="6350" y="96519"/>
                  </a:lnTo>
                  <a:lnTo>
                    <a:pt x="7621" y="111760"/>
                  </a:lnTo>
                  <a:lnTo>
                    <a:pt x="11430" y="128269"/>
                  </a:lnTo>
                  <a:lnTo>
                    <a:pt x="13971" y="144780"/>
                  </a:lnTo>
                  <a:lnTo>
                    <a:pt x="16511" y="162560"/>
                  </a:lnTo>
                  <a:lnTo>
                    <a:pt x="17780" y="181610"/>
                  </a:lnTo>
                  <a:lnTo>
                    <a:pt x="20321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41300" y="820419"/>
              <a:ext cx="215901" cy="297182"/>
            </a:xfrm>
            <a:custGeom>
              <a:avLst/>
              <a:gdLst/>
              <a:ahLst/>
              <a:cxnLst/>
              <a:rect l="0" t="0" r="0" b="0"/>
              <a:pathLst>
                <a:path w="215901" h="297182">
                  <a:moveTo>
                    <a:pt x="0" y="30481"/>
                  </a:moveTo>
                  <a:lnTo>
                    <a:pt x="13970" y="16511"/>
                  </a:lnTo>
                  <a:lnTo>
                    <a:pt x="21590" y="11431"/>
                  </a:lnTo>
                  <a:lnTo>
                    <a:pt x="31750" y="6350"/>
                  </a:lnTo>
                  <a:lnTo>
                    <a:pt x="41909" y="1270"/>
                  </a:lnTo>
                  <a:lnTo>
                    <a:pt x="53340" y="0"/>
                  </a:lnTo>
                  <a:lnTo>
                    <a:pt x="64770" y="0"/>
                  </a:lnTo>
                  <a:lnTo>
                    <a:pt x="77470" y="2541"/>
                  </a:lnTo>
                  <a:lnTo>
                    <a:pt x="90170" y="3811"/>
                  </a:lnTo>
                  <a:lnTo>
                    <a:pt x="101600" y="7620"/>
                  </a:lnTo>
                  <a:lnTo>
                    <a:pt x="114300" y="11431"/>
                  </a:lnTo>
                  <a:lnTo>
                    <a:pt x="125729" y="16511"/>
                  </a:lnTo>
                  <a:lnTo>
                    <a:pt x="135890" y="22861"/>
                  </a:lnTo>
                  <a:lnTo>
                    <a:pt x="146050" y="29211"/>
                  </a:lnTo>
                  <a:lnTo>
                    <a:pt x="154940" y="36831"/>
                  </a:lnTo>
                  <a:lnTo>
                    <a:pt x="163829" y="44450"/>
                  </a:lnTo>
                  <a:lnTo>
                    <a:pt x="172719" y="52070"/>
                  </a:lnTo>
                  <a:lnTo>
                    <a:pt x="177800" y="63500"/>
                  </a:lnTo>
                  <a:lnTo>
                    <a:pt x="179069" y="76200"/>
                  </a:lnTo>
                  <a:lnTo>
                    <a:pt x="179069" y="90170"/>
                  </a:lnTo>
                  <a:lnTo>
                    <a:pt x="175259" y="102870"/>
                  </a:lnTo>
                  <a:lnTo>
                    <a:pt x="170180" y="114300"/>
                  </a:lnTo>
                  <a:lnTo>
                    <a:pt x="165100" y="124461"/>
                  </a:lnTo>
                  <a:lnTo>
                    <a:pt x="156209" y="134620"/>
                  </a:lnTo>
                  <a:lnTo>
                    <a:pt x="146050" y="143511"/>
                  </a:lnTo>
                  <a:lnTo>
                    <a:pt x="135890" y="152400"/>
                  </a:lnTo>
                  <a:lnTo>
                    <a:pt x="124459" y="160020"/>
                  </a:lnTo>
                  <a:lnTo>
                    <a:pt x="113029" y="166370"/>
                  </a:lnTo>
                  <a:lnTo>
                    <a:pt x="100329" y="171450"/>
                  </a:lnTo>
                  <a:lnTo>
                    <a:pt x="97790" y="173991"/>
                  </a:lnTo>
                  <a:lnTo>
                    <a:pt x="101600" y="173991"/>
                  </a:lnTo>
                  <a:lnTo>
                    <a:pt x="110490" y="172720"/>
                  </a:lnTo>
                  <a:lnTo>
                    <a:pt x="118109" y="175261"/>
                  </a:lnTo>
                  <a:lnTo>
                    <a:pt x="127000" y="179070"/>
                  </a:lnTo>
                  <a:lnTo>
                    <a:pt x="167640" y="205741"/>
                  </a:lnTo>
                  <a:lnTo>
                    <a:pt x="176530" y="214631"/>
                  </a:lnTo>
                  <a:lnTo>
                    <a:pt x="184150" y="226061"/>
                  </a:lnTo>
                  <a:lnTo>
                    <a:pt x="190500" y="236220"/>
                  </a:lnTo>
                  <a:lnTo>
                    <a:pt x="195580" y="248920"/>
                  </a:lnTo>
                  <a:lnTo>
                    <a:pt x="201930" y="260350"/>
                  </a:lnTo>
                  <a:lnTo>
                    <a:pt x="215900" y="2971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21969" y="1003300"/>
              <a:ext cx="104141" cy="104140"/>
            </a:xfrm>
            <a:custGeom>
              <a:avLst/>
              <a:gdLst/>
              <a:ahLst/>
              <a:cxnLst/>
              <a:rect l="0" t="0" r="0" b="0"/>
              <a:pathLst>
                <a:path w="104141" h="104140">
                  <a:moveTo>
                    <a:pt x="11431" y="12700"/>
                  </a:moveTo>
                  <a:lnTo>
                    <a:pt x="5081" y="33019"/>
                  </a:lnTo>
                  <a:lnTo>
                    <a:pt x="2540" y="44450"/>
                  </a:lnTo>
                  <a:lnTo>
                    <a:pt x="1271" y="58419"/>
                  </a:lnTo>
                  <a:lnTo>
                    <a:pt x="0" y="72389"/>
                  </a:lnTo>
                  <a:lnTo>
                    <a:pt x="3811" y="83819"/>
                  </a:lnTo>
                  <a:lnTo>
                    <a:pt x="11431" y="92710"/>
                  </a:lnTo>
                  <a:lnTo>
                    <a:pt x="19050" y="100330"/>
                  </a:lnTo>
                  <a:lnTo>
                    <a:pt x="29211" y="102869"/>
                  </a:lnTo>
                  <a:lnTo>
                    <a:pt x="40640" y="104139"/>
                  </a:lnTo>
                  <a:lnTo>
                    <a:pt x="52071" y="102869"/>
                  </a:lnTo>
                  <a:lnTo>
                    <a:pt x="62231" y="100330"/>
                  </a:lnTo>
                  <a:lnTo>
                    <a:pt x="72390" y="95250"/>
                  </a:lnTo>
                  <a:lnTo>
                    <a:pt x="81281" y="88900"/>
                  </a:lnTo>
                  <a:lnTo>
                    <a:pt x="88900" y="80010"/>
                  </a:lnTo>
                  <a:lnTo>
                    <a:pt x="95250" y="69850"/>
                  </a:lnTo>
                  <a:lnTo>
                    <a:pt x="101600" y="59689"/>
                  </a:lnTo>
                  <a:lnTo>
                    <a:pt x="104140" y="48260"/>
                  </a:lnTo>
                  <a:lnTo>
                    <a:pt x="104140" y="36830"/>
                  </a:lnTo>
                  <a:lnTo>
                    <a:pt x="102871" y="24130"/>
                  </a:lnTo>
                  <a:lnTo>
                    <a:pt x="97790" y="15239"/>
                  </a:lnTo>
                  <a:lnTo>
                    <a:pt x="90171" y="7619"/>
                  </a:lnTo>
                  <a:lnTo>
                    <a:pt x="368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23900" y="952500"/>
              <a:ext cx="241301" cy="138431"/>
            </a:xfrm>
            <a:custGeom>
              <a:avLst/>
              <a:gdLst/>
              <a:ahLst/>
              <a:cxnLst/>
              <a:rect l="0" t="0" r="0" b="0"/>
              <a:pathLst>
                <a:path w="241301" h="138431">
                  <a:moveTo>
                    <a:pt x="0" y="0"/>
                  </a:moveTo>
                  <a:lnTo>
                    <a:pt x="13969" y="13969"/>
                  </a:lnTo>
                  <a:lnTo>
                    <a:pt x="20319" y="21589"/>
                  </a:lnTo>
                  <a:lnTo>
                    <a:pt x="27940" y="31750"/>
                  </a:lnTo>
                  <a:lnTo>
                    <a:pt x="35559" y="41910"/>
                  </a:lnTo>
                  <a:lnTo>
                    <a:pt x="41909" y="53339"/>
                  </a:lnTo>
                  <a:lnTo>
                    <a:pt x="48259" y="64769"/>
                  </a:lnTo>
                  <a:lnTo>
                    <a:pt x="53340" y="77469"/>
                  </a:lnTo>
                  <a:lnTo>
                    <a:pt x="58419" y="90169"/>
                  </a:lnTo>
                  <a:lnTo>
                    <a:pt x="67309" y="114300"/>
                  </a:lnTo>
                  <a:lnTo>
                    <a:pt x="74930" y="124460"/>
                  </a:lnTo>
                  <a:lnTo>
                    <a:pt x="83819" y="132080"/>
                  </a:lnTo>
                  <a:lnTo>
                    <a:pt x="93980" y="138430"/>
                  </a:lnTo>
                  <a:lnTo>
                    <a:pt x="100330" y="135889"/>
                  </a:lnTo>
                  <a:lnTo>
                    <a:pt x="105410" y="128269"/>
                  </a:lnTo>
                  <a:lnTo>
                    <a:pt x="107950" y="114300"/>
                  </a:lnTo>
                  <a:lnTo>
                    <a:pt x="111760" y="101600"/>
                  </a:lnTo>
                  <a:lnTo>
                    <a:pt x="119380" y="76200"/>
                  </a:lnTo>
                  <a:lnTo>
                    <a:pt x="125730" y="71119"/>
                  </a:lnTo>
                  <a:lnTo>
                    <a:pt x="134619" y="69850"/>
                  </a:lnTo>
                  <a:lnTo>
                    <a:pt x="144780" y="72389"/>
                  </a:lnTo>
                  <a:lnTo>
                    <a:pt x="154939" y="77469"/>
                  </a:lnTo>
                  <a:lnTo>
                    <a:pt x="163830" y="85089"/>
                  </a:lnTo>
                  <a:lnTo>
                    <a:pt x="181610" y="104139"/>
                  </a:lnTo>
                  <a:lnTo>
                    <a:pt x="198119" y="121919"/>
                  </a:lnTo>
                  <a:lnTo>
                    <a:pt x="207010" y="123189"/>
                  </a:lnTo>
                  <a:lnTo>
                    <a:pt x="215900" y="120650"/>
                  </a:lnTo>
                  <a:lnTo>
                    <a:pt x="224789" y="114300"/>
                  </a:lnTo>
                  <a:lnTo>
                    <a:pt x="228600" y="105410"/>
                  </a:lnTo>
                  <a:lnTo>
                    <a:pt x="229869" y="96519"/>
                  </a:lnTo>
                  <a:lnTo>
                    <a:pt x="229869" y="85089"/>
                  </a:lnTo>
                  <a:lnTo>
                    <a:pt x="231139" y="73660"/>
                  </a:lnTo>
                  <a:lnTo>
                    <a:pt x="2413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231900" y="800100"/>
              <a:ext cx="25401" cy="279401"/>
            </a:xfrm>
            <a:custGeom>
              <a:avLst/>
              <a:gdLst/>
              <a:ahLst/>
              <a:cxnLst/>
              <a:rect l="0" t="0" r="0" b="0"/>
              <a:pathLst>
                <a:path w="25401" h="279401">
                  <a:moveTo>
                    <a:pt x="0" y="0"/>
                  </a:moveTo>
                  <a:lnTo>
                    <a:pt x="0" y="71119"/>
                  </a:lnTo>
                  <a:lnTo>
                    <a:pt x="1269" y="86360"/>
                  </a:lnTo>
                  <a:lnTo>
                    <a:pt x="3810" y="102869"/>
                  </a:lnTo>
                  <a:lnTo>
                    <a:pt x="6350" y="119380"/>
                  </a:lnTo>
                  <a:lnTo>
                    <a:pt x="8889" y="137160"/>
                  </a:lnTo>
                  <a:lnTo>
                    <a:pt x="10160" y="156210"/>
                  </a:lnTo>
                  <a:lnTo>
                    <a:pt x="11430" y="176530"/>
                  </a:lnTo>
                  <a:lnTo>
                    <a:pt x="12700" y="195580"/>
                  </a:lnTo>
                  <a:lnTo>
                    <a:pt x="25400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77800" y="1244600"/>
              <a:ext cx="1346201" cy="50801"/>
            </a:xfrm>
            <a:custGeom>
              <a:avLst/>
              <a:gdLst/>
              <a:ahLst/>
              <a:cxnLst/>
              <a:rect l="0" t="0" r="0" b="0"/>
              <a:pathLst>
                <a:path w="1346201" h="50801">
                  <a:moveTo>
                    <a:pt x="0" y="0"/>
                  </a:moveTo>
                  <a:lnTo>
                    <a:pt x="34290" y="0"/>
                  </a:lnTo>
                  <a:lnTo>
                    <a:pt x="49529" y="1269"/>
                  </a:lnTo>
                  <a:lnTo>
                    <a:pt x="64770" y="3810"/>
                  </a:lnTo>
                  <a:lnTo>
                    <a:pt x="144779" y="17780"/>
                  </a:lnTo>
                  <a:lnTo>
                    <a:pt x="168909" y="20319"/>
                  </a:lnTo>
                  <a:lnTo>
                    <a:pt x="193040" y="21589"/>
                  </a:lnTo>
                  <a:lnTo>
                    <a:pt x="217170" y="22860"/>
                  </a:lnTo>
                  <a:lnTo>
                    <a:pt x="240030" y="25400"/>
                  </a:lnTo>
                  <a:lnTo>
                    <a:pt x="260350" y="27939"/>
                  </a:lnTo>
                  <a:lnTo>
                    <a:pt x="279400" y="31750"/>
                  </a:lnTo>
                  <a:lnTo>
                    <a:pt x="302259" y="34289"/>
                  </a:lnTo>
                  <a:lnTo>
                    <a:pt x="326390" y="35560"/>
                  </a:lnTo>
                  <a:lnTo>
                    <a:pt x="377190" y="36830"/>
                  </a:lnTo>
                  <a:lnTo>
                    <a:pt x="454659" y="38100"/>
                  </a:lnTo>
                  <a:lnTo>
                    <a:pt x="943610" y="38100"/>
                  </a:lnTo>
                  <a:lnTo>
                    <a:pt x="961389" y="39369"/>
                  </a:lnTo>
                  <a:lnTo>
                    <a:pt x="977900" y="41910"/>
                  </a:lnTo>
                  <a:lnTo>
                    <a:pt x="994410" y="44450"/>
                  </a:lnTo>
                  <a:lnTo>
                    <a:pt x="1016000" y="45719"/>
                  </a:lnTo>
                  <a:lnTo>
                    <a:pt x="1040130" y="44450"/>
                  </a:lnTo>
                  <a:lnTo>
                    <a:pt x="1065530" y="41910"/>
                  </a:lnTo>
                  <a:lnTo>
                    <a:pt x="1089660" y="40639"/>
                  </a:lnTo>
                  <a:lnTo>
                    <a:pt x="1135380" y="39369"/>
                  </a:lnTo>
                  <a:lnTo>
                    <a:pt x="1223010" y="38100"/>
                  </a:lnTo>
                  <a:lnTo>
                    <a:pt x="1264919" y="38100"/>
                  </a:lnTo>
                  <a:lnTo>
                    <a:pt x="1283969" y="39369"/>
                  </a:lnTo>
                  <a:lnTo>
                    <a:pt x="1300480" y="41910"/>
                  </a:lnTo>
                  <a:lnTo>
                    <a:pt x="1346200" y="50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41300" y="1673860"/>
            <a:ext cx="1436371" cy="332741"/>
            <a:chOff x="241300" y="1673860"/>
            <a:chExt cx="1436371" cy="332741"/>
          </a:xfrm>
        </p:grpSpPr>
        <p:sp>
          <p:nvSpPr>
            <p:cNvPr id="22" name="Freeform 21"/>
            <p:cNvSpPr/>
            <p:nvPr/>
          </p:nvSpPr>
          <p:spPr>
            <a:xfrm>
              <a:off x="241300" y="1673860"/>
              <a:ext cx="292101" cy="322580"/>
            </a:xfrm>
            <a:custGeom>
              <a:avLst/>
              <a:gdLst/>
              <a:ahLst/>
              <a:cxnLst/>
              <a:rect l="0" t="0" r="0" b="0"/>
              <a:pathLst>
                <a:path w="292101" h="322580">
                  <a:moveTo>
                    <a:pt x="38100" y="2540"/>
                  </a:moveTo>
                  <a:lnTo>
                    <a:pt x="31750" y="22860"/>
                  </a:lnTo>
                  <a:lnTo>
                    <a:pt x="27940" y="34290"/>
                  </a:lnTo>
                  <a:lnTo>
                    <a:pt x="20320" y="62229"/>
                  </a:lnTo>
                  <a:lnTo>
                    <a:pt x="17779" y="78740"/>
                  </a:lnTo>
                  <a:lnTo>
                    <a:pt x="16509" y="97790"/>
                  </a:lnTo>
                  <a:lnTo>
                    <a:pt x="15240" y="116840"/>
                  </a:lnTo>
                  <a:lnTo>
                    <a:pt x="12700" y="133350"/>
                  </a:lnTo>
                  <a:lnTo>
                    <a:pt x="10159" y="148590"/>
                  </a:lnTo>
                  <a:lnTo>
                    <a:pt x="6350" y="163829"/>
                  </a:lnTo>
                  <a:lnTo>
                    <a:pt x="3809" y="180340"/>
                  </a:lnTo>
                  <a:lnTo>
                    <a:pt x="2540" y="199390"/>
                  </a:lnTo>
                  <a:lnTo>
                    <a:pt x="2540" y="218440"/>
                  </a:lnTo>
                  <a:lnTo>
                    <a:pt x="1270" y="254000"/>
                  </a:lnTo>
                  <a:lnTo>
                    <a:pt x="0" y="271779"/>
                  </a:lnTo>
                  <a:lnTo>
                    <a:pt x="1270" y="288290"/>
                  </a:lnTo>
                  <a:lnTo>
                    <a:pt x="3809" y="303529"/>
                  </a:lnTo>
                  <a:lnTo>
                    <a:pt x="6350" y="317500"/>
                  </a:lnTo>
                  <a:lnTo>
                    <a:pt x="10159" y="322579"/>
                  </a:lnTo>
                  <a:lnTo>
                    <a:pt x="13970" y="321310"/>
                  </a:lnTo>
                  <a:lnTo>
                    <a:pt x="17779" y="316229"/>
                  </a:lnTo>
                  <a:lnTo>
                    <a:pt x="21590" y="309879"/>
                  </a:lnTo>
                  <a:lnTo>
                    <a:pt x="25400" y="299719"/>
                  </a:lnTo>
                  <a:lnTo>
                    <a:pt x="30479" y="289560"/>
                  </a:lnTo>
                  <a:lnTo>
                    <a:pt x="33020" y="275590"/>
                  </a:lnTo>
                  <a:lnTo>
                    <a:pt x="34290" y="259079"/>
                  </a:lnTo>
                  <a:lnTo>
                    <a:pt x="35559" y="241300"/>
                  </a:lnTo>
                  <a:lnTo>
                    <a:pt x="36829" y="222250"/>
                  </a:lnTo>
                  <a:lnTo>
                    <a:pt x="36829" y="182879"/>
                  </a:lnTo>
                  <a:lnTo>
                    <a:pt x="39370" y="162560"/>
                  </a:lnTo>
                  <a:lnTo>
                    <a:pt x="41909" y="140969"/>
                  </a:lnTo>
                  <a:lnTo>
                    <a:pt x="44450" y="120650"/>
                  </a:lnTo>
                  <a:lnTo>
                    <a:pt x="45720" y="100329"/>
                  </a:lnTo>
                  <a:lnTo>
                    <a:pt x="44450" y="82550"/>
                  </a:lnTo>
                  <a:lnTo>
                    <a:pt x="41909" y="64769"/>
                  </a:lnTo>
                  <a:lnTo>
                    <a:pt x="41909" y="48260"/>
                  </a:lnTo>
                  <a:lnTo>
                    <a:pt x="43179" y="33019"/>
                  </a:lnTo>
                  <a:lnTo>
                    <a:pt x="45720" y="19050"/>
                  </a:lnTo>
                  <a:lnTo>
                    <a:pt x="50800" y="13969"/>
                  </a:lnTo>
                  <a:lnTo>
                    <a:pt x="55879" y="17779"/>
                  </a:lnTo>
                  <a:lnTo>
                    <a:pt x="63500" y="25400"/>
                  </a:lnTo>
                  <a:lnTo>
                    <a:pt x="68579" y="35560"/>
                  </a:lnTo>
                  <a:lnTo>
                    <a:pt x="73659" y="48260"/>
                  </a:lnTo>
                  <a:lnTo>
                    <a:pt x="78740" y="63500"/>
                  </a:lnTo>
                  <a:lnTo>
                    <a:pt x="85090" y="78740"/>
                  </a:lnTo>
                  <a:lnTo>
                    <a:pt x="91440" y="93979"/>
                  </a:lnTo>
                  <a:lnTo>
                    <a:pt x="99059" y="110490"/>
                  </a:lnTo>
                  <a:lnTo>
                    <a:pt x="106679" y="123190"/>
                  </a:lnTo>
                  <a:lnTo>
                    <a:pt x="115570" y="135890"/>
                  </a:lnTo>
                  <a:lnTo>
                    <a:pt x="123190" y="146050"/>
                  </a:lnTo>
                  <a:lnTo>
                    <a:pt x="133350" y="151129"/>
                  </a:lnTo>
                  <a:lnTo>
                    <a:pt x="143509" y="151129"/>
                  </a:lnTo>
                  <a:lnTo>
                    <a:pt x="154940" y="147319"/>
                  </a:lnTo>
                  <a:lnTo>
                    <a:pt x="165100" y="142240"/>
                  </a:lnTo>
                  <a:lnTo>
                    <a:pt x="175259" y="133350"/>
                  </a:lnTo>
                  <a:lnTo>
                    <a:pt x="184150" y="123190"/>
                  </a:lnTo>
                  <a:lnTo>
                    <a:pt x="191769" y="113029"/>
                  </a:lnTo>
                  <a:lnTo>
                    <a:pt x="198119" y="101600"/>
                  </a:lnTo>
                  <a:lnTo>
                    <a:pt x="204469" y="90169"/>
                  </a:lnTo>
                  <a:lnTo>
                    <a:pt x="209550" y="76200"/>
                  </a:lnTo>
                  <a:lnTo>
                    <a:pt x="214630" y="60960"/>
                  </a:lnTo>
                  <a:lnTo>
                    <a:pt x="219709" y="45719"/>
                  </a:lnTo>
                  <a:lnTo>
                    <a:pt x="220980" y="31750"/>
                  </a:lnTo>
                  <a:lnTo>
                    <a:pt x="220980" y="17779"/>
                  </a:lnTo>
                  <a:lnTo>
                    <a:pt x="219709" y="3810"/>
                  </a:lnTo>
                  <a:lnTo>
                    <a:pt x="220980" y="0"/>
                  </a:lnTo>
                  <a:lnTo>
                    <a:pt x="224790" y="0"/>
                  </a:lnTo>
                  <a:lnTo>
                    <a:pt x="229869" y="5079"/>
                  </a:lnTo>
                  <a:lnTo>
                    <a:pt x="233680" y="13969"/>
                  </a:lnTo>
                  <a:lnTo>
                    <a:pt x="236219" y="25400"/>
                  </a:lnTo>
                  <a:lnTo>
                    <a:pt x="237490" y="39369"/>
                  </a:lnTo>
                  <a:lnTo>
                    <a:pt x="240030" y="52069"/>
                  </a:lnTo>
                  <a:lnTo>
                    <a:pt x="243840" y="66040"/>
                  </a:lnTo>
                  <a:lnTo>
                    <a:pt x="247650" y="78740"/>
                  </a:lnTo>
                  <a:lnTo>
                    <a:pt x="248919" y="93979"/>
                  </a:lnTo>
                  <a:lnTo>
                    <a:pt x="251459" y="111760"/>
                  </a:lnTo>
                  <a:lnTo>
                    <a:pt x="251459" y="130810"/>
                  </a:lnTo>
                  <a:lnTo>
                    <a:pt x="254000" y="148590"/>
                  </a:lnTo>
                  <a:lnTo>
                    <a:pt x="256540" y="166369"/>
                  </a:lnTo>
                  <a:lnTo>
                    <a:pt x="260350" y="184150"/>
                  </a:lnTo>
                  <a:lnTo>
                    <a:pt x="264159" y="199390"/>
                  </a:lnTo>
                  <a:lnTo>
                    <a:pt x="267969" y="214629"/>
                  </a:lnTo>
                  <a:lnTo>
                    <a:pt x="271780" y="228600"/>
                  </a:lnTo>
                  <a:lnTo>
                    <a:pt x="279400" y="255269"/>
                  </a:lnTo>
                  <a:lnTo>
                    <a:pt x="292100" y="294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40080" y="1828800"/>
              <a:ext cx="160021" cy="152401"/>
            </a:xfrm>
            <a:custGeom>
              <a:avLst/>
              <a:gdLst/>
              <a:ahLst/>
              <a:cxnLst/>
              <a:rect l="0" t="0" r="0" b="0"/>
              <a:pathLst>
                <a:path w="160021" h="152401">
                  <a:moveTo>
                    <a:pt x="96520" y="0"/>
                  </a:moveTo>
                  <a:lnTo>
                    <a:pt x="69850" y="6350"/>
                  </a:lnTo>
                  <a:lnTo>
                    <a:pt x="58420" y="12700"/>
                  </a:lnTo>
                  <a:lnTo>
                    <a:pt x="48260" y="21589"/>
                  </a:lnTo>
                  <a:lnTo>
                    <a:pt x="39370" y="31750"/>
                  </a:lnTo>
                  <a:lnTo>
                    <a:pt x="30479" y="41910"/>
                  </a:lnTo>
                  <a:lnTo>
                    <a:pt x="21589" y="53339"/>
                  </a:lnTo>
                  <a:lnTo>
                    <a:pt x="12700" y="64770"/>
                  </a:lnTo>
                  <a:lnTo>
                    <a:pt x="6350" y="78739"/>
                  </a:lnTo>
                  <a:lnTo>
                    <a:pt x="2539" y="93979"/>
                  </a:lnTo>
                  <a:lnTo>
                    <a:pt x="0" y="109220"/>
                  </a:lnTo>
                  <a:lnTo>
                    <a:pt x="2539" y="120650"/>
                  </a:lnTo>
                  <a:lnTo>
                    <a:pt x="8889" y="129539"/>
                  </a:lnTo>
                  <a:lnTo>
                    <a:pt x="16510" y="137160"/>
                  </a:lnTo>
                  <a:lnTo>
                    <a:pt x="26670" y="138429"/>
                  </a:lnTo>
                  <a:lnTo>
                    <a:pt x="36829" y="134620"/>
                  </a:lnTo>
                  <a:lnTo>
                    <a:pt x="48260" y="128270"/>
                  </a:lnTo>
                  <a:lnTo>
                    <a:pt x="57150" y="119379"/>
                  </a:lnTo>
                  <a:lnTo>
                    <a:pt x="64770" y="109220"/>
                  </a:lnTo>
                  <a:lnTo>
                    <a:pt x="71120" y="97789"/>
                  </a:lnTo>
                  <a:lnTo>
                    <a:pt x="76200" y="86360"/>
                  </a:lnTo>
                  <a:lnTo>
                    <a:pt x="82550" y="74929"/>
                  </a:lnTo>
                  <a:lnTo>
                    <a:pt x="86360" y="62229"/>
                  </a:lnTo>
                  <a:lnTo>
                    <a:pt x="96520" y="38100"/>
                  </a:lnTo>
                  <a:lnTo>
                    <a:pt x="100329" y="25400"/>
                  </a:lnTo>
                  <a:lnTo>
                    <a:pt x="101600" y="22860"/>
                  </a:lnTo>
                  <a:lnTo>
                    <a:pt x="101600" y="26670"/>
                  </a:lnTo>
                  <a:lnTo>
                    <a:pt x="100329" y="34289"/>
                  </a:lnTo>
                  <a:lnTo>
                    <a:pt x="100329" y="44450"/>
                  </a:lnTo>
                  <a:lnTo>
                    <a:pt x="101600" y="54610"/>
                  </a:lnTo>
                  <a:lnTo>
                    <a:pt x="104139" y="66039"/>
                  </a:lnTo>
                  <a:lnTo>
                    <a:pt x="109220" y="76200"/>
                  </a:lnTo>
                  <a:lnTo>
                    <a:pt x="114300" y="86360"/>
                  </a:lnTo>
                  <a:lnTo>
                    <a:pt x="120650" y="95250"/>
                  </a:lnTo>
                  <a:lnTo>
                    <a:pt x="127000" y="106679"/>
                  </a:lnTo>
                  <a:lnTo>
                    <a:pt x="132079" y="116839"/>
                  </a:lnTo>
                  <a:lnTo>
                    <a:pt x="16002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38200" y="1818639"/>
              <a:ext cx="152401" cy="151132"/>
            </a:xfrm>
            <a:custGeom>
              <a:avLst/>
              <a:gdLst/>
              <a:ahLst/>
              <a:cxnLst/>
              <a:rect l="0" t="0" r="0" b="0"/>
              <a:pathLst>
                <a:path w="152401" h="151132">
                  <a:moveTo>
                    <a:pt x="0" y="10161"/>
                  </a:moveTo>
                  <a:lnTo>
                    <a:pt x="17780" y="63500"/>
                  </a:lnTo>
                  <a:lnTo>
                    <a:pt x="22860" y="76200"/>
                  </a:lnTo>
                  <a:lnTo>
                    <a:pt x="29210" y="91440"/>
                  </a:lnTo>
                  <a:lnTo>
                    <a:pt x="36830" y="106681"/>
                  </a:lnTo>
                  <a:lnTo>
                    <a:pt x="43180" y="120650"/>
                  </a:lnTo>
                  <a:lnTo>
                    <a:pt x="48260" y="134621"/>
                  </a:lnTo>
                  <a:lnTo>
                    <a:pt x="53339" y="148590"/>
                  </a:lnTo>
                  <a:lnTo>
                    <a:pt x="55880" y="151131"/>
                  </a:lnTo>
                  <a:lnTo>
                    <a:pt x="54610" y="148590"/>
                  </a:lnTo>
                  <a:lnTo>
                    <a:pt x="53339" y="139700"/>
                  </a:lnTo>
                  <a:lnTo>
                    <a:pt x="53339" y="129540"/>
                  </a:lnTo>
                  <a:lnTo>
                    <a:pt x="52069" y="116840"/>
                  </a:lnTo>
                  <a:lnTo>
                    <a:pt x="50800" y="87631"/>
                  </a:lnTo>
                  <a:lnTo>
                    <a:pt x="50800" y="54611"/>
                  </a:lnTo>
                  <a:lnTo>
                    <a:pt x="52069" y="40640"/>
                  </a:lnTo>
                  <a:lnTo>
                    <a:pt x="54610" y="25400"/>
                  </a:lnTo>
                  <a:lnTo>
                    <a:pt x="57150" y="12700"/>
                  </a:lnTo>
                  <a:lnTo>
                    <a:pt x="63500" y="5081"/>
                  </a:lnTo>
                  <a:lnTo>
                    <a:pt x="72389" y="1271"/>
                  </a:lnTo>
                  <a:lnTo>
                    <a:pt x="82550" y="0"/>
                  </a:lnTo>
                  <a:lnTo>
                    <a:pt x="92710" y="0"/>
                  </a:lnTo>
                  <a:lnTo>
                    <a:pt x="152400" y="101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061719" y="1828800"/>
              <a:ext cx="144782" cy="152401"/>
            </a:xfrm>
            <a:custGeom>
              <a:avLst/>
              <a:gdLst/>
              <a:ahLst/>
              <a:cxnLst/>
              <a:rect l="0" t="0" r="0" b="0"/>
              <a:pathLst>
                <a:path w="144782" h="152401">
                  <a:moveTo>
                    <a:pt x="43181" y="0"/>
                  </a:moveTo>
                  <a:lnTo>
                    <a:pt x="29211" y="13970"/>
                  </a:lnTo>
                  <a:lnTo>
                    <a:pt x="24131" y="21589"/>
                  </a:lnTo>
                  <a:lnTo>
                    <a:pt x="19050" y="31750"/>
                  </a:lnTo>
                  <a:lnTo>
                    <a:pt x="13970" y="41910"/>
                  </a:lnTo>
                  <a:lnTo>
                    <a:pt x="10161" y="53339"/>
                  </a:lnTo>
                  <a:lnTo>
                    <a:pt x="1270" y="77470"/>
                  </a:lnTo>
                  <a:lnTo>
                    <a:pt x="0" y="90170"/>
                  </a:lnTo>
                  <a:lnTo>
                    <a:pt x="0" y="101600"/>
                  </a:lnTo>
                  <a:lnTo>
                    <a:pt x="1270" y="114300"/>
                  </a:lnTo>
                  <a:lnTo>
                    <a:pt x="5081" y="125729"/>
                  </a:lnTo>
                  <a:lnTo>
                    <a:pt x="11431" y="135889"/>
                  </a:lnTo>
                  <a:lnTo>
                    <a:pt x="17781" y="146050"/>
                  </a:lnTo>
                  <a:lnTo>
                    <a:pt x="26670" y="151129"/>
                  </a:lnTo>
                  <a:lnTo>
                    <a:pt x="35561" y="152400"/>
                  </a:lnTo>
                  <a:lnTo>
                    <a:pt x="46991" y="152400"/>
                  </a:lnTo>
                  <a:lnTo>
                    <a:pt x="57150" y="149860"/>
                  </a:lnTo>
                  <a:lnTo>
                    <a:pt x="66041" y="144779"/>
                  </a:lnTo>
                  <a:lnTo>
                    <a:pt x="76200" y="138429"/>
                  </a:lnTo>
                  <a:lnTo>
                    <a:pt x="85091" y="132079"/>
                  </a:lnTo>
                  <a:lnTo>
                    <a:pt x="93981" y="124460"/>
                  </a:lnTo>
                  <a:lnTo>
                    <a:pt x="101600" y="116839"/>
                  </a:lnTo>
                  <a:lnTo>
                    <a:pt x="110491" y="107950"/>
                  </a:lnTo>
                  <a:lnTo>
                    <a:pt x="119381" y="97789"/>
                  </a:lnTo>
                  <a:lnTo>
                    <a:pt x="144781" y="63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308100" y="1790700"/>
              <a:ext cx="114301" cy="177801"/>
            </a:xfrm>
            <a:custGeom>
              <a:avLst/>
              <a:gdLst/>
              <a:ahLst/>
              <a:cxnLst/>
              <a:rect l="0" t="0" r="0" b="0"/>
              <a:pathLst>
                <a:path w="114301" h="177801">
                  <a:moveTo>
                    <a:pt x="0" y="25400"/>
                  </a:moveTo>
                  <a:lnTo>
                    <a:pt x="0" y="52070"/>
                  </a:lnTo>
                  <a:lnTo>
                    <a:pt x="1269" y="66039"/>
                  </a:lnTo>
                  <a:lnTo>
                    <a:pt x="3810" y="81279"/>
                  </a:lnTo>
                  <a:lnTo>
                    <a:pt x="6350" y="96520"/>
                  </a:lnTo>
                  <a:lnTo>
                    <a:pt x="13969" y="128270"/>
                  </a:lnTo>
                  <a:lnTo>
                    <a:pt x="17780" y="144779"/>
                  </a:lnTo>
                  <a:lnTo>
                    <a:pt x="24130" y="157479"/>
                  </a:lnTo>
                  <a:lnTo>
                    <a:pt x="33019" y="166370"/>
                  </a:lnTo>
                  <a:lnTo>
                    <a:pt x="43180" y="175260"/>
                  </a:lnTo>
                  <a:lnTo>
                    <a:pt x="53339" y="177800"/>
                  </a:lnTo>
                  <a:lnTo>
                    <a:pt x="62230" y="176529"/>
                  </a:lnTo>
                  <a:lnTo>
                    <a:pt x="71119" y="172720"/>
                  </a:lnTo>
                  <a:lnTo>
                    <a:pt x="78739" y="165100"/>
                  </a:lnTo>
                  <a:lnTo>
                    <a:pt x="85089" y="157479"/>
                  </a:lnTo>
                  <a:lnTo>
                    <a:pt x="90169" y="147320"/>
                  </a:lnTo>
                  <a:lnTo>
                    <a:pt x="95250" y="135889"/>
                  </a:lnTo>
                  <a:lnTo>
                    <a:pt x="100330" y="124460"/>
                  </a:lnTo>
                  <a:lnTo>
                    <a:pt x="105410" y="113029"/>
                  </a:lnTo>
                  <a:lnTo>
                    <a:pt x="107950" y="99060"/>
                  </a:lnTo>
                  <a:lnTo>
                    <a:pt x="110489" y="8382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530350" y="1791970"/>
              <a:ext cx="147321" cy="214631"/>
            </a:xfrm>
            <a:custGeom>
              <a:avLst/>
              <a:gdLst/>
              <a:ahLst/>
              <a:cxnLst/>
              <a:rect l="0" t="0" r="0" b="0"/>
              <a:pathLst>
                <a:path w="147321" h="214631">
                  <a:moveTo>
                    <a:pt x="120650" y="11430"/>
                  </a:moveTo>
                  <a:lnTo>
                    <a:pt x="93980" y="5080"/>
                  </a:lnTo>
                  <a:lnTo>
                    <a:pt x="80010" y="2540"/>
                  </a:lnTo>
                  <a:lnTo>
                    <a:pt x="64769" y="1269"/>
                  </a:lnTo>
                  <a:lnTo>
                    <a:pt x="49530" y="0"/>
                  </a:lnTo>
                  <a:lnTo>
                    <a:pt x="35560" y="1269"/>
                  </a:lnTo>
                  <a:lnTo>
                    <a:pt x="21589" y="3809"/>
                  </a:lnTo>
                  <a:lnTo>
                    <a:pt x="7619" y="6350"/>
                  </a:lnTo>
                  <a:lnTo>
                    <a:pt x="1269" y="11430"/>
                  </a:lnTo>
                  <a:lnTo>
                    <a:pt x="0" y="20319"/>
                  </a:lnTo>
                  <a:lnTo>
                    <a:pt x="2539" y="30480"/>
                  </a:lnTo>
                  <a:lnTo>
                    <a:pt x="7619" y="39369"/>
                  </a:lnTo>
                  <a:lnTo>
                    <a:pt x="16510" y="48259"/>
                  </a:lnTo>
                  <a:lnTo>
                    <a:pt x="25400" y="57150"/>
                  </a:lnTo>
                  <a:lnTo>
                    <a:pt x="35560" y="66040"/>
                  </a:lnTo>
                  <a:lnTo>
                    <a:pt x="46989" y="74930"/>
                  </a:lnTo>
                  <a:lnTo>
                    <a:pt x="58419" y="82550"/>
                  </a:lnTo>
                  <a:lnTo>
                    <a:pt x="83819" y="100330"/>
                  </a:lnTo>
                  <a:lnTo>
                    <a:pt x="95250" y="109219"/>
                  </a:lnTo>
                  <a:lnTo>
                    <a:pt x="106679" y="116840"/>
                  </a:lnTo>
                  <a:lnTo>
                    <a:pt x="116839" y="125730"/>
                  </a:lnTo>
                  <a:lnTo>
                    <a:pt x="127000" y="134619"/>
                  </a:lnTo>
                  <a:lnTo>
                    <a:pt x="134620" y="143509"/>
                  </a:lnTo>
                  <a:lnTo>
                    <a:pt x="140970" y="154940"/>
                  </a:lnTo>
                  <a:lnTo>
                    <a:pt x="147320" y="166369"/>
                  </a:lnTo>
                  <a:lnTo>
                    <a:pt x="144779" y="176530"/>
                  </a:lnTo>
                  <a:lnTo>
                    <a:pt x="138429" y="186690"/>
                  </a:lnTo>
                  <a:lnTo>
                    <a:pt x="128270" y="195580"/>
                  </a:lnTo>
                  <a:lnTo>
                    <a:pt x="115570" y="201930"/>
                  </a:lnTo>
                  <a:lnTo>
                    <a:pt x="101600" y="205740"/>
                  </a:lnTo>
                  <a:lnTo>
                    <a:pt x="19050" y="2146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52400" y="2349500"/>
            <a:ext cx="1422401" cy="1168401"/>
            <a:chOff x="152400" y="2349500"/>
            <a:chExt cx="1422401" cy="1168401"/>
          </a:xfrm>
        </p:grpSpPr>
        <p:sp>
          <p:nvSpPr>
            <p:cNvPr id="29" name="Freeform 28"/>
            <p:cNvSpPr/>
            <p:nvPr/>
          </p:nvSpPr>
          <p:spPr>
            <a:xfrm>
              <a:off x="304800" y="2476500"/>
              <a:ext cx="50801" cy="292101"/>
            </a:xfrm>
            <a:custGeom>
              <a:avLst/>
              <a:gdLst/>
              <a:ahLst/>
              <a:cxnLst/>
              <a:rect l="0" t="0" r="0" b="0"/>
              <a:pathLst>
                <a:path w="50801" h="292101">
                  <a:moveTo>
                    <a:pt x="0" y="0"/>
                  </a:moveTo>
                  <a:lnTo>
                    <a:pt x="0" y="26670"/>
                  </a:lnTo>
                  <a:lnTo>
                    <a:pt x="1270" y="39370"/>
                  </a:lnTo>
                  <a:lnTo>
                    <a:pt x="3809" y="52070"/>
                  </a:lnTo>
                  <a:lnTo>
                    <a:pt x="6350" y="63500"/>
                  </a:lnTo>
                  <a:lnTo>
                    <a:pt x="8890" y="78739"/>
                  </a:lnTo>
                  <a:lnTo>
                    <a:pt x="10159" y="96520"/>
                  </a:lnTo>
                  <a:lnTo>
                    <a:pt x="11429" y="115570"/>
                  </a:lnTo>
                  <a:lnTo>
                    <a:pt x="12700" y="133350"/>
                  </a:lnTo>
                  <a:lnTo>
                    <a:pt x="15240" y="151129"/>
                  </a:lnTo>
                  <a:lnTo>
                    <a:pt x="19050" y="168910"/>
                  </a:lnTo>
                  <a:lnTo>
                    <a:pt x="22859" y="184150"/>
                  </a:lnTo>
                  <a:lnTo>
                    <a:pt x="26670" y="199389"/>
                  </a:lnTo>
                  <a:lnTo>
                    <a:pt x="30479" y="213360"/>
                  </a:lnTo>
                  <a:lnTo>
                    <a:pt x="38100" y="240029"/>
                  </a:lnTo>
                  <a:lnTo>
                    <a:pt x="50800" y="292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52400" y="2438400"/>
              <a:ext cx="292101" cy="12701"/>
            </a:xfrm>
            <a:custGeom>
              <a:avLst/>
              <a:gdLst/>
              <a:ahLst/>
              <a:cxnLst/>
              <a:rect l="0" t="0" r="0" b="0"/>
              <a:pathLst>
                <a:path w="292101" h="12701">
                  <a:moveTo>
                    <a:pt x="0" y="0"/>
                  </a:moveTo>
                  <a:lnTo>
                    <a:pt x="88900" y="0"/>
                  </a:lnTo>
                  <a:lnTo>
                    <a:pt x="106679" y="1270"/>
                  </a:lnTo>
                  <a:lnTo>
                    <a:pt x="124459" y="3810"/>
                  </a:lnTo>
                  <a:lnTo>
                    <a:pt x="142240" y="6350"/>
                  </a:lnTo>
                  <a:lnTo>
                    <a:pt x="160020" y="8889"/>
                  </a:lnTo>
                  <a:lnTo>
                    <a:pt x="177800" y="10160"/>
                  </a:lnTo>
                  <a:lnTo>
                    <a:pt x="194309" y="11429"/>
                  </a:lnTo>
                  <a:lnTo>
                    <a:pt x="232409" y="11429"/>
                  </a:lnTo>
                  <a:lnTo>
                    <a:pt x="2921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08000" y="2589529"/>
              <a:ext cx="114301" cy="144782"/>
            </a:xfrm>
            <a:custGeom>
              <a:avLst/>
              <a:gdLst/>
              <a:ahLst/>
              <a:cxnLst/>
              <a:rect l="0" t="0" r="0" b="0"/>
              <a:pathLst>
                <a:path w="114301" h="144782">
                  <a:moveTo>
                    <a:pt x="0" y="52071"/>
                  </a:moveTo>
                  <a:lnTo>
                    <a:pt x="30480" y="142241"/>
                  </a:lnTo>
                  <a:lnTo>
                    <a:pt x="29209" y="144781"/>
                  </a:lnTo>
                  <a:lnTo>
                    <a:pt x="26669" y="139700"/>
                  </a:lnTo>
                  <a:lnTo>
                    <a:pt x="21590" y="132081"/>
                  </a:lnTo>
                  <a:lnTo>
                    <a:pt x="19050" y="119381"/>
                  </a:lnTo>
                  <a:lnTo>
                    <a:pt x="16509" y="104141"/>
                  </a:lnTo>
                  <a:lnTo>
                    <a:pt x="15240" y="86360"/>
                  </a:lnTo>
                  <a:lnTo>
                    <a:pt x="13969" y="69850"/>
                  </a:lnTo>
                  <a:lnTo>
                    <a:pt x="13969" y="35560"/>
                  </a:lnTo>
                  <a:lnTo>
                    <a:pt x="17780" y="22860"/>
                  </a:lnTo>
                  <a:lnTo>
                    <a:pt x="24130" y="12700"/>
                  </a:lnTo>
                  <a:lnTo>
                    <a:pt x="33019" y="5081"/>
                  </a:lnTo>
                  <a:lnTo>
                    <a:pt x="43180" y="1271"/>
                  </a:lnTo>
                  <a:lnTo>
                    <a:pt x="54609" y="0"/>
                  </a:lnTo>
                  <a:lnTo>
                    <a:pt x="114300" y="139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85800" y="2578100"/>
              <a:ext cx="25401" cy="165101"/>
            </a:xfrm>
            <a:custGeom>
              <a:avLst/>
              <a:gdLst/>
              <a:ahLst/>
              <a:cxnLst/>
              <a:rect l="0" t="0" r="0" b="0"/>
              <a:pathLst>
                <a:path w="25401" h="165101">
                  <a:moveTo>
                    <a:pt x="0" y="0"/>
                  </a:moveTo>
                  <a:lnTo>
                    <a:pt x="6350" y="20320"/>
                  </a:lnTo>
                  <a:lnTo>
                    <a:pt x="10159" y="31750"/>
                  </a:lnTo>
                  <a:lnTo>
                    <a:pt x="17780" y="59689"/>
                  </a:lnTo>
                  <a:lnTo>
                    <a:pt x="20319" y="74929"/>
                  </a:lnTo>
                  <a:lnTo>
                    <a:pt x="21590" y="91439"/>
                  </a:lnTo>
                  <a:lnTo>
                    <a:pt x="2540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00100" y="2616200"/>
              <a:ext cx="152401" cy="139701"/>
            </a:xfrm>
            <a:custGeom>
              <a:avLst/>
              <a:gdLst/>
              <a:ahLst/>
              <a:cxnLst/>
              <a:rect l="0" t="0" r="0" b="0"/>
              <a:pathLst>
                <a:path w="152401" h="139701">
                  <a:moveTo>
                    <a:pt x="0" y="0"/>
                  </a:moveTo>
                  <a:lnTo>
                    <a:pt x="6350" y="20320"/>
                  </a:lnTo>
                  <a:lnTo>
                    <a:pt x="8890" y="33020"/>
                  </a:lnTo>
                  <a:lnTo>
                    <a:pt x="10159" y="49529"/>
                  </a:lnTo>
                  <a:lnTo>
                    <a:pt x="11430" y="66039"/>
                  </a:lnTo>
                  <a:lnTo>
                    <a:pt x="12700" y="82550"/>
                  </a:lnTo>
                  <a:lnTo>
                    <a:pt x="15239" y="97789"/>
                  </a:lnTo>
                  <a:lnTo>
                    <a:pt x="19050" y="111760"/>
                  </a:lnTo>
                  <a:lnTo>
                    <a:pt x="21589" y="115570"/>
                  </a:lnTo>
                  <a:lnTo>
                    <a:pt x="22860" y="111760"/>
                  </a:lnTo>
                  <a:lnTo>
                    <a:pt x="22860" y="104139"/>
                  </a:lnTo>
                  <a:lnTo>
                    <a:pt x="24130" y="93979"/>
                  </a:lnTo>
                  <a:lnTo>
                    <a:pt x="25400" y="66039"/>
                  </a:lnTo>
                  <a:lnTo>
                    <a:pt x="27939" y="54610"/>
                  </a:lnTo>
                  <a:lnTo>
                    <a:pt x="33019" y="43179"/>
                  </a:lnTo>
                  <a:lnTo>
                    <a:pt x="38100" y="33020"/>
                  </a:lnTo>
                  <a:lnTo>
                    <a:pt x="45719" y="22860"/>
                  </a:lnTo>
                  <a:lnTo>
                    <a:pt x="53339" y="13970"/>
                  </a:lnTo>
                  <a:lnTo>
                    <a:pt x="60960" y="5079"/>
                  </a:lnTo>
                  <a:lnTo>
                    <a:pt x="68580" y="2539"/>
                  </a:lnTo>
                  <a:lnTo>
                    <a:pt x="77469" y="2539"/>
                  </a:lnTo>
                  <a:lnTo>
                    <a:pt x="85089" y="6350"/>
                  </a:lnTo>
                  <a:lnTo>
                    <a:pt x="91439" y="12700"/>
                  </a:lnTo>
                  <a:lnTo>
                    <a:pt x="97789" y="21589"/>
                  </a:lnTo>
                  <a:lnTo>
                    <a:pt x="102869" y="30479"/>
                  </a:lnTo>
                  <a:lnTo>
                    <a:pt x="107950" y="41910"/>
                  </a:lnTo>
                  <a:lnTo>
                    <a:pt x="113030" y="53339"/>
                  </a:lnTo>
                  <a:lnTo>
                    <a:pt x="118110" y="64770"/>
                  </a:lnTo>
                  <a:lnTo>
                    <a:pt x="127000" y="90170"/>
                  </a:lnTo>
                  <a:lnTo>
                    <a:pt x="152400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092200" y="2578100"/>
              <a:ext cx="25401" cy="165101"/>
            </a:xfrm>
            <a:custGeom>
              <a:avLst/>
              <a:gdLst/>
              <a:ahLst/>
              <a:cxnLst/>
              <a:rect l="0" t="0" r="0" b="0"/>
              <a:pathLst>
                <a:path w="25401" h="165101">
                  <a:moveTo>
                    <a:pt x="0" y="0"/>
                  </a:moveTo>
                  <a:lnTo>
                    <a:pt x="0" y="34289"/>
                  </a:lnTo>
                  <a:lnTo>
                    <a:pt x="1269" y="48260"/>
                  </a:lnTo>
                  <a:lnTo>
                    <a:pt x="3810" y="60960"/>
                  </a:lnTo>
                  <a:lnTo>
                    <a:pt x="10160" y="88900"/>
                  </a:lnTo>
                  <a:lnTo>
                    <a:pt x="13969" y="105410"/>
                  </a:lnTo>
                  <a:lnTo>
                    <a:pt x="2540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257300" y="2578100"/>
              <a:ext cx="25401" cy="190501"/>
            </a:xfrm>
            <a:custGeom>
              <a:avLst/>
              <a:gdLst/>
              <a:ahLst/>
              <a:cxnLst/>
              <a:rect l="0" t="0" r="0" b="0"/>
              <a:pathLst>
                <a:path w="25401" h="190501">
                  <a:moveTo>
                    <a:pt x="0" y="0"/>
                  </a:moveTo>
                  <a:lnTo>
                    <a:pt x="6350" y="20320"/>
                  </a:lnTo>
                  <a:lnTo>
                    <a:pt x="8889" y="31750"/>
                  </a:lnTo>
                  <a:lnTo>
                    <a:pt x="10160" y="45720"/>
                  </a:lnTo>
                  <a:lnTo>
                    <a:pt x="11430" y="59689"/>
                  </a:lnTo>
                  <a:lnTo>
                    <a:pt x="12700" y="73660"/>
                  </a:lnTo>
                  <a:lnTo>
                    <a:pt x="15239" y="87629"/>
                  </a:lnTo>
                  <a:lnTo>
                    <a:pt x="19050" y="100329"/>
                  </a:lnTo>
                  <a:lnTo>
                    <a:pt x="21589" y="116839"/>
                  </a:lnTo>
                  <a:lnTo>
                    <a:pt x="22860" y="134620"/>
                  </a:lnTo>
                  <a:lnTo>
                    <a:pt x="2540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282700" y="27813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206500" y="266700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422400" y="2616200"/>
              <a:ext cx="101601" cy="88901"/>
            </a:xfrm>
            <a:custGeom>
              <a:avLst/>
              <a:gdLst/>
              <a:ahLst/>
              <a:cxnLst/>
              <a:rect l="0" t="0" r="0" b="0"/>
              <a:pathLst>
                <a:path w="101601" h="88901">
                  <a:moveTo>
                    <a:pt x="0" y="0"/>
                  </a:moveTo>
                  <a:lnTo>
                    <a:pt x="52069" y="52070"/>
                  </a:lnTo>
                  <a:lnTo>
                    <a:pt x="101600" y="88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549400" y="2616200"/>
              <a:ext cx="25401" cy="330201"/>
            </a:xfrm>
            <a:custGeom>
              <a:avLst/>
              <a:gdLst/>
              <a:ahLst/>
              <a:cxnLst/>
              <a:rect l="0" t="0" r="0" b="0"/>
              <a:pathLst>
                <a:path w="25401" h="330201">
                  <a:moveTo>
                    <a:pt x="0" y="0"/>
                  </a:moveTo>
                  <a:lnTo>
                    <a:pt x="0" y="77470"/>
                  </a:lnTo>
                  <a:lnTo>
                    <a:pt x="1269" y="93979"/>
                  </a:lnTo>
                  <a:lnTo>
                    <a:pt x="3810" y="109220"/>
                  </a:lnTo>
                  <a:lnTo>
                    <a:pt x="6350" y="123189"/>
                  </a:lnTo>
                  <a:lnTo>
                    <a:pt x="8889" y="142239"/>
                  </a:lnTo>
                  <a:lnTo>
                    <a:pt x="10160" y="162560"/>
                  </a:lnTo>
                  <a:lnTo>
                    <a:pt x="11430" y="204470"/>
                  </a:lnTo>
                  <a:lnTo>
                    <a:pt x="12700" y="242570"/>
                  </a:lnTo>
                  <a:lnTo>
                    <a:pt x="13969" y="259079"/>
                  </a:lnTo>
                  <a:lnTo>
                    <a:pt x="2540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193800" y="24003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85800" y="23495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41300" y="3162300"/>
              <a:ext cx="1" cy="317501"/>
            </a:xfrm>
            <a:custGeom>
              <a:avLst/>
              <a:gdLst/>
              <a:ahLst/>
              <a:cxnLst/>
              <a:rect l="0" t="0" r="0" b="0"/>
              <a:pathLst>
                <a:path w="1" h="317501">
                  <a:moveTo>
                    <a:pt x="0" y="0"/>
                  </a:move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06070" y="3086100"/>
              <a:ext cx="113031" cy="419101"/>
            </a:xfrm>
            <a:custGeom>
              <a:avLst/>
              <a:gdLst/>
              <a:ahLst/>
              <a:cxnLst/>
              <a:rect l="0" t="0" r="0" b="0"/>
              <a:pathLst>
                <a:path w="113031" h="419101">
                  <a:moveTo>
                    <a:pt x="87630" y="0"/>
                  </a:moveTo>
                  <a:lnTo>
                    <a:pt x="81280" y="34289"/>
                  </a:lnTo>
                  <a:lnTo>
                    <a:pt x="76200" y="49529"/>
                  </a:lnTo>
                  <a:lnTo>
                    <a:pt x="69850" y="64770"/>
                  </a:lnTo>
                  <a:lnTo>
                    <a:pt x="63500" y="81279"/>
                  </a:lnTo>
                  <a:lnTo>
                    <a:pt x="55880" y="95250"/>
                  </a:lnTo>
                  <a:lnTo>
                    <a:pt x="48259" y="106679"/>
                  </a:lnTo>
                  <a:lnTo>
                    <a:pt x="40639" y="118110"/>
                  </a:lnTo>
                  <a:lnTo>
                    <a:pt x="30480" y="128270"/>
                  </a:lnTo>
                  <a:lnTo>
                    <a:pt x="20320" y="137160"/>
                  </a:lnTo>
                  <a:lnTo>
                    <a:pt x="8889" y="147320"/>
                  </a:lnTo>
                  <a:lnTo>
                    <a:pt x="2539" y="157479"/>
                  </a:lnTo>
                  <a:lnTo>
                    <a:pt x="0" y="167640"/>
                  </a:lnTo>
                  <a:lnTo>
                    <a:pt x="0" y="180340"/>
                  </a:lnTo>
                  <a:lnTo>
                    <a:pt x="2539" y="191770"/>
                  </a:lnTo>
                  <a:lnTo>
                    <a:pt x="6350" y="204470"/>
                  </a:lnTo>
                  <a:lnTo>
                    <a:pt x="19050" y="229870"/>
                  </a:lnTo>
                  <a:lnTo>
                    <a:pt x="34289" y="260350"/>
                  </a:lnTo>
                  <a:lnTo>
                    <a:pt x="40639" y="276859"/>
                  </a:lnTo>
                  <a:lnTo>
                    <a:pt x="46989" y="293370"/>
                  </a:lnTo>
                  <a:lnTo>
                    <a:pt x="52070" y="309879"/>
                  </a:lnTo>
                  <a:lnTo>
                    <a:pt x="58420" y="325120"/>
                  </a:lnTo>
                  <a:lnTo>
                    <a:pt x="64770" y="339090"/>
                  </a:lnTo>
                  <a:lnTo>
                    <a:pt x="72389" y="353059"/>
                  </a:lnTo>
                  <a:lnTo>
                    <a:pt x="78739" y="367029"/>
                  </a:lnTo>
                  <a:lnTo>
                    <a:pt x="85089" y="379729"/>
                  </a:lnTo>
                  <a:lnTo>
                    <a:pt x="113030" y="419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08000" y="3343909"/>
              <a:ext cx="86360" cy="134621"/>
            </a:xfrm>
            <a:custGeom>
              <a:avLst/>
              <a:gdLst/>
              <a:ahLst/>
              <a:cxnLst/>
              <a:rect l="0" t="0" r="0" b="0"/>
              <a:pathLst>
                <a:path w="86360" h="134621">
                  <a:moveTo>
                    <a:pt x="0" y="8891"/>
                  </a:moveTo>
                  <a:lnTo>
                    <a:pt x="0" y="35561"/>
                  </a:lnTo>
                  <a:lnTo>
                    <a:pt x="1269" y="48261"/>
                  </a:lnTo>
                  <a:lnTo>
                    <a:pt x="3809" y="60961"/>
                  </a:lnTo>
                  <a:lnTo>
                    <a:pt x="6350" y="72391"/>
                  </a:lnTo>
                  <a:lnTo>
                    <a:pt x="10159" y="85091"/>
                  </a:lnTo>
                  <a:lnTo>
                    <a:pt x="17780" y="110491"/>
                  </a:lnTo>
                  <a:lnTo>
                    <a:pt x="24130" y="120650"/>
                  </a:lnTo>
                  <a:lnTo>
                    <a:pt x="33019" y="128270"/>
                  </a:lnTo>
                  <a:lnTo>
                    <a:pt x="43180" y="134620"/>
                  </a:lnTo>
                  <a:lnTo>
                    <a:pt x="52069" y="133350"/>
                  </a:lnTo>
                  <a:lnTo>
                    <a:pt x="58419" y="127000"/>
                  </a:lnTo>
                  <a:lnTo>
                    <a:pt x="64769" y="118111"/>
                  </a:lnTo>
                  <a:lnTo>
                    <a:pt x="69850" y="106681"/>
                  </a:lnTo>
                  <a:lnTo>
                    <a:pt x="74930" y="95250"/>
                  </a:lnTo>
                  <a:lnTo>
                    <a:pt x="80009" y="83820"/>
                  </a:lnTo>
                  <a:lnTo>
                    <a:pt x="82550" y="69850"/>
                  </a:lnTo>
                  <a:lnTo>
                    <a:pt x="85090" y="54611"/>
                  </a:lnTo>
                  <a:lnTo>
                    <a:pt x="86359" y="39370"/>
                  </a:lnTo>
                  <a:lnTo>
                    <a:pt x="83819" y="26670"/>
                  </a:lnTo>
                  <a:lnTo>
                    <a:pt x="80009" y="15241"/>
                  </a:lnTo>
                  <a:lnTo>
                    <a:pt x="74930" y="5081"/>
                  </a:lnTo>
                  <a:lnTo>
                    <a:pt x="66040" y="0"/>
                  </a:lnTo>
                  <a:lnTo>
                    <a:pt x="57150" y="0"/>
                  </a:lnTo>
                  <a:lnTo>
                    <a:pt x="25400" y="215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98500" y="3329940"/>
              <a:ext cx="127001" cy="187961"/>
            </a:xfrm>
            <a:custGeom>
              <a:avLst/>
              <a:gdLst/>
              <a:ahLst/>
              <a:cxnLst/>
              <a:rect l="0" t="0" r="0" b="0"/>
              <a:pathLst>
                <a:path w="127001" h="187961">
                  <a:moveTo>
                    <a:pt x="0" y="22860"/>
                  </a:moveTo>
                  <a:lnTo>
                    <a:pt x="0" y="111760"/>
                  </a:lnTo>
                  <a:lnTo>
                    <a:pt x="1269" y="128269"/>
                  </a:lnTo>
                  <a:lnTo>
                    <a:pt x="3809" y="143510"/>
                  </a:lnTo>
                  <a:lnTo>
                    <a:pt x="6350" y="158750"/>
                  </a:lnTo>
                  <a:lnTo>
                    <a:pt x="8890" y="161289"/>
                  </a:lnTo>
                  <a:lnTo>
                    <a:pt x="10159" y="156210"/>
                  </a:lnTo>
                  <a:lnTo>
                    <a:pt x="11430" y="146050"/>
                  </a:lnTo>
                  <a:lnTo>
                    <a:pt x="11430" y="133350"/>
                  </a:lnTo>
                  <a:lnTo>
                    <a:pt x="12700" y="104139"/>
                  </a:lnTo>
                  <a:lnTo>
                    <a:pt x="13969" y="87630"/>
                  </a:lnTo>
                  <a:lnTo>
                    <a:pt x="16509" y="72389"/>
                  </a:lnTo>
                  <a:lnTo>
                    <a:pt x="19050" y="55880"/>
                  </a:lnTo>
                  <a:lnTo>
                    <a:pt x="22859" y="40639"/>
                  </a:lnTo>
                  <a:lnTo>
                    <a:pt x="26669" y="26669"/>
                  </a:lnTo>
                  <a:lnTo>
                    <a:pt x="30480" y="12700"/>
                  </a:lnTo>
                  <a:lnTo>
                    <a:pt x="36830" y="5080"/>
                  </a:lnTo>
                  <a:lnTo>
                    <a:pt x="45719" y="1269"/>
                  </a:lnTo>
                  <a:lnTo>
                    <a:pt x="55880" y="0"/>
                  </a:lnTo>
                  <a:lnTo>
                    <a:pt x="64769" y="2539"/>
                  </a:lnTo>
                  <a:lnTo>
                    <a:pt x="71119" y="10160"/>
                  </a:lnTo>
                  <a:lnTo>
                    <a:pt x="77469" y="17780"/>
                  </a:lnTo>
                  <a:lnTo>
                    <a:pt x="82550" y="29210"/>
                  </a:lnTo>
                  <a:lnTo>
                    <a:pt x="87630" y="43180"/>
                  </a:lnTo>
                  <a:lnTo>
                    <a:pt x="92709" y="57150"/>
                  </a:lnTo>
                  <a:lnTo>
                    <a:pt x="97790" y="72389"/>
                  </a:lnTo>
                  <a:lnTo>
                    <a:pt x="105409" y="88900"/>
                  </a:lnTo>
                  <a:lnTo>
                    <a:pt x="111759" y="104139"/>
                  </a:lnTo>
                  <a:lnTo>
                    <a:pt x="116839" y="120650"/>
                  </a:lnTo>
                  <a:lnTo>
                    <a:pt x="120650" y="138430"/>
                  </a:lnTo>
                  <a:lnTo>
                    <a:pt x="127000" y="1879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902969" y="3327400"/>
              <a:ext cx="104142" cy="149860"/>
            </a:xfrm>
            <a:custGeom>
              <a:avLst/>
              <a:gdLst/>
              <a:ahLst/>
              <a:cxnLst/>
              <a:rect l="0" t="0" r="0" b="0"/>
              <a:pathLst>
                <a:path w="104142" h="149860">
                  <a:moveTo>
                    <a:pt x="11431" y="25400"/>
                  </a:moveTo>
                  <a:lnTo>
                    <a:pt x="5081" y="45720"/>
                  </a:lnTo>
                  <a:lnTo>
                    <a:pt x="2541" y="58420"/>
                  </a:lnTo>
                  <a:lnTo>
                    <a:pt x="1270" y="74929"/>
                  </a:lnTo>
                  <a:lnTo>
                    <a:pt x="0" y="91440"/>
                  </a:lnTo>
                  <a:lnTo>
                    <a:pt x="2541" y="107950"/>
                  </a:lnTo>
                  <a:lnTo>
                    <a:pt x="7620" y="123190"/>
                  </a:lnTo>
                  <a:lnTo>
                    <a:pt x="12700" y="137159"/>
                  </a:lnTo>
                  <a:lnTo>
                    <a:pt x="21591" y="144779"/>
                  </a:lnTo>
                  <a:lnTo>
                    <a:pt x="34291" y="148590"/>
                  </a:lnTo>
                  <a:lnTo>
                    <a:pt x="48261" y="149859"/>
                  </a:lnTo>
                  <a:lnTo>
                    <a:pt x="59691" y="146050"/>
                  </a:lnTo>
                  <a:lnTo>
                    <a:pt x="69850" y="139700"/>
                  </a:lnTo>
                  <a:lnTo>
                    <a:pt x="80011" y="132079"/>
                  </a:lnTo>
                  <a:lnTo>
                    <a:pt x="88900" y="120650"/>
                  </a:lnTo>
                  <a:lnTo>
                    <a:pt x="95250" y="106679"/>
                  </a:lnTo>
                  <a:lnTo>
                    <a:pt x="101600" y="92709"/>
                  </a:lnTo>
                  <a:lnTo>
                    <a:pt x="104141" y="78740"/>
                  </a:lnTo>
                  <a:lnTo>
                    <a:pt x="104141" y="64770"/>
                  </a:lnTo>
                  <a:lnTo>
                    <a:pt x="102870" y="52070"/>
                  </a:lnTo>
                  <a:lnTo>
                    <a:pt x="99061" y="40640"/>
                  </a:lnTo>
                  <a:lnTo>
                    <a:pt x="93981" y="29209"/>
                  </a:lnTo>
                  <a:lnTo>
                    <a:pt x="368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117600" y="3327400"/>
              <a:ext cx="38101" cy="167641"/>
            </a:xfrm>
            <a:custGeom>
              <a:avLst/>
              <a:gdLst/>
              <a:ahLst/>
              <a:cxnLst/>
              <a:rect l="0" t="0" r="0" b="0"/>
              <a:pathLst>
                <a:path w="38101" h="167641">
                  <a:moveTo>
                    <a:pt x="0" y="0"/>
                  </a:moveTo>
                  <a:lnTo>
                    <a:pt x="6350" y="26670"/>
                  </a:lnTo>
                  <a:lnTo>
                    <a:pt x="8889" y="40640"/>
                  </a:lnTo>
                  <a:lnTo>
                    <a:pt x="10160" y="55879"/>
                  </a:lnTo>
                  <a:lnTo>
                    <a:pt x="11430" y="71120"/>
                  </a:lnTo>
                  <a:lnTo>
                    <a:pt x="11430" y="102870"/>
                  </a:lnTo>
                  <a:lnTo>
                    <a:pt x="12700" y="119379"/>
                  </a:lnTo>
                  <a:lnTo>
                    <a:pt x="13969" y="134620"/>
                  </a:lnTo>
                  <a:lnTo>
                    <a:pt x="16510" y="148590"/>
                  </a:lnTo>
                  <a:lnTo>
                    <a:pt x="19050" y="162559"/>
                  </a:lnTo>
                  <a:lnTo>
                    <a:pt x="22860" y="167640"/>
                  </a:lnTo>
                  <a:lnTo>
                    <a:pt x="26669" y="166370"/>
                  </a:lnTo>
                  <a:lnTo>
                    <a:pt x="30480" y="162559"/>
                  </a:lnTo>
                  <a:lnTo>
                    <a:pt x="33019" y="152400"/>
                  </a:lnTo>
                  <a:lnTo>
                    <a:pt x="34289" y="138429"/>
                  </a:lnTo>
                  <a:lnTo>
                    <a:pt x="38100" y="88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206500" y="3302000"/>
              <a:ext cx="63501" cy="190501"/>
            </a:xfrm>
            <a:custGeom>
              <a:avLst/>
              <a:gdLst/>
              <a:ahLst/>
              <a:cxnLst/>
              <a:rect l="0" t="0" r="0" b="0"/>
              <a:pathLst>
                <a:path w="63501" h="190501">
                  <a:moveTo>
                    <a:pt x="0" y="0"/>
                  </a:moveTo>
                  <a:lnTo>
                    <a:pt x="6350" y="20320"/>
                  </a:lnTo>
                  <a:lnTo>
                    <a:pt x="11430" y="30479"/>
                  </a:lnTo>
                  <a:lnTo>
                    <a:pt x="17780" y="41909"/>
                  </a:lnTo>
                  <a:lnTo>
                    <a:pt x="24130" y="53340"/>
                  </a:lnTo>
                  <a:lnTo>
                    <a:pt x="30480" y="66040"/>
                  </a:lnTo>
                  <a:lnTo>
                    <a:pt x="35560" y="81279"/>
                  </a:lnTo>
                  <a:lnTo>
                    <a:pt x="40639" y="96520"/>
                  </a:lnTo>
                  <a:lnTo>
                    <a:pt x="45719" y="111759"/>
                  </a:lnTo>
                  <a:lnTo>
                    <a:pt x="49530" y="128270"/>
                  </a:lnTo>
                  <a:lnTo>
                    <a:pt x="6350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04800" y="4038600"/>
            <a:ext cx="876301" cy="469901"/>
            <a:chOff x="304800" y="4038600"/>
            <a:chExt cx="876301" cy="469901"/>
          </a:xfrm>
        </p:grpSpPr>
        <p:sp>
          <p:nvSpPr>
            <p:cNvPr id="50" name="Freeform 49"/>
            <p:cNvSpPr/>
            <p:nvPr/>
          </p:nvSpPr>
          <p:spPr>
            <a:xfrm>
              <a:off x="322579" y="4089400"/>
              <a:ext cx="33022" cy="355601"/>
            </a:xfrm>
            <a:custGeom>
              <a:avLst/>
              <a:gdLst/>
              <a:ahLst/>
              <a:cxnLst/>
              <a:rect l="0" t="0" r="0" b="0"/>
              <a:pathLst>
                <a:path w="33022" h="355601">
                  <a:moveTo>
                    <a:pt x="7621" y="0"/>
                  </a:moveTo>
                  <a:lnTo>
                    <a:pt x="1271" y="20320"/>
                  </a:lnTo>
                  <a:lnTo>
                    <a:pt x="0" y="33020"/>
                  </a:lnTo>
                  <a:lnTo>
                    <a:pt x="1271" y="49529"/>
                  </a:lnTo>
                  <a:lnTo>
                    <a:pt x="3811" y="66040"/>
                  </a:lnTo>
                  <a:lnTo>
                    <a:pt x="5080" y="85090"/>
                  </a:lnTo>
                  <a:lnTo>
                    <a:pt x="6350" y="105409"/>
                  </a:lnTo>
                  <a:lnTo>
                    <a:pt x="6350" y="124459"/>
                  </a:lnTo>
                  <a:lnTo>
                    <a:pt x="7621" y="147320"/>
                  </a:lnTo>
                  <a:lnTo>
                    <a:pt x="11430" y="170179"/>
                  </a:lnTo>
                  <a:lnTo>
                    <a:pt x="13971" y="193040"/>
                  </a:lnTo>
                  <a:lnTo>
                    <a:pt x="16511" y="217170"/>
                  </a:lnTo>
                  <a:lnTo>
                    <a:pt x="17780" y="238759"/>
                  </a:lnTo>
                  <a:lnTo>
                    <a:pt x="19050" y="260350"/>
                  </a:lnTo>
                  <a:lnTo>
                    <a:pt x="20321" y="279400"/>
                  </a:lnTo>
                  <a:lnTo>
                    <a:pt x="33021" y="355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04800" y="4038600"/>
              <a:ext cx="165101" cy="38101"/>
            </a:xfrm>
            <a:custGeom>
              <a:avLst/>
              <a:gdLst/>
              <a:ahLst/>
              <a:cxnLst/>
              <a:rect l="0" t="0" r="0" b="0"/>
              <a:pathLst>
                <a:path w="165101" h="38101">
                  <a:moveTo>
                    <a:pt x="0" y="0"/>
                  </a:moveTo>
                  <a:lnTo>
                    <a:pt x="71120" y="17779"/>
                  </a:lnTo>
                  <a:lnTo>
                    <a:pt x="106680" y="25400"/>
                  </a:lnTo>
                  <a:lnTo>
                    <a:pt x="165100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17500" y="4241800"/>
              <a:ext cx="101601" cy="1"/>
            </a:xfrm>
            <a:custGeom>
              <a:avLst/>
              <a:gdLst/>
              <a:ahLst/>
              <a:cxnLst/>
              <a:rect l="0" t="0" r="0" b="0"/>
              <a:pathLst>
                <a:path w="101601" h="1">
                  <a:moveTo>
                    <a:pt x="0" y="0"/>
                  </a:move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15619" y="4265929"/>
              <a:ext cx="132082" cy="170181"/>
            </a:xfrm>
            <a:custGeom>
              <a:avLst/>
              <a:gdLst/>
              <a:ahLst/>
              <a:cxnLst/>
              <a:rect l="0" t="0" r="0" b="0"/>
              <a:pathLst>
                <a:path w="132082" h="170181">
                  <a:moveTo>
                    <a:pt x="5081" y="102871"/>
                  </a:moveTo>
                  <a:lnTo>
                    <a:pt x="25400" y="88900"/>
                  </a:lnTo>
                  <a:lnTo>
                    <a:pt x="34290" y="82550"/>
                  </a:lnTo>
                  <a:lnTo>
                    <a:pt x="43181" y="74930"/>
                  </a:lnTo>
                  <a:lnTo>
                    <a:pt x="50800" y="67311"/>
                  </a:lnTo>
                  <a:lnTo>
                    <a:pt x="59690" y="58421"/>
                  </a:lnTo>
                  <a:lnTo>
                    <a:pt x="68581" y="48261"/>
                  </a:lnTo>
                  <a:lnTo>
                    <a:pt x="77471" y="36830"/>
                  </a:lnTo>
                  <a:lnTo>
                    <a:pt x="80011" y="26671"/>
                  </a:lnTo>
                  <a:lnTo>
                    <a:pt x="78740" y="16511"/>
                  </a:lnTo>
                  <a:lnTo>
                    <a:pt x="74931" y="7621"/>
                  </a:lnTo>
                  <a:lnTo>
                    <a:pt x="67311" y="2541"/>
                  </a:lnTo>
                  <a:lnTo>
                    <a:pt x="57150" y="0"/>
                  </a:lnTo>
                  <a:lnTo>
                    <a:pt x="43181" y="1271"/>
                  </a:lnTo>
                  <a:lnTo>
                    <a:pt x="33021" y="5080"/>
                  </a:lnTo>
                  <a:lnTo>
                    <a:pt x="25400" y="12700"/>
                  </a:lnTo>
                  <a:lnTo>
                    <a:pt x="19050" y="21591"/>
                  </a:lnTo>
                  <a:lnTo>
                    <a:pt x="12700" y="31750"/>
                  </a:lnTo>
                  <a:lnTo>
                    <a:pt x="7621" y="43180"/>
                  </a:lnTo>
                  <a:lnTo>
                    <a:pt x="2540" y="54611"/>
                  </a:lnTo>
                  <a:lnTo>
                    <a:pt x="0" y="66041"/>
                  </a:lnTo>
                  <a:lnTo>
                    <a:pt x="0" y="78741"/>
                  </a:lnTo>
                  <a:lnTo>
                    <a:pt x="2540" y="91441"/>
                  </a:lnTo>
                  <a:lnTo>
                    <a:pt x="5081" y="102871"/>
                  </a:lnTo>
                  <a:lnTo>
                    <a:pt x="7621" y="115571"/>
                  </a:lnTo>
                  <a:lnTo>
                    <a:pt x="11431" y="128271"/>
                  </a:lnTo>
                  <a:lnTo>
                    <a:pt x="17781" y="139700"/>
                  </a:lnTo>
                  <a:lnTo>
                    <a:pt x="25400" y="149861"/>
                  </a:lnTo>
                  <a:lnTo>
                    <a:pt x="35561" y="160021"/>
                  </a:lnTo>
                  <a:lnTo>
                    <a:pt x="48261" y="166371"/>
                  </a:lnTo>
                  <a:lnTo>
                    <a:pt x="62231" y="170180"/>
                  </a:lnTo>
                  <a:lnTo>
                    <a:pt x="132081" y="1663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98500" y="4114800"/>
              <a:ext cx="50801" cy="342901"/>
            </a:xfrm>
            <a:custGeom>
              <a:avLst/>
              <a:gdLst/>
              <a:ahLst/>
              <a:cxnLst/>
              <a:rect l="0" t="0" r="0" b="0"/>
              <a:pathLst>
                <a:path w="50801" h="342901">
                  <a:moveTo>
                    <a:pt x="0" y="0"/>
                  </a:moveTo>
                  <a:lnTo>
                    <a:pt x="0" y="77470"/>
                  </a:lnTo>
                  <a:lnTo>
                    <a:pt x="1269" y="96520"/>
                  </a:lnTo>
                  <a:lnTo>
                    <a:pt x="3809" y="116840"/>
                  </a:lnTo>
                  <a:lnTo>
                    <a:pt x="6350" y="137159"/>
                  </a:lnTo>
                  <a:lnTo>
                    <a:pt x="10159" y="154940"/>
                  </a:lnTo>
                  <a:lnTo>
                    <a:pt x="13969" y="171450"/>
                  </a:lnTo>
                  <a:lnTo>
                    <a:pt x="17780" y="185420"/>
                  </a:lnTo>
                  <a:lnTo>
                    <a:pt x="21590" y="204470"/>
                  </a:lnTo>
                  <a:lnTo>
                    <a:pt x="34290" y="267970"/>
                  </a:lnTo>
                  <a:lnTo>
                    <a:pt x="50800" y="342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38200" y="4292600"/>
              <a:ext cx="25401" cy="165101"/>
            </a:xfrm>
            <a:custGeom>
              <a:avLst/>
              <a:gdLst/>
              <a:ahLst/>
              <a:cxnLst/>
              <a:rect l="0" t="0" r="0" b="0"/>
              <a:pathLst>
                <a:path w="25401" h="165101">
                  <a:moveTo>
                    <a:pt x="0" y="0"/>
                  </a:moveTo>
                  <a:lnTo>
                    <a:pt x="0" y="26670"/>
                  </a:lnTo>
                  <a:lnTo>
                    <a:pt x="1269" y="39370"/>
                  </a:lnTo>
                  <a:lnTo>
                    <a:pt x="3810" y="52070"/>
                  </a:lnTo>
                  <a:lnTo>
                    <a:pt x="6350" y="63500"/>
                  </a:lnTo>
                  <a:lnTo>
                    <a:pt x="13969" y="96520"/>
                  </a:lnTo>
                  <a:lnTo>
                    <a:pt x="2540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939800" y="4279900"/>
              <a:ext cx="241301" cy="228601"/>
            </a:xfrm>
            <a:custGeom>
              <a:avLst/>
              <a:gdLst/>
              <a:ahLst/>
              <a:cxnLst/>
              <a:rect l="0" t="0" r="0" b="0"/>
              <a:pathLst>
                <a:path w="241301" h="228601">
                  <a:moveTo>
                    <a:pt x="0" y="0"/>
                  </a:moveTo>
                  <a:lnTo>
                    <a:pt x="20319" y="6350"/>
                  </a:lnTo>
                  <a:lnTo>
                    <a:pt x="31750" y="12700"/>
                  </a:lnTo>
                  <a:lnTo>
                    <a:pt x="45719" y="21590"/>
                  </a:lnTo>
                  <a:lnTo>
                    <a:pt x="59689" y="31750"/>
                  </a:lnTo>
                  <a:lnTo>
                    <a:pt x="71119" y="41909"/>
                  </a:lnTo>
                  <a:lnTo>
                    <a:pt x="80010" y="53340"/>
                  </a:lnTo>
                  <a:lnTo>
                    <a:pt x="95250" y="77470"/>
                  </a:lnTo>
                  <a:lnTo>
                    <a:pt x="110489" y="101600"/>
                  </a:lnTo>
                  <a:lnTo>
                    <a:pt x="119380" y="115570"/>
                  </a:lnTo>
                  <a:lnTo>
                    <a:pt x="127000" y="130809"/>
                  </a:lnTo>
                  <a:lnTo>
                    <a:pt x="135889" y="146050"/>
                  </a:lnTo>
                  <a:lnTo>
                    <a:pt x="143510" y="160020"/>
                  </a:lnTo>
                  <a:lnTo>
                    <a:pt x="152400" y="171450"/>
                  </a:lnTo>
                  <a:lnTo>
                    <a:pt x="161289" y="181609"/>
                  </a:lnTo>
                  <a:lnTo>
                    <a:pt x="168910" y="191770"/>
                  </a:lnTo>
                  <a:lnTo>
                    <a:pt x="177800" y="201929"/>
                  </a:lnTo>
                  <a:lnTo>
                    <a:pt x="24130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003300" y="4292600"/>
              <a:ext cx="88901" cy="203201"/>
            </a:xfrm>
            <a:custGeom>
              <a:avLst/>
              <a:gdLst/>
              <a:ahLst/>
              <a:cxnLst/>
              <a:rect l="0" t="0" r="0" b="0"/>
              <a:pathLst>
                <a:path w="88901" h="203201">
                  <a:moveTo>
                    <a:pt x="88900" y="0"/>
                  </a:moveTo>
                  <a:lnTo>
                    <a:pt x="74930" y="13970"/>
                  </a:lnTo>
                  <a:lnTo>
                    <a:pt x="68580" y="21590"/>
                  </a:lnTo>
                  <a:lnTo>
                    <a:pt x="60960" y="31750"/>
                  </a:lnTo>
                  <a:lnTo>
                    <a:pt x="53339" y="41909"/>
                  </a:lnTo>
                  <a:lnTo>
                    <a:pt x="45719" y="54609"/>
                  </a:lnTo>
                  <a:lnTo>
                    <a:pt x="36830" y="68579"/>
                  </a:lnTo>
                  <a:lnTo>
                    <a:pt x="29210" y="83820"/>
                  </a:lnTo>
                  <a:lnTo>
                    <a:pt x="22860" y="100329"/>
                  </a:lnTo>
                  <a:lnTo>
                    <a:pt x="16510" y="115570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25500" y="40513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41300" y="4838700"/>
            <a:ext cx="1422401" cy="457201"/>
            <a:chOff x="241300" y="4838700"/>
            <a:chExt cx="1422401" cy="457201"/>
          </a:xfrm>
        </p:grpSpPr>
        <p:sp>
          <p:nvSpPr>
            <p:cNvPr id="60" name="Freeform 59"/>
            <p:cNvSpPr/>
            <p:nvPr/>
          </p:nvSpPr>
          <p:spPr>
            <a:xfrm>
              <a:off x="241300" y="4838700"/>
              <a:ext cx="177801" cy="377191"/>
            </a:xfrm>
            <a:custGeom>
              <a:avLst/>
              <a:gdLst/>
              <a:ahLst/>
              <a:cxnLst/>
              <a:rect l="0" t="0" r="0" b="0"/>
              <a:pathLst>
                <a:path w="177801" h="377191">
                  <a:moveTo>
                    <a:pt x="0" y="63500"/>
                  </a:moveTo>
                  <a:lnTo>
                    <a:pt x="0" y="90170"/>
                  </a:lnTo>
                  <a:lnTo>
                    <a:pt x="1270" y="102870"/>
                  </a:lnTo>
                  <a:lnTo>
                    <a:pt x="3809" y="115570"/>
                  </a:lnTo>
                  <a:lnTo>
                    <a:pt x="6350" y="127000"/>
                  </a:lnTo>
                  <a:lnTo>
                    <a:pt x="10159" y="139700"/>
                  </a:lnTo>
                  <a:lnTo>
                    <a:pt x="17779" y="165100"/>
                  </a:lnTo>
                  <a:lnTo>
                    <a:pt x="22859" y="180340"/>
                  </a:lnTo>
                  <a:lnTo>
                    <a:pt x="36829" y="217170"/>
                  </a:lnTo>
                  <a:lnTo>
                    <a:pt x="44450" y="232409"/>
                  </a:lnTo>
                  <a:lnTo>
                    <a:pt x="52070" y="245109"/>
                  </a:lnTo>
                  <a:lnTo>
                    <a:pt x="59690" y="256540"/>
                  </a:lnTo>
                  <a:lnTo>
                    <a:pt x="67309" y="267970"/>
                  </a:lnTo>
                  <a:lnTo>
                    <a:pt x="72390" y="280670"/>
                  </a:lnTo>
                  <a:lnTo>
                    <a:pt x="78740" y="293370"/>
                  </a:lnTo>
                  <a:lnTo>
                    <a:pt x="91440" y="321309"/>
                  </a:lnTo>
                  <a:lnTo>
                    <a:pt x="99059" y="336550"/>
                  </a:lnTo>
                  <a:lnTo>
                    <a:pt x="106679" y="350520"/>
                  </a:lnTo>
                  <a:lnTo>
                    <a:pt x="115570" y="361950"/>
                  </a:lnTo>
                  <a:lnTo>
                    <a:pt x="123190" y="372109"/>
                  </a:lnTo>
                  <a:lnTo>
                    <a:pt x="132079" y="377190"/>
                  </a:lnTo>
                  <a:lnTo>
                    <a:pt x="139700" y="377190"/>
                  </a:lnTo>
                  <a:lnTo>
                    <a:pt x="148590" y="373379"/>
                  </a:lnTo>
                  <a:lnTo>
                    <a:pt x="153670" y="367029"/>
                  </a:lnTo>
                  <a:lnTo>
                    <a:pt x="157479" y="355600"/>
                  </a:lnTo>
                  <a:lnTo>
                    <a:pt x="160020" y="342900"/>
                  </a:lnTo>
                  <a:lnTo>
                    <a:pt x="161290" y="326390"/>
                  </a:lnTo>
                  <a:lnTo>
                    <a:pt x="162559" y="306070"/>
                  </a:lnTo>
                  <a:lnTo>
                    <a:pt x="163829" y="261620"/>
                  </a:lnTo>
                  <a:lnTo>
                    <a:pt x="165100" y="138429"/>
                  </a:lnTo>
                  <a:lnTo>
                    <a:pt x="166369" y="116840"/>
                  </a:lnTo>
                  <a:lnTo>
                    <a:pt x="168909" y="9652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69900" y="4982209"/>
              <a:ext cx="127001" cy="228601"/>
            </a:xfrm>
            <a:custGeom>
              <a:avLst/>
              <a:gdLst/>
              <a:ahLst/>
              <a:cxnLst/>
              <a:rect l="0" t="0" r="0" b="0"/>
              <a:pathLst>
                <a:path w="127001" h="228601">
                  <a:moveTo>
                    <a:pt x="0" y="110491"/>
                  </a:moveTo>
                  <a:lnTo>
                    <a:pt x="13969" y="96520"/>
                  </a:lnTo>
                  <a:lnTo>
                    <a:pt x="20319" y="88900"/>
                  </a:lnTo>
                  <a:lnTo>
                    <a:pt x="27940" y="78741"/>
                  </a:lnTo>
                  <a:lnTo>
                    <a:pt x="35559" y="68581"/>
                  </a:lnTo>
                  <a:lnTo>
                    <a:pt x="41909" y="57150"/>
                  </a:lnTo>
                  <a:lnTo>
                    <a:pt x="48259" y="45720"/>
                  </a:lnTo>
                  <a:lnTo>
                    <a:pt x="53340" y="33020"/>
                  </a:lnTo>
                  <a:lnTo>
                    <a:pt x="53340" y="21591"/>
                  </a:lnTo>
                  <a:lnTo>
                    <a:pt x="50800" y="12700"/>
                  </a:lnTo>
                  <a:lnTo>
                    <a:pt x="46990" y="2541"/>
                  </a:lnTo>
                  <a:lnTo>
                    <a:pt x="40640" y="0"/>
                  </a:lnTo>
                  <a:lnTo>
                    <a:pt x="34290" y="3811"/>
                  </a:lnTo>
                  <a:lnTo>
                    <a:pt x="26669" y="8891"/>
                  </a:lnTo>
                  <a:lnTo>
                    <a:pt x="22859" y="19050"/>
                  </a:lnTo>
                  <a:lnTo>
                    <a:pt x="19050" y="31750"/>
                  </a:lnTo>
                  <a:lnTo>
                    <a:pt x="16509" y="44450"/>
                  </a:lnTo>
                  <a:lnTo>
                    <a:pt x="15240" y="60961"/>
                  </a:lnTo>
                  <a:lnTo>
                    <a:pt x="15240" y="78741"/>
                  </a:lnTo>
                  <a:lnTo>
                    <a:pt x="13969" y="97791"/>
                  </a:lnTo>
                  <a:lnTo>
                    <a:pt x="15240" y="114300"/>
                  </a:lnTo>
                  <a:lnTo>
                    <a:pt x="16509" y="130811"/>
                  </a:lnTo>
                  <a:lnTo>
                    <a:pt x="20319" y="144781"/>
                  </a:lnTo>
                  <a:lnTo>
                    <a:pt x="22859" y="158750"/>
                  </a:lnTo>
                  <a:lnTo>
                    <a:pt x="26669" y="172720"/>
                  </a:lnTo>
                  <a:lnTo>
                    <a:pt x="30480" y="185420"/>
                  </a:lnTo>
                  <a:lnTo>
                    <a:pt x="35559" y="196850"/>
                  </a:lnTo>
                  <a:lnTo>
                    <a:pt x="41909" y="208281"/>
                  </a:lnTo>
                  <a:lnTo>
                    <a:pt x="49530" y="217170"/>
                  </a:lnTo>
                  <a:lnTo>
                    <a:pt x="59690" y="224791"/>
                  </a:lnTo>
                  <a:lnTo>
                    <a:pt x="72390" y="228600"/>
                  </a:lnTo>
                  <a:lnTo>
                    <a:pt x="127000" y="2120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60400" y="5029200"/>
              <a:ext cx="63501" cy="168910"/>
            </a:xfrm>
            <a:custGeom>
              <a:avLst/>
              <a:gdLst/>
              <a:ahLst/>
              <a:cxnLst/>
              <a:rect l="0" t="0" r="0" b="0"/>
              <a:pathLst>
                <a:path w="63501" h="168910">
                  <a:moveTo>
                    <a:pt x="0" y="12700"/>
                  </a:moveTo>
                  <a:lnTo>
                    <a:pt x="0" y="83820"/>
                  </a:lnTo>
                  <a:lnTo>
                    <a:pt x="1269" y="97790"/>
                  </a:lnTo>
                  <a:lnTo>
                    <a:pt x="3809" y="111759"/>
                  </a:lnTo>
                  <a:lnTo>
                    <a:pt x="6350" y="125729"/>
                  </a:lnTo>
                  <a:lnTo>
                    <a:pt x="10159" y="138429"/>
                  </a:lnTo>
                  <a:lnTo>
                    <a:pt x="13969" y="151129"/>
                  </a:lnTo>
                  <a:lnTo>
                    <a:pt x="17780" y="165100"/>
                  </a:lnTo>
                  <a:lnTo>
                    <a:pt x="19050" y="168909"/>
                  </a:lnTo>
                  <a:lnTo>
                    <a:pt x="17780" y="167640"/>
                  </a:lnTo>
                  <a:lnTo>
                    <a:pt x="16509" y="162559"/>
                  </a:lnTo>
                  <a:lnTo>
                    <a:pt x="15240" y="152400"/>
                  </a:lnTo>
                  <a:lnTo>
                    <a:pt x="13969" y="138429"/>
                  </a:lnTo>
                  <a:lnTo>
                    <a:pt x="13969" y="105409"/>
                  </a:lnTo>
                  <a:lnTo>
                    <a:pt x="12700" y="71120"/>
                  </a:lnTo>
                  <a:lnTo>
                    <a:pt x="13969" y="55879"/>
                  </a:lnTo>
                  <a:lnTo>
                    <a:pt x="16509" y="41909"/>
                  </a:ln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87400" y="5054600"/>
              <a:ext cx="97790" cy="165101"/>
            </a:xfrm>
            <a:custGeom>
              <a:avLst/>
              <a:gdLst/>
              <a:ahLst/>
              <a:cxnLst/>
              <a:rect l="0" t="0" r="0" b="0"/>
              <a:pathLst>
                <a:path w="97790" h="165101">
                  <a:moveTo>
                    <a:pt x="0" y="25400"/>
                  </a:moveTo>
                  <a:lnTo>
                    <a:pt x="0" y="52070"/>
                  </a:lnTo>
                  <a:lnTo>
                    <a:pt x="1269" y="66040"/>
                  </a:lnTo>
                  <a:lnTo>
                    <a:pt x="3809" y="81279"/>
                  </a:lnTo>
                  <a:lnTo>
                    <a:pt x="6350" y="96520"/>
                  </a:lnTo>
                  <a:lnTo>
                    <a:pt x="10159" y="110490"/>
                  </a:lnTo>
                  <a:lnTo>
                    <a:pt x="13969" y="124459"/>
                  </a:lnTo>
                  <a:lnTo>
                    <a:pt x="17780" y="138429"/>
                  </a:lnTo>
                  <a:lnTo>
                    <a:pt x="24130" y="148590"/>
                  </a:lnTo>
                  <a:lnTo>
                    <a:pt x="33019" y="157479"/>
                  </a:lnTo>
                  <a:lnTo>
                    <a:pt x="43180" y="163829"/>
                  </a:lnTo>
                  <a:lnTo>
                    <a:pt x="53339" y="165100"/>
                  </a:lnTo>
                  <a:lnTo>
                    <a:pt x="62230" y="163829"/>
                  </a:lnTo>
                  <a:lnTo>
                    <a:pt x="71119" y="160020"/>
                  </a:lnTo>
                  <a:lnTo>
                    <a:pt x="78739" y="152400"/>
                  </a:lnTo>
                  <a:lnTo>
                    <a:pt x="85089" y="140970"/>
                  </a:lnTo>
                  <a:lnTo>
                    <a:pt x="90169" y="128270"/>
                  </a:lnTo>
                  <a:lnTo>
                    <a:pt x="93980" y="113029"/>
                  </a:lnTo>
                  <a:lnTo>
                    <a:pt x="96519" y="97790"/>
                  </a:lnTo>
                  <a:lnTo>
                    <a:pt x="97789" y="82550"/>
                  </a:lnTo>
                  <a:lnTo>
                    <a:pt x="96519" y="67309"/>
                  </a:lnTo>
                  <a:lnTo>
                    <a:pt x="92710" y="53340"/>
                  </a:lnTo>
                  <a:lnTo>
                    <a:pt x="87630" y="39370"/>
                  </a:lnTo>
                  <a:lnTo>
                    <a:pt x="78739" y="29209"/>
                  </a:lnTo>
                  <a:lnTo>
                    <a:pt x="69850" y="21590"/>
                  </a:lnTo>
                  <a:lnTo>
                    <a:pt x="25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977900" y="5060950"/>
              <a:ext cx="127001" cy="158751"/>
            </a:xfrm>
            <a:custGeom>
              <a:avLst/>
              <a:gdLst/>
              <a:ahLst/>
              <a:cxnLst/>
              <a:rect l="0" t="0" r="0" b="0"/>
              <a:pathLst>
                <a:path w="127001" h="158751">
                  <a:moveTo>
                    <a:pt x="0" y="19050"/>
                  </a:moveTo>
                  <a:lnTo>
                    <a:pt x="6350" y="53340"/>
                  </a:lnTo>
                  <a:lnTo>
                    <a:pt x="8889" y="68579"/>
                  </a:lnTo>
                  <a:lnTo>
                    <a:pt x="10160" y="83820"/>
                  </a:lnTo>
                  <a:lnTo>
                    <a:pt x="11430" y="100329"/>
                  </a:lnTo>
                  <a:lnTo>
                    <a:pt x="12700" y="115570"/>
                  </a:lnTo>
                  <a:lnTo>
                    <a:pt x="15239" y="129540"/>
                  </a:lnTo>
                  <a:lnTo>
                    <a:pt x="19050" y="143509"/>
                  </a:lnTo>
                  <a:lnTo>
                    <a:pt x="19050" y="147320"/>
                  </a:lnTo>
                  <a:lnTo>
                    <a:pt x="19050" y="144779"/>
                  </a:lnTo>
                  <a:lnTo>
                    <a:pt x="16510" y="135890"/>
                  </a:lnTo>
                  <a:lnTo>
                    <a:pt x="15239" y="124459"/>
                  </a:lnTo>
                  <a:lnTo>
                    <a:pt x="13969" y="109220"/>
                  </a:lnTo>
                  <a:lnTo>
                    <a:pt x="13969" y="91440"/>
                  </a:lnTo>
                  <a:lnTo>
                    <a:pt x="15239" y="76200"/>
                  </a:lnTo>
                  <a:lnTo>
                    <a:pt x="16510" y="60959"/>
                  </a:lnTo>
                  <a:lnTo>
                    <a:pt x="20319" y="46990"/>
                  </a:lnTo>
                  <a:lnTo>
                    <a:pt x="24130" y="33020"/>
                  </a:lnTo>
                  <a:lnTo>
                    <a:pt x="30480" y="20320"/>
                  </a:lnTo>
                  <a:lnTo>
                    <a:pt x="36830" y="7620"/>
                  </a:lnTo>
                  <a:lnTo>
                    <a:pt x="45719" y="1270"/>
                  </a:lnTo>
                  <a:lnTo>
                    <a:pt x="55880" y="0"/>
                  </a:lnTo>
                  <a:lnTo>
                    <a:pt x="67310" y="2540"/>
                  </a:lnTo>
                  <a:lnTo>
                    <a:pt x="77469" y="8890"/>
                  </a:lnTo>
                  <a:lnTo>
                    <a:pt x="86360" y="19050"/>
                  </a:lnTo>
                  <a:lnTo>
                    <a:pt x="96519" y="31750"/>
                  </a:lnTo>
                  <a:lnTo>
                    <a:pt x="102869" y="45720"/>
                  </a:lnTo>
                  <a:lnTo>
                    <a:pt x="110489" y="60959"/>
                  </a:lnTo>
                  <a:lnTo>
                    <a:pt x="115569" y="76200"/>
                  </a:lnTo>
                  <a:lnTo>
                    <a:pt x="119380" y="92709"/>
                  </a:lnTo>
                  <a:lnTo>
                    <a:pt x="121919" y="109220"/>
                  </a:lnTo>
                  <a:lnTo>
                    <a:pt x="127000" y="158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168400" y="5041900"/>
              <a:ext cx="38101" cy="190501"/>
            </a:xfrm>
            <a:custGeom>
              <a:avLst/>
              <a:gdLst/>
              <a:ahLst/>
              <a:cxnLst/>
              <a:rect l="0" t="0" r="0" b="0"/>
              <a:pathLst>
                <a:path w="38101" h="190501">
                  <a:moveTo>
                    <a:pt x="0" y="0"/>
                  </a:moveTo>
                  <a:lnTo>
                    <a:pt x="6350" y="20320"/>
                  </a:lnTo>
                  <a:lnTo>
                    <a:pt x="8889" y="31750"/>
                  </a:lnTo>
                  <a:lnTo>
                    <a:pt x="10160" y="45720"/>
                  </a:lnTo>
                  <a:lnTo>
                    <a:pt x="11430" y="59690"/>
                  </a:lnTo>
                  <a:lnTo>
                    <a:pt x="12700" y="73659"/>
                  </a:lnTo>
                  <a:lnTo>
                    <a:pt x="15239" y="87629"/>
                  </a:lnTo>
                  <a:lnTo>
                    <a:pt x="19050" y="100329"/>
                  </a:lnTo>
                  <a:lnTo>
                    <a:pt x="22860" y="113029"/>
                  </a:lnTo>
                  <a:lnTo>
                    <a:pt x="26669" y="127000"/>
                  </a:lnTo>
                  <a:lnTo>
                    <a:pt x="3810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291589" y="5077459"/>
              <a:ext cx="118112" cy="167642"/>
            </a:xfrm>
            <a:custGeom>
              <a:avLst/>
              <a:gdLst/>
              <a:ahLst/>
              <a:cxnLst/>
              <a:rect l="0" t="0" r="0" b="0"/>
              <a:pathLst>
                <a:path w="118112" h="167642">
                  <a:moveTo>
                    <a:pt x="92711" y="15241"/>
                  </a:moveTo>
                  <a:lnTo>
                    <a:pt x="78741" y="1270"/>
                  </a:lnTo>
                  <a:lnTo>
                    <a:pt x="71121" y="0"/>
                  </a:lnTo>
                  <a:lnTo>
                    <a:pt x="60961" y="2541"/>
                  </a:lnTo>
                  <a:lnTo>
                    <a:pt x="50800" y="6350"/>
                  </a:lnTo>
                  <a:lnTo>
                    <a:pt x="40641" y="12700"/>
                  </a:lnTo>
                  <a:lnTo>
                    <a:pt x="31750" y="19050"/>
                  </a:lnTo>
                  <a:lnTo>
                    <a:pt x="21591" y="26670"/>
                  </a:lnTo>
                  <a:lnTo>
                    <a:pt x="13971" y="36831"/>
                  </a:lnTo>
                  <a:lnTo>
                    <a:pt x="7621" y="49531"/>
                  </a:lnTo>
                  <a:lnTo>
                    <a:pt x="2541" y="63500"/>
                  </a:lnTo>
                  <a:lnTo>
                    <a:pt x="0" y="77470"/>
                  </a:lnTo>
                  <a:lnTo>
                    <a:pt x="0" y="90170"/>
                  </a:lnTo>
                  <a:lnTo>
                    <a:pt x="1271" y="102870"/>
                  </a:lnTo>
                  <a:lnTo>
                    <a:pt x="6350" y="116841"/>
                  </a:lnTo>
                  <a:lnTo>
                    <a:pt x="13971" y="129541"/>
                  </a:lnTo>
                  <a:lnTo>
                    <a:pt x="22861" y="142241"/>
                  </a:lnTo>
                  <a:lnTo>
                    <a:pt x="35561" y="151131"/>
                  </a:lnTo>
                  <a:lnTo>
                    <a:pt x="48261" y="156211"/>
                  </a:lnTo>
                  <a:lnTo>
                    <a:pt x="118111" y="1676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469389" y="5105400"/>
              <a:ext cx="194312" cy="190501"/>
            </a:xfrm>
            <a:custGeom>
              <a:avLst/>
              <a:gdLst/>
              <a:ahLst/>
              <a:cxnLst/>
              <a:rect l="0" t="0" r="0" b="0"/>
              <a:pathLst>
                <a:path w="194312" h="190501">
                  <a:moveTo>
                    <a:pt x="67311" y="0"/>
                  </a:moveTo>
                  <a:lnTo>
                    <a:pt x="46991" y="6350"/>
                  </a:lnTo>
                  <a:lnTo>
                    <a:pt x="38100" y="13970"/>
                  </a:lnTo>
                  <a:lnTo>
                    <a:pt x="29211" y="25400"/>
                  </a:lnTo>
                  <a:lnTo>
                    <a:pt x="21591" y="38100"/>
                  </a:lnTo>
                  <a:lnTo>
                    <a:pt x="13971" y="50800"/>
                  </a:lnTo>
                  <a:lnTo>
                    <a:pt x="7621" y="63500"/>
                  </a:lnTo>
                  <a:lnTo>
                    <a:pt x="2541" y="762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1271" y="114300"/>
                  </a:lnTo>
                  <a:lnTo>
                    <a:pt x="7621" y="121920"/>
                  </a:lnTo>
                  <a:lnTo>
                    <a:pt x="17780" y="124459"/>
                  </a:lnTo>
                  <a:lnTo>
                    <a:pt x="30480" y="125729"/>
                  </a:lnTo>
                  <a:lnTo>
                    <a:pt x="40641" y="121920"/>
                  </a:lnTo>
                  <a:lnTo>
                    <a:pt x="50800" y="115570"/>
                  </a:lnTo>
                  <a:lnTo>
                    <a:pt x="60961" y="106679"/>
                  </a:lnTo>
                  <a:lnTo>
                    <a:pt x="68580" y="96520"/>
                  </a:lnTo>
                  <a:lnTo>
                    <a:pt x="74930" y="85090"/>
                  </a:lnTo>
                  <a:lnTo>
                    <a:pt x="81280" y="73659"/>
                  </a:lnTo>
                  <a:lnTo>
                    <a:pt x="86361" y="62229"/>
                  </a:lnTo>
                  <a:lnTo>
                    <a:pt x="91441" y="49529"/>
                  </a:lnTo>
                  <a:lnTo>
                    <a:pt x="96521" y="36829"/>
                  </a:lnTo>
                  <a:lnTo>
                    <a:pt x="99061" y="34290"/>
                  </a:lnTo>
                  <a:lnTo>
                    <a:pt x="101600" y="38100"/>
                  </a:lnTo>
                  <a:lnTo>
                    <a:pt x="102871" y="46990"/>
                  </a:lnTo>
                  <a:lnTo>
                    <a:pt x="105411" y="57150"/>
                  </a:lnTo>
                  <a:lnTo>
                    <a:pt x="107950" y="67309"/>
                  </a:lnTo>
                  <a:lnTo>
                    <a:pt x="111761" y="78740"/>
                  </a:lnTo>
                  <a:lnTo>
                    <a:pt x="119380" y="106679"/>
                  </a:lnTo>
                  <a:lnTo>
                    <a:pt x="123191" y="121920"/>
                  </a:lnTo>
                  <a:lnTo>
                    <a:pt x="128271" y="134620"/>
                  </a:lnTo>
                  <a:lnTo>
                    <a:pt x="134621" y="146050"/>
                  </a:lnTo>
                  <a:lnTo>
                    <a:pt x="142241" y="156209"/>
                  </a:lnTo>
                  <a:lnTo>
                    <a:pt x="151130" y="165100"/>
                  </a:lnTo>
                  <a:lnTo>
                    <a:pt x="161290" y="172720"/>
                  </a:lnTo>
                  <a:lnTo>
                    <a:pt x="194311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168400" y="48514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03200" y="5697220"/>
            <a:ext cx="1346201" cy="462281"/>
            <a:chOff x="203200" y="5697220"/>
            <a:chExt cx="1346201" cy="462281"/>
          </a:xfrm>
        </p:grpSpPr>
        <p:sp>
          <p:nvSpPr>
            <p:cNvPr id="70" name="Freeform 69"/>
            <p:cNvSpPr/>
            <p:nvPr/>
          </p:nvSpPr>
          <p:spPr>
            <a:xfrm>
              <a:off x="219709" y="5697220"/>
              <a:ext cx="123192" cy="436881"/>
            </a:xfrm>
            <a:custGeom>
              <a:avLst/>
              <a:gdLst/>
              <a:ahLst/>
              <a:cxnLst/>
              <a:rect l="0" t="0" r="0" b="0"/>
              <a:pathLst>
                <a:path w="123192" h="436881">
                  <a:moveTo>
                    <a:pt x="21591" y="436880"/>
                  </a:moveTo>
                  <a:lnTo>
                    <a:pt x="7620" y="416559"/>
                  </a:lnTo>
                  <a:lnTo>
                    <a:pt x="3811" y="402589"/>
                  </a:lnTo>
                  <a:lnTo>
                    <a:pt x="1270" y="383539"/>
                  </a:lnTo>
                  <a:lnTo>
                    <a:pt x="0" y="363220"/>
                  </a:lnTo>
                  <a:lnTo>
                    <a:pt x="0" y="342900"/>
                  </a:lnTo>
                  <a:lnTo>
                    <a:pt x="1270" y="322580"/>
                  </a:lnTo>
                  <a:lnTo>
                    <a:pt x="3811" y="300989"/>
                  </a:lnTo>
                  <a:lnTo>
                    <a:pt x="7620" y="279400"/>
                  </a:lnTo>
                  <a:lnTo>
                    <a:pt x="13970" y="237489"/>
                  </a:lnTo>
                  <a:lnTo>
                    <a:pt x="16511" y="217170"/>
                  </a:lnTo>
                  <a:lnTo>
                    <a:pt x="17781" y="195580"/>
                  </a:lnTo>
                  <a:lnTo>
                    <a:pt x="19050" y="173989"/>
                  </a:lnTo>
                  <a:lnTo>
                    <a:pt x="21591" y="154939"/>
                  </a:lnTo>
                  <a:lnTo>
                    <a:pt x="24131" y="135889"/>
                  </a:lnTo>
                  <a:lnTo>
                    <a:pt x="27941" y="118109"/>
                  </a:lnTo>
                  <a:lnTo>
                    <a:pt x="31750" y="101600"/>
                  </a:lnTo>
                  <a:lnTo>
                    <a:pt x="35561" y="86359"/>
                  </a:lnTo>
                  <a:lnTo>
                    <a:pt x="39370" y="72389"/>
                  </a:lnTo>
                  <a:lnTo>
                    <a:pt x="46991" y="44450"/>
                  </a:lnTo>
                  <a:lnTo>
                    <a:pt x="50800" y="31750"/>
                  </a:lnTo>
                  <a:lnTo>
                    <a:pt x="57150" y="20320"/>
                  </a:lnTo>
                  <a:lnTo>
                    <a:pt x="63500" y="8889"/>
                  </a:lnTo>
                  <a:lnTo>
                    <a:pt x="71120" y="0"/>
                  </a:lnTo>
                  <a:lnTo>
                    <a:pt x="77470" y="1270"/>
                  </a:lnTo>
                  <a:lnTo>
                    <a:pt x="82550" y="11430"/>
                  </a:lnTo>
                  <a:lnTo>
                    <a:pt x="87631" y="25400"/>
                  </a:lnTo>
                  <a:lnTo>
                    <a:pt x="91441" y="43180"/>
                  </a:lnTo>
                  <a:lnTo>
                    <a:pt x="92711" y="60959"/>
                  </a:lnTo>
                  <a:lnTo>
                    <a:pt x="95250" y="81280"/>
                  </a:lnTo>
                  <a:lnTo>
                    <a:pt x="97791" y="102870"/>
                  </a:lnTo>
                  <a:lnTo>
                    <a:pt x="104141" y="154939"/>
                  </a:lnTo>
                  <a:lnTo>
                    <a:pt x="105411" y="181609"/>
                  </a:lnTo>
                  <a:lnTo>
                    <a:pt x="107950" y="207009"/>
                  </a:lnTo>
                  <a:lnTo>
                    <a:pt x="107950" y="232409"/>
                  </a:lnTo>
                  <a:lnTo>
                    <a:pt x="110491" y="257809"/>
                  </a:lnTo>
                  <a:lnTo>
                    <a:pt x="113031" y="280670"/>
                  </a:lnTo>
                  <a:lnTo>
                    <a:pt x="116841" y="303530"/>
                  </a:lnTo>
                  <a:lnTo>
                    <a:pt x="119381" y="323850"/>
                  </a:lnTo>
                  <a:lnTo>
                    <a:pt x="120650" y="342900"/>
                  </a:lnTo>
                  <a:lnTo>
                    <a:pt x="123191" y="3987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03200" y="5956300"/>
              <a:ext cx="114301" cy="1"/>
            </a:xfrm>
            <a:custGeom>
              <a:avLst/>
              <a:gdLst/>
              <a:ahLst/>
              <a:cxnLst/>
              <a:rect l="0" t="0" r="0" b="0"/>
              <a:pathLst>
                <a:path w="114301" h="1">
                  <a:moveTo>
                    <a:pt x="0" y="0"/>
                  </a:move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44500" y="5740400"/>
              <a:ext cx="12701" cy="342901"/>
            </a:xfrm>
            <a:custGeom>
              <a:avLst/>
              <a:gdLst/>
              <a:ahLst/>
              <a:cxnLst/>
              <a:rect l="0" t="0" r="0" b="0"/>
              <a:pathLst>
                <a:path w="12701" h="342901">
                  <a:moveTo>
                    <a:pt x="12700" y="0"/>
                  </a:moveTo>
                  <a:lnTo>
                    <a:pt x="6350" y="26670"/>
                  </a:lnTo>
                  <a:lnTo>
                    <a:pt x="3809" y="43179"/>
                  </a:lnTo>
                  <a:lnTo>
                    <a:pt x="2540" y="62229"/>
                  </a:lnTo>
                  <a:lnTo>
                    <a:pt x="1269" y="83820"/>
                  </a:lnTo>
                  <a:lnTo>
                    <a:pt x="1269" y="130809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08000" y="5883909"/>
              <a:ext cx="76201" cy="212092"/>
            </a:xfrm>
            <a:custGeom>
              <a:avLst/>
              <a:gdLst/>
              <a:ahLst/>
              <a:cxnLst/>
              <a:rect l="0" t="0" r="0" b="0"/>
              <a:pathLst>
                <a:path w="76201" h="212092">
                  <a:moveTo>
                    <a:pt x="0" y="97791"/>
                  </a:moveTo>
                  <a:lnTo>
                    <a:pt x="26669" y="91441"/>
                  </a:lnTo>
                  <a:lnTo>
                    <a:pt x="36830" y="85091"/>
                  </a:lnTo>
                  <a:lnTo>
                    <a:pt x="44450" y="76200"/>
                  </a:lnTo>
                  <a:lnTo>
                    <a:pt x="50800" y="66041"/>
                  </a:lnTo>
                  <a:lnTo>
                    <a:pt x="53340" y="55881"/>
                  </a:lnTo>
                  <a:lnTo>
                    <a:pt x="53340" y="44450"/>
                  </a:lnTo>
                  <a:lnTo>
                    <a:pt x="53340" y="33020"/>
                  </a:lnTo>
                  <a:lnTo>
                    <a:pt x="49530" y="21591"/>
                  </a:lnTo>
                  <a:lnTo>
                    <a:pt x="44450" y="11431"/>
                  </a:lnTo>
                  <a:lnTo>
                    <a:pt x="38100" y="2541"/>
                  </a:lnTo>
                  <a:lnTo>
                    <a:pt x="31750" y="0"/>
                  </a:lnTo>
                  <a:lnTo>
                    <a:pt x="26669" y="3811"/>
                  </a:lnTo>
                  <a:lnTo>
                    <a:pt x="22859" y="8891"/>
                  </a:lnTo>
                  <a:lnTo>
                    <a:pt x="17780" y="17781"/>
                  </a:lnTo>
                  <a:lnTo>
                    <a:pt x="12700" y="27941"/>
                  </a:lnTo>
                  <a:lnTo>
                    <a:pt x="8890" y="38100"/>
                  </a:lnTo>
                  <a:lnTo>
                    <a:pt x="6350" y="50800"/>
                  </a:lnTo>
                  <a:lnTo>
                    <a:pt x="3809" y="64770"/>
                  </a:lnTo>
                  <a:lnTo>
                    <a:pt x="2540" y="80011"/>
                  </a:lnTo>
                  <a:lnTo>
                    <a:pt x="1269" y="96520"/>
                  </a:lnTo>
                  <a:lnTo>
                    <a:pt x="1269" y="128270"/>
                  </a:lnTo>
                  <a:lnTo>
                    <a:pt x="3809" y="143511"/>
                  </a:lnTo>
                  <a:lnTo>
                    <a:pt x="7619" y="157481"/>
                  </a:lnTo>
                  <a:lnTo>
                    <a:pt x="13969" y="171450"/>
                  </a:lnTo>
                  <a:lnTo>
                    <a:pt x="21590" y="182881"/>
                  </a:lnTo>
                  <a:lnTo>
                    <a:pt x="31750" y="190500"/>
                  </a:lnTo>
                  <a:lnTo>
                    <a:pt x="76200" y="2120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35000" y="5867400"/>
              <a:ext cx="63501" cy="254001"/>
            </a:xfrm>
            <a:custGeom>
              <a:avLst/>
              <a:gdLst/>
              <a:ahLst/>
              <a:cxnLst/>
              <a:rect l="0" t="0" r="0" b="0"/>
              <a:pathLst>
                <a:path w="63501" h="254001">
                  <a:moveTo>
                    <a:pt x="0" y="0"/>
                  </a:moveTo>
                  <a:lnTo>
                    <a:pt x="6350" y="26670"/>
                  </a:lnTo>
                  <a:lnTo>
                    <a:pt x="13969" y="58420"/>
                  </a:lnTo>
                  <a:lnTo>
                    <a:pt x="17780" y="77470"/>
                  </a:lnTo>
                  <a:lnTo>
                    <a:pt x="21590" y="93979"/>
                  </a:lnTo>
                  <a:lnTo>
                    <a:pt x="25400" y="109220"/>
                  </a:lnTo>
                  <a:lnTo>
                    <a:pt x="34290" y="137159"/>
                  </a:lnTo>
                  <a:lnTo>
                    <a:pt x="41909" y="163829"/>
                  </a:lnTo>
                  <a:lnTo>
                    <a:pt x="46990" y="179070"/>
                  </a:lnTo>
                  <a:lnTo>
                    <a:pt x="50800" y="194309"/>
                  </a:lnTo>
                  <a:lnTo>
                    <a:pt x="63500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22300" y="5880100"/>
              <a:ext cx="101601" cy="254001"/>
            </a:xfrm>
            <a:custGeom>
              <a:avLst/>
              <a:gdLst/>
              <a:ahLst/>
              <a:cxnLst/>
              <a:rect l="0" t="0" r="0" b="0"/>
              <a:pathLst>
                <a:path w="101601" h="254001">
                  <a:moveTo>
                    <a:pt x="101600" y="0"/>
                  </a:moveTo>
                  <a:lnTo>
                    <a:pt x="95250" y="20320"/>
                  </a:lnTo>
                  <a:lnTo>
                    <a:pt x="90169" y="31750"/>
                  </a:lnTo>
                  <a:lnTo>
                    <a:pt x="83819" y="45720"/>
                  </a:lnTo>
                  <a:lnTo>
                    <a:pt x="77469" y="59690"/>
                  </a:lnTo>
                  <a:lnTo>
                    <a:pt x="62230" y="95250"/>
                  </a:lnTo>
                  <a:lnTo>
                    <a:pt x="54609" y="114300"/>
                  </a:lnTo>
                  <a:lnTo>
                    <a:pt x="46990" y="132079"/>
                  </a:lnTo>
                  <a:lnTo>
                    <a:pt x="41909" y="149859"/>
                  </a:lnTo>
                  <a:lnTo>
                    <a:pt x="26669" y="199390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990600" y="5702300"/>
              <a:ext cx="114301" cy="386080"/>
            </a:xfrm>
            <a:custGeom>
              <a:avLst/>
              <a:gdLst/>
              <a:ahLst/>
              <a:cxnLst/>
              <a:rect l="0" t="0" r="0" b="0"/>
              <a:pathLst>
                <a:path w="114301" h="386080">
                  <a:moveTo>
                    <a:pt x="0" y="12700"/>
                  </a:moveTo>
                  <a:lnTo>
                    <a:pt x="0" y="39370"/>
                  </a:lnTo>
                  <a:lnTo>
                    <a:pt x="2539" y="53340"/>
                  </a:lnTo>
                  <a:lnTo>
                    <a:pt x="7619" y="68579"/>
                  </a:lnTo>
                  <a:lnTo>
                    <a:pt x="13969" y="83820"/>
                  </a:lnTo>
                  <a:lnTo>
                    <a:pt x="19050" y="101600"/>
                  </a:lnTo>
                  <a:lnTo>
                    <a:pt x="24130" y="123190"/>
                  </a:lnTo>
                  <a:lnTo>
                    <a:pt x="29210" y="146050"/>
                  </a:lnTo>
                  <a:lnTo>
                    <a:pt x="33019" y="165100"/>
                  </a:lnTo>
                  <a:lnTo>
                    <a:pt x="38100" y="181609"/>
                  </a:lnTo>
                  <a:lnTo>
                    <a:pt x="41910" y="196850"/>
                  </a:lnTo>
                  <a:lnTo>
                    <a:pt x="46989" y="214629"/>
                  </a:lnTo>
                  <a:lnTo>
                    <a:pt x="54610" y="252729"/>
                  </a:lnTo>
                  <a:lnTo>
                    <a:pt x="59689" y="270509"/>
                  </a:lnTo>
                  <a:lnTo>
                    <a:pt x="63500" y="285750"/>
                  </a:lnTo>
                  <a:lnTo>
                    <a:pt x="72389" y="316229"/>
                  </a:lnTo>
                  <a:lnTo>
                    <a:pt x="80010" y="347979"/>
                  </a:lnTo>
                  <a:lnTo>
                    <a:pt x="86360" y="361950"/>
                  </a:lnTo>
                  <a:lnTo>
                    <a:pt x="92710" y="374650"/>
                  </a:lnTo>
                  <a:lnTo>
                    <a:pt x="100330" y="384809"/>
                  </a:lnTo>
                  <a:lnTo>
                    <a:pt x="104139" y="386079"/>
                  </a:lnTo>
                  <a:lnTo>
                    <a:pt x="107950" y="382270"/>
                  </a:lnTo>
                  <a:lnTo>
                    <a:pt x="110489" y="373379"/>
                  </a:lnTo>
                  <a:lnTo>
                    <a:pt x="111760" y="361950"/>
                  </a:lnTo>
                  <a:lnTo>
                    <a:pt x="113030" y="347979"/>
                  </a:lnTo>
                  <a:lnTo>
                    <a:pt x="113030" y="334009"/>
                  </a:lnTo>
                  <a:lnTo>
                    <a:pt x="114300" y="302259"/>
                  </a:lnTo>
                  <a:lnTo>
                    <a:pt x="114300" y="287020"/>
                  </a:lnTo>
                  <a:lnTo>
                    <a:pt x="113030" y="270509"/>
                  </a:lnTo>
                  <a:lnTo>
                    <a:pt x="110489" y="252729"/>
                  </a:lnTo>
                  <a:lnTo>
                    <a:pt x="107950" y="236220"/>
                  </a:lnTo>
                  <a:lnTo>
                    <a:pt x="105410" y="218440"/>
                  </a:lnTo>
                  <a:lnTo>
                    <a:pt x="104139" y="199390"/>
                  </a:lnTo>
                  <a:lnTo>
                    <a:pt x="102869" y="160020"/>
                  </a:lnTo>
                  <a:lnTo>
                    <a:pt x="101600" y="105409"/>
                  </a:lnTo>
                  <a:lnTo>
                    <a:pt x="101600" y="86359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181100" y="60706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181100" y="5957570"/>
              <a:ext cx="101601" cy="165101"/>
            </a:xfrm>
            <a:custGeom>
              <a:avLst/>
              <a:gdLst/>
              <a:ahLst/>
              <a:cxnLst/>
              <a:rect l="0" t="0" r="0" b="0"/>
              <a:pathLst>
                <a:path w="101601" h="165101">
                  <a:moveTo>
                    <a:pt x="0" y="87630"/>
                  </a:moveTo>
                  <a:lnTo>
                    <a:pt x="20319" y="93980"/>
                  </a:lnTo>
                  <a:lnTo>
                    <a:pt x="31750" y="96520"/>
                  </a:lnTo>
                  <a:lnTo>
                    <a:pt x="45719" y="97789"/>
                  </a:lnTo>
                  <a:lnTo>
                    <a:pt x="59689" y="99059"/>
                  </a:lnTo>
                  <a:lnTo>
                    <a:pt x="72389" y="96520"/>
                  </a:lnTo>
                  <a:lnTo>
                    <a:pt x="83819" y="91439"/>
                  </a:lnTo>
                  <a:lnTo>
                    <a:pt x="93980" y="86359"/>
                  </a:lnTo>
                  <a:lnTo>
                    <a:pt x="99060" y="77470"/>
                  </a:lnTo>
                  <a:lnTo>
                    <a:pt x="101600" y="64770"/>
                  </a:lnTo>
                  <a:lnTo>
                    <a:pt x="101600" y="50800"/>
                  </a:lnTo>
                  <a:lnTo>
                    <a:pt x="99060" y="38100"/>
                  </a:lnTo>
                  <a:lnTo>
                    <a:pt x="93980" y="25400"/>
                  </a:lnTo>
                  <a:lnTo>
                    <a:pt x="87630" y="11430"/>
                  </a:lnTo>
                  <a:lnTo>
                    <a:pt x="78739" y="5080"/>
                  </a:lnTo>
                  <a:lnTo>
                    <a:pt x="66039" y="1270"/>
                  </a:lnTo>
                  <a:lnTo>
                    <a:pt x="53339" y="0"/>
                  </a:lnTo>
                  <a:lnTo>
                    <a:pt x="40639" y="3809"/>
                  </a:lnTo>
                  <a:lnTo>
                    <a:pt x="30480" y="10159"/>
                  </a:lnTo>
                  <a:lnTo>
                    <a:pt x="20319" y="19050"/>
                  </a:lnTo>
                  <a:lnTo>
                    <a:pt x="13969" y="30480"/>
                  </a:lnTo>
                  <a:lnTo>
                    <a:pt x="8889" y="44450"/>
                  </a:lnTo>
                  <a:lnTo>
                    <a:pt x="6350" y="58420"/>
                  </a:lnTo>
                  <a:lnTo>
                    <a:pt x="5080" y="72389"/>
                  </a:lnTo>
                  <a:lnTo>
                    <a:pt x="6350" y="86359"/>
                  </a:lnTo>
                  <a:lnTo>
                    <a:pt x="8889" y="99059"/>
                  </a:lnTo>
                  <a:lnTo>
                    <a:pt x="12700" y="111759"/>
                  </a:lnTo>
                  <a:lnTo>
                    <a:pt x="17780" y="125730"/>
                  </a:lnTo>
                  <a:lnTo>
                    <a:pt x="25400" y="138430"/>
                  </a:lnTo>
                  <a:lnTo>
                    <a:pt x="33019" y="148589"/>
                  </a:lnTo>
                  <a:lnTo>
                    <a:pt x="43180" y="156209"/>
                  </a:lnTo>
                  <a:lnTo>
                    <a:pt x="54610" y="162559"/>
                  </a:lnTo>
                  <a:lnTo>
                    <a:pt x="64769" y="165100"/>
                  </a:lnTo>
                  <a:lnTo>
                    <a:pt x="73660" y="162559"/>
                  </a:lnTo>
                  <a:lnTo>
                    <a:pt x="101600" y="1511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351280" y="5943600"/>
              <a:ext cx="109221" cy="215901"/>
            </a:xfrm>
            <a:custGeom>
              <a:avLst/>
              <a:gdLst/>
              <a:ahLst/>
              <a:cxnLst/>
              <a:rect l="0" t="0" r="0" b="0"/>
              <a:pathLst>
                <a:path w="109221" h="215901">
                  <a:moveTo>
                    <a:pt x="7620" y="0"/>
                  </a:moveTo>
                  <a:lnTo>
                    <a:pt x="7620" y="34290"/>
                  </a:lnTo>
                  <a:lnTo>
                    <a:pt x="6350" y="49529"/>
                  </a:lnTo>
                  <a:lnTo>
                    <a:pt x="3809" y="64770"/>
                  </a:lnTo>
                  <a:lnTo>
                    <a:pt x="1270" y="81279"/>
                  </a:lnTo>
                  <a:lnTo>
                    <a:pt x="0" y="97790"/>
                  </a:lnTo>
                  <a:lnTo>
                    <a:pt x="1270" y="114300"/>
                  </a:lnTo>
                  <a:lnTo>
                    <a:pt x="3809" y="132079"/>
                  </a:lnTo>
                  <a:lnTo>
                    <a:pt x="6350" y="147320"/>
                  </a:lnTo>
                  <a:lnTo>
                    <a:pt x="8889" y="161290"/>
                  </a:lnTo>
                  <a:lnTo>
                    <a:pt x="12700" y="175259"/>
                  </a:lnTo>
                  <a:lnTo>
                    <a:pt x="13970" y="180340"/>
                  </a:lnTo>
                  <a:lnTo>
                    <a:pt x="13970" y="179070"/>
                  </a:lnTo>
                  <a:lnTo>
                    <a:pt x="11430" y="175259"/>
                  </a:lnTo>
                  <a:lnTo>
                    <a:pt x="10159" y="166370"/>
                  </a:lnTo>
                  <a:lnTo>
                    <a:pt x="8889" y="154940"/>
                  </a:lnTo>
                  <a:lnTo>
                    <a:pt x="8889" y="140970"/>
                  </a:lnTo>
                  <a:lnTo>
                    <a:pt x="10159" y="127000"/>
                  </a:lnTo>
                  <a:lnTo>
                    <a:pt x="11430" y="110490"/>
                  </a:lnTo>
                  <a:lnTo>
                    <a:pt x="15239" y="95250"/>
                  </a:lnTo>
                  <a:lnTo>
                    <a:pt x="17780" y="80009"/>
                  </a:lnTo>
                  <a:lnTo>
                    <a:pt x="21589" y="66040"/>
                  </a:lnTo>
                  <a:lnTo>
                    <a:pt x="25400" y="52070"/>
                  </a:lnTo>
                  <a:lnTo>
                    <a:pt x="30480" y="40640"/>
                  </a:lnTo>
                  <a:lnTo>
                    <a:pt x="36830" y="30479"/>
                  </a:lnTo>
                  <a:lnTo>
                    <a:pt x="44450" y="20320"/>
                  </a:lnTo>
                  <a:lnTo>
                    <a:pt x="50800" y="17779"/>
                  </a:lnTo>
                  <a:lnTo>
                    <a:pt x="55880" y="20320"/>
                  </a:lnTo>
                  <a:lnTo>
                    <a:pt x="60959" y="26670"/>
                  </a:lnTo>
                  <a:lnTo>
                    <a:pt x="66039" y="34290"/>
                  </a:lnTo>
                  <a:lnTo>
                    <a:pt x="69850" y="44450"/>
                  </a:lnTo>
                  <a:lnTo>
                    <a:pt x="74930" y="54609"/>
                  </a:lnTo>
                  <a:lnTo>
                    <a:pt x="77470" y="67309"/>
                  </a:lnTo>
                  <a:lnTo>
                    <a:pt x="80009" y="81279"/>
                  </a:lnTo>
                  <a:lnTo>
                    <a:pt x="81280" y="96520"/>
                  </a:lnTo>
                  <a:lnTo>
                    <a:pt x="83820" y="110490"/>
                  </a:lnTo>
                  <a:lnTo>
                    <a:pt x="86359" y="124459"/>
                  </a:lnTo>
                  <a:lnTo>
                    <a:pt x="90170" y="138429"/>
                  </a:lnTo>
                  <a:lnTo>
                    <a:pt x="93980" y="151129"/>
                  </a:lnTo>
                  <a:lnTo>
                    <a:pt x="97789" y="165100"/>
                  </a:lnTo>
                  <a:lnTo>
                    <a:pt x="10922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536700" y="612140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12700" y="0"/>
                  </a:move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171700" y="711200"/>
            <a:ext cx="1816101" cy="7543801"/>
            <a:chOff x="2171700" y="711200"/>
            <a:chExt cx="1816101" cy="7543801"/>
          </a:xfrm>
        </p:grpSpPr>
        <p:sp>
          <p:nvSpPr>
            <p:cNvPr id="82" name="Freeform 81"/>
            <p:cNvSpPr/>
            <p:nvPr/>
          </p:nvSpPr>
          <p:spPr>
            <a:xfrm>
              <a:off x="2171700" y="711200"/>
              <a:ext cx="203201" cy="7543801"/>
            </a:xfrm>
            <a:custGeom>
              <a:avLst/>
              <a:gdLst/>
              <a:ahLst/>
              <a:cxnLst/>
              <a:rect l="0" t="0" r="0" b="0"/>
              <a:pathLst>
                <a:path w="203201" h="7543801">
                  <a:moveTo>
                    <a:pt x="63500" y="0"/>
                  </a:moveTo>
                  <a:lnTo>
                    <a:pt x="57150" y="20319"/>
                  </a:lnTo>
                  <a:lnTo>
                    <a:pt x="53339" y="33019"/>
                  </a:lnTo>
                  <a:lnTo>
                    <a:pt x="45720" y="66040"/>
                  </a:lnTo>
                  <a:lnTo>
                    <a:pt x="38100" y="133350"/>
                  </a:lnTo>
                  <a:lnTo>
                    <a:pt x="31750" y="162560"/>
                  </a:lnTo>
                  <a:lnTo>
                    <a:pt x="25400" y="295910"/>
                  </a:lnTo>
                  <a:lnTo>
                    <a:pt x="21589" y="449580"/>
                  </a:lnTo>
                  <a:lnTo>
                    <a:pt x="15239" y="505460"/>
                  </a:lnTo>
                  <a:lnTo>
                    <a:pt x="12700" y="726439"/>
                  </a:lnTo>
                  <a:lnTo>
                    <a:pt x="8889" y="788669"/>
                  </a:lnTo>
                  <a:lnTo>
                    <a:pt x="2539" y="850900"/>
                  </a:lnTo>
                  <a:lnTo>
                    <a:pt x="0" y="1069339"/>
                  </a:lnTo>
                  <a:lnTo>
                    <a:pt x="1270" y="1295400"/>
                  </a:lnTo>
                  <a:lnTo>
                    <a:pt x="6350" y="1339850"/>
                  </a:lnTo>
                  <a:lnTo>
                    <a:pt x="12700" y="1562100"/>
                  </a:lnTo>
                  <a:lnTo>
                    <a:pt x="16510" y="1689100"/>
                  </a:lnTo>
                  <a:lnTo>
                    <a:pt x="22860" y="1765300"/>
                  </a:lnTo>
                  <a:lnTo>
                    <a:pt x="26670" y="1979929"/>
                  </a:lnTo>
                  <a:lnTo>
                    <a:pt x="31750" y="2032000"/>
                  </a:lnTo>
                  <a:lnTo>
                    <a:pt x="38100" y="2256789"/>
                  </a:lnTo>
                  <a:lnTo>
                    <a:pt x="41910" y="2416810"/>
                  </a:lnTo>
                  <a:lnTo>
                    <a:pt x="48260" y="2499360"/>
                  </a:lnTo>
                  <a:lnTo>
                    <a:pt x="54610" y="2664459"/>
                  </a:lnTo>
                  <a:lnTo>
                    <a:pt x="59689" y="2717800"/>
                  </a:lnTo>
                  <a:lnTo>
                    <a:pt x="64770" y="2893059"/>
                  </a:lnTo>
                  <a:lnTo>
                    <a:pt x="72389" y="2988309"/>
                  </a:lnTo>
                  <a:lnTo>
                    <a:pt x="76200" y="3072129"/>
                  </a:lnTo>
                  <a:lnTo>
                    <a:pt x="81279" y="3157220"/>
                  </a:lnTo>
                  <a:lnTo>
                    <a:pt x="78739" y="3183890"/>
                  </a:lnTo>
                  <a:lnTo>
                    <a:pt x="73660" y="3210559"/>
                  </a:lnTo>
                  <a:lnTo>
                    <a:pt x="77470" y="3399790"/>
                  </a:lnTo>
                  <a:lnTo>
                    <a:pt x="82550" y="3453129"/>
                  </a:lnTo>
                  <a:lnTo>
                    <a:pt x="88900" y="3624579"/>
                  </a:lnTo>
                  <a:lnTo>
                    <a:pt x="92710" y="3683000"/>
                  </a:lnTo>
                  <a:lnTo>
                    <a:pt x="97789" y="3742690"/>
                  </a:lnTo>
                  <a:lnTo>
                    <a:pt x="102870" y="3929379"/>
                  </a:lnTo>
                  <a:lnTo>
                    <a:pt x="107950" y="3990340"/>
                  </a:lnTo>
                  <a:lnTo>
                    <a:pt x="115570" y="4050029"/>
                  </a:lnTo>
                  <a:lnTo>
                    <a:pt x="119379" y="4080509"/>
                  </a:lnTo>
                  <a:lnTo>
                    <a:pt x="125729" y="4191000"/>
                  </a:lnTo>
                  <a:lnTo>
                    <a:pt x="127000" y="4423409"/>
                  </a:lnTo>
                  <a:lnTo>
                    <a:pt x="130810" y="4582159"/>
                  </a:lnTo>
                  <a:lnTo>
                    <a:pt x="137160" y="4676140"/>
                  </a:lnTo>
                  <a:lnTo>
                    <a:pt x="142239" y="4776470"/>
                  </a:lnTo>
                  <a:lnTo>
                    <a:pt x="148589" y="4843779"/>
                  </a:lnTo>
                  <a:lnTo>
                    <a:pt x="152400" y="4944109"/>
                  </a:lnTo>
                  <a:lnTo>
                    <a:pt x="158750" y="5012690"/>
                  </a:lnTo>
                  <a:lnTo>
                    <a:pt x="166370" y="5076190"/>
                  </a:lnTo>
                  <a:lnTo>
                    <a:pt x="170179" y="5106670"/>
                  </a:lnTo>
                  <a:lnTo>
                    <a:pt x="180339" y="5257800"/>
                  </a:lnTo>
                  <a:lnTo>
                    <a:pt x="186689" y="5317490"/>
                  </a:lnTo>
                  <a:lnTo>
                    <a:pt x="190500" y="5524500"/>
                  </a:lnTo>
                  <a:lnTo>
                    <a:pt x="190500" y="6032500"/>
                  </a:lnTo>
                  <a:lnTo>
                    <a:pt x="186689" y="6083300"/>
                  </a:lnTo>
                  <a:lnTo>
                    <a:pt x="180339" y="6159500"/>
                  </a:lnTo>
                  <a:lnTo>
                    <a:pt x="175260" y="6231890"/>
                  </a:lnTo>
                  <a:lnTo>
                    <a:pt x="168910" y="6277609"/>
                  </a:lnTo>
                  <a:lnTo>
                    <a:pt x="165100" y="6502400"/>
                  </a:lnTo>
                  <a:lnTo>
                    <a:pt x="166370" y="6731000"/>
                  </a:lnTo>
                  <a:lnTo>
                    <a:pt x="171450" y="6781800"/>
                  </a:lnTo>
                  <a:lnTo>
                    <a:pt x="177800" y="6882130"/>
                  </a:lnTo>
                  <a:lnTo>
                    <a:pt x="184150" y="6927850"/>
                  </a:lnTo>
                  <a:lnTo>
                    <a:pt x="190500" y="7067550"/>
                  </a:lnTo>
                  <a:lnTo>
                    <a:pt x="194310" y="7114540"/>
                  </a:lnTo>
                  <a:lnTo>
                    <a:pt x="199389" y="7162800"/>
                  </a:lnTo>
                  <a:lnTo>
                    <a:pt x="203200" y="7388859"/>
                  </a:lnTo>
                  <a:lnTo>
                    <a:pt x="203200" y="7543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628900" y="927100"/>
              <a:ext cx="12701" cy="304801"/>
            </a:xfrm>
            <a:custGeom>
              <a:avLst/>
              <a:gdLst/>
              <a:ahLst/>
              <a:cxnLst/>
              <a:rect l="0" t="0" r="0" b="0"/>
              <a:pathLst>
                <a:path w="12701" h="304801">
                  <a:moveTo>
                    <a:pt x="12700" y="0"/>
                  </a:moveTo>
                  <a:lnTo>
                    <a:pt x="6350" y="26669"/>
                  </a:lnTo>
                  <a:lnTo>
                    <a:pt x="5079" y="41910"/>
                  </a:lnTo>
                  <a:lnTo>
                    <a:pt x="6350" y="58419"/>
                  </a:lnTo>
                  <a:lnTo>
                    <a:pt x="8889" y="77469"/>
                  </a:lnTo>
                  <a:lnTo>
                    <a:pt x="10160" y="96519"/>
                  </a:lnTo>
                  <a:lnTo>
                    <a:pt x="11429" y="116839"/>
                  </a:lnTo>
                  <a:lnTo>
                    <a:pt x="11429" y="157480"/>
                  </a:lnTo>
                  <a:lnTo>
                    <a:pt x="12700" y="237489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628900" y="910589"/>
              <a:ext cx="203201" cy="295912"/>
            </a:xfrm>
            <a:custGeom>
              <a:avLst/>
              <a:gdLst/>
              <a:ahLst/>
              <a:cxnLst/>
              <a:rect l="0" t="0" r="0" b="0"/>
              <a:pathLst>
                <a:path w="203201" h="295912">
                  <a:moveTo>
                    <a:pt x="0" y="41911"/>
                  </a:moveTo>
                  <a:lnTo>
                    <a:pt x="13970" y="21591"/>
                  </a:lnTo>
                  <a:lnTo>
                    <a:pt x="21589" y="13971"/>
                  </a:lnTo>
                  <a:lnTo>
                    <a:pt x="31750" y="7621"/>
                  </a:lnTo>
                  <a:lnTo>
                    <a:pt x="41910" y="2541"/>
                  </a:lnTo>
                  <a:lnTo>
                    <a:pt x="53339" y="0"/>
                  </a:lnTo>
                  <a:lnTo>
                    <a:pt x="64770" y="0"/>
                  </a:lnTo>
                  <a:lnTo>
                    <a:pt x="77470" y="1271"/>
                  </a:lnTo>
                  <a:lnTo>
                    <a:pt x="88900" y="6350"/>
                  </a:lnTo>
                  <a:lnTo>
                    <a:pt x="97789" y="13971"/>
                  </a:lnTo>
                  <a:lnTo>
                    <a:pt x="107950" y="22861"/>
                  </a:lnTo>
                  <a:lnTo>
                    <a:pt x="115570" y="35561"/>
                  </a:lnTo>
                  <a:lnTo>
                    <a:pt x="121920" y="48261"/>
                  </a:lnTo>
                  <a:lnTo>
                    <a:pt x="128270" y="63500"/>
                  </a:lnTo>
                  <a:lnTo>
                    <a:pt x="129539" y="76200"/>
                  </a:lnTo>
                  <a:lnTo>
                    <a:pt x="127000" y="87630"/>
                  </a:lnTo>
                  <a:lnTo>
                    <a:pt x="123189" y="97791"/>
                  </a:lnTo>
                  <a:lnTo>
                    <a:pt x="116839" y="106680"/>
                  </a:lnTo>
                  <a:lnTo>
                    <a:pt x="110489" y="116841"/>
                  </a:lnTo>
                  <a:lnTo>
                    <a:pt x="102870" y="125730"/>
                  </a:lnTo>
                  <a:lnTo>
                    <a:pt x="93979" y="133350"/>
                  </a:lnTo>
                  <a:lnTo>
                    <a:pt x="83820" y="139700"/>
                  </a:lnTo>
                  <a:lnTo>
                    <a:pt x="72389" y="144780"/>
                  </a:lnTo>
                  <a:lnTo>
                    <a:pt x="60960" y="149861"/>
                  </a:lnTo>
                  <a:lnTo>
                    <a:pt x="49529" y="154941"/>
                  </a:lnTo>
                  <a:lnTo>
                    <a:pt x="36829" y="160021"/>
                  </a:lnTo>
                  <a:lnTo>
                    <a:pt x="33020" y="161291"/>
                  </a:lnTo>
                  <a:lnTo>
                    <a:pt x="34289" y="161291"/>
                  </a:lnTo>
                  <a:lnTo>
                    <a:pt x="40639" y="160021"/>
                  </a:lnTo>
                  <a:lnTo>
                    <a:pt x="48260" y="160021"/>
                  </a:lnTo>
                  <a:lnTo>
                    <a:pt x="57150" y="161291"/>
                  </a:lnTo>
                  <a:lnTo>
                    <a:pt x="67310" y="163830"/>
                  </a:lnTo>
                  <a:lnTo>
                    <a:pt x="78739" y="168911"/>
                  </a:lnTo>
                  <a:lnTo>
                    <a:pt x="91439" y="173991"/>
                  </a:lnTo>
                  <a:lnTo>
                    <a:pt x="102870" y="180341"/>
                  </a:lnTo>
                  <a:lnTo>
                    <a:pt x="114300" y="187961"/>
                  </a:lnTo>
                  <a:lnTo>
                    <a:pt x="123189" y="195580"/>
                  </a:lnTo>
                  <a:lnTo>
                    <a:pt x="133350" y="203200"/>
                  </a:lnTo>
                  <a:lnTo>
                    <a:pt x="142239" y="212091"/>
                  </a:lnTo>
                  <a:lnTo>
                    <a:pt x="160020" y="228600"/>
                  </a:lnTo>
                  <a:lnTo>
                    <a:pt x="167639" y="238761"/>
                  </a:lnTo>
                  <a:lnTo>
                    <a:pt x="173989" y="248921"/>
                  </a:lnTo>
                  <a:lnTo>
                    <a:pt x="203200" y="295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895600" y="1041400"/>
              <a:ext cx="97790" cy="187961"/>
            </a:xfrm>
            <a:custGeom>
              <a:avLst/>
              <a:gdLst/>
              <a:ahLst/>
              <a:cxnLst/>
              <a:rect l="0" t="0" r="0" b="0"/>
              <a:pathLst>
                <a:path w="97790" h="187961">
                  <a:moveTo>
                    <a:pt x="12700" y="0"/>
                  </a:moveTo>
                  <a:lnTo>
                    <a:pt x="6350" y="26669"/>
                  </a:lnTo>
                  <a:lnTo>
                    <a:pt x="3810" y="40639"/>
                  </a:lnTo>
                  <a:lnTo>
                    <a:pt x="2539" y="55880"/>
                  </a:lnTo>
                  <a:lnTo>
                    <a:pt x="1270" y="71119"/>
                  </a:lnTo>
                  <a:lnTo>
                    <a:pt x="1270" y="106680"/>
                  </a:lnTo>
                  <a:lnTo>
                    <a:pt x="0" y="125730"/>
                  </a:lnTo>
                  <a:lnTo>
                    <a:pt x="1270" y="143510"/>
                  </a:lnTo>
                  <a:lnTo>
                    <a:pt x="3810" y="158750"/>
                  </a:lnTo>
                  <a:lnTo>
                    <a:pt x="6350" y="173989"/>
                  </a:lnTo>
                  <a:lnTo>
                    <a:pt x="13970" y="181610"/>
                  </a:lnTo>
                  <a:lnTo>
                    <a:pt x="25400" y="186689"/>
                  </a:lnTo>
                  <a:lnTo>
                    <a:pt x="38100" y="187960"/>
                  </a:lnTo>
                  <a:lnTo>
                    <a:pt x="49529" y="184150"/>
                  </a:lnTo>
                  <a:lnTo>
                    <a:pt x="59689" y="177800"/>
                  </a:lnTo>
                  <a:lnTo>
                    <a:pt x="69850" y="168910"/>
                  </a:lnTo>
                  <a:lnTo>
                    <a:pt x="77470" y="158750"/>
                  </a:lnTo>
                  <a:lnTo>
                    <a:pt x="83820" y="144780"/>
                  </a:lnTo>
                  <a:lnTo>
                    <a:pt x="90170" y="130810"/>
                  </a:lnTo>
                  <a:lnTo>
                    <a:pt x="93979" y="114300"/>
                  </a:lnTo>
                  <a:lnTo>
                    <a:pt x="96520" y="95250"/>
                  </a:lnTo>
                  <a:lnTo>
                    <a:pt x="97789" y="76200"/>
                  </a:lnTo>
                  <a:lnTo>
                    <a:pt x="96520" y="60960"/>
                  </a:lnTo>
                  <a:lnTo>
                    <a:pt x="92710" y="46989"/>
                  </a:lnTo>
                  <a:lnTo>
                    <a:pt x="762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086100" y="1041400"/>
              <a:ext cx="241301" cy="166370"/>
            </a:xfrm>
            <a:custGeom>
              <a:avLst/>
              <a:gdLst/>
              <a:ahLst/>
              <a:cxnLst/>
              <a:rect l="0" t="0" r="0" b="0"/>
              <a:pathLst>
                <a:path w="241301" h="166370">
                  <a:moveTo>
                    <a:pt x="0" y="12700"/>
                  </a:moveTo>
                  <a:lnTo>
                    <a:pt x="6350" y="33019"/>
                  </a:lnTo>
                  <a:lnTo>
                    <a:pt x="11429" y="44450"/>
                  </a:lnTo>
                  <a:lnTo>
                    <a:pt x="17779" y="58419"/>
                  </a:lnTo>
                  <a:lnTo>
                    <a:pt x="24129" y="72389"/>
                  </a:lnTo>
                  <a:lnTo>
                    <a:pt x="29210" y="87630"/>
                  </a:lnTo>
                  <a:lnTo>
                    <a:pt x="31750" y="104139"/>
                  </a:lnTo>
                  <a:lnTo>
                    <a:pt x="34289" y="119380"/>
                  </a:lnTo>
                  <a:lnTo>
                    <a:pt x="36829" y="134619"/>
                  </a:lnTo>
                  <a:lnTo>
                    <a:pt x="40639" y="149860"/>
                  </a:lnTo>
                  <a:lnTo>
                    <a:pt x="43179" y="162560"/>
                  </a:lnTo>
                  <a:lnTo>
                    <a:pt x="48260" y="166369"/>
                  </a:lnTo>
                  <a:lnTo>
                    <a:pt x="54610" y="163830"/>
                  </a:lnTo>
                  <a:lnTo>
                    <a:pt x="62229" y="154939"/>
                  </a:lnTo>
                  <a:lnTo>
                    <a:pt x="67310" y="142239"/>
                  </a:lnTo>
                  <a:lnTo>
                    <a:pt x="69850" y="124460"/>
                  </a:lnTo>
                  <a:lnTo>
                    <a:pt x="72389" y="104139"/>
                  </a:lnTo>
                  <a:lnTo>
                    <a:pt x="74929" y="86360"/>
                  </a:lnTo>
                  <a:lnTo>
                    <a:pt x="78739" y="69850"/>
                  </a:lnTo>
                  <a:lnTo>
                    <a:pt x="81279" y="54610"/>
                  </a:lnTo>
                  <a:lnTo>
                    <a:pt x="86360" y="41910"/>
                  </a:lnTo>
                  <a:lnTo>
                    <a:pt x="92710" y="31750"/>
                  </a:lnTo>
                  <a:lnTo>
                    <a:pt x="100329" y="20319"/>
                  </a:lnTo>
                  <a:lnTo>
                    <a:pt x="107950" y="17780"/>
                  </a:lnTo>
                  <a:lnTo>
                    <a:pt x="115570" y="20319"/>
                  </a:lnTo>
                  <a:lnTo>
                    <a:pt x="123189" y="26669"/>
                  </a:lnTo>
                  <a:lnTo>
                    <a:pt x="130810" y="34289"/>
                  </a:lnTo>
                  <a:lnTo>
                    <a:pt x="135889" y="44450"/>
                  </a:lnTo>
                  <a:lnTo>
                    <a:pt x="162560" y="96519"/>
                  </a:lnTo>
                  <a:lnTo>
                    <a:pt x="168909" y="111760"/>
                  </a:lnTo>
                  <a:lnTo>
                    <a:pt x="175259" y="124460"/>
                  </a:lnTo>
                  <a:lnTo>
                    <a:pt x="180340" y="138430"/>
                  </a:lnTo>
                  <a:lnTo>
                    <a:pt x="186690" y="144780"/>
                  </a:lnTo>
                  <a:lnTo>
                    <a:pt x="193040" y="146050"/>
                  </a:lnTo>
                  <a:lnTo>
                    <a:pt x="200659" y="143510"/>
                  </a:lnTo>
                  <a:lnTo>
                    <a:pt x="205740" y="135889"/>
                  </a:lnTo>
                  <a:lnTo>
                    <a:pt x="209550" y="123189"/>
                  </a:lnTo>
                  <a:lnTo>
                    <a:pt x="210820" y="106680"/>
                  </a:lnTo>
                  <a:lnTo>
                    <a:pt x="214629" y="92710"/>
                  </a:lnTo>
                  <a:lnTo>
                    <a:pt x="217170" y="78739"/>
                  </a:lnTo>
                  <a:lnTo>
                    <a:pt x="220979" y="64769"/>
                  </a:lnTo>
                  <a:lnTo>
                    <a:pt x="228600" y="39369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505200" y="943610"/>
              <a:ext cx="203201" cy="250191"/>
            </a:xfrm>
            <a:custGeom>
              <a:avLst/>
              <a:gdLst/>
              <a:ahLst/>
              <a:cxnLst/>
              <a:rect l="0" t="0" r="0" b="0"/>
              <a:pathLst>
                <a:path w="203201" h="250191">
                  <a:moveTo>
                    <a:pt x="0" y="46990"/>
                  </a:moveTo>
                  <a:lnTo>
                    <a:pt x="6350" y="26670"/>
                  </a:lnTo>
                  <a:lnTo>
                    <a:pt x="12700" y="19050"/>
                  </a:lnTo>
                  <a:lnTo>
                    <a:pt x="21590" y="12700"/>
                  </a:lnTo>
                  <a:lnTo>
                    <a:pt x="31750" y="7620"/>
                  </a:lnTo>
                  <a:lnTo>
                    <a:pt x="43179" y="3809"/>
                  </a:lnTo>
                  <a:lnTo>
                    <a:pt x="57150" y="1270"/>
                  </a:lnTo>
                  <a:lnTo>
                    <a:pt x="72390" y="0"/>
                  </a:lnTo>
                  <a:lnTo>
                    <a:pt x="85090" y="1270"/>
                  </a:lnTo>
                  <a:lnTo>
                    <a:pt x="96520" y="5079"/>
                  </a:lnTo>
                  <a:lnTo>
                    <a:pt x="106679" y="10159"/>
                  </a:lnTo>
                  <a:lnTo>
                    <a:pt x="115570" y="16509"/>
                  </a:lnTo>
                  <a:lnTo>
                    <a:pt x="125729" y="24129"/>
                  </a:lnTo>
                  <a:lnTo>
                    <a:pt x="134620" y="31750"/>
                  </a:lnTo>
                  <a:lnTo>
                    <a:pt x="140970" y="41909"/>
                  </a:lnTo>
                  <a:lnTo>
                    <a:pt x="144779" y="55879"/>
                  </a:lnTo>
                  <a:lnTo>
                    <a:pt x="147320" y="69850"/>
                  </a:lnTo>
                  <a:lnTo>
                    <a:pt x="146050" y="82550"/>
                  </a:lnTo>
                  <a:lnTo>
                    <a:pt x="142240" y="96520"/>
                  </a:lnTo>
                  <a:lnTo>
                    <a:pt x="137159" y="109220"/>
                  </a:lnTo>
                  <a:lnTo>
                    <a:pt x="130809" y="124459"/>
                  </a:lnTo>
                  <a:lnTo>
                    <a:pt x="116840" y="154940"/>
                  </a:lnTo>
                  <a:lnTo>
                    <a:pt x="107950" y="170179"/>
                  </a:lnTo>
                  <a:lnTo>
                    <a:pt x="96520" y="184150"/>
                  </a:lnTo>
                  <a:lnTo>
                    <a:pt x="86359" y="198120"/>
                  </a:lnTo>
                  <a:lnTo>
                    <a:pt x="74929" y="209550"/>
                  </a:lnTo>
                  <a:lnTo>
                    <a:pt x="66040" y="219709"/>
                  </a:lnTo>
                  <a:lnTo>
                    <a:pt x="57150" y="229870"/>
                  </a:lnTo>
                  <a:lnTo>
                    <a:pt x="54609" y="234950"/>
                  </a:lnTo>
                  <a:lnTo>
                    <a:pt x="57150" y="237490"/>
                  </a:lnTo>
                  <a:lnTo>
                    <a:pt x="106679" y="237490"/>
                  </a:lnTo>
                  <a:lnTo>
                    <a:pt x="121920" y="238759"/>
                  </a:lnTo>
                  <a:lnTo>
                    <a:pt x="135890" y="241300"/>
                  </a:lnTo>
                  <a:lnTo>
                    <a:pt x="203200" y="2501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476500" y="1320800"/>
              <a:ext cx="1511301" cy="25401"/>
            </a:xfrm>
            <a:custGeom>
              <a:avLst/>
              <a:gdLst/>
              <a:ahLst/>
              <a:cxnLst/>
              <a:rect l="0" t="0" r="0" b="0"/>
              <a:pathLst>
                <a:path w="1511301" h="25401">
                  <a:moveTo>
                    <a:pt x="0" y="25400"/>
                  </a:moveTo>
                  <a:lnTo>
                    <a:pt x="285750" y="25400"/>
                  </a:lnTo>
                  <a:lnTo>
                    <a:pt x="309879" y="24130"/>
                  </a:lnTo>
                  <a:lnTo>
                    <a:pt x="332739" y="21589"/>
                  </a:lnTo>
                  <a:lnTo>
                    <a:pt x="353060" y="19050"/>
                  </a:lnTo>
                  <a:lnTo>
                    <a:pt x="377189" y="16510"/>
                  </a:lnTo>
                  <a:lnTo>
                    <a:pt x="405129" y="15239"/>
                  </a:lnTo>
                  <a:lnTo>
                    <a:pt x="483870" y="13969"/>
                  </a:lnTo>
                  <a:lnTo>
                    <a:pt x="664210" y="12700"/>
                  </a:lnTo>
                  <a:lnTo>
                    <a:pt x="681989" y="11430"/>
                  </a:lnTo>
                  <a:lnTo>
                    <a:pt x="698500" y="8889"/>
                  </a:lnTo>
                  <a:lnTo>
                    <a:pt x="715010" y="6350"/>
                  </a:lnTo>
                  <a:lnTo>
                    <a:pt x="732789" y="3810"/>
                  </a:lnTo>
                  <a:lnTo>
                    <a:pt x="749300" y="2539"/>
                  </a:lnTo>
                  <a:lnTo>
                    <a:pt x="765810" y="1269"/>
                  </a:lnTo>
                  <a:lnTo>
                    <a:pt x="800100" y="1269"/>
                  </a:lnTo>
                  <a:lnTo>
                    <a:pt x="913129" y="0"/>
                  </a:lnTo>
                  <a:lnTo>
                    <a:pt x="1511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565400" y="1695450"/>
              <a:ext cx="165101" cy="361951"/>
            </a:xfrm>
            <a:custGeom>
              <a:avLst/>
              <a:gdLst/>
              <a:ahLst/>
              <a:cxnLst/>
              <a:rect l="0" t="0" r="0" b="0"/>
              <a:pathLst>
                <a:path w="165101" h="361951">
                  <a:moveTo>
                    <a:pt x="0" y="361950"/>
                  </a:moveTo>
                  <a:lnTo>
                    <a:pt x="17779" y="273050"/>
                  </a:lnTo>
                  <a:lnTo>
                    <a:pt x="21589" y="256539"/>
                  </a:lnTo>
                  <a:lnTo>
                    <a:pt x="25400" y="241300"/>
                  </a:lnTo>
                  <a:lnTo>
                    <a:pt x="30479" y="226060"/>
                  </a:lnTo>
                  <a:lnTo>
                    <a:pt x="34289" y="208279"/>
                  </a:lnTo>
                  <a:lnTo>
                    <a:pt x="41910" y="165100"/>
                  </a:lnTo>
                  <a:lnTo>
                    <a:pt x="48260" y="143510"/>
                  </a:lnTo>
                  <a:lnTo>
                    <a:pt x="54610" y="121920"/>
                  </a:lnTo>
                  <a:lnTo>
                    <a:pt x="92710" y="7620"/>
                  </a:lnTo>
                  <a:lnTo>
                    <a:pt x="99060" y="1270"/>
                  </a:lnTo>
                  <a:lnTo>
                    <a:pt x="105410" y="0"/>
                  </a:lnTo>
                  <a:lnTo>
                    <a:pt x="113029" y="2539"/>
                  </a:lnTo>
                  <a:lnTo>
                    <a:pt x="118110" y="10160"/>
                  </a:lnTo>
                  <a:lnTo>
                    <a:pt x="124460" y="22860"/>
                  </a:lnTo>
                  <a:lnTo>
                    <a:pt x="129539" y="39370"/>
                  </a:lnTo>
                  <a:lnTo>
                    <a:pt x="134620" y="55879"/>
                  </a:lnTo>
                  <a:lnTo>
                    <a:pt x="138429" y="74929"/>
                  </a:lnTo>
                  <a:lnTo>
                    <a:pt x="143510" y="93979"/>
                  </a:lnTo>
                  <a:lnTo>
                    <a:pt x="146050" y="115570"/>
                  </a:lnTo>
                  <a:lnTo>
                    <a:pt x="148589" y="138429"/>
                  </a:lnTo>
                  <a:lnTo>
                    <a:pt x="149860" y="162560"/>
                  </a:lnTo>
                  <a:lnTo>
                    <a:pt x="152400" y="184150"/>
                  </a:lnTo>
                  <a:lnTo>
                    <a:pt x="154939" y="203200"/>
                  </a:lnTo>
                  <a:lnTo>
                    <a:pt x="165100" y="285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603500" y="1892300"/>
              <a:ext cx="114301" cy="12701"/>
            </a:xfrm>
            <a:custGeom>
              <a:avLst/>
              <a:gdLst/>
              <a:ahLst/>
              <a:cxnLst/>
              <a:rect l="0" t="0" r="0" b="0"/>
              <a:pathLst>
                <a:path w="114301" h="12701">
                  <a:moveTo>
                    <a:pt x="0" y="0"/>
                  </a:moveTo>
                  <a:lnTo>
                    <a:pt x="34289" y="6350"/>
                  </a:lnTo>
                  <a:lnTo>
                    <a:pt x="49529" y="8889"/>
                  </a:lnTo>
                  <a:lnTo>
                    <a:pt x="64770" y="10160"/>
                  </a:lnTo>
                  <a:lnTo>
                    <a:pt x="1143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819400" y="1841500"/>
              <a:ext cx="114301" cy="135890"/>
            </a:xfrm>
            <a:custGeom>
              <a:avLst/>
              <a:gdLst/>
              <a:ahLst/>
              <a:cxnLst/>
              <a:rect l="0" t="0" r="0" b="0"/>
              <a:pathLst>
                <a:path w="114301" h="135890">
                  <a:moveTo>
                    <a:pt x="0" y="0"/>
                  </a:moveTo>
                  <a:lnTo>
                    <a:pt x="6350" y="34289"/>
                  </a:lnTo>
                  <a:lnTo>
                    <a:pt x="8889" y="49529"/>
                  </a:lnTo>
                  <a:lnTo>
                    <a:pt x="10160" y="64770"/>
                  </a:lnTo>
                  <a:lnTo>
                    <a:pt x="11429" y="81279"/>
                  </a:lnTo>
                  <a:lnTo>
                    <a:pt x="11429" y="114300"/>
                  </a:lnTo>
                  <a:lnTo>
                    <a:pt x="12700" y="132079"/>
                  </a:lnTo>
                  <a:lnTo>
                    <a:pt x="12700" y="135889"/>
                  </a:lnTo>
                  <a:lnTo>
                    <a:pt x="12700" y="130810"/>
                  </a:lnTo>
                  <a:lnTo>
                    <a:pt x="12700" y="121920"/>
                  </a:lnTo>
                  <a:lnTo>
                    <a:pt x="13970" y="109220"/>
                  </a:lnTo>
                  <a:lnTo>
                    <a:pt x="16510" y="95250"/>
                  </a:lnTo>
                  <a:lnTo>
                    <a:pt x="19050" y="80010"/>
                  </a:lnTo>
                  <a:lnTo>
                    <a:pt x="26670" y="49529"/>
                  </a:lnTo>
                  <a:lnTo>
                    <a:pt x="30479" y="33020"/>
                  </a:lnTo>
                  <a:lnTo>
                    <a:pt x="36829" y="20320"/>
                  </a:lnTo>
                  <a:lnTo>
                    <a:pt x="45720" y="10160"/>
                  </a:lnTo>
                  <a:lnTo>
                    <a:pt x="55879" y="2539"/>
                  </a:lnTo>
                  <a:lnTo>
                    <a:pt x="66039" y="0"/>
                  </a:lnTo>
                  <a:lnTo>
                    <a:pt x="74929" y="1270"/>
                  </a:lnTo>
                  <a:lnTo>
                    <a:pt x="83820" y="5079"/>
                  </a:lnTo>
                  <a:lnTo>
                    <a:pt x="91439" y="13970"/>
                  </a:lnTo>
                  <a:lnTo>
                    <a:pt x="97789" y="24129"/>
                  </a:lnTo>
                  <a:lnTo>
                    <a:pt x="102870" y="38100"/>
                  </a:lnTo>
                  <a:lnTo>
                    <a:pt x="106679" y="53339"/>
                  </a:lnTo>
                  <a:lnTo>
                    <a:pt x="109220" y="71120"/>
                  </a:lnTo>
                  <a:lnTo>
                    <a:pt x="114300" y="127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006089" y="1704339"/>
              <a:ext cx="143512" cy="288291"/>
            </a:xfrm>
            <a:custGeom>
              <a:avLst/>
              <a:gdLst/>
              <a:ahLst/>
              <a:cxnLst/>
              <a:rect l="0" t="0" r="0" b="0"/>
              <a:pathLst>
                <a:path w="143512" h="288291">
                  <a:moveTo>
                    <a:pt x="105411" y="162561"/>
                  </a:moveTo>
                  <a:lnTo>
                    <a:pt x="85090" y="156211"/>
                  </a:lnTo>
                  <a:lnTo>
                    <a:pt x="74931" y="156211"/>
                  </a:lnTo>
                  <a:lnTo>
                    <a:pt x="63500" y="160021"/>
                  </a:lnTo>
                  <a:lnTo>
                    <a:pt x="52071" y="165100"/>
                  </a:lnTo>
                  <a:lnTo>
                    <a:pt x="41911" y="173990"/>
                  </a:lnTo>
                  <a:lnTo>
                    <a:pt x="31750" y="185421"/>
                  </a:lnTo>
                  <a:lnTo>
                    <a:pt x="22861" y="199390"/>
                  </a:lnTo>
                  <a:lnTo>
                    <a:pt x="15240" y="212090"/>
                  </a:lnTo>
                  <a:lnTo>
                    <a:pt x="8890" y="224790"/>
                  </a:lnTo>
                  <a:lnTo>
                    <a:pt x="2540" y="238761"/>
                  </a:lnTo>
                  <a:lnTo>
                    <a:pt x="0" y="251461"/>
                  </a:lnTo>
                  <a:lnTo>
                    <a:pt x="0" y="264161"/>
                  </a:lnTo>
                  <a:lnTo>
                    <a:pt x="1271" y="276861"/>
                  </a:lnTo>
                  <a:lnTo>
                    <a:pt x="7621" y="283211"/>
                  </a:lnTo>
                  <a:lnTo>
                    <a:pt x="17781" y="287021"/>
                  </a:lnTo>
                  <a:lnTo>
                    <a:pt x="30481" y="288290"/>
                  </a:lnTo>
                  <a:lnTo>
                    <a:pt x="39371" y="281940"/>
                  </a:lnTo>
                  <a:lnTo>
                    <a:pt x="46990" y="270511"/>
                  </a:lnTo>
                  <a:lnTo>
                    <a:pt x="54611" y="255271"/>
                  </a:lnTo>
                  <a:lnTo>
                    <a:pt x="68581" y="219711"/>
                  </a:lnTo>
                  <a:lnTo>
                    <a:pt x="77471" y="200661"/>
                  </a:lnTo>
                  <a:lnTo>
                    <a:pt x="82550" y="180340"/>
                  </a:lnTo>
                  <a:lnTo>
                    <a:pt x="85090" y="157481"/>
                  </a:lnTo>
                  <a:lnTo>
                    <a:pt x="87631" y="133350"/>
                  </a:lnTo>
                  <a:lnTo>
                    <a:pt x="91440" y="110490"/>
                  </a:lnTo>
                  <a:lnTo>
                    <a:pt x="93981" y="88900"/>
                  </a:lnTo>
                  <a:lnTo>
                    <a:pt x="97790" y="66040"/>
                  </a:lnTo>
                  <a:lnTo>
                    <a:pt x="100331" y="46990"/>
                  </a:lnTo>
                  <a:lnTo>
                    <a:pt x="101600" y="26671"/>
                  </a:lnTo>
                  <a:lnTo>
                    <a:pt x="102871" y="8890"/>
                  </a:lnTo>
                  <a:lnTo>
                    <a:pt x="102871" y="1271"/>
                  </a:lnTo>
                  <a:lnTo>
                    <a:pt x="100331" y="0"/>
                  </a:lnTo>
                  <a:lnTo>
                    <a:pt x="97790" y="3811"/>
                  </a:lnTo>
                  <a:lnTo>
                    <a:pt x="96521" y="12700"/>
                  </a:lnTo>
                  <a:lnTo>
                    <a:pt x="95250" y="25400"/>
                  </a:lnTo>
                  <a:lnTo>
                    <a:pt x="93981" y="41911"/>
                  </a:lnTo>
                  <a:lnTo>
                    <a:pt x="93981" y="78740"/>
                  </a:lnTo>
                  <a:lnTo>
                    <a:pt x="92711" y="97790"/>
                  </a:lnTo>
                  <a:lnTo>
                    <a:pt x="93981" y="115571"/>
                  </a:lnTo>
                  <a:lnTo>
                    <a:pt x="96521" y="130811"/>
                  </a:lnTo>
                  <a:lnTo>
                    <a:pt x="99061" y="146050"/>
                  </a:lnTo>
                  <a:lnTo>
                    <a:pt x="102871" y="160021"/>
                  </a:lnTo>
                  <a:lnTo>
                    <a:pt x="106681" y="173990"/>
                  </a:lnTo>
                  <a:lnTo>
                    <a:pt x="114300" y="199390"/>
                  </a:lnTo>
                  <a:lnTo>
                    <a:pt x="118111" y="213361"/>
                  </a:lnTo>
                  <a:lnTo>
                    <a:pt x="143511" y="2641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238500" y="1816100"/>
              <a:ext cx="76201" cy="151130"/>
            </a:xfrm>
            <a:custGeom>
              <a:avLst/>
              <a:gdLst/>
              <a:ahLst/>
              <a:cxnLst/>
              <a:rect l="0" t="0" r="0" b="0"/>
              <a:pathLst>
                <a:path w="76201" h="151130">
                  <a:moveTo>
                    <a:pt x="0" y="12700"/>
                  </a:moveTo>
                  <a:lnTo>
                    <a:pt x="6350" y="46989"/>
                  </a:lnTo>
                  <a:lnTo>
                    <a:pt x="8889" y="62229"/>
                  </a:lnTo>
                  <a:lnTo>
                    <a:pt x="10160" y="77470"/>
                  </a:lnTo>
                  <a:lnTo>
                    <a:pt x="11429" y="93979"/>
                  </a:lnTo>
                  <a:lnTo>
                    <a:pt x="11429" y="127000"/>
                  </a:lnTo>
                  <a:lnTo>
                    <a:pt x="12700" y="144779"/>
                  </a:lnTo>
                  <a:lnTo>
                    <a:pt x="11429" y="151129"/>
                  </a:lnTo>
                  <a:lnTo>
                    <a:pt x="8889" y="151129"/>
                  </a:lnTo>
                  <a:lnTo>
                    <a:pt x="6350" y="147320"/>
                  </a:lnTo>
                  <a:lnTo>
                    <a:pt x="3810" y="139700"/>
                  </a:lnTo>
                  <a:lnTo>
                    <a:pt x="2539" y="128270"/>
                  </a:lnTo>
                  <a:lnTo>
                    <a:pt x="1270" y="115570"/>
                  </a:lnTo>
                  <a:lnTo>
                    <a:pt x="2539" y="101600"/>
                  </a:lnTo>
                  <a:lnTo>
                    <a:pt x="5079" y="88900"/>
                  </a:lnTo>
                  <a:lnTo>
                    <a:pt x="7620" y="76200"/>
                  </a:lnTo>
                  <a:lnTo>
                    <a:pt x="17779" y="31750"/>
                  </a:lnTo>
                  <a:lnTo>
                    <a:pt x="25400" y="20320"/>
                  </a:lnTo>
                  <a:lnTo>
                    <a:pt x="36829" y="13970"/>
                  </a:lnTo>
                  <a:lnTo>
                    <a:pt x="762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352800" y="1812289"/>
              <a:ext cx="127001" cy="144782"/>
            </a:xfrm>
            <a:custGeom>
              <a:avLst/>
              <a:gdLst/>
              <a:ahLst/>
              <a:cxnLst/>
              <a:rect l="0" t="0" r="0" b="0"/>
              <a:pathLst>
                <a:path w="127001" h="144782">
                  <a:moveTo>
                    <a:pt x="0" y="118111"/>
                  </a:moveTo>
                  <a:lnTo>
                    <a:pt x="35559" y="82550"/>
                  </a:lnTo>
                  <a:lnTo>
                    <a:pt x="43179" y="73661"/>
                  </a:lnTo>
                  <a:lnTo>
                    <a:pt x="52070" y="63500"/>
                  </a:lnTo>
                  <a:lnTo>
                    <a:pt x="59690" y="52071"/>
                  </a:lnTo>
                  <a:lnTo>
                    <a:pt x="64770" y="38100"/>
                  </a:lnTo>
                  <a:lnTo>
                    <a:pt x="68579" y="24131"/>
                  </a:lnTo>
                  <a:lnTo>
                    <a:pt x="71120" y="8890"/>
                  </a:lnTo>
                  <a:lnTo>
                    <a:pt x="68579" y="1271"/>
                  </a:lnTo>
                  <a:lnTo>
                    <a:pt x="62229" y="0"/>
                  </a:lnTo>
                  <a:lnTo>
                    <a:pt x="54609" y="1271"/>
                  </a:lnTo>
                  <a:lnTo>
                    <a:pt x="48259" y="6350"/>
                  </a:lnTo>
                  <a:lnTo>
                    <a:pt x="41909" y="13971"/>
                  </a:lnTo>
                  <a:lnTo>
                    <a:pt x="36829" y="22861"/>
                  </a:lnTo>
                  <a:lnTo>
                    <a:pt x="31750" y="34290"/>
                  </a:lnTo>
                  <a:lnTo>
                    <a:pt x="26670" y="44450"/>
                  </a:lnTo>
                  <a:lnTo>
                    <a:pt x="21590" y="57150"/>
                  </a:lnTo>
                  <a:lnTo>
                    <a:pt x="20320" y="71121"/>
                  </a:lnTo>
                  <a:lnTo>
                    <a:pt x="20320" y="88900"/>
                  </a:lnTo>
                  <a:lnTo>
                    <a:pt x="21590" y="106681"/>
                  </a:lnTo>
                  <a:lnTo>
                    <a:pt x="29209" y="120650"/>
                  </a:lnTo>
                  <a:lnTo>
                    <a:pt x="39370" y="130811"/>
                  </a:lnTo>
                  <a:lnTo>
                    <a:pt x="50800" y="139700"/>
                  </a:lnTo>
                  <a:lnTo>
                    <a:pt x="63500" y="143511"/>
                  </a:lnTo>
                  <a:lnTo>
                    <a:pt x="76200" y="144781"/>
                  </a:lnTo>
                  <a:lnTo>
                    <a:pt x="127000" y="1308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556000" y="1765300"/>
              <a:ext cx="317501" cy="236221"/>
            </a:xfrm>
            <a:custGeom>
              <a:avLst/>
              <a:gdLst/>
              <a:ahLst/>
              <a:cxnLst/>
              <a:rect l="0" t="0" r="0" b="0"/>
              <a:pathLst>
                <a:path w="317501" h="236221">
                  <a:moveTo>
                    <a:pt x="0" y="38100"/>
                  </a:moveTo>
                  <a:lnTo>
                    <a:pt x="0" y="64770"/>
                  </a:lnTo>
                  <a:lnTo>
                    <a:pt x="1270" y="78739"/>
                  </a:lnTo>
                  <a:lnTo>
                    <a:pt x="3809" y="93979"/>
                  </a:lnTo>
                  <a:lnTo>
                    <a:pt x="6350" y="109220"/>
                  </a:lnTo>
                  <a:lnTo>
                    <a:pt x="13970" y="140970"/>
                  </a:lnTo>
                  <a:lnTo>
                    <a:pt x="17779" y="157479"/>
                  </a:lnTo>
                  <a:lnTo>
                    <a:pt x="21590" y="172720"/>
                  </a:lnTo>
                  <a:lnTo>
                    <a:pt x="25400" y="186689"/>
                  </a:lnTo>
                  <a:lnTo>
                    <a:pt x="30479" y="200660"/>
                  </a:lnTo>
                  <a:lnTo>
                    <a:pt x="34290" y="204470"/>
                  </a:lnTo>
                  <a:lnTo>
                    <a:pt x="38100" y="200660"/>
                  </a:lnTo>
                  <a:lnTo>
                    <a:pt x="41909" y="193039"/>
                  </a:lnTo>
                  <a:lnTo>
                    <a:pt x="62229" y="154939"/>
                  </a:lnTo>
                  <a:lnTo>
                    <a:pt x="68579" y="139700"/>
                  </a:lnTo>
                  <a:lnTo>
                    <a:pt x="73659" y="124460"/>
                  </a:lnTo>
                  <a:lnTo>
                    <a:pt x="92709" y="66039"/>
                  </a:lnTo>
                  <a:lnTo>
                    <a:pt x="100329" y="59689"/>
                  </a:lnTo>
                  <a:lnTo>
                    <a:pt x="109220" y="58420"/>
                  </a:lnTo>
                  <a:lnTo>
                    <a:pt x="119379" y="59689"/>
                  </a:lnTo>
                  <a:lnTo>
                    <a:pt x="128270" y="64770"/>
                  </a:lnTo>
                  <a:lnTo>
                    <a:pt x="138429" y="73660"/>
                  </a:lnTo>
                  <a:lnTo>
                    <a:pt x="147320" y="82550"/>
                  </a:lnTo>
                  <a:lnTo>
                    <a:pt x="156209" y="92710"/>
                  </a:lnTo>
                  <a:lnTo>
                    <a:pt x="165100" y="104139"/>
                  </a:lnTo>
                  <a:lnTo>
                    <a:pt x="172720" y="115570"/>
                  </a:lnTo>
                  <a:lnTo>
                    <a:pt x="181609" y="129539"/>
                  </a:lnTo>
                  <a:lnTo>
                    <a:pt x="190500" y="144779"/>
                  </a:lnTo>
                  <a:lnTo>
                    <a:pt x="199390" y="160020"/>
                  </a:lnTo>
                  <a:lnTo>
                    <a:pt x="205740" y="173989"/>
                  </a:lnTo>
                  <a:lnTo>
                    <a:pt x="212090" y="187960"/>
                  </a:lnTo>
                  <a:lnTo>
                    <a:pt x="217170" y="201929"/>
                  </a:lnTo>
                  <a:lnTo>
                    <a:pt x="226059" y="213360"/>
                  </a:lnTo>
                  <a:lnTo>
                    <a:pt x="234950" y="223520"/>
                  </a:lnTo>
                  <a:lnTo>
                    <a:pt x="245109" y="233679"/>
                  </a:lnTo>
                  <a:lnTo>
                    <a:pt x="254000" y="236220"/>
                  </a:lnTo>
                  <a:lnTo>
                    <a:pt x="261620" y="233679"/>
                  </a:lnTo>
                  <a:lnTo>
                    <a:pt x="266700" y="227329"/>
                  </a:lnTo>
                  <a:lnTo>
                    <a:pt x="271779" y="218439"/>
                  </a:lnTo>
                  <a:lnTo>
                    <a:pt x="274320" y="205739"/>
                  </a:lnTo>
                  <a:lnTo>
                    <a:pt x="275590" y="193039"/>
                  </a:lnTo>
                  <a:lnTo>
                    <a:pt x="278129" y="179070"/>
                  </a:lnTo>
                  <a:lnTo>
                    <a:pt x="281940" y="166370"/>
                  </a:lnTo>
                  <a:lnTo>
                    <a:pt x="293370" y="123189"/>
                  </a:lnTo>
                  <a:lnTo>
                    <a:pt x="304800" y="74929"/>
                  </a:lnTo>
                  <a:lnTo>
                    <a:pt x="3175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565400" y="2463800"/>
              <a:ext cx="12701" cy="381001"/>
            </a:xfrm>
            <a:custGeom>
              <a:avLst/>
              <a:gdLst/>
              <a:ahLst/>
              <a:cxnLst/>
              <a:rect l="0" t="0" r="0" b="0"/>
              <a:pathLst>
                <a:path w="12701" h="381001">
                  <a:moveTo>
                    <a:pt x="12700" y="0"/>
                  </a:moveTo>
                  <a:lnTo>
                    <a:pt x="12700" y="252729"/>
                  </a:lnTo>
                  <a:lnTo>
                    <a:pt x="11429" y="275589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581910" y="2438400"/>
              <a:ext cx="148591" cy="381001"/>
            </a:xfrm>
            <a:custGeom>
              <a:avLst/>
              <a:gdLst/>
              <a:ahLst/>
              <a:cxnLst/>
              <a:rect l="0" t="0" r="0" b="0"/>
              <a:pathLst>
                <a:path w="148591" h="381001">
                  <a:moveTo>
                    <a:pt x="148590" y="0"/>
                  </a:moveTo>
                  <a:lnTo>
                    <a:pt x="134619" y="20320"/>
                  </a:lnTo>
                  <a:lnTo>
                    <a:pt x="128269" y="31750"/>
                  </a:lnTo>
                  <a:lnTo>
                    <a:pt x="120650" y="45720"/>
                  </a:lnTo>
                  <a:lnTo>
                    <a:pt x="113029" y="59689"/>
                  </a:lnTo>
                  <a:lnTo>
                    <a:pt x="105410" y="72389"/>
                  </a:lnTo>
                  <a:lnTo>
                    <a:pt x="96519" y="83820"/>
                  </a:lnTo>
                  <a:lnTo>
                    <a:pt x="88900" y="93979"/>
                  </a:lnTo>
                  <a:lnTo>
                    <a:pt x="80010" y="102870"/>
                  </a:lnTo>
                  <a:lnTo>
                    <a:pt x="72390" y="113029"/>
                  </a:lnTo>
                  <a:lnTo>
                    <a:pt x="63500" y="121920"/>
                  </a:lnTo>
                  <a:lnTo>
                    <a:pt x="53340" y="130810"/>
                  </a:lnTo>
                  <a:lnTo>
                    <a:pt x="43179" y="139700"/>
                  </a:lnTo>
                  <a:lnTo>
                    <a:pt x="31750" y="147320"/>
                  </a:lnTo>
                  <a:lnTo>
                    <a:pt x="21590" y="156210"/>
                  </a:lnTo>
                  <a:lnTo>
                    <a:pt x="11429" y="165100"/>
                  </a:lnTo>
                  <a:lnTo>
                    <a:pt x="2540" y="173989"/>
                  </a:lnTo>
                  <a:lnTo>
                    <a:pt x="0" y="180339"/>
                  </a:lnTo>
                  <a:lnTo>
                    <a:pt x="2540" y="186689"/>
                  </a:lnTo>
                  <a:lnTo>
                    <a:pt x="8890" y="191770"/>
                  </a:lnTo>
                  <a:lnTo>
                    <a:pt x="24129" y="205739"/>
                  </a:lnTo>
                  <a:lnTo>
                    <a:pt x="31750" y="213360"/>
                  </a:lnTo>
                  <a:lnTo>
                    <a:pt x="38100" y="223520"/>
                  </a:lnTo>
                  <a:lnTo>
                    <a:pt x="44450" y="237489"/>
                  </a:lnTo>
                  <a:lnTo>
                    <a:pt x="49529" y="251460"/>
                  </a:lnTo>
                  <a:lnTo>
                    <a:pt x="55879" y="266700"/>
                  </a:lnTo>
                  <a:lnTo>
                    <a:pt x="62229" y="281939"/>
                  </a:lnTo>
                  <a:lnTo>
                    <a:pt x="77469" y="314960"/>
                  </a:lnTo>
                  <a:lnTo>
                    <a:pt x="86360" y="331470"/>
                  </a:lnTo>
                  <a:lnTo>
                    <a:pt x="123190" y="38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806700" y="2463800"/>
              <a:ext cx="139701" cy="322580"/>
            </a:xfrm>
            <a:custGeom>
              <a:avLst/>
              <a:gdLst/>
              <a:ahLst/>
              <a:cxnLst/>
              <a:rect l="0" t="0" r="0" b="0"/>
              <a:pathLst>
                <a:path w="139701" h="322580">
                  <a:moveTo>
                    <a:pt x="0" y="0"/>
                  </a:moveTo>
                  <a:lnTo>
                    <a:pt x="6350" y="20320"/>
                  </a:lnTo>
                  <a:lnTo>
                    <a:pt x="8889" y="31750"/>
                  </a:lnTo>
                  <a:lnTo>
                    <a:pt x="10160" y="45720"/>
                  </a:lnTo>
                  <a:lnTo>
                    <a:pt x="11429" y="59689"/>
                  </a:lnTo>
                  <a:lnTo>
                    <a:pt x="11429" y="91439"/>
                  </a:lnTo>
                  <a:lnTo>
                    <a:pt x="12700" y="106679"/>
                  </a:lnTo>
                  <a:lnTo>
                    <a:pt x="13970" y="121920"/>
                  </a:lnTo>
                  <a:lnTo>
                    <a:pt x="16510" y="137160"/>
                  </a:lnTo>
                  <a:lnTo>
                    <a:pt x="19050" y="149860"/>
                  </a:lnTo>
                  <a:lnTo>
                    <a:pt x="21589" y="165100"/>
                  </a:lnTo>
                  <a:lnTo>
                    <a:pt x="22860" y="180339"/>
                  </a:lnTo>
                  <a:lnTo>
                    <a:pt x="24129" y="196850"/>
                  </a:lnTo>
                  <a:lnTo>
                    <a:pt x="24129" y="237489"/>
                  </a:lnTo>
                  <a:lnTo>
                    <a:pt x="25400" y="259079"/>
                  </a:lnTo>
                  <a:lnTo>
                    <a:pt x="26670" y="280670"/>
                  </a:lnTo>
                  <a:lnTo>
                    <a:pt x="29210" y="299720"/>
                  </a:lnTo>
                  <a:lnTo>
                    <a:pt x="31750" y="318770"/>
                  </a:lnTo>
                  <a:lnTo>
                    <a:pt x="34289" y="322579"/>
                  </a:lnTo>
                  <a:lnTo>
                    <a:pt x="35560" y="316229"/>
                  </a:lnTo>
                  <a:lnTo>
                    <a:pt x="36829" y="303529"/>
                  </a:lnTo>
                  <a:lnTo>
                    <a:pt x="38100" y="288289"/>
                  </a:lnTo>
                  <a:lnTo>
                    <a:pt x="40639" y="271779"/>
                  </a:lnTo>
                  <a:lnTo>
                    <a:pt x="44450" y="252729"/>
                  </a:lnTo>
                  <a:lnTo>
                    <a:pt x="48260" y="234950"/>
                  </a:lnTo>
                  <a:lnTo>
                    <a:pt x="55879" y="199389"/>
                  </a:lnTo>
                  <a:lnTo>
                    <a:pt x="60960" y="185420"/>
                  </a:lnTo>
                  <a:lnTo>
                    <a:pt x="67310" y="172720"/>
                  </a:lnTo>
                  <a:lnTo>
                    <a:pt x="74929" y="162560"/>
                  </a:lnTo>
                  <a:lnTo>
                    <a:pt x="82550" y="157479"/>
                  </a:lnTo>
                  <a:lnTo>
                    <a:pt x="90170" y="157479"/>
                  </a:lnTo>
                  <a:lnTo>
                    <a:pt x="97789" y="160020"/>
                  </a:lnTo>
                  <a:lnTo>
                    <a:pt x="105410" y="166370"/>
                  </a:lnTo>
                  <a:lnTo>
                    <a:pt x="110489" y="173989"/>
                  </a:lnTo>
                  <a:lnTo>
                    <a:pt x="116839" y="184150"/>
                  </a:lnTo>
                  <a:lnTo>
                    <a:pt x="120650" y="195579"/>
                  </a:lnTo>
                  <a:lnTo>
                    <a:pt x="125729" y="209550"/>
                  </a:lnTo>
                  <a:lnTo>
                    <a:pt x="130810" y="224789"/>
                  </a:lnTo>
                  <a:lnTo>
                    <a:pt x="133350" y="241300"/>
                  </a:lnTo>
                  <a:lnTo>
                    <a:pt x="135889" y="259079"/>
                  </a:lnTo>
                  <a:lnTo>
                    <a:pt x="139700" y="317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044189" y="2654300"/>
              <a:ext cx="92712" cy="114301"/>
            </a:xfrm>
            <a:custGeom>
              <a:avLst/>
              <a:gdLst/>
              <a:ahLst/>
              <a:cxnLst/>
              <a:rect l="0" t="0" r="0" b="0"/>
              <a:pathLst>
                <a:path w="92712" h="114301">
                  <a:moveTo>
                    <a:pt x="54611" y="0"/>
                  </a:moveTo>
                  <a:lnTo>
                    <a:pt x="34290" y="6350"/>
                  </a:lnTo>
                  <a:lnTo>
                    <a:pt x="26671" y="12700"/>
                  </a:lnTo>
                  <a:lnTo>
                    <a:pt x="20321" y="21589"/>
                  </a:lnTo>
                  <a:lnTo>
                    <a:pt x="15240" y="31750"/>
                  </a:lnTo>
                  <a:lnTo>
                    <a:pt x="10161" y="41910"/>
                  </a:lnTo>
                  <a:lnTo>
                    <a:pt x="5081" y="53339"/>
                  </a:lnTo>
                  <a:lnTo>
                    <a:pt x="0" y="64770"/>
                  </a:lnTo>
                  <a:lnTo>
                    <a:pt x="0" y="76200"/>
                  </a:lnTo>
                  <a:lnTo>
                    <a:pt x="2540" y="86360"/>
                  </a:lnTo>
                  <a:lnTo>
                    <a:pt x="7621" y="95250"/>
                  </a:lnTo>
                  <a:lnTo>
                    <a:pt x="15240" y="99060"/>
                  </a:lnTo>
                  <a:lnTo>
                    <a:pt x="24131" y="97789"/>
                  </a:lnTo>
                  <a:lnTo>
                    <a:pt x="34290" y="95250"/>
                  </a:lnTo>
                  <a:lnTo>
                    <a:pt x="41911" y="88900"/>
                  </a:lnTo>
                  <a:lnTo>
                    <a:pt x="49531" y="80010"/>
                  </a:lnTo>
                  <a:lnTo>
                    <a:pt x="55881" y="71120"/>
                  </a:lnTo>
                  <a:lnTo>
                    <a:pt x="60961" y="59689"/>
                  </a:lnTo>
                  <a:lnTo>
                    <a:pt x="66040" y="48260"/>
                  </a:lnTo>
                  <a:lnTo>
                    <a:pt x="69850" y="36829"/>
                  </a:lnTo>
                  <a:lnTo>
                    <a:pt x="72390" y="33020"/>
                  </a:lnTo>
                  <a:lnTo>
                    <a:pt x="72390" y="34289"/>
                  </a:lnTo>
                  <a:lnTo>
                    <a:pt x="69850" y="39370"/>
                  </a:lnTo>
                  <a:lnTo>
                    <a:pt x="71121" y="49529"/>
                  </a:lnTo>
                  <a:lnTo>
                    <a:pt x="72390" y="60960"/>
                  </a:lnTo>
                  <a:lnTo>
                    <a:pt x="92711" y="114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265170" y="2400300"/>
              <a:ext cx="11431" cy="381001"/>
            </a:xfrm>
            <a:custGeom>
              <a:avLst/>
              <a:gdLst/>
              <a:ahLst/>
              <a:cxnLst/>
              <a:rect l="0" t="0" r="0" b="0"/>
              <a:pathLst>
                <a:path w="11431" h="381001">
                  <a:moveTo>
                    <a:pt x="11430" y="0"/>
                  </a:moveTo>
                  <a:lnTo>
                    <a:pt x="5080" y="26670"/>
                  </a:lnTo>
                  <a:lnTo>
                    <a:pt x="2539" y="41910"/>
                  </a:lnTo>
                  <a:lnTo>
                    <a:pt x="1270" y="58420"/>
                  </a:lnTo>
                  <a:lnTo>
                    <a:pt x="0" y="77470"/>
                  </a:lnTo>
                  <a:lnTo>
                    <a:pt x="1270" y="95250"/>
                  </a:lnTo>
                  <a:lnTo>
                    <a:pt x="3809" y="113029"/>
                  </a:lnTo>
                  <a:lnTo>
                    <a:pt x="6350" y="130810"/>
                  </a:lnTo>
                  <a:lnTo>
                    <a:pt x="6350" y="149860"/>
                  </a:lnTo>
                  <a:lnTo>
                    <a:pt x="5080" y="172720"/>
                  </a:lnTo>
                  <a:lnTo>
                    <a:pt x="2539" y="195579"/>
                  </a:lnTo>
                  <a:lnTo>
                    <a:pt x="1270" y="217170"/>
                  </a:lnTo>
                  <a:lnTo>
                    <a:pt x="1270" y="240029"/>
                  </a:lnTo>
                  <a:lnTo>
                    <a:pt x="0" y="261620"/>
                  </a:lnTo>
                  <a:lnTo>
                    <a:pt x="1270" y="283210"/>
                  </a:lnTo>
                  <a:lnTo>
                    <a:pt x="11430" y="38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352800" y="2616200"/>
              <a:ext cx="25401" cy="152401"/>
            </a:xfrm>
            <a:custGeom>
              <a:avLst/>
              <a:gdLst/>
              <a:ahLst/>
              <a:cxnLst/>
              <a:rect l="0" t="0" r="0" b="0"/>
              <a:pathLst>
                <a:path w="25401" h="152401">
                  <a:moveTo>
                    <a:pt x="0" y="0"/>
                  </a:moveTo>
                  <a:lnTo>
                    <a:pt x="0" y="26670"/>
                  </a:lnTo>
                  <a:lnTo>
                    <a:pt x="1270" y="39370"/>
                  </a:lnTo>
                  <a:lnTo>
                    <a:pt x="3809" y="52070"/>
                  </a:lnTo>
                  <a:lnTo>
                    <a:pt x="13970" y="92710"/>
                  </a:lnTo>
                  <a:lnTo>
                    <a:pt x="2540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484879" y="2602229"/>
              <a:ext cx="185422" cy="191772"/>
            </a:xfrm>
            <a:custGeom>
              <a:avLst/>
              <a:gdLst/>
              <a:ahLst/>
              <a:cxnLst/>
              <a:rect l="0" t="0" r="0" b="0"/>
              <a:pathLst>
                <a:path w="185422" h="191772">
                  <a:moveTo>
                    <a:pt x="83821" y="26671"/>
                  </a:moveTo>
                  <a:lnTo>
                    <a:pt x="77471" y="6350"/>
                  </a:lnTo>
                  <a:lnTo>
                    <a:pt x="71121" y="1271"/>
                  </a:lnTo>
                  <a:lnTo>
                    <a:pt x="62230" y="0"/>
                  </a:lnTo>
                  <a:lnTo>
                    <a:pt x="52071" y="0"/>
                  </a:lnTo>
                  <a:lnTo>
                    <a:pt x="44450" y="5081"/>
                  </a:lnTo>
                  <a:lnTo>
                    <a:pt x="38100" y="12700"/>
                  </a:lnTo>
                  <a:lnTo>
                    <a:pt x="31750" y="21591"/>
                  </a:lnTo>
                  <a:lnTo>
                    <a:pt x="25400" y="30481"/>
                  </a:lnTo>
                  <a:lnTo>
                    <a:pt x="17780" y="39371"/>
                  </a:lnTo>
                  <a:lnTo>
                    <a:pt x="10161" y="46991"/>
                  </a:lnTo>
                  <a:lnTo>
                    <a:pt x="5080" y="58421"/>
                  </a:lnTo>
                  <a:lnTo>
                    <a:pt x="1271" y="72391"/>
                  </a:lnTo>
                  <a:lnTo>
                    <a:pt x="0" y="86360"/>
                  </a:lnTo>
                  <a:lnTo>
                    <a:pt x="0" y="100331"/>
                  </a:lnTo>
                  <a:lnTo>
                    <a:pt x="1271" y="114300"/>
                  </a:lnTo>
                  <a:lnTo>
                    <a:pt x="2541" y="127000"/>
                  </a:lnTo>
                  <a:lnTo>
                    <a:pt x="8891" y="134621"/>
                  </a:lnTo>
                  <a:lnTo>
                    <a:pt x="16511" y="138431"/>
                  </a:lnTo>
                  <a:lnTo>
                    <a:pt x="26671" y="139700"/>
                  </a:lnTo>
                  <a:lnTo>
                    <a:pt x="35561" y="137160"/>
                  </a:lnTo>
                  <a:lnTo>
                    <a:pt x="44450" y="132081"/>
                  </a:lnTo>
                  <a:lnTo>
                    <a:pt x="53341" y="127000"/>
                  </a:lnTo>
                  <a:lnTo>
                    <a:pt x="60961" y="119381"/>
                  </a:lnTo>
                  <a:lnTo>
                    <a:pt x="67311" y="109221"/>
                  </a:lnTo>
                  <a:lnTo>
                    <a:pt x="72391" y="99060"/>
                  </a:lnTo>
                  <a:lnTo>
                    <a:pt x="77471" y="87631"/>
                  </a:lnTo>
                  <a:lnTo>
                    <a:pt x="82550" y="76200"/>
                  </a:lnTo>
                  <a:lnTo>
                    <a:pt x="87630" y="63500"/>
                  </a:lnTo>
                  <a:lnTo>
                    <a:pt x="91441" y="60960"/>
                  </a:lnTo>
                  <a:lnTo>
                    <a:pt x="96521" y="64771"/>
                  </a:lnTo>
                  <a:lnTo>
                    <a:pt x="100330" y="73660"/>
                  </a:lnTo>
                  <a:lnTo>
                    <a:pt x="105411" y="85091"/>
                  </a:lnTo>
                  <a:lnTo>
                    <a:pt x="109221" y="97791"/>
                  </a:lnTo>
                  <a:lnTo>
                    <a:pt x="118111" y="125731"/>
                  </a:lnTo>
                  <a:lnTo>
                    <a:pt x="125730" y="152400"/>
                  </a:lnTo>
                  <a:lnTo>
                    <a:pt x="133350" y="162560"/>
                  </a:lnTo>
                  <a:lnTo>
                    <a:pt x="142241" y="171450"/>
                  </a:lnTo>
                  <a:lnTo>
                    <a:pt x="185421" y="1917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441700" y="24892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2438400" y="3162300"/>
            <a:ext cx="1028701" cy="558801"/>
            <a:chOff x="2438400" y="3162300"/>
            <a:chExt cx="1028701" cy="558801"/>
          </a:xfrm>
        </p:grpSpPr>
        <p:sp>
          <p:nvSpPr>
            <p:cNvPr id="105" name="Freeform 104"/>
            <p:cNvSpPr/>
            <p:nvPr/>
          </p:nvSpPr>
          <p:spPr>
            <a:xfrm>
              <a:off x="2641600" y="3213100"/>
              <a:ext cx="12701" cy="368301"/>
            </a:xfrm>
            <a:custGeom>
              <a:avLst/>
              <a:gdLst/>
              <a:ahLst/>
              <a:cxnLst/>
              <a:rect l="0" t="0" r="0" b="0"/>
              <a:pathLst>
                <a:path w="12701" h="368301">
                  <a:moveTo>
                    <a:pt x="0" y="0"/>
                  </a:moveTo>
                  <a:lnTo>
                    <a:pt x="0" y="233679"/>
                  </a:lnTo>
                  <a:lnTo>
                    <a:pt x="1270" y="255270"/>
                  </a:lnTo>
                  <a:lnTo>
                    <a:pt x="3810" y="274320"/>
                  </a:lnTo>
                  <a:lnTo>
                    <a:pt x="12700" y="368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438400" y="3162300"/>
              <a:ext cx="304801" cy="38101"/>
            </a:xfrm>
            <a:custGeom>
              <a:avLst/>
              <a:gdLst/>
              <a:ahLst/>
              <a:cxnLst/>
              <a:rect l="0" t="0" r="0" b="0"/>
              <a:pathLst>
                <a:path w="304801" h="38101">
                  <a:moveTo>
                    <a:pt x="0" y="38100"/>
                  </a:moveTo>
                  <a:lnTo>
                    <a:pt x="13970" y="24129"/>
                  </a:lnTo>
                  <a:lnTo>
                    <a:pt x="24129" y="20320"/>
                  </a:lnTo>
                  <a:lnTo>
                    <a:pt x="39370" y="17779"/>
                  </a:lnTo>
                  <a:lnTo>
                    <a:pt x="55879" y="16510"/>
                  </a:lnTo>
                  <a:lnTo>
                    <a:pt x="73660" y="13970"/>
                  </a:lnTo>
                  <a:lnTo>
                    <a:pt x="113029" y="7620"/>
                  </a:lnTo>
                  <a:lnTo>
                    <a:pt x="132079" y="5079"/>
                  </a:lnTo>
                  <a:lnTo>
                    <a:pt x="149860" y="2539"/>
                  </a:lnTo>
                  <a:lnTo>
                    <a:pt x="167639" y="2539"/>
                  </a:lnTo>
                  <a:lnTo>
                    <a:pt x="205739" y="1270"/>
                  </a:lnTo>
                  <a:lnTo>
                    <a:pt x="3048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794000" y="3365500"/>
              <a:ext cx="88901" cy="139701"/>
            </a:xfrm>
            <a:custGeom>
              <a:avLst/>
              <a:gdLst/>
              <a:ahLst/>
              <a:cxnLst/>
              <a:rect l="0" t="0" r="0" b="0"/>
              <a:pathLst>
                <a:path w="88901" h="139701">
                  <a:moveTo>
                    <a:pt x="0" y="0"/>
                  </a:moveTo>
                  <a:lnTo>
                    <a:pt x="6350" y="20320"/>
                  </a:lnTo>
                  <a:lnTo>
                    <a:pt x="11429" y="30479"/>
                  </a:lnTo>
                  <a:lnTo>
                    <a:pt x="17779" y="41909"/>
                  </a:lnTo>
                  <a:lnTo>
                    <a:pt x="24129" y="53340"/>
                  </a:lnTo>
                  <a:lnTo>
                    <a:pt x="39370" y="77470"/>
                  </a:lnTo>
                  <a:lnTo>
                    <a:pt x="46989" y="90170"/>
                  </a:lnTo>
                  <a:lnTo>
                    <a:pt x="55879" y="100329"/>
                  </a:lnTo>
                  <a:lnTo>
                    <a:pt x="63500" y="110490"/>
                  </a:lnTo>
                  <a:lnTo>
                    <a:pt x="88900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889250" y="3365500"/>
              <a:ext cx="19051" cy="355601"/>
            </a:xfrm>
            <a:custGeom>
              <a:avLst/>
              <a:gdLst/>
              <a:ahLst/>
              <a:cxnLst/>
              <a:rect l="0" t="0" r="0" b="0"/>
              <a:pathLst>
                <a:path w="19051" h="355601">
                  <a:moveTo>
                    <a:pt x="19050" y="0"/>
                  </a:moveTo>
                  <a:lnTo>
                    <a:pt x="19050" y="34290"/>
                  </a:lnTo>
                  <a:lnTo>
                    <a:pt x="17779" y="50800"/>
                  </a:lnTo>
                  <a:lnTo>
                    <a:pt x="15239" y="68579"/>
                  </a:lnTo>
                  <a:lnTo>
                    <a:pt x="12700" y="88900"/>
                  </a:lnTo>
                  <a:lnTo>
                    <a:pt x="10160" y="111759"/>
                  </a:lnTo>
                  <a:lnTo>
                    <a:pt x="8889" y="135890"/>
                  </a:lnTo>
                  <a:lnTo>
                    <a:pt x="7620" y="162559"/>
                  </a:lnTo>
                  <a:lnTo>
                    <a:pt x="6350" y="189229"/>
                  </a:lnTo>
                  <a:lnTo>
                    <a:pt x="3810" y="214629"/>
                  </a:lnTo>
                  <a:lnTo>
                    <a:pt x="0" y="240029"/>
                  </a:lnTo>
                  <a:lnTo>
                    <a:pt x="0" y="261620"/>
                  </a:lnTo>
                  <a:lnTo>
                    <a:pt x="0" y="280670"/>
                  </a:lnTo>
                  <a:lnTo>
                    <a:pt x="6350" y="355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048000" y="3200400"/>
              <a:ext cx="38101" cy="355601"/>
            </a:xfrm>
            <a:custGeom>
              <a:avLst/>
              <a:gdLst/>
              <a:ahLst/>
              <a:cxnLst/>
              <a:rect l="0" t="0" r="0" b="0"/>
              <a:pathLst>
                <a:path w="38101" h="355601">
                  <a:moveTo>
                    <a:pt x="0" y="0"/>
                  </a:moveTo>
                  <a:lnTo>
                    <a:pt x="0" y="26670"/>
                  </a:lnTo>
                  <a:lnTo>
                    <a:pt x="1270" y="39370"/>
                  </a:lnTo>
                  <a:lnTo>
                    <a:pt x="3810" y="52070"/>
                  </a:lnTo>
                  <a:lnTo>
                    <a:pt x="6350" y="63500"/>
                  </a:lnTo>
                  <a:lnTo>
                    <a:pt x="8889" y="81279"/>
                  </a:lnTo>
                  <a:lnTo>
                    <a:pt x="10160" y="100329"/>
                  </a:lnTo>
                  <a:lnTo>
                    <a:pt x="11429" y="121920"/>
                  </a:lnTo>
                  <a:lnTo>
                    <a:pt x="11429" y="168909"/>
                  </a:lnTo>
                  <a:lnTo>
                    <a:pt x="12700" y="193040"/>
                  </a:lnTo>
                  <a:lnTo>
                    <a:pt x="13970" y="213359"/>
                  </a:lnTo>
                  <a:lnTo>
                    <a:pt x="16510" y="231140"/>
                  </a:lnTo>
                  <a:lnTo>
                    <a:pt x="19050" y="247650"/>
                  </a:lnTo>
                  <a:lnTo>
                    <a:pt x="21589" y="264159"/>
                  </a:lnTo>
                  <a:lnTo>
                    <a:pt x="22860" y="280670"/>
                  </a:lnTo>
                  <a:lnTo>
                    <a:pt x="38100" y="355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149600" y="3373120"/>
              <a:ext cx="139701" cy="184151"/>
            </a:xfrm>
            <a:custGeom>
              <a:avLst/>
              <a:gdLst/>
              <a:ahLst/>
              <a:cxnLst/>
              <a:rect l="0" t="0" r="0" b="0"/>
              <a:pathLst>
                <a:path w="139701" h="184151">
                  <a:moveTo>
                    <a:pt x="0" y="93980"/>
                  </a:moveTo>
                  <a:lnTo>
                    <a:pt x="26670" y="93980"/>
                  </a:lnTo>
                  <a:lnTo>
                    <a:pt x="39370" y="91439"/>
                  </a:lnTo>
                  <a:lnTo>
                    <a:pt x="52070" y="86359"/>
                  </a:lnTo>
                  <a:lnTo>
                    <a:pt x="63500" y="80009"/>
                  </a:lnTo>
                  <a:lnTo>
                    <a:pt x="74929" y="72389"/>
                  </a:lnTo>
                  <a:lnTo>
                    <a:pt x="85089" y="62230"/>
                  </a:lnTo>
                  <a:lnTo>
                    <a:pt x="95250" y="52070"/>
                  </a:lnTo>
                  <a:lnTo>
                    <a:pt x="102870" y="40639"/>
                  </a:lnTo>
                  <a:lnTo>
                    <a:pt x="109220" y="29209"/>
                  </a:lnTo>
                  <a:lnTo>
                    <a:pt x="115570" y="16509"/>
                  </a:lnTo>
                  <a:lnTo>
                    <a:pt x="113029" y="8889"/>
                  </a:lnTo>
                  <a:lnTo>
                    <a:pt x="106679" y="2539"/>
                  </a:lnTo>
                  <a:lnTo>
                    <a:pt x="96520" y="0"/>
                  </a:lnTo>
                  <a:lnTo>
                    <a:pt x="86360" y="1270"/>
                  </a:lnTo>
                  <a:lnTo>
                    <a:pt x="77470" y="6350"/>
                  </a:lnTo>
                  <a:lnTo>
                    <a:pt x="68579" y="15239"/>
                  </a:lnTo>
                  <a:lnTo>
                    <a:pt x="59689" y="24130"/>
                  </a:lnTo>
                  <a:lnTo>
                    <a:pt x="50800" y="34289"/>
                  </a:lnTo>
                  <a:lnTo>
                    <a:pt x="43179" y="45720"/>
                  </a:lnTo>
                  <a:lnTo>
                    <a:pt x="35560" y="58420"/>
                  </a:lnTo>
                  <a:lnTo>
                    <a:pt x="29210" y="69850"/>
                  </a:lnTo>
                  <a:lnTo>
                    <a:pt x="24129" y="82550"/>
                  </a:lnTo>
                  <a:lnTo>
                    <a:pt x="21589" y="93980"/>
                  </a:lnTo>
                  <a:lnTo>
                    <a:pt x="21589" y="106680"/>
                  </a:lnTo>
                  <a:lnTo>
                    <a:pt x="22860" y="119380"/>
                  </a:lnTo>
                  <a:lnTo>
                    <a:pt x="26670" y="130809"/>
                  </a:lnTo>
                  <a:lnTo>
                    <a:pt x="31750" y="140970"/>
                  </a:lnTo>
                  <a:lnTo>
                    <a:pt x="38100" y="151130"/>
                  </a:lnTo>
                  <a:lnTo>
                    <a:pt x="46989" y="160020"/>
                  </a:lnTo>
                  <a:lnTo>
                    <a:pt x="55879" y="168909"/>
                  </a:lnTo>
                  <a:lnTo>
                    <a:pt x="67310" y="177800"/>
                  </a:lnTo>
                  <a:lnTo>
                    <a:pt x="80010" y="182880"/>
                  </a:lnTo>
                  <a:lnTo>
                    <a:pt x="93979" y="184150"/>
                  </a:lnTo>
                  <a:lnTo>
                    <a:pt x="139700" y="1828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340100" y="3340100"/>
              <a:ext cx="127001" cy="207010"/>
            </a:xfrm>
            <a:custGeom>
              <a:avLst/>
              <a:gdLst/>
              <a:ahLst/>
              <a:cxnLst/>
              <a:rect l="0" t="0" r="0" b="0"/>
              <a:pathLst>
                <a:path w="127001" h="207010">
                  <a:moveTo>
                    <a:pt x="0" y="50800"/>
                  </a:moveTo>
                  <a:lnTo>
                    <a:pt x="0" y="121920"/>
                  </a:lnTo>
                  <a:lnTo>
                    <a:pt x="1270" y="135890"/>
                  </a:lnTo>
                  <a:lnTo>
                    <a:pt x="3809" y="149859"/>
                  </a:lnTo>
                  <a:lnTo>
                    <a:pt x="6350" y="163829"/>
                  </a:lnTo>
                  <a:lnTo>
                    <a:pt x="10159" y="176529"/>
                  </a:lnTo>
                  <a:lnTo>
                    <a:pt x="13970" y="189229"/>
                  </a:lnTo>
                  <a:lnTo>
                    <a:pt x="17779" y="203200"/>
                  </a:lnTo>
                  <a:lnTo>
                    <a:pt x="19050" y="207009"/>
                  </a:lnTo>
                  <a:lnTo>
                    <a:pt x="16509" y="200659"/>
                  </a:lnTo>
                  <a:lnTo>
                    <a:pt x="7620" y="172720"/>
                  </a:lnTo>
                  <a:lnTo>
                    <a:pt x="5079" y="161290"/>
                  </a:lnTo>
                  <a:lnTo>
                    <a:pt x="2540" y="146050"/>
                  </a:lnTo>
                  <a:lnTo>
                    <a:pt x="2540" y="132079"/>
                  </a:lnTo>
                  <a:lnTo>
                    <a:pt x="2540" y="115570"/>
                  </a:lnTo>
                  <a:lnTo>
                    <a:pt x="5079" y="100329"/>
                  </a:lnTo>
                  <a:lnTo>
                    <a:pt x="7620" y="83820"/>
                  </a:lnTo>
                  <a:lnTo>
                    <a:pt x="11429" y="68579"/>
                  </a:lnTo>
                  <a:lnTo>
                    <a:pt x="17779" y="54609"/>
                  </a:lnTo>
                  <a:lnTo>
                    <a:pt x="24129" y="40640"/>
                  </a:lnTo>
                  <a:lnTo>
                    <a:pt x="34290" y="29209"/>
                  </a:lnTo>
                  <a:lnTo>
                    <a:pt x="46990" y="21590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2579370" y="4064000"/>
            <a:ext cx="900431" cy="520701"/>
            <a:chOff x="2579370" y="4064000"/>
            <a:chExt cx="900431" cy="520701"/>
          </a:xfrm>
        </p:grpSpPr>
        <p:sp>
          <p:nvSpPr>
            <p:cNvPr id="113" name="Freeform 112"/>
            <p:cNvSpPr/>
            <p:nvPr/>
          </p:nvSpPr>
          <p:spPr>
            <a:xfrm>
              <a:off x="2579370" y="4064000"/>
              <a:ext cx="176531" cy="339091"/>
            </a:xfrm>
            <a:custGeom>
              <a:avLst/>
              <a:gdLst/>
              <a:ahLst/>
              <a:cxnLst/>
              <a:rect l="0" t="0" r="0" b="0"/>
              <a:pathLst>
                <a:path w="176531" h="339091">
                  <a:moveTo>
                    <a:pt x="24130" y="0"/>
                  </a:moveTo>
                  <a:lnTo>
                    <a:pt x="24130" y="26670"/>
                  </a:lnTo>
                  <a:lnTo>
                    <a:pt x="22859" y="39370"/>
                  </a:lnTo>
                  <a:lnTo>
                    <a:pt x="20319" y="52070"/>
                  </a:lnTo>
                  <a:lnTo>
                    <a:pt x="17780" y="63500"/>
                  </a:lnTo>
                  <a:lnTo>
                    <a:pt x="15240" y="78740"/>
                  </a:lnTo>
                  <a:lnTo>
                    <a:pt x="13969" y="96520"/>
                  </a:lnTo>
                  <a:lnTo>
                    <a:pt x="12700" y="115570"/>
                  </a:lnTo>
                  <a:lnTo>
                    <a:pt x="12700" y="158750"/>
                  </a:lnTo>
                  <a:lnTo>
                    <a:pt x="11430" y="181609"/>
                  </a:lnTo>
                  <a:lnTo>
                    <a:pt x="10159" y="204470"/>
                  </a:lnTo>
                  <a:lnTo>
                    <a:pt x="7619" y="226059"/>
                  </a:lnTo>
                  <a:lnTo>
                    <a:pt x="5080" y="248920"/>
                  </a:lnTo>
                  <a:lnTo>
                    <a:pt x="2540" y="269240"/>
                  </a:lnTo>
                  <a:lnTo>
                    <a:pt x="1269" y="288290"/>
                  </a:lnTo>
                  <a:lnTo>
                    <a:pt x="0" y="306070"/>
                  </a:lnTo>
                  <a:lnTo>
                    <a:pt x="7619" y="318770"/>
                  </a:lnTo>
                  <a:lnTo>
                    <a:pt x="17780" y="326390"/>
                  </a:lnTo>
                  <a:lnTo>
                    <a:pt x="33019" y="331470"/>
                  </a:lnTo>
                  <a:lnTo>
                    <a:pt x="48259" y="335279"/>
                  </a:lnTo>
                  <a:lnTo>
                    <a:pt x="64769" y="337820"/>
                  </a:lnTo>
                  <a:lnTo>
                    <a:pt x="80009" y="339090"/>
                  </a:lnTo>
                  <a:lnTo>
                    <a:pt x="95250" y="339090"/>
                  </a:lnTo>
                  <a:lnTo>
                    <a:pt x="17653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806700" y="4229100"/>
              <a:ext cx="76201" cy="127001"/>
            </a:xfrm>
            <a:custGeom>
              <a:avLst/>
              <a:gdLst/>
              <a:ahLst/>
              <a:cxnLst/>
              <a:rect l="0" t="0" r="0" b="0"/>
              <a:pathLst>
                <a:path w="76201" h="127001">
                  <a:moveTo>
                    <a:pt x="0" y="0"/>
                  </a:moveTo>
                  <a:lnTo>
                    <a:pt x="13970" y="20320"/>
                  </a:lnTo>
                  <a:lnTo>
                    <a:pt x="19050" y="30479"/>
                  </a:lnTo>
                  <a:lnTo>
                    <a:pt x="24129" y="41909"/>
                  </a:lnTo>
                  <a:lnTo>
                    <a:pt x="29210" y="53340"/>
                  </a:lnTo>
                  <a:lnTo>
                    <a:pt x="34289" y="64770"/>
                  </a:lnTo>
                  <a:lnTo>
                    <a:pt x="41910" y="77470"/>
                  </a:lnTo>
                  <a:lnTo>
                    <a:pt x="76200" y="127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882900" y="4254500"/>
              <a:ext cx="25401" cy="330201"/>
            </a:xfrm>
            <a:custGeom>
              <a:avLst/>
              <a:gdLst/>
              <a:ahLst/>
              <a:cxnLst/>
              <a:rect l="0" t="0" r="0" b="0"/>
              <a:pathLst>
                <a:path w="25401" h="330201">
                  <a:moveTo>
                    <a:pt x="25400" y="0"/>
                  </a:moveTo>
                  <a:lnTo>
                    <a:pt x="19050" y="26670"/>
                  </a:lnTo>
                  <a:lnTo>
                    <a:pt x="16510" y="43179"/>
                  </a:lnTo>
                  <a:lnTo>
                    <a:pt x="15239" y="62229"/>
                  </a:lnTo>
                  <a:lnTo>
                    <a:pt x="13970" y="83820"/>
                  </a:lnTo>
                  <a:lnTo>
                    <a:pt x="12700" y="106679"/>
                  </a:lnTo>
                  <a:lnTo>
                    <a:pt x="10160" y="130809"/>
                  </a:lnTo>
                  <a:lnTo>
                    <a:pt x="6350" y="154940"/>
                  </a:lnTo>
                  <a:lnTo>
                    <a:pt x="3810" y="177800"/>
                  </a:lnTo>
                  <a:lnTo>
                    <a:pt x="2539" y="200659"/>
                  </a:lnTo>
                  <a:lnTo>
                    <a:pt x="1270" y="242570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3048000" y="4182109"/>
              <a:ext cx="165101" cy="167642"/>
            </a:xfrm>
            <a:custGeom>
              <a:avLst/>
              <a:gdLst/>
              <a:ahLst/>
              <a:cxnLst/>
              <a:rect l="0" t="0" r="0" b="0"/>
              <a:pathLst>
                <a:path w="165101" h="167642">
                  <a:moveTo>
                    <a:pt x="0" y="21591"/>
                  </a:moveTo>
                  <a:lnTo>
                    <a:pt x="6350" y="55881"/>
                  </a:lnTo>
                  <a:lnTo>
                    <a:pt x="8889" y="71120"/>
                  </a:lnTo>
                  <a:lnTo>
                    <a:pt x="10160" y="86361"/>
                  </a:lnTo>
                  <a:lnTo>
                    <a:pt x="11429" y="102870"/>
                  </a:lnTo>
                  <a:lnTo>
                    <a:pt x="11429" y="139700"/>
                  </a:lnTo>
                  <a:lnTo>
                    <a:pt x="12700" y="160020"/>
                  </a:lnTo>
                  <a:lnTo>
                    <a:pt x="13970" y="167641"/>
                  </a:lnTo>
                  <a:lnTo>
                    <a:pt x="16510" y="166370"/>
                  </a:lnTo>
                  <a:lnTo>
                    <a:pt x="19050" y="161291"/>
                  </a:lnTo>
                  <a:lnTo>
                    <a:pt x="21589" y="149861"/>
                  </a:lnTo>
                  <a:lnTo>
                    <a:pt x="22860" y="134620"/>
                  </a:lnTo>
                  <a:lnTo>
                    <a:pt x="24129" y="118111"/>
                  </a:lnTo>
                  <a:lnTo>
                    <a:pt x="25400" y="102870"/>
                  </a:lnTo>
                  <a:lnTo>
                    <a:pt x="27939" y="88900"/>
                  </a:lnTo>
                  <a:lnTo>
                    <a:pt x="31750" y="74931"/>
                  </a:lnTo>
                  <a:lnTo>
                    <a:pt x="35560" y="60961"/>
                  </a:lnTo>
                  <a:lnTo>
                    <a:pt x="43179" y="35561"/>
                  </a:lnTo>
                  <a:lnTo>
                    <a:pt x="48260" y="22861"/>
                  </a:lnTo>
                  <a:lnTo>
                    <a:pt x="54610" y="12700"/>
                  </a:lnTo>
                  <a:lnTo>
                    <a:pt x="62229" y="2541"/>
                  </a:lnTo>
                  <a:lnTo>
                    <a:pt x="71120" y="0"/>
                  </a:lnTo>
                  <a:lnTo>
                    <a:pt x="81279" y="0"/>
                  </a:lnTo>
                  <a:lnTo>
                    <a:pt x="92710" y="2541"/>
                  </a:lnTo>
                  <a:lnTo>
                    <a:pt x="101600" y="8891"/>
                  </a:lnTo>
                  <a:lnTo>
                    <a:pt x="107950" y="17781"/>
                  </a:lnTo>
                  <a:lnTo>
                    <a:pt x="114300" y="27941"/>
                  </a:lnTo>
                  <a:lnTo>
                    <a:pt x="120650" y="39370"/>
                  </a:lnTo>
                  <a:lnTo>
                    <a:pt x="125729" y="53341"/>
                  </a:lnTo>
                  <a:lnTo>
                    <a:pt x="139700" y="96520"/>
                  </a:lnTo>
                  <a:lnTo>
                    <a:pt x="165100" y="1612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302000" y="4216400"/>
              <a:ext cx="165101" cy="241301"/>
            </a:xfrm>
            <a:custGeom>
              <a:avLst/>
              <a:gdLst/>
              <a:ahLst/>
              <a:cxnLst/>
              <a:rect l="0" t="0" r="0" b="0"/>
              <a:pathLst>
                <a:path w="165101" h="241301">
                  <a:moveTo>
                    <a:pt x="0" y="0"/>
                  </a:moveTo>
                  <a:lnTo>
                    <a:pt x="6350" y="20320"/>
                  </a:lnTo>
                  <a:lnTo>
                    <a:pt x="8890" y="31750"/>
                  </a:lnTo>
                  <a:lnTo>
                    <a:pt x="10159" y="45720"/>
                  </a:lnTo>
                  <a:lnTo>
                    <a:pt x="11429" y="59690"/>
                  </a:lnTo>
                  <a:lnTo>
                    <a:pt x="11429" y="91440"/>
                  </a:lnTo>
                  <a:lnTo>
                    <a:pt x="12700" y="157479"/>
                  </a:lnTo>
                  <a:lnTo>
                    <a:pt x="13970" y="163829"/>
                  </a:lnTo>
                  <a:lnTo>
                    <a:pt x="16509" y="163829"/>
                  </a:lnTo>
                  <a:lnTo>
                    <a:pt x="19050" y="160020"/>
                  </a:lnTo>
                  <a:lnTo>
                    <a:pt x="21590" y="152400"/>
                  </a:lnTo>
                  <a:lnTo>
                    <a:pt x="22859" y="140970"/>
                  </a:lnTo>
                  <a:lnTo>
                    <a:pt x="24129" y="128270"/>
                  </a:lnTo>
                  <a:lnTo>
                    <a:pt x="25400" y="113029"/>
                  </a:lnTo>
                  <a:lnTo>
                    <a:pt x="27940" y="97790"/>
                  </a:lnTo>
                  <a:lnTo>
                    <a:pt x="31750" y="82550"/>
                  </a:lnTo>
                  <a:lnTo>
                    <a:pt x="35559" y="67309"/>
                  </a:lnTo>
                  <a:lnTo>
                    <a:pt x="39370" y="53340"/>
                  </a:lnTo>
                  <a:lnTo>
                    <a:pt x="43179" y="39370"/>
                  </a:lnTo>
                  <a:lnTo>
                    <a:pt x="49529" y="31750"/>
                  </a:lnTo>
                  <a:lnTo>
                    <a:pt x="58420" y="27940"/>
                  </a:lnTo>
                  <a:lnTo>
                    <a:pt x="68579" y="27940"/>
                  </a:lnTo>
                  <a:lnTo>
                    <a:pt x="80009" y="29209"/>
                  </a:lnTo>
                  <a:lnTo>
                    <a:pt x="91440" y="34290"/>
                  </a:lnTo>
                  <a:lnTo>
                    <a:pt x="102870" y="39370"/>
                  </a:lnTo>
                  <a:lnTo>
                    <a:pt x="113029" y="49529"/>
                  </a:lnTo>
                  <a:lnTo>
                    <a:pt x="120650" y="60959"/>
                  </a:lnTo>
                  <a:lnTo>
                    <a:pt x="127000" y="74929"/>
                  </a:lnTo>
                  <a:lnTo>
                    <a:pt x="132079" y="90170"/>
                  </a:lnTo>
                  <a:lnTo>
                    <a:pt x="137159" y="107950"/>
                  </a:lnTo>
                  <a:lnTo>
                    <a:pt x="142240" y="127000"/>
                  </a:lnTo>
                  <a:lnTo>
                    <a:pt x="146050" y="146050"/>
                  </a:lnTo>
                  <a:lnTo>
                    <a:pt x="148590" y="163829"/>
                  </a:lnTo>
                  <a:lnTo>
                    <a:pt x="16510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3467100" y="44704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2500629" y="4855209"/>
            <a:ext cx="1029972" cy="440692"/>
            <a:chOff x="2500629" y="4855209"/>
            <a:chExt cx="1029972" cy="440692"/>
          </a:xfrm>
        </p:grpSpPr>
        <p:sp>
          <p:nvSpPr>
            <p:cNvPr id="120" name="Freeform 119"/>
            <p:cNvSpPr/>
            <p:nvPr/>
          </p:nvSpPr>
          <p:spPr>
            <a:xfrm>
              <a:off x="2500629" y="4855209"/>
              <a:ext cx="128272" cy="440692"/>
            </a:xfrm>
            <a:custGeom>
              <a:avLst/>
              <a:gdLst/>
              <a:ahLst/>
              <a:cxnLst/>
              <a:rect l="0" t="0" r="0" b="0"/>
              <a:pathLst>
                <a:path w="128272" h="440692">
                  <a:moveTo>
                    <a:pt x="26671" y="440691"/>
                  </a:moveTo>
                  <a:lnTo>
                    <a:pt x="6350" y="434341"/>
                  </a:lnTo>
                  <a:lnTo>
                    <a:pt x="1271" y="426720"/>
                  </a:lnTo>
                  <a:lnTo>
                    <a:pt x="0" y="415291"/>
                  </a:lnTo>
                  <a:lnTo>
                    <a:pt x="1271" y="386081"/>
                  </a:lnTo>
                  <a:lnTo>
                    <a:pt x="1271" y="287020"/>
                  </a:lnTo>
                  <a:lnTo>
                    <a:pt x="2541" y="269241"/>
                  </a:lnTo>
                  <a:lnTo>
                    <a:pt x="5081" y="251461"/>
                  </a:lnTo>
                  <a:lnTo>
                    <a:pt x="11431" y="215900"/>
                  </a:lnTo>
                  <a:lnTo>
                    <a:pt x="19050" y="176531"/>
                  </a:lnTo>
                  <a:lnTo>
                    <a:pt x="22860" y="158750"/>
                  </a:lnTo>
                  <a:lnTo>
                    <a:pt x="26671" y="142241"/>
                  </a:lnTo>
                  <a:lnTo>
                    <a:pt x="31750" y="127000"/>
                  </a:lnTo>
                  <a:lnTo>
                    <a:pt x="35560" y="109220"/>
                  </a:lnTo>
                  <a:lnTo>
                    <a:pt x="43181" y="66041"/>
                  </a:lnTo>
                  <a:lnTo>
                    <a:pt x="49531" y="46991"/>
                  </a:lnTo>
                  <a:lnTo>
                    <a:pt x="55881" y="30481"/>
                  </a:lnTo>
                  <a:lnTo>
                    <a:pt x="63500" y="13970"/>
                  </a:lnTo>
                  <a:lnTo>
                    <a:pt x="72391" y="5081"/>
                  </a:lnTo>
                  <a:lnTo>
                    <a:pt x="82550" y="1270"/>
                  </a:lnTo>
                  <a:lnTo>
                    <a:pt x="93981" y="0"/>
                  </a:lnTo>
                  <a:lnTo>
                    <a:pt x="101600" y="5081"/>
                  </a:lnTo>
                  <a:lnTo>
                    <a:pt x="109221" y="16511"/>
                  </a:lnTo>
                  <a:lnTo>
                    <a:pt x="115571" y="30481"/>
                  </a:lnTo>
                  <a:lnTo>
                    <a:pt x="119381" y="49531"/>
                  </a:lnTo>
                  <a:lnTo>
                    <a:pt x="123191" y="69850"/>
                  </a:lnTo>
                  <a:lnTo>
                    <a:pt x="124460" y="91441"/>
                  </a:lnTo>
                  <a:lnTo>
                    <a:pt x="125731" y="111761"/>
                  </a:lnTo>
                  <a:lnTo>
                    <a:pt x="127000" y="149861"/>
                  </a:lnTo>
                  <a:lnTo>
                    <a:pt x="128271" y="238761"/>
                  </a:lnTo>
                  <a:lnTo>
                    <a:pt x="128271" y="283211"/>
                  </a:lnTo>
                  <a:lnTo>
                    <a:pt x="127000" y="300991"/>
                  </a:lnTo>
                  <a:lnTo>
                    <a:pt x="115571" y="3771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514600" y="51054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12700"/>
                  </a:moveTo>
                  <a:lnTo>
                    <a:pt x="26670" y="12700"/>
                  </a:lnTo>
                  <a:lnTo>
                    <a:pt x="40639" y="11429"/>
                  </a:lnTo>
                  <a:lnTo>
                    <a:pt x="55879" y="8890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755900" y="4889500"/>
              <a:ext cx="12701" cy="381001"/>
            </a:xfrm>
            <a:custGeom>
              <a:avLst/>
              <a:gdLst/>
              <a:ahLst/>
              <a:cxnLst/>
              <a:rect l="0" t="0" r="0" b="0"/>
              <a:pathLst>
                <a:path w="12701" h="381001">
                  <a:moveTo>
                    <a:pt x="12700" y="0"/>
                  </a:moveTo>
                  <a:lnTo>
                    <a:pt x="6350" y="20320"/>
                  </a:lnTo>
                  <a:lnTo>
                    <a:pt x="3810" y="35559"/>
                  </a:lnTo>
                  <a:lnTo>
                    <a:pt x="2539" y="55879"/>
                  </a:lnTo>
                  <a:lnTo>
                    <a:pt x="1270" y="80009"/>
                  </a:lnTo>
                  <a:lnTo>
                    <a:pt x="0" y="160020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807970" y="5048250"/>
              <a:ext cx="66041" cy="247651"/>
            </a:xfrm>
            <a:custGeom>
              <a:avLst/>
              <a:gdLst/>
              <a:ahLst/>
              <a:cxnLst/>
              <a:rect l="0" t="0" r="0" b="0"/>
              <a:pathLst>
                <a:path w="66041" h="247651">
                  <a:moveTo>
                    <a:pt x="24130" y="120650"/>
                  </a:moveTo>
                  <a:lnTo>
                    <a:pt x="44450" y="114300"/>
                  </a:lnTo>
                  <a:lnTo>
                    <a:pt x="52069" y="106679"/>
                  </a:lnTo>
                  <a:lnTo>
                    <a:pt x="58419" y="95250"/>
                  </a:lnTo>
                  <a:lnTo>
                    <a:pt x="63500" y="82550"/>
                  </a:lnTo>
                  <a:lnTo>
                    <a:pt x="66040" y="69850"/>
                  </a:lnTo>
                  <a:lnTo>
                    <a:pt x="66040" y="57150"/>
                  </a:lnTo>
                  <a:lnTo>
                    <a:pt x="64769" y="44450"/>
                  </a:lnTo>
                  <a:lnTo>
                    <a:pt x="62230" y="31750"/>
                  </a:lnTo>
                  <a:lnTo>
                    <a:pt x="59690" y="19050"/>
                  </a:lnTo>
                  <a:lnTo>
                    <a:pt x="55880" y="6350"/>
                  </a:lnTo>
                  <a:lnTo>
                    <a:pt x="49530" y="1270"/>
                  </a:lnTo>
                  <a:lnTo>
                    <a:pt x="40640" y="0"/>
                  </a:lnTo>
                  <a:lnTo>
                    <a:pt x="31750" y="2540"/>
                  </a:lnTo>
                  <a:lnTo>
                    <a:pt x="22859" y="8890"/>
                  </a:lnTo>
                  <a:lnTo>
                    <a:pt x="16509" y="19050"/>
                  </a:lnTo>
                  <a:lnTo>
                    <a:pt x="10159" y="31750"/>
                  </a:lnTo>
                  <a:lnTo>
                    <a:pt x="6350" y="45720"/>
                  </a:lnTo>
                  <a:lnTo>
                    <a:pt x="3809" y="60959"/>
                  </a:lnTo>
                  <a:lnTo>
                    <a:pt x="2540" y="76200"/>
                  </a:lnTo>
                  <a:lnTo>
                    <a:pt x="1269" y="92709"/>
                  </a:lnTo>
                  <a:lnTo>
                    <a:pt x="0" y="109220"/>
                  </a:lnTo>
                  <a:lnTo>
                    <a:pt x="0" y="125729"/>
                  </a:lnTo>
                  <a:lnTo>
                    <a:pt x="1269" y="142240"/>
                  </a:lnTo>
                  <a:lnTo>
                    <a:pt x="2540" y="158750"/>
                  </a:lnTo>
                  <a:lnTo>
                    <a:pt x="6350" y="176529"/>
                  </a:lnTo>
                  <a:lnTo>
                    <a:pt x="10159" y="190500"/>
                  </a:lnTo>
                  <a:lnTo>
                    <a:pt x="16509" y="201929"/>
                  </a:lnTo>
                  <a:lnTo>
                    <a:pt x="62230" y="2476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971800" y="5029200"/>
              <a:ext cx="12701" cy="254001"/>
            </a:xfrm>
            <a:custGeom>
              <a:avLst/>
              <a:gdLst/>
              <a:ahLst/>
              <a:cxnLst/>
              <a:rect l="0" t="0" r="0" b="0"/>
              <a:pathLst>
                <a:path w="12701" h="254001">
                  <a:moveTo>
                    <a:pt x="12700" y="0"/>
                  </a:moveTo>
                  <a:lnTo>
                    <a:pt x="12700" y="26670"/>
                  </a:lnTo>
                  <a:lnTo>
                    <a:pt x="11429" y="39370"/>
                  </a:lnTo>
                  <a:lnTo>
                    <a:pt x="8889" y="52070"/>
                  </a:lnTo>
                  <a:lnTo>
                    <a:pt x="6350" y="63500"/>
                  </a:lnTo>
                  <a:lnTo>
                    <a:pt x="3810" y="82550"/>
                  </a:lnTo>
                  <a:lnTo>
                    <a:pt x="2539" y="104140"/>
                  </a:lnTo>
                  <a:lnTo>
                    <a:pt x="1270" y="151129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973070" y="5003800"/>
              <a:ext cx="74931" cy="266701"/>
            </a:xfrm>
            <a:custGeom>
              <a:avLst/>
              <a:gdLst/>
              <a:ahLst/>
              <a:cxnLst/>
              <a:rect l="0" t="0" r="0" b="0"/>
              <a:pathLst>
                <a:path w="74931" h="266701">
                  <a:moveTo>
                    <a:pt x="74930" y="0"/>
                  </a:moveTo>
                  <a:lnTo>
                    <a:pt x="60959" y="20320"/>
                  </a:lnTo>
                  <a:lnTo>
                    <a:pt x="55880" y="30479"/>
                  </a:lnTo>
                  <a:lnTo>
                    <a:pt x="50800" y="41909"/>
                  </a:lnTo>
                  <a:lnTo>
                    <a:pt x="45719" y="53340"/>
                  </a:lnTo>
                  <a:lnTo>
                    <a:pt x="40640" y="64770"/>
                  </a:lnTo>
                  <a:lnTo>
                    <a:pt x="33019" y="77470"/>
                  </a:lnTo>
                  <a:lnTo>
                    <a:pt x="26669" y="90170"/>
                  </a:lnTo>
                  <a:lnTo>
                    <a:pt x="19050" y="100329"/>
                  </a:lnTo>
                  <a:lnTo>
                    <a:pt x="10159" y="110490"/>
                  </a:lnTo>
                  <a:lnTo>
                    <a:pt x="2540" y="120650"/>
                  </a:lnTo>
                  <a:lnTo>
                    <a:pt x="0" y="130809"/>
                  </a:lnTo>
                  <a:lnTo>
                    <a:pt x="1269" y="142240"/>
                  </a:lnTo>
                  <a:lnTo>
                    <a:pt x="3809" y="153670"/>
                  </a:lnTo>
                  <a:lnTo>
                    <a:pt x="8890" y="165100"/>
                  </a:lnTo>
                  <a:lnTo>
                    <a:pt x="15240" y="175259"/>
                  </a:lnTo>
                  <a:lnTo>
                    <a:pt x="22859" y="184150"/>
                  </a:lnTo>
                  <a:lnTo>
                    <a:pt x="29209" y="194309"/>
                  </a:lnTo>
                  <a:lnTo>
                    <a:pt x="34290" y="205740"/>
                  </a:lnTo>
                  <a:lnTo>
                    <a:pt x="39369" y="218440"/>
                  </a:lnTo>
                  <a:lnTo>
                    <a:pt x="45719" y="228600"/>
                  </a:lnTo>
                  <a:lnTo>
                    <a:pt x="52069" y="238759"/>
                  </a:lnTo>
                  <a:lnTo>
                    <a:pt x="7493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096260" y="5067300"/>
              <a:ext cx="66041" cy="228601"/>
            </a:xfrm>
            <a:custGeom>
              <a:avLst/>
              <a:gdLst/>
              <a:ahLst/>
              <a:cxnLst/>
              <a:rect l="0" t="0" r="0" b="0"/>
              <a:pathLst>
                <a:path w="66041" h="228601">
                  <a:moveTo>
                    <a:pt x="66040" y="0"/>
                  </a:moveTo>
                  <a:lnTo>
                    <a:pt x="45719" y="6350"/>
                  </a:lnTo>
                  <a:lnTo>
                    <a:pt x="36829" y="11429"/>
                  </a:lnTo>
                  <a:lnTo>
                    <a:pt x="27940" y="17779"/>
                  </a:lnTo>
                  <a:lnTo>
                    <a:pt x="20319" y="24129"/>
                  </a:lnTo>
                  <a:lnTo>
                    <a:pt x="12700" y="33020"/>
                  </a:lnTo>
                  <a:lnTo>
                    <a:pt x="6350" y="43179"/>
                  </a:lnTo>
                  <a:lnTo>
                    <a:pt x="1269" y="54609"/>
                  </a:lnTo>
                  <a:lnTo>
                    <a:pt x="0" y="64770"/>
                  </a:lnTo>
                  <a:lnTo>
                    <a:pt x="2540" y="73659"/>
                  </a:lnTo>
                  <a:lnTo>
                    <a:pt x="6350" y="83820"/>
                  </a:lnTo>
                  <a:lnTo>
                    <a:pt x="13969" y="92709"/>
                  </a:lnTo>
                  <a:lnTo>
                    <a:pt x="22860" y="100329"/>
                  </a:lnTo>
                  <a:lnTo>
                    <a:pt x="33019" y="109220"/>
                  </a:lnTo>
                  <a:lnTo>
                    <a:pt x="40640" y="119379"/>
                  </a:lnTo>
                  <a:lnTo>
                    <a:pt x="48260" y="130809"/>
                  </a:lnTo>
                  <a:lnTo>
                    <a:pt x="54610" y="142240"/>
                  </a:lnTo>
                  <a:lnTo>
                    <a:pt x="57150" y="153670"/>
                  </a:lnTo>
                  <a:lnTo>
                    <a:pt x="57150" y="166370"/>
                  </a:lnTo>
                  <a:lnTo>
                    <a:pt x="55879" y="179070"/>
                  </a:lnTo>
                  <a:lnTo>
                    <a:pt x="52069" y="189229"/>
                  </a:lnTo>
                  <a:lnTo>
                    <a:pt x="46990" y="199390"/>
                  </a:lnTo>
                  <a:lnTo>
                    <a:pt x="1524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327400" y="4876800"/>
              <a:ext cx="139701" cy="326391"/>
            </a:xfrm>
            <a:custGeom>
              <a:avLst/>
              <a:gdLst/>
              <a:ahLst/>
              <a:cxnLst/>
              <a:rect l="0" t="0" r="0" b="0"/>
              <a:pathLst>
                <a:path w="139701" h="326391">
                  <a:moveTo>
                    <a:pt x="0" y="50800"/>
                  </a:moveTo>
                  <a:lnTo>
                    <a:pt x="17779" y="104140"/>
                  </a:lnTo>
                  <a:lnTo>
                    <a:pt x="29209" y="135890"/>
                  </a:lnTo>
                  <a:lnTo>
                    <a:pt x="36829" y="153670"/>
                  </a:lnTo>
                  <a:lnTo>
                    <a:pt x="43179" y="171450"/>
                  </a:lnTo>
                  <a:lnTo>
                    <a:pt x="48259" y="189229"/>
                  </a:lnTo>
                  <a:lnTo>
                    <a:pt x="53340" y="207009"/>
                  </a:lnTo>
                  <a:lnTo>
                    <a:pt x="58420" y="224790"/>
                  </a:lnTo>
                  <a:lnTo>
                    <a:pt x="80009" y="320040"/>
                  </a:lnTo>
                  <a:lnTo>
                    <a:pt x="85090" y="326390"/>
                  </a:lnTo>
                  <a:lnTo>
                    <a:pt x="88900" y="325120"/>
                  </a:lnTo>
                  <a:lnTo>
                    <a:pt x="92709" y="317500"/>
                  </a:lnTo>
                  <a:lnTo>
                    <a:pt x="96520" y="306070"/>
                  </a:lnTo>
                  <a:lnTo>
                    <a:pt x="97790" y="292100"/>
                  </a:lnTo>
                  <a:lnTo>
                    <a:pt x="99059" y="275590"/>
                  </a:lnTo>
                  <a:lnTo>
                    <a:pt x="101600" y="259079"/>
                  </a:lnTo>
                  <a:lnTo>
                    <a:pt x="104140" y="245109"/>
                  </a:lnTo>
                  <a:lnTo>
                    <a:pt x="107950" y="231140"/>
                  </a:lnTo>
                  <a:lnTo>
                    <a:pt x="109220" y="213359"/>
                  </a:lnTo>
                  <a:lnTo>
                    <a:pt x="111759" y="193040"/>
                  </a:lnTo>
                  <a:lnTo>
                    <a:pt x="111759" y="171450"/>
                  </a:lnTo>
                  <a:lnTo>
                    <a:pt x="113029" y="128270"/>
                  </a:lnTo>
                  <a:lnTo>
                    <a:pt x="114300" y="106679"/>
                  </a:lnTo>
                  <a:lnTo>
                    <a:pt x="115570" y="86359"/>
                  </a:lnTo>
                  <a:lnTo>
                    <a:pt x="118109" y="67309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3517900" y="51689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4368800" y="850900"/>
            <a:ext cx="1689101" cy="7645401"/>
            <a:chOff x="4368800" y="850900"/>
            <a:chExt cx="1689101" cy="7645401"/>
          </a:xfrm>
        </p:grpSpPr>
        <p:sp>
          <p:nvSpPr>
            <p:cNvPr id="130" name="Freeform 129"/>
            <p:cNvSpPr/>
            <p:nvPr/>
          </p:nvSpPr>
          <p:spPr>
            <a:xfrm>
              <a:off x="4368800" y="850900"/>
              <a:ext cx="431801" cy="7645401"/>
            </a:xfrm>
            <a:custGeom>
              <a:avLst/>
              <a:gdLst/>
              <a:ahLst/>
              <a:cxnLst/>
              <a:rect l="0" t="0" r="0" b="0"/>
              <a:pathLst>
                <a:path w="431801" h="7645401">
                  <a:moveTo>
                    <a:pt x="0" y="0"/>
                  </a:moveTo>
                  <a:lnTo>
                    <a:pt x="11429" y="237489"/>
                  </a:lnTo>
                  <a:lnTo>
                    <a:pt x="12700" y="457200"/>
                  </a:lnTo>
                  <a:lnTo>
                    <a:pt x="12700" y="1187450"/>
                  </a:lnTo>
                  <a:lnTo>
                    <a:pt x="24129" y="1440179"/>
                  </a:lnTo>
                  <a:lnTo>
                    <a:pt x="25400" y="1710689"/>
                  </a:lnTo>
                  <a:lnTo>
                    <a:pt x="35559" y="1888489"/>
                  </a:lnTo>
                  <a:lnTo>
                    <a:pt x="194309" y="3752850"/>
                  </a:lnTo>
                  <a:lnTo>
                    <a:pt x="207009" y="3850640"/>
                  </a:lnTo>
                  <a:lnTo>
                    <a:pt x="220979" y="3949700"/>
                  </a:lnTo>
                  <a:lnTo>
                    <a:pt x="236220" y="4091940"/>
                  </a:lnTo>
                  <a:lnTo>
                    <a:pt x="257809" y="4326890"/>
                  </a:lnTo>
                  <a:lnTo>
                    <a:pt x="269240" y="4555490"/>
                  </a:lnTo>
                  <a:lnTo>
                    <a:pt x="285750" y="4859020"/>
                  </a:lnTo>
                  <a:lnTo>
                    <a:pt x="294640" y="5063490"/>
                  </a:lnTo>
                  <a:lnTo>
                    <a:pt x="303529" y="5267959"/>
                  </a:lnTo>
                  <a:lnTo>
                    <a:pt x="304800" y="5712459"/>
                  </a:lnTo>
                  <a:lnTo>
                    <a:pt x="316229" y="5943600"/>
                  </a:lnTo>
                  <a:lnTo>
                    <a:pt x="323850" y="6172200"/>
                  </a:lnTo>
                  <a:lnTo>
                    <a:pt x="330200" y="6394450"/>
                  </a:lnTo>
                  <a:lnTo>
                    <a:pt x="336550" y="6610350"/>
                  </a:lnTo>
                  <a:lnTo>
                    <a:pt x="349250" y="6822440"/>
                  </a:lnTo>
                  <a:lnTo>
                    <a:pt x="360679" y="6927850"/>
                  </a:lnTo>
                  <a:lnTo>
                    <a:pt x="372109" y="7030719"/>
                  </a:lnTo>
                  <a:lnTo>
                    <a:pt x="383540" y="7197090"/>
                  </a:lnTo>
                  <a:lnTo>
                    <a:pt x="394970" y="7288530"/>
                  </a:lnTo>
                  <a:lnTo>
                    <a:pt x="406400" y="7374890"/>
                  </a:lnTo>
                  <a:lnTo>
                    <a:pt x="422909" y="7486650"/>
                  </a:lnTo>
                  <a:lnTo>
                    <a:pt x="431800" y="764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876800" y="990600"/>
              <a:ext cx="1" cy="330201"/>
            </a:xfrm>
            <a:custGeom>
              <a:avLst/>
              <a:gdLst/>
              <a:ahLst/>
              <a:cxnLst/>
              <a:rect l="0" t="0" r="0" b="0"/>
              <a:pathLst>
                <a:path w="1" h="330201">
                  <a:moveTo>
                    <a:pt x="0" y="0"/>
                  </a:move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4876800" y="944880"/>
              <a:ext cx="142241" cy="350521"/>
            </a:xfrm>
            <a:custGeom>
              <a:avLst/>
              <a:gdLst/>
              <a:ahLst/>
              <a:cxnLst/>
              <a:rect l="0" t="0" r="0" b="0"/>
              <a:pathLst>
                <a:path w="142241" h="350521">
                  <a:moveTo>
                    <a:pt x="0" y="71120"/>
                  </a:moveTo>
                  <a:lnTo>
                    <a:pt x="13970" y="44450"/>
                  </a:lnTo>
                  <a:lnTo>
                    <a:pt x="20320" y="33020"/>
                  </a:lnTo>
                  <a:lnTo>
                    <a:pt x="27940" y="22859"/>
                  </a:lnTo>
                  <a:lnTo>
                    <a:pt x="35559" y="13970"/>
                  </a:lnTo>
                  <a:lnTo>
                    <a:pt x="45720" y="7620"/>
                  </a:lnTo>
                  <a:lnTo>
                    <a:pt x="58420" y="3809"/>
                  </a:lnTo>
                  <a:lnTo>
                    <a:pt x="73659" y="0"/>
                  </a:lnTo>
                  <a:lnTo>
                    <a:pt x="86359" y="1270"/>
                  </a:lnTo>
                  <a:lnTo>
                    <a:pt x="100329" y="5080"/>
                  </a:lnTo>
                  <a:lnTo>
                    <a:pt x="113029" y="10159"/>
                  </a:lnTo>
                  <a:lnTo>
                    <a:pt x="123190" y="17780"/>
                  </a:lnTo>
                  <a:lnTo>
                    <a:pt x="132079" y="26670"/>
                  </a:lnTo>
                  <a:lnTo>
                    <a:pt x="138429" y="38100"/>
                  </a:lnTo>
                  <a:lnTo>
                    <a:pt x="142240" y="48259"/>
                  </a:lnTo>
                  <a:lnTo>
                    <a:pt x="142240" y="60959"/>
                  </a:lnTo>
                  <a:lnTo>
                    <a:pt x="140970" y="72389"/>
                  </a:lnTo>
                  <a:lnTo>
                    <a:pt x="137159" y="85089"/>
                  </a:lnTo>
                  <a:lnTo>
                    <a:pt x="129540" y="96520"/>
                  </a:lnTo>
                  <a:lnTo>
                    <a:pt x="120650" y="109220"/>
                  </a:lnTo>
                  <a:lnTo>
                    <a:pt x="107950" y="120650"/>
                  </a:lnTo>
                  <a:lnTo>
                    <a:pt x="95250" y="130809"/>
                  </a:lnTo>
                  <a:lnTo>
                    <a:pt x="39370" y="167639"/>
                  </a:lnTo>
                  <a:lnTo>
                    <a:pt x="35559" y="177800"/>
                  </a:lnTo>
                  <a:lnTo>
                    <a:pt x="39370" y="189230"/>
                  </a:lnTo>
                  <a:lnTo>
                    <a:pt x="46990" y="200659"/>
                  </a:lnTo>
                  <a:lnTo>
                    <a:pt x="55879" y="213359"/>
                  </a:lnTo>
                  <a:lnTo>
                    <a:pt x="63500" y="228600"/>
                  </a:lnTo>
                  <a:lnTo>
                    <a:pt x="72390" y="243839"/>
                  </a:lnTo>
                  <a:lnTo>
                    <a:pt x="80009" y="257809"/>
                  </a:lnTo>
                  <a:lnTo>
                    <a:pt x="97790" y="285750"/>
                  </a:lnTo>
                  <a:lnTo>
                    <a:pt x="104140" y="298450"/>
                  </a:lnTo>
                  <a:lnTo>
                    <a:pt x="110490" y="311150"/>
                  </a:lnTo>
                  <a:lnTo>
                    <a:pt x="127000" y="3505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093970" y="1117600"/>
              <a:ext cx="59690" cy="198120"/>
            </a:xfrm>
            <a:custGeom>
              <a:avLst/>
              <a:gdLst/>
              <a:ahLst/>
              <a:cxnLst/>
              <a:rect l="0" t="0" r="0" b="0"/>
              <a:pathLst>
                <a:path w="59690" h="198120">
                  <a:moveTo>
                    <a:pt x="24130" y="25400"/>
                  </a:moveTo>
                  <a:lnTo>
                    <a:pt x="10159" y="52069"/>
                  </a:lnTo>
                  <a:lnTo>
                    <a:pt x="6350" y="67310"/>
                  </a:lnTo>
                  <a:lnTo>
                    <a:pt x="3809" y="83819"/>
                  </a:lnTo>
                  <a:lnTo>
                    <a:pt x="2539" y="102869"/>
                  </a:lnTo>
                  <a:lnTo>
                    <a:pt x="1270" y="120650"/>
                  </a:lnTo>
                  <a:lnTo>
                    <a:pt x="0" y="138430"/>
                  </a:lnTo>
                  <a:lnTo>
                    <a:pt x="0" y="156210"/>
                  </a:lnTo>
                  <a:lnTo>
                    <a:pt x="2539" y="170180"/>
                  </a:lnTo>
                  <a:lnTo>
                    <a:pt x="6350" y="182880"/>
                  </a:lnTo>
                  <a:lnTo>
                    <a:pt x="12700" y="194310"/>
                  </a:lnTo>
                  <a:lnTo>
                    <a:pt x="19050" y="198119"/>
                  </a:lnTo>
                  <a:lnTo>
                    <a:pt x="26670" y="198119"/>
                  </a:lnTo>
                  <a:lnTo>
                    <a:pt x="34289" y="195580"/>
                  </a:lnTo>
                  <a:lnTo>
                    <a:pt x="40639" y="187960"/>
                  </a:lnTo>
                  <a:lnTo>
                    <a:pt x="46989" y="177800"/>
                  </a:lnTo>
                  <a:lnTo>
                    <a:pt x="52070" y="165100"/>
                  </a:lnTo>
                  <a:lnTo>
                    <a:pt x="54609" y="151130"/>
                  </a:lnTo>
                  <a:lnTo>
                    <a:pt x="57150" y="135889"/>
                  </a:lnTo>
                  <a:lnTo>
                    <a:pt x="59689" y="120650"/>
                  </a:lnTo>
                  <a:lnTo>
                    <a:pt x="58420" y="105410"/>
                  </a:lnTo>
                  <a:lnTo>
                    <a:pt x="57150" y="91439"/>
                  </a:lnTo>
                  <a:lnTo>
                    <a:pt x="54609" y="77469"/>
                  </a:lnTo>
                  <a:lnTo>
                    <a:pt x="52070" y="64769"/>
                  </a:lnTo>
                  <a:lnTo>
                    <a:pt x="48259" y="52069"/>
                  </a:lnTo>
                  <a:lnTo>
                    <a:pt x="368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5245100" y="1130300"/>
              <a:ext cx="215901" cy="172720"/>
            </a:xfrm>
            <a:custGeom>
              <a:avLst/>
              <a:gdLst/>
              <a:ahLst/>
              <a:cxnLst/>
              <a:rect l="0" t="0" r="0" b="0"/>
              <a:pathLst>
                <a:path w="215901" h="172720">
                  <a:moveTo>
                    <a:pt x="0" y="12700"/>
                  </a:moveTo>
                  <a:lnTo>
                    <a:pt x="6350" y="39369"/>
                  </a:lnTo>
                  <a:lnTo>
                    <a:pt x="8890" y="53339"/>
                  </a:lnTo>
                  <a:lnTo>
                    <a:pt x="10159" y="68580"/>
                  </a:lnTo>
                  <a:lnTo>
                    <a:pt x="11429" y="83819"/>
                  </a:lnTo>
                  <a:lnTo>
                    <a:pt x="12700" y="97789"/>
                  </a:lnTo>
                  <a:lnTo>
                    <a:pt x="15240" y="111760"/>
                  </a:lnTo>
                  <a:lnTo>
                    <a:pt x="19050" y="125730"/>
                  </a:lnTo>
                  <a:lnTo>
                    <a:pt x="22859" y="128269"/>
                  </a:lnTo>
                  <a:lnTo>
                    <a:pt x="26670" y="125730"/>
                  </a:lnTo>
                  <a:lnTo>
                    <a:pt x="30479" y="116839"/>
                  </a:lnTo>
                  <a:lnTo>
                    <a:pt x="34290" y="107950"/>
                  </a:lnTo>
                  <a:lnTo>
                    <a:pt x="38100" y="97789"/>
                  </a:lnTo>
                  <a:lnTo>
                    <a:pt x="41909" y="86360"/>
                  </a:lnTo>
                  <a:lnTo>
                    <a:pt x="48259" y="76200"/>
                  </a:lnTo>
                  <a:lnTo>
                    <a:pt x="54609" y="66039"/>
                  </a:lnTo>
                  <a:lnTo>
                    <a:pt x="62229" y="57150"/>
                  </a:lnTo>
                  <a:lnTo>
                    <a:pt x="71120" y="53339"/>
                  </a:lnTo>
                  <a:lnTo>
                    <a:pt x="81279" y="53339"/>
                  </a:lnTo>
                  <a:lnTo>
                    <a:pt x="92709" y="57150"/>
                  </a:lnTo>
                  <a:lnTo>
                    <a:pt x="102870" y="64769"/>
                  </a:lnTo>
                  <a:lnTo>
                    <a:pt x="111759" y="76200"/>
                  </a:lnTo>
                  <a:lnTo>
                    <a:pt x="120650" y="88900"/>
                  </a:lnTo>
                  <a:lnTo>
                    <a:pt x="128270" y="102869"/>
                  </a:lnTo>
                  <a:lnTo>
                    <a:pt x="134620" y="118110"/>
                  </a:lnTo>
                  <a:lnTo>
                    <a:pt x="140970" y="133350"/>
                  </a:lnTo>
                  <a:lnTo>
                    <a:pt x="147320" y="147319"/>
                  </a:lnTo>
                  <a:lnTo>
                    <a:pt x="154940" y="158750"/>
                  </a:lnTo>
                  <a:lnTo>
                    <a:pt x="162559" y="168910"/>
                  </a:lnTo>
                  <a:lnTo>
                    <a:pt x="170179" y="172719"/>
                  </a:lnTo>
                  <a:lnTo>
                    <a:pt x="179070" y="170180"/>
                  </a:lnTo>
                  <a:lnTo>
                    <a:pt x="186690" y="163830"/>
                  </a:lnTo>
                  <a:lnTo>
                    <a:pt x="191770" y="154939"/>
                  </a:lnTo>
                  <a:lnTo>
                    <a:pt x="195579" y="142239"/>
                  </a:lnTo>
                  <a:lnTo>
                    <a:pt x="198120" y="128269"/>
                  </a:lnTo>
                  <a:lnTo>
                    <a:pt x="199390" y="114300"/>
                  </a:lnTo>
                  <a:lnTo>
                    <a:pt x="200659" y="99060"/>
                  </a:lnTo>
                  <a:lnTo>
                    <a:pt x="201929" y="82550"/>
                  </a:lnTo>
                  <a:lnTo>
                    <a:pt x="203200" y="67310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778500" y="972819"/>
              <a:ext cx="156210" cy="289562"/>
            </a:xfrm>
            <a:custGeom>
              <a:avLst/>
              <a:gdLst/>
              <a:ahLst/>
              <a:cxnLst/>
              <a:rect l="0" t="0" r="0" b="0"/>
              <a:pathLst>
                <a:path w="156210" h="289562">
                  <a:moveTo>
                    <a:pt x="12700" y="30481"/>
                  </a:moveTo>
                  <a:lnTo>
                    <a:pt x="33020" y="16511"/>
                  </a:lnTo>
                  <a:lnTo>
                    <a:pt x="43179" y="11431"/>
                  </a:lnTo>
                  <a:lnTo>
                    <a:pt x="54609" y="6350"/>
                  </a:lnTo>
                  <a:lnTo>
                    <a:pt x="66040" y="1270"/>
                  </a:lnTo>
                  <a:lnTo>
                    <a:pt x="78740" y="0"/>
                  </a:lnTo>
                  <a:lnTo>
                    <a:pt x="93979" y="0"/>
                  </a:lnTo>
                  <a:lnTo>
                    <a:pt x="109220" y="2541"/>
                  </a:lnTo>
                  <a:lnTo>
                    <a:pt x="119379" y="8891"/>
                  </a:lnTo>
                  <a:lnTo>
                    <a:pt x="125729" y="19050"/>
                  </a:lnTo>
                  <a:lnTo>
                    <a:pt x="130809" y="31750"/>
                  </a:lnTo>
                  <a:lnTo>
                    <a:pt x="129540" y="43181"/>
                  </a:lnTo>
                  <a:lnTo>
                    <a:pt x="124459" y="55881"/>
                  </a:lnTo>
                  <a:lnTo>
                    <a:pt x="116840" y="68581"/>
                  </a:lnTo>
                  <a:lnTo>
                    <a:pt x="107950" y="81281"/>
                  </a:lnTo>
                  <a:lnTo>
                    <a:pt x="96520" y="93981"/>
                  </a:lnTo>
                  <a:lnTo>
                    <a:pt x="86359" y="106681"/>
                  </a:lnTo>
                  <a:lnTo>
                    <a:pt x="73659" y="118111"/>
                  </a:lnTo>
                  <a:lnTo>
                    <a:pt x="62229" y="128270"/>
                  </a:lnTo>
                  <a:lnTo>
                    <a:pt x="49529" y="138431"/>
                  </a:lnTo>
                  <a:lnTo>
                    <a:pt x="45720" y="143511"/>
                  </a:lnTo>
                  <a:lnTo>
                    <a:pt x="46990" y="144781"/>
                  </a:lnTo>
                  <a:lnTo>
                    <a:pt x="63500" y="144781"/>
                  </a:lnTo>
                  <a:lnTo>
                    <a:pt x="93979" y="144781"/>
                  </a:lnTo>
                  <a:lnTo>
                    <a:pt x="107950" y="147320"/>
                  </a:lnTo>
                  <a:lnTo>
                    <a:pt x="119379" y="152400"/>
                  </a:lnTo>
                  <a:lnTo>
                    <a:pt x="130809" y="158750"/>
                  </a:lnTo>
                  <a:lnTo>
                    <a:pt x="139700" y="166370"/>
                  </a:lnTo>
                  <a:lnTo>
                    <a:pt x="146050" y="176531"/>
                  </a:lnTo>
                  <a:lnTo>
                    <a:pt x="152400" y="186691"/>
                  </a:lnTo>
                  <a:lnTo>
                    <a:pt x="154940" y="198120"/>
                  </a:lnTo>
                  <a:lnTo>
                    <a:pt x="156209" y="209550"/>
                  </a:lnTo>
                  <a:lnTo>
                    <a:pt x="154940" y="222250"/>
                  </a:lnTo>
                  <a:lnTo>
                    <a:pt x="151129" y="233681"/>
                  </a:lnTo>
                  <a:lnTo>
                    <a:pt x="146050" y="242570"/>
                  </a:lnTo>
                  <a:lnTo>
                    <a:pt x="139700" y="252731"/>
                  </a:lnTo>
                  <a:lnTo>
                    <a:pt x="130809" y="260350"/>
                  </a:lnTo>
                  <a:lnTo>
                    <a:pt x="121920" y="266700"/>
                  </a:lnTo>
                  <a:lnTo>
                    <a:pt x="110490" y="273050"/>
                  </a:lnTo>
                  <a:lnTo>
                    <a:pt x="99059" y="278131"/>
                  </a:lnTo>
                  <a:lnTo>
                    <a:pt x="87629" y="283211"/>
                  </a:lnTo>
                  <a:lnTo>
                    <a:pt x="74929" y="288291"/>
                  </a:lnTo>
                  <a:lnTo>
                    <a:pt x="62229" y="289561"/>
                  </a:lnTo>
                  <a:lnTo>
                    <a:pt x="50800" y="289561"/>
                  </a:lnTo>
                  <a:lnTo>
                    <a:pt x="0" y="2717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5765800" y="1231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800600" y="1485900"/>
              <a:ext cx="1257301" cy="38101"/>
            </a:xfrm>
            <a:custGeom>
              <a:avLst/>
              <a:gdLst/>
              <a:ahLst/>
              <a:cxnLst/>
              <a:rect l="0" t="0" r="0" b="0"/>
              <a:pathLst>
                <a:path w="1257301" h="38101">
                  <a:moveTo>
                    <a:pt x="0" y="0"/>
                  </a:moveTo>
                  <a:lnTo>
                    <a:pt x="565150" y="0"/>
                  </a:lnTo>
                  <a:lnTo>
                    <a:pt x="589279" y="1269"/>
                  </a:lnTo>
                  <a:lnTo>
                    <a:pt x="612140" y="3810"/>
                  </a:lnTo>
                  <a:lnTo>
                    <a:pt x="637540" y="6350"/>
                  </a:lnTo>
                  <a:lnTo>
                    <a:pt x="661670" y="8889"/>
                  </a:lnTo>
                  <a:lnTo>
                    <a:pt x="687070" y="10160"/>
                  </a:lnTo>
                  <a:lnTo>
                    <a:pt x="711200" y="11430"/>
                  </a:lnTo>
                  <a:lnTo>
                    <a:pt x="735329" y="12700"/>
                  </a:lnTo>
                  <a:lnTo>
                    <a:pt x="758190" y="15239"/>
                  </a:lnTo>
                  <a:lnTo>
                    <a:pt x="781050" y="19050"/>
                  </a:lnTo>
                  <a:lnTo>
                    <a:pt x="803909" y="21589"/>
                  </a:lnTo>
                  <a:lnTo>
                    <a:pt x="828040" y="22860"/>
                  </a:lnTo>
                  <a:lnTo>
                    <a:pt x="852170" y="22860"/>
                  </a:lnTo>
                  <a:lnTo>
                    <a:pt x="876300" y="25400"/>
                  </a:lnTo>
                  <a:lnTo>
                    <a:pt x="899159" y="27939"/>
                  </a:lnTo>
                  <a:lnTo>
                    <a:pt x="920750" y="31750"/>
                  </a:lnTo>
                  <a:lnTo>
                    <a:pt x="942340" y="34289"/>
                  </a:lnTo>
                  <a:lnTo>
                    <a:pt x="963929" y="35560"/>
                  </a:lnTo>
                  <a:lnTo>
                    <a:pt x="1005840" y="36830"/>
                  </a:lnTo>
                  <a:lnTo>
                    <a:pt x="1062990" y="38100"/>
                  </a:lnTo>
                  <a:lnTo>
                    <a:pt x="1176020" y="38100"/>
                  </a:lnTo>
                  <a:lnTo>
                    <a:pt x="1193800" y="36830"/>
                  </a:lnTo>
                  <a:lnTo>
                    <a:pt x="1211579" y="34289"/>
                  </a:lnTo>
                  <a:lnTo>
                    <a:pt x="125730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4800600" y="1727200"/>
            <a:ext cx="1282701" cy="1714501"/>
            <a:chOff x="4800600" y="1727200"/>
            <a:chExt cx="1282701" cy="1714501"/>
          </a:xfrm>
        </p:grpSpPr>
        <p:sp>
          <p:nvSpPr>
            <p:cNvPr id="139" name="Freeform 138"/>
            <p:cNvSpPr/>
            <p:nvPr/>
          </p:nvSpPr>
          <p:spPr>
            <a:xfrm>
              <a:off x="4902200" y="1727200"/>
              <a:ext cx="12701" cy="368301"/>
            </a:xfrm>
            <a:custGeom>
              <a:avLst/>
              <a:gdLst/>
              <a:ahLst/>
              <a:cxnLst/>
              <a:rect l="0" t="0" r="0" b="0"/>
              <a:pathLst>
                <a:path w="12701" h="368301">
                  <a:moveTo>
                    <a:pt x="12700" y="0"/>
                  </a:moveTo>
                  <a:lnTo>
                    <a:pt x="12700" y="292100"/>
                  </a:lnTo>
                  <a:lnTo>
                    <a:pt x="11429" y="308610"/>
                  </a:lnTo>
                  <a:lnTo>
                    <a:pt x="8890" y="323850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4922520" y="1765300"/>
              <a:ext cx="144781" cy="342901"/>
            </a:xfrm>
            <a:custGeom>
              <a:avLst/>
              <a:gdLst/>
              <a:ahLst/>
              <a:cxnLst/>
              <a:rect l="0" t="0" r="0" b="0"/>
              <a:pathLst>
                <a:path w="144781" h="342901">
                  <a:moveTo>
                    <a:pt x="132080" y="0"/>
                  </a:moveTo>
                  <a:lnTo>
                    <a:pt x="96520" y="53339"/>
                  </a:lnTo>
                  <a:lnTo>
                    <a:pt x="88900" y="66039"/>
                  </a:lnTo>
                  <a:lnTo>
                    <a:pt x="80009" y="81279"/>
                  </a:lnTo>
                  <a:lnTo>
                    <a:pt x="72389" y="96520"/>
                  </a:lnTo>
                  <a:lnTo>
                    <a:pt x="62230" y="109220"/>
                  </a:lnTo>
                  <a:lnTo>
                    <a:pt x="52070" y="120650"/>
                  </a:lnTo>
                  <a:lnTo>
                    <a:pt x="40639" y="130810"/>
                  </a:lnTo>
                  <a:lnTo>
                    <a:pt x="29209" y="140970"/>
                  </a:lnTo>
                  <a:lnTo>
                    <a:pt x="16509" y="151129"/>
                  </a:lnTo>
                  <a:lnTo>
                    <a:pt x="3809" y="160020"/>
                  </a:lnTo>
                  <a:lnTo>
                    <a:pt x="0" y="163829"/>
                  </a:lnTo>
                  <a:lnTo>
                    <a:pt x="2539" y="166370"/>
                  </a:lnTo>
                  <a:lnTo>
                    <a:pt x="7620" y="165100"/>
                  </a:lnTo>
                  <a:lnTo>
                    <a:pt x="13970" y="170179"/>
                  </a:lnTo>
                  <a:lnTo>
                    <a:pt x="20320" y="176529"/>
                  </a:lnTo>
                  <a:lnTo>
                    <a:pt x="27939" y="185420"/>
                  </a:lnTo>
                  <a:lnTo>
                    <a:pt x="36830" y="195579"/>
                  </a:lnTo>
                  <a:lnTo>
                    <a:pt x="58420" y="218439"/>
                  </a:lnTo>
                  <a:lnTo>
                    <a:pt x="68580" y="231139"/>
                  </a:lnTo>
                  <a:lnTo>
                    <a:pt x="78739" y="246379"/>
                  </a:lnTo>
                  <a:lnTo>
                    <a:pt x="96520" y="275589"/>
                  </a:lnTo>
                  <a:lnTo>
                    <a:pt x="105409" y="289560"/>
                  </a:lnTo>
                  <a:lnTo>
                    <a:pt x="144780" y="342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147309" y="1949450"/>
              <a:ext cx="135892" cy="115571"/>
            </a:xfrm>
            <a:custGeom>
              <a:avLst/>
              <a:gdLst/>
              <a:ahLst/>
              <a:cxnLst/>
              <a:rect l="0" t="0" r="0" b="0"/>
              <a:pathLst>
                <a:path w="135892" h="115571">
                  <a:moveTo>
                    <a:pt x="72391" y="6350"/>
                  </a:moveTo>
                  <a:lnTo>
                    <a:pt x="52070" y="0"/>
                  </a:lnTo>
                  <a:lnTo>
                    <a:pt x="43181" y="1270"/>
                  </a:lnTo>
                  <a:lnTo>
                    <a:pt x="34291" y="7620"/>
                  </a:lnTo>
                  <a:lnTo>
                    <a:pt x="26670" y="15239"/>
                  </a:lnTo>
                  <a:lnTo>
                    <a:pt x="19050" y="25400"/>
                  </a:lnTo>
                  <a:lnTo>
                    <a:pt x="12700" y="35560"/>
                  </a:lnTo>
                  <a:lnTo>
                    <a:pt x="7620" y="46989"/>
                  </a:lnTo>
                  <a:lnTo>
                    <a:pt x="3811" y="62229"/>
                  </a:lnTo>
                  <a:lnTo>
                    <a:pt x="1270" y="78739"/>
                  </a:lnTo>
                  <a:lnTo>
                    <a:pt x="0" y="96520"/>
                  </a:lnTo>
                  <a:lnTo>
                    <a:pt x="2541" y="107950"/>
                  </a:lnTo>
                  <a:lnTo>
                    <a:pt x="8891" y="113029"/>
                  </a:lnTo>
                  <a:lnTo>
                    <a:pt x="17781" y="115570"/>
                  </a:lnTo>
                  <a:lnTo>
                    <a:pt x="24131" y="113029"/>
                  </a:lnTo>
                  <a:lnTo>
                    <a:pt x="30481" y="106679"/>
                  </a:lnTo>
                  <a:lnTo>
                    <a:pt x="35561" y="99060"/>
                  </a:lnTo>
                  <a:lnTo>
                    <a:pt x="40641" y="87629"/>
                  </a:lnTo>
                  <a:lnTo>
                    <a:pt x="45720" y="74929"/>
                  </a:lnTo>
                  <a:lnTo>
                    <a:pt x="50800" y="60960"/>
                  </a:lnTo>
                  <a:lnTo>
                    <a:pt x="55881" y="46989"/>
                  </a:lnTo>
                  <a:lnTo>
                    <a:pt x="63500" y="33020"/>
                  </a:lnTo>
                  <a:lnTo>
                    <a:pt x="69850" y="20320"/>
                  </a:lnTo>
                  <a:lnTo>
                    <a:pt x="78741" y="13970"/>
                  </a:lnTo>
                  <a:lnTo>
                    <a:pt x="86361" y="12700"/>
                  </a:lnTo>
                  <a:lnTo>
                    <a:pt x="93981" y="15239"/>
                  </a:lnTo>
                  <a:lnTo>
                    <a:pt x="101600" y="20320"/>
                  </a:lnTo>
                  <a:lnTo>
                    <a:pt x="106681" y="27939"/>
                  </a:lnTo>
                  <a:lnTo>
                    <a:pt x="135891" y="825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397500" y="1828800"/>
              <a:ext cx="25401" cy="203201"/>
            </a:xfrm>
            <a:custGeom>
              <a:avLst/>
              <a:gdLst/>
              <a:ahLst/>
              <a:cxnLst/>
              <a:rect l="0" t="0" r="0" b="0"/>
              <a:pathLst>
                <a:path w="25401" h="203201">
                  <a:moveTo>
                    <a:pt x="0" y="0"/>
                  </a:moveTo>
                  <a:lnTo>
                    <a:pt x="0" y="40639"/>
                  </a:lnTo>
                  <a:lnTo>
                    <a:pt x="1270" y="58420"/>
                  </a:lnTo>
                  <a:lnTo>
                    <a:pt x="3809" y="74929"/>
                  </a:lnTo>
                  <a:lnTo>
                    <a:pt x="6350" y="92710"/>
                  </a:lnTo>
                  <a:lnTo>
                    <a:pt x="8890" y="109220"/>
                  </a:lnTo>
                  <a:lnTo>
                    <a:pt x="10159" y="127000"/>
                  </a:lnTo>
                  <a:lnTo>
                    <a:pt x="254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5372100" y="1884679"/>
              <a:ext cx="266701" cy="161292"/>
            </a:xfrm>
            <a:custGeom>
              <a:avLst/>
              <a:gdLst/>
              <a:ahLst/>
              <a:cxnLst/>
              <a:rect l="0" t="0" r="0" b="0"/>
              <a:pathLst>
                <a:path w="266701" h="161292">
                  <a:moveTo>
                    <a:pt x="0" y="45721"/>
                  </a:moveTo>
                  <a:lnTo>
                    <a:pt x="26670" y="52071"/>
                  </a:lnTo>
                  <a:lnTo>
                    <a:pt x="41909" y="54610"/>
                  </a:lnTo>
                  <a:lnTo>
                    <a:pt x="58420" y="55881"/>
                  </a:lnTo>
                  <a:lnTo>
                    <a:pt x="77470" y="57150"/>
                  </a:lnTo>
                  <a:lnTo>
                    <a:pt x="113029" y="57150"/>
                  </a:lnTo>
                  <a:lnTo>
                    <a:pt x="130809" y="58421"/>
                  </a:lnTo>
                  <a:lnTo>
                    <a:pt x="146050" y="57150"/>
                  </a:lnTo>
                  <a:lnTo>
                    <a:pt x="161290" y="54610"/>
                  </a:lnTo>
                  <a:lnTo>
                    <a:pt x="175259" y="52071"/>
                  </a:lnTo>
                  <a:lnTo>
                    <a:pt x="186690" y="46991"/>
                  </a:lnTo>
                  <a:lnTo>
                    <a:pt x="198120" y="40641"/>
                  </a:lnTo>
                  <a:lnTo>
                    <a:pt x="208279" y="34291"/>
                  </a:lnTo>
                  <a:lnTo>
                    <a:pt x="212090" y="26671"/>
                  </a:lnTo>
                  <a:lnTo>
                    <a:pt x="212090" y="19050"/>
                  </a:lnTo>
                  <a:lnTo>
                    <a:pt x="209550" y="11431"/>
                  </a:lnTo>
                  <a:lnTo>
                    <a:pt x="201929" y="5081"/>
                  </a:lnTo>
                  <a:lnTo>
                    <a:pt x="190500" y="2541"/>
                  </a:lnTo>
                  <a:lnTo>
                    <a:pt x="177800" y="0"/>
                  </a:lnTo>
                  <a:lnTo>
                    <a:pt x="167640" y="2541"/>
                  </a:lnTo>
                  <a:lnTo>
                    <a:pt x="160020" y="8891"/>
                  </a:lnTo>
                  <a:lnTo>
                    <a:pt x="153670" y="16510"/>
                  </a:lnTo>
                  <a:lnTo>
                    <a:pt x="147320" y="26671"/>
                  </a:lnTo>
                  <a:lnTo>
                    <a:pt x="142240" y="36831"/>
                  </a:lnTo>
                  <a:lnTo>
                    <a:pt x="137159" y="48260"/>
                  </a:lnTo>
                  <a:lnTo>
                    <a:pt x="134620" y="60960"/>
                  </a:lnTo>
                  <a:lnTo>
                    <a:pt x="134620" y="76200"/>
                  </a:lnTo>
                  <a:lnTo>
                    <a:pt x="137159" y="91441"/>
                  </a:lnTo>
                  <a:lnTo>
                    <a:pt x="140970" y="104141"/>
                  </a:lnTo>
                  <a:lnTo>
                    <a:pt x="146050" y="115571"/>
                  </a:lnTo>
                  <a:lnTo>
                    <a:pt x="152400" y="125731"/>
                  </a:lnTo>
                  <a:lnTo>
                    <a:pt x="158750" y="135891"/>
                  </a:lnTo>
                  <a:lnTo>
                    <a:pt x="166370" y="146050"/>
                  </a:lnTo>
                  <a:lnTo>
                    <a:pt x="175259" y="154941"/>
                  </a:lnTo>
                  <a:lnTo>
                    <a:pt x="185420" y="158750"/>
                  </a:lnTo>
                  <a:lnTo>
                    <a:pt x="198120" y="161291"/>
                  </a:lnTo>
                  <a:lnTo>
                    <a:pt x="266700" y="147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5715000" y="1765300"/>
              <a:ext cx="12701" cy="266701"/>
            </a:xfrm>
            <a:custGeom>
              <a:avLst/>
              <a:gdLst/>
              <a:ahLst/>
              <a:cxnLst/>
              <a:rect l="0" t="0" r="0" b="0"/>
              <a:pathLst>
                <a:path w="12701" h="266701">
                  <a:moveTo>
                    <a:pt x="0" y="0"/>
                  </a:moveTo>
                  <a:lnTo>
                    <a:pt x="0" y="88900"/>
                  </a:lnTo>
                  <a:lnTo>
                    <a:pt x="1270" y="106679"/>
                  </a:lnTo>
                  <a:lnTo>
                    <a:pt x="3809" y="124460"/>
                  </a:lnTo>
                  <a:lnTo>
                    <a:pt x="6350" y="142239"/>
                  </a:lnTo>
                  <a:lnTo>
                    <a:pt x="8890" y="160020"/>
                  </a:lnTo>
                  <a:lnTo>
                    <a:pt x="10159" y="177800"/>
                  </a:lnTo>
                  <a:lnTo>
                    <a:pt x="1270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5834379" y="1866900"/>
              <a:ext cx="7622" cy="152401"/>
            </a:xfrm>
            <a:custGeom>
              <a:avLst/>
              <a:gdLst/>
              <a:ahLst/>
              <a:cxnLst/>
              <a:rect l="0" t="0" r="0" b="0"/>
              <a:pathLst>
                <a:path w="7622" h="152401">
                  <a:moveTo>
                    <a:pt x="7621" y="0"/>
                  </a:moveTo>
                  <a:lnTo>
                    <a:pt x="1271" y="20320"/>
                  </a:lnTo>
                  <a:lnTo>
                    <a:pt x="0" y="33020"/>
                  </a:lnTo>
                  <a:lnTo>
                    <a:pt x="1271" y="49529"/>
                  </a:lnTo>
                  <a:lnTo>
                    <a:pt x="3811" y="66039"/>
                  </a:lnTo>
                  <a:lnTo>
                    <a:pt x="5080" y="83820"/>
                  </a:lnTo>
                  <a:lnTo>
                    <a:pt x="6350" y="101600"/>
                  </a:lnTo>
                  <a:lnTo>
                    <a:pt x="7621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5918200" y="1879600"/>
              <a:ext cx="127001" cy="152401"/>
            </a:xfrm>
            <a:custGeom>
              <a:avLst/>
              <a:gdLst/>
              <a:ahLst/>
              <a:cxnLst/>
              <a:rect l="0" t="0" r="0" b="0"/>
              <a:pathLst>
                <a:path w="127001" h="152401">
                  <a:moveTo>
                    <a:pt x="0" y="0"/>
                  </a:moveTo>
                  <a:lnTo>
                    <a:pt x="0" y="71120"/>
                  </a:lnTo>
                  <a:lnTo>
                    <a:pt x="1270" y="86360"/>
                  </a:lnTo>
                  <a:lnTo>
                    <a:pt x="3809" y="102870"/>
                  </a:lnTo>
                  <a:lnTo>
                    <a:pt x="6350" y="119379"/>
                  </a:lnTo>
                  <a:lnTo>
                    <a:pt x="7620" y="124460"/>
                  </a:lnTo>
                  <a:lnTo>
                    <a:pt x="6350" y="123189"/>
                  </a:lnTo>
                  <a:lnTo>
                    <a:pt x="3809" y="115570"/>
                  </a:lnTo>
                  <a:lnTo>
                    <a:pt x="3809" y="106679"/>
                  </a:lnTo>
                  <a:lnTo>
                    <a:pt x="5079" y="96520"/>
                  </a:lnTo>
                  <a:lnTo>
                    <a:pt x="7620" y="85089"/>
                  </a:lnTo>
                  <a:lnTo>
                    <a:pt x="17779" y="43179"/>
                  </a:lnTo>
                  <a:lnTo>
                    <a:pt x="22859" y="30479"/>
                  </a:lnTo>
                  <a:lnTo>
                    <a:pt x="29209" y="19050"/>
                  </a:lnTo>
                  <a:lnTo>
                    <a:pt x="36829" y="7620"/>
                  </a:lnTo>
                  <a:lnTo>
                    <a:pt x="45720" y="5079"/>
                  </a:lnTo>
                  <a:lnTo>
                    <a:pt x="55879" y="7620"/>
                  </a:lnTo>
                  <a:lnTo>
                    <a:pt x="67309" y="13970"/>
                  </a:lnTo>
                  <a:lnTo>
                    <a:pt x="76200" y="22860"/>
                  </a:lnTo>
                  <a:lnTo>
                    <a:pt x="82550" y="35560"/>
                  </a:lnTo>
                  <a:lnTo>
                    <a:pt x="88900" y="49529"/>
                  </a:lnTo>
                  <a:lnTo>
                    <a:pt x="95250" y="62229"/>
                  </a:lnTo>
                  <a:lnTo>
                    <a:pt x="100329" y="74929"/>
                  </a:lnTo>
                  <a:lnTo>
                    <a:pt x="109220" y="101600"/>
                  </a:lnTo>
                  <a:lnTo>
                    <a:pt x="12700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5842000" y="17526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4800600" y="2346960"/>
              <a:ext cx="139701" cy="408941"/>
            </a:xfrm>
            <a:custGeom>
              <a:avLst/>
              <a:gdLst/>
              <a:ahLst/>
              <a:cxnLst/>
              <a:rect l="0" t="0" r="0" b="0"/>
              <a:pathLst>
                <a:path w="139701" h="408941">
                  <a:moveTo>
                    <a:pt x="0" y="408940"/>
                  </a:moveTo>
                  <a:lnTo>
                    <a:pt x="0" y="374650"/>
                  </a:lnTo>
                  <a:lnTo>
                    <a:pt x="1270" y="359410"/>
                  </a:lnTo>
                  <a:lnTo>
                    <a:pt x="3809" y="344169"/>
                  </a:lnTo>
                  <a:lnTo>
                    <a:pt x="17779" y="264160"/>
                  </a:lnTo>
                  <a:lnTo>
                    <a:pt x="21590" y="245110"/>
                  </a:lnTo>
                  <a:lnTo>
                    <a:pt x="25400" y="227329"/>
                  </a:lnTo>
                  <a:lnTo>
                    <a:pt x="30479" y="212090"/>
                  </a:lnTo>
                  <a:lnTo>
                    <a:pt x="38100" y="182879"/>
                  </a:lnTo>
                  <a:lnTo>
                    <a:pt x="50800" y="143510"/>
                  </a:lnTo>
                  <a:lnTo>
                    <a:pt x="67309" y="91440"/>
                  </a:lnTo>
                  <a:lnTo>
                    <a:pt x="73659" y="77469"/>
                  </a:lnTo>
                  <a:lnTo>
                    <a:pt x="80009" y="62229"/>
                  </a:lnTo>
                  <a:lnTo>
                    <a:pt x="87629" y="46990"/>
                  </a:lnTo>
                  <a:lnTo>
                    <a:pt x="93979" y="31750"/>
                  </a:lnTo>
                  <a:lnTo>
                    <a:pt x="99059" y="17779"/>
                  </a:lnTo>
                  <a:lnTo>
                    <a:pt x="104140" y="3810"/>
                  </a:lnTo>
                  <a:lnTo>
                    <a:pt x="109220" y="0"/>
                  </a:lnTo>
                  <a:lnTo>
                    <a:pt x="113029" y="0"/>
                  </a:lnTo>
                  <a:lnTo>
                    <a:pt x="118109" y="5079"/>
                  </a:lnTo>
                  <a:lnTo>
                    <a:pt x="120650" y="15240"/>
                  </a:lnTo>
                  <a:lnTo>
                    <a:pt x="123190" y="29210"/>
                  </a:lnTo>
                  <a:lnTo>
                    <a:pt x="124459" y="45719"/>
                  </a:lnTo>
                  <a:lnTo>
                    <a:pt x="125729" y="62229"/>
                  </a:lnTo>
                  <a:lnTo>
                    <a:pt x="125729" y="96519"/>
                  </a:lnTo>
                  <a:lnTo>
                    <a:pt x="128270" y="115569"/>
                  </a:lnTo>
                  <a:lnTo>
                    <a:pt x="130809" y="137160"/>
                  </a:lnTo>
                  <a:lnTo>
                    <a:pt x="133350" y="160019"/>
                  </a:lnTo>
                  <a:lnTo>
                    <a:pt x="135890" y="182879"/>
                  </a:lnTo>
                  <a:lnTo>
                    <a:pt x="137159" y="204469"/>
                  </a:lnTo>
                  <a:lnTo>
                    <a:pt x="139700" y="3073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4826000" y="2578100"/>
              <a:ext cx="127001" cy="1"/>
            </a:xfrm>
            <a:custGeom>
              <a:avLst/>
              <a:gdLst/>
              <a:ahLst/>
              <a:cxnLst/>
              <a:rect l="0" t="0" r="0" b="0"/>
              <a:pathLst>
                <a:path w="127001" h="1">
                  <a:moveTo>
                    <a:pt x="0" y="0"/>
                  </a:move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5080000" y="2349500"/>
              <a:ext cx="25401" cy="317501"/>
            </a:xfrm>
            <a:custGeom>
              <a:avLst/>
              <a:gdLst/>
              <a:ahLst/>
              <a:cxnLst/>
              <a:rect l="0" t="0" r="0" b="0"/>
              <a:pathLst>
                <a:path w="25401" h="317501">
                  <a:moveTo>
                    <a:pt x="0" y="0"/>
                  </a:moveTo>
                  <a:lnTo>
                    <a:pt x="0" y="83820"/>
                  </a:lnTo>
                  <a:lnTo>
                    <a:pt x="1270" y="102870"/>
                  </a:lnTo>
                  <a:lnTo>
                    <a:pt x="3809" y="119379"/>
                  </a:lnTo>
                  <a:lnTo>
                    <a:pt x="6350" y="134620"/>
                  </a:lnTo>
                  <a:lnTo>
                    <a:pt x="8890" y="149860"/>
                  </a:lnTo>
                  <a:lnTo>
                    <a:pt x="10159" y="166370"/>
                  </a:lnTo>
                  <a:lnTo>
                    <a:pt x="11429" y="182879"/>
                  </a:lnTo>
                  <a:lnTo>
                    <a:pt x="12700" y="198120"/>
                  </a:lnTo>
                  <a:lnTo>
                    <a:pt x="15240" y="212089"/>
                  </a:lnTo>
                  <a:lnTo>
                    <a:pt x="19050" y="226060"/>
                  </a:lnTo>
                  <a:lnTo>
                    <a:pt x="21590" y="241300"/>
                  </a:lnTo>
                  <a:lnTo>
                    <a:pt x="22859" y="256539"/>
                  </a:lnTo>
                  <a:lnTo>
                    <a:pt x="25400" y="317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5143500" y="2477770"/>
              <a:ext cx="127001" cy="163831"/>
            </a:xfrm>
            <a:custGeom>
              <a:avLst/>
              <a:gdLst/>
              <a:ahLst/>
              <a:cxnLst/>
              <a:rect l="0" t="0" r="0" b="0"/>
              <a:pathLst>
                <a:path w="127001" h="163831">
                  <a:moveTo>
                    <a:pt x="0" y="100330"/>
                  </a:moveTo>
                  <a:lnTo>
                    <a:pt x="53340" y="64769"/>
                  </a:lnTo>
                  <a:lnTo>
                    <a:pt x="63500" y="57150"/>
                  </a:lnTo>
                  <a:lnTo>
                    <a:pt x="73659" y="48259"/>
                  </a:lnTo>
                  <a:lnTo>
                    <a:pt x="82550" y="40640"/>
                  </a:lnTo>
                  <a:lnTo>
                    <a:pt x="87629" y="30480"/>
                  </a:lnTo>
                  <a:lnTo>
                    <a:pt x="88900" y="20319"/>
                  </a:lnTo>
                  <a:lnTo>
                    <a:pt x="88900" y="8890"/>
                  </a:lnTo>
                  <a:lnTo>
                    <a:pt x="83820" y="2540"/>
                  </a:lnTo>
                  <a:lnTo>
                    <a:pt x="73659" y="0"/>
                  </a:lnTo>
                  <a:lnTo>
                    <a:pt x="62229" y="0"/>
                  </a:lnTo>
                  <a:lnTo>
                    <a:pt x="52070" y="6350"/>
                  </a:lnTo>
                  <a:lnTo>
                    <a:pt x="44450" y="17780"/>
                  </a:lnTo>
                  <a:lnTo>
                    <a:pt x="38100" y="33019"/>
                  </a:lnTo>
                  <a:lnTo>
                    <a:pt x="35559" y="48259"/>
                  </a:lnTo>
                  <a:lnTo>
                    <a:pt x="35559" y="64769"/>
                  </a:lnTo>
                  <a:lnTo>
                    <a:pt x="35559" y="80009"/>
                  </a:lnTo>
                  <a:lnTo>
                    <a:pt x="38100" y="95250"/>
                  </a:lnTo>
                  <a:lnTo>
                    <a:pt x="40640" y="109219"/>
                  </a:lnTo>
                  <a:lnTo>
                    <a:pt x="44450" y="123190"/>
                  </a:lnTo>
                  <a:lnTo>
                    <a:pt x="50800" y="135890"/>
                  </a:lnTo>
                  <a:lnTo>
                    <a:pt x="59690" y="146050"/>
                  </a:lnTo>
                  <a:lnTo>
                    <a:pt x="68579" y="156209"/>
                  </a:lnTo>
                  <a:lnTo>
                    <a:pt x="80009" y="161290"/>
                  </a:lnTo>
                  <a:lnTo>
                    <a:pt x="91440" y="163830"/>
                  </a:lnTo>
                  <a:lnTo>
                    <a:pt x="127000" y="1638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5334000" y="2476500"/>
              <a:ext cx="88901" cy="215901"/>
            </a:xfrm>
            <a:custGeom>
              <a:avLst/>
              <a:gdLst/>
              <a:ahLst/>
              <a:cxnLst/>
              <a:rect l="0" t="0" r="0" b="0"/>
              <a:pathLst>
                <a:path w="88901" h="215901">
                  <a:moveTo>
                    <a:pt x="0" y="0"/>
                  </a:moveTo>
                  <a:lnTo>
                    <a:pt x="6350" y="34289"/>
                  </a:lnTo>
                  <a:lnTo>
                    <a:pt x="11429" y="49529"/>
                  </a:lnTo>
                  <a:lnTo>
                    <a:pt x="17779" y="64770"/>
                  </a:lnTo>
                  <a:lnTo>
                    <a:pt x="24129" y="81279"/>
                  </a:lnTo>
                  <a:lnTo>
                    <a:pt x="31750" y="97789"/>
                  </a:lnTo>
                  <a:lnTo>
                    <a:pt x="46990" y="132079"/>
                  </a:lnTo>
                  <a:lnTo>
                    <a:pt x="55879" y="147320"/>
                  </a:lnTo>
                  <a:lnTo>
                    <a:pt x="63500" y="161289"/>
                  </a:lnTo>
                  <a:lnTo>
                    <a:pt x="8890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5346700" y="2451100"/>
              <a:ext cx="76201" cy="190501"/>
            </a:xfrm>
            <a:custGeom>
              <a:avLst/>
              <a:gdLst/>
              <a:ahLst/>
              <a:cxnLst/>
              <a:rect l="0" t="0" r="0" b="0"/>
              <a:pathLst>
                <a:path w="76201" h="190501">
                  <a:moveTo>
                    <a:pt x="76200" y="0"/>
                  </a:moveTo>
                  <a:lnTo>
                    <a:pt x="69850" y="20320"/>
                  </a:lnTo>
                  <a:lnTo>
                    <a:pt x="64770" y="29210"/>
                  </a:lnTo>
                  <a:lnTo>
                    <a:pt x="58420" y="38100"/>
                  </a:lnTo>
                  <a:lnTo>
                    <a:pt x="52070" y="45720"/>
                  </a:lnTo>
                  <a:lnTo>
                    <a:pt x="44450" y="57150"/>
                  </a:lnTo>
                  <a:lnTo>
                    <a:pt x="36829" y="71120"/>
                  </a:lnTo>
                  <a:lnTo>
                    <a:pt x="29209" y="85089"/>
                  </a:lnTo>
                  <a:lnTo>
                    <a:pt x="21590" y="100329"/>
                  </a:lnTo>
                  <a:lnTo>
                    <a:pt x="16509" y="116839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5829300" y="2362200"/>
              <a:ext cx="1" cy="266701"/>
            </a:xfrm>
            <a:custGeom>
              <a:avLst/>
              <a:gdLst/>
              <a:ahLst/>
              <a:cxnLst/>
              <a:rect l="0" t="0" r="0" b="0"/>
              <a:pathLst>
                <a:path w="1" h="266701">
                  <a:moveTo>
                    <a:pt x="0" y="0"/>
                  </a:move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5778500" y="2326639"/>
              <a:ext cx="168910" cy="340362"/>
            </a:xfrm>
            <a:custGeom>
              <a:avLst/>
              <a:gdLst/>
              <a:ahLst/>
              <a:cxnLst/>
              <a:rect l="0" t="0" r="0" b="0"/>
              <a:pathLst>
                <a:path w="168910" h="340362">
                  <a:moveTo>
                    <a:pt x="0" y="22861"/>
                  </a:moveTo>
                  <a:lnTo>
                    <a:pt x="20320" y="2540"/>
                  </a:lnTo>
                  <a:lnTo>
                    <a:pt x="30479" y="0"/>
                  </a:lnTo>
                  <a:lnTo>
                    <a:pt x="41909" y="0"/>
                  </a:lnTo>
                  <a:lnTo>
                    <a:pt x="53340" y="3811"/>
                  </a:lnTo>
                  <a:lnTo>
                    <a:pt x="63500" y="10161"/>
                  </a:lnTo>
                  <a:lnTo>
                    <a:pt x="73659" y="19050"/>
                  </a:lnTo>
                  <a:lnTo>
                    <a:pt x="82550" y="27940"/>
                  </a:lnTo>
                  <a:lnTo>
                    <a:pt x="90170" y="39371"/>
                  </a:lnTo>
                  <a:lnTo>
                    <a:pt x="96520" y="50800"/>
                  </a:lnTo>
                  <a:lnTo>
                    <a:pt x="102870" y="62231"/>
                  </a:lnTo>
                  <a:lnTo>
                    <a:pt x="105409" y="76200"/>
                  </a:lnTo>
                  <a:lnTo>
                    <a:pt x="105409" y="91440"/>
                  </a:lnTo>
                  <a:lnTo>
                    <a:pt x="104140" y="106681"/>
                  </a:lnTo>
                  <a:lnTo>
                    <a:pt x="100329" y="120650"/>
                  </a:lnTo>
                  <a:lnTo>
                    <a:pt x="95250" y="134621"/>
                  </a:lnTo>
                  <a:lnTo>
                    <a:pt x="88900" y="148590"/>
                  </a:lnTo>
                  <a:lnTo>
                    <a:pt x="81279" y="160021"/>
                  </a:lnTo>
                  <a:lnTo>
                    <a:pt x="74929" y="170181"/>
                  </a:lnTo>
                  <a:lnTo>
                    <a:pt x="66040" y="180340"/>
                  </a:lnTo>
                  <a:lnTo>
                    <a:pt x="63500" y="184150"/>
                  </a:lnTo>
                  <a:lnTo>
                    <a:pt x="64770" y="184150"/>
                  </a:lnTo>
                  <a:lnTo>
                    <a:pt x="68579" y="181611"/>
                  </a:lnTo>
                  <a:lnTo>
                    <a:pt x="78740" y="179071"/>
                  </a:lnTo>
                  <a:lnTo>
                    <a:pt x="91440" y="177800"/>
                  </a:lnTo>
                  <a:lnTo>
                    <a:pt x="107950" y="176531"/>
                  </a:lnTo>
                  <a:lnTo>
                    <a:pt x="120650" y="179071"/>
                  </a:lnTo>
                  <a:lnTo>
                    <a:pt x="133350" y="184150"/>
                  </a:lnTo>
                  <a:lnTo>
                    <a:pt x="143509" y="189231"/>
                  </a:lnTo>
                  <a:lnTo>
                    <a:pt x="152400" y="198121"/>
                  </a:lnTo>
                  <a:lnTo>
                    <a:pt x="158750" y="210821"/>
                  </a:lnTo>
                  <a:lnTo>
                    <a:pt x="165100" y="224790"/>
                  </a:lnTo>
                  <a:lnTo>
                    <a:pt x="167640" y="237490"/>
                  </a:lnTo>
                  <a:lnTo>
                    <a:pt x="168909" y="250190"/>
                  </a:lnTo>
                  <a:lnTo>
                    <a:pt x="167640" y="264161"/>
                  </a:lnTo>
                  <a:lnTo>
                    <a:pt x="163829" y="276861"/>
                  </a:lnTo>
                  <a:lnTo>
                    <a:pt x="158750" y="289561"/>
                  </a:lnTo>
                  <a:lnTo>
                    <a:pt x="152400" y="302261"/>
                  </a:lnTo>
                  <a:lnTo>
                    <a:pt x="143509" y="312421"/>
                  </a:lnTo>
                  <a:lnTo>
                    <a:pt x="134620" y="320040"/>
                  </a:lnTo>
                  <a:lnTo>
                    <a:pt x="123190" y="326390"/>
                  </a:lnTo>
                  <a:lnTo>
                    <a:pt x="111759" y="332740"/>
                  </a:lnTo>
                  <a:lnTo>
                    <a:pt x="100329" y="337821"/>
                  </a:lnTo>
                  <a:lnTo>
                    <a:pt x="38100" y="3403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6083300" y="26289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4831079" y="2984500"/>
              <a:ext cx="45722" cy="457201"/>
            </a:xfrm>
            <a:custGeom>
              <a:avLst/>
              <a:gdLst/>
              <a:ahLst/>
              <a:cxnLst/>
              <a:rect l="0" t="0" r="0" b="0"/>
              <a:pathLst>
                <a:path w="45722" h="457201">
                  <a:moveTo>
                    <a:pt x="7621" y="0"/>
                  </a:moveTo>
                  <a:lnTo>
                    <a:pt x="1271" y="20320"/>
                  </a:lnTo>
                  <a:lnTo>
                    <a:pt x="0" y="31750"/>
                  </a:lnTo>
                  <a:lnTo>
                    <a:pt x="1271" y="45720"/>
                  </a:lnTo>
                  <a:lnTo>
                    <a:pt x="20321" y="185420"/>
                  </a:lnTo>
                  <a:lnTo>
                    <a:pt x="25400" y="217170"/>
                  </a:lnTo>
                  <a:lnTo>
                    <a:pt x="27941" y="243839"/>
                  </a:lnTo>
                  <a:lnTo>
                    <a:pt x="29211" y="266700"/>
                  </a:lnTo>
                  <a:lnTo>
                    <a:pt x="30480" y="288290"/>
                  </a:lnTo>
                  <a:lnTo>
                    <a:pt x="33021" y="309879"/>
                  </a:lnTo>
                  <a:lnTo>
                    <a:pt x="35561" y="334009"/>
                  </a:lnTo>
                  <a:lnTo>
                    <a:pt x="39371" y="358140"/>
                  </a:lnTo>
                  <a:lnTo>
                    <a:pt x="40641" y="379729"/>
                  </a:lnTo>
                  <a:lnTo>
                    <a:pt x="43180" y="400050"/>
                  </a:lnTo>
                  <a:lnTo>
                    <a:pt x="45721" y="457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4838700" y="320040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5008879" y="3048000"/>
              <a:ext cx="45722" cy="368301"/>
            </a:xfrm>
            <a:custGeom>
              <a:avLst/>
              <a:gdLst/>
              <a:ahLst/>
              <a:cxnLst/>
              <a:rect l="0" t="0" r="0" b="0"/>
              <a:pathLst>
                <a:path w="45722" h="368301">
                  <a:moveTo>
                    <a:pt x="7621" y="0"/>
                  </a:moveTo>
                  <a:lnTo>
                    <a:pt x="1271" y="20320"/>
                  </a:lnTo>
                  <a:lnTo>
                    <a:pt x="0" y="30479"/>
                  </a:lnTo>
                  <a:lnTo>
                    <a:pt x="1271" y="41910"/>
                  </a:lnTo>
                  <a:lnTo>
                    <a:pt x="3811" y="53339"/>
                  </a:lnTo>
                  <a:lnTo>
                    <a:pt x="5080" y="66039"/>
                  </a:lnTo>
                  <a:lnTo>
                    <a:pt x="6350" y="81279"/>
                  </a:lnTo>
                  <a:lnTo>
                    <a:pt x="6350" y="96520"/>
                  </a:lnTo>
                  <a:lnTo>
                    <a:pt x="7621" y="110489"/>
                  </a:lnTo>
                  <a:lnTo>
                    <a:pt x="11430" y="124460"/>
                  </a:lnTo>
                  <a:lnTo>
                    <a:pt x="13971" y="138429"/>
                  </a:lnTo>
                  <a:lnTo>
                    <a:pt x="16511" y="152400"/>
                  </a:lnTo>
                  <a:lnTo>
                    <a:pt x="17780" y="167639"/>
                  </a:lnTo>
                  <a:lnTo>
                    <a:pt x="19050" y="184150"/>
                  </a:lnTo>
                  <a:lnTo>
                    <a:pt x="20321" y="203200"/>
                  </a:lnTo>
                  <a:lnTo>
                    <a:pt x="26671" y="246379"/>
                  </a:lnTo>
                  <a:lnTo>
                    <a:pt x="29211" y="267970"/>
                  </a:lnTo>
                  <a:lnTo>
                    <a:pt x="30480" y="287020"/>
                  </a:lnTo>
                  <a:lnTo>
                    <a:pt x="45721" y="368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5134609" y="3187700"/>
              <a:ext cx="97792" cy="215901"/>
            </a:xfrm>
            <a:custGeom>
              <a:avLst/>
              <a:gdLst/>
              <a:ahLst/>
              <a:cxnLst/>
              <a:rect l="0" t="0" r="0" b="0"/>
              <a:pathLst>
                <a:path w="97792" h="215901">
                  <a:moveTo>
                    <a:pt x="72391" y="0"/>
                  </a:moveTo>
                  <a:lnTo>
                    <a:pt x="52070" y="6350"/>
                  </a:lnTo>
                  <a:lnTo>
                    <a:pt x="43181" y="13970"/>
                  </a:lnTo>
                  <a:lnTo>
                    <a:pt x="34291" y="25400"/>
                  </a:lnTo>
                  <a:lnTo>
                    <a:pt x="26670" y="38100"/>
                  </a:lnTo>
                  <a:lnTo>
                    <a:pt x="19050" y="54610"/>
                  </a:lnTo>
                  <a:lnTo>
                    <a:pt x="12700" y="74929"/>
                  </a:lnTo>
                  <a:lnTo>
                    <a:pt x="7620" y="96520"/>
                  </a:lnTo>
                  <a:lnTo>
                    <a:pt x="3811" y="116840"/>
                  </a:lnTo>
                  <a:lnTo>
                    <a:pt x="1270" y="135890"/>
                  </a:lnTo>
                  <a:lnTo>
                    <a:pt x="0" y="153670"/>
                  </a:lnTo>
                  <a:lnTo>
                    <a:pt x="1270" y="170179"/>
                  </a:lnTo>
                  <a:lnTo>
                    <a:pt x="5081" y="185420"/>
                  </a:lnTo>
                  <a:lnTo>
                    <a:pt x="10161" y="199390"/>
                  </a:lnTo>
                  <a:lnTo>
                    <a:pt x="16511" y="207009"/>
                  </a:lnTo>
                  <a:lnTo>
                    <a:pt x="24131" y="208279"/>
                  </a:lnTo>
                  <a:lnTo>
                    <a:pt x="31750" y="207009"/>
                  </a:lnTo>
                  <a:lnTo>
                    <a:pt x="38100" y="199390"/>
                  </a:lnTo>
                  <a:lnTo>
                    <a:pt x="44450" y="189229"/>
                  </a:lnTo>
                  <a:lnTo>
                    <a:pt x="49531" y="177800"/>
                  </a:lnTo>
                  <a:lnTo>
                    <a:pt x="54611" y="161290"/>
                  </a:lnTo>
                  <a:lnTo>
                    <a:pt x="58420" y="144779"/>
                  </a:lnTo>
                  <a:lnTo>
                    <a:pt x="63500" y="125729"/>
                  </a:lnTo>
                  <a:lnTo>
                    <a:pt x="66041" y="107950"/>
                  </a:lnTo>
                  <a:lnTo>
                    <a:pt x="68581" y="90170"/>
                  </a:lnTo>
                  <a:lnTo>
                    <a:pt x="69850" y="72390"/>
                  </a:lnTo>
                  <a:lnTo>
                    <a:pt x="72391" y="67309"/>
                  </a:lnTo>
                  <a:lnTo>
                    <a:pt x="74931" y="68579"/>
                  </a:lnTo>
                  <a:lnTo>
                    <a:pt x="78741" y="74929"/>
                  </a:lnTo>
                  <a:lnTo>
                    <a:pt x="82550" y="85090"/>
                  </a:lnTo>
                  <a:lnTo>
                    <a:pt x="86361" y="97790"/>
                  </a:lnTo>
                  <a:lnTo>
                    <a:pt x="90170" y="111759"/>
                  </a:lnTo>
                  <a:lnTo>
                    <a:pt x="92711" y="127000"/>
                  </a:lnTo>
                  <a:lnTo>
                    <a:pt x="93981" y="142240"/>
                  </a:lnTo>
                  <a:lnTo>
                    <a:pt x="97791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5313679" y="3213100"/>
              <a:ext cx="121922" cy="203201"/>
            </a:xfrm>
            <a:custGeom>
              <a:avLst/>
              <a:gdLst/>
              <a:ahLst/>
              <a:cxnLst/>
              <a:rect l="0" t="0" r="0" b="0"/>
              <a:pathLst>
                <a:path w="121922" h="203201">
                  <a:moveTo>
                    <a:pt x="7621" y="0"/>
                  </a:moveTo>
                  <a:lnTo>
                    <a:pt x="1271" y="20320"/>
                  </a:lnTo>
                  <a:lnTo>
                    <a:pt x="0" y="30479"/>
                  </a:lnTo>
                  <a:lnTo>
                    <a:pt x="1271" y="41909"/>
                  </a:lnTo>
                  <a:lnTo>
                    <a:pt x="3811" y="53340"/>
                  </a:lnTo>
                  <a:lnTo>
                    <a:pt x="5080" y="67309"/>
                  </a:lnTo>
                  <a:lnTo>
                    <a:pt x="6350" y="85090"/>
                  </a:lnTo>
                  <a:lnTo>
                    <a:pt x="6350" y="120650"/>
                  </a:lnTo>
                  <a:lnTo>
                    <a:pt x="7621" y="156209"/>
                  </a:lnTo>
                  <a:lnTo>
                    <a:pt x="8891" y="162559"/>
                  </a:lnTo>
                  <a:lnTo>
                    <a:pt x="11430" y="163829"/>
                  </a:lnTo>
                  <a:lnTo>
                    <a:pt x="13971" y="160020"/>
                  </a:lnTo>
                  <a:lnTo>
                    <a:pt x="17780" y="148590"/>
                  </a:lnTo>
                  <a:lnTo>
                    <a:pt x="21591" y="133350"/>
                  </a:lnTo>
                  <a:lnTo>
                    <a:pt x="29211" y="96520"/>
                  </a:lnTo>
                  <a:lnTo>
                    <a:pt x="36830" y="60959"/>
                  </a:lnTo>
                  <a:lnTo>
                    <a:pt x="41911" y="44450"/>
                  </a:lnTo>
                  <a:lnTo>
                    <a:pt x="45721" y="29210"/>
                  </a:lnTo>
                  <a:lnTo>
                    <a:pt x="49530" y="15239"/>
                  </a:lnTo>
                  <a:lnTo>
                    <a:pt x="57150" y="7620"/>
                  </a:lnTo>
                  <a:lnTo>
                    <a:pt x="66041" y="3810"/>
                  </a:lnTo>
                  <a:lnTo>
                    <a:pt x="76200" y="2539"/>
                  </a:lnTo>
                  <a:lnTo>
                    <a:pt x="83821" y="6350"/>
                  </a:lnTo>
                  <a:lnTo>
                    <a:pt x="91441" y="12700"/>
                  </a:lnTo>
                  <a:lnTo>
                    <a:pt x="97791" y="20320"/>
                  </a:lnTo>
                  <a:lnTo>
                    <a:pt x="101600" y="34289"/>
                  </a:lnTo>
                  <a:lnTo>
                    <a:pt x="104141" y="49529"/>
                  </a:lnTo>
                  <a:lnTo>
                    <a:pt x="105411" y="67309"/>
                  </a:lnTo>
                  <a:lnTo>
                    <a:pt x="106680" y="83820"/>
                  </a:lnTo>
                  <a:lnTo>
                    <a:pt x="107950" y="101600"/>
                  </a:lnTo>
                  <a:lnTo>
                    <a:pt x="107950" y="118109"/>
                  </a:lnTo>
                  <a:lnTo>
                    <a:pt x="110491" y="133350"/>
                  </a:lnTo>
                  <a:lnTo>
                    <a:pt x="121921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5499100" y="3187700"/>
              <a:ext cx="127001" cy="210821"/>
            </a:xfrm>
            <a:custGeom>
              <a:avLst/>
              <a:gdLst/>
              <a:ahLst/>
              <a:cxnLst/>
              <a:rect l="0" t="0" r="0" b="0"/>
              <a:pathLst>
                <a:path w="127001" h="210821">
                  <a:moveTo>
                    <a:pt x="0" y="0"/>
                  </a:moveTo>
                  <a:lnTo>
                    <a:pt x="6350" y="34289"/>
                  </a:lnTo>
                  <a:lnTo>
                    <a:pt x="8890" y="50800"/>
                  </a:lnTo>
                  <a:lnTo>
                    <a:pt x="10159" y="68579"/>
                  </a:lnTo>
                  <a:lnTo>
                    <a:pt x="11429" y="88900"/>
                  </a:lnTo>
                  <a:lnTo>
                    <a:pt x="11429" y="128270"/>
                  </a:lnTo>
                  <a:lnTo>
                    <a:pt x="12700" y="210820"/>
                  </a:lnTo>
                  <a:lnTo>
                    <a:pt x="12700" y="196850"/>
                  </a:lnTo>
                  <a:lnTo>
                    <a:pt x="13970" y="182879"/>
                  </a:lnTo>
                  <a:lnTo>
                    <a:pt x="16509" y="167640"/>
                  </a:lnTo>
                  <a:lnTo>
                    <a:pt x="19050" y="149859"/>
                  </a:lnTo>
                  <a:lnTo>
                    <a:pt x="22859" y="132079"/>
                  </a:lnTo>
                  <a:lnTo>
                    <a:pt x="30479" y="97790"/>
                  </a:lnTo>
                  <a:lnTo>
                    <a:pt x="35559" y="83820"/>
                  </a:lnTo>
                  <a:lnTo>
                    <a:pt x="41909" y="71120"/>
                  </a:lnTo>
                  <a:lnTo>
                    <a:pt x="49529" y="59689"/>
                  </a:lnTo>
                  <a:lnTo>
                    <a:pt x="58420" y="57150"/>
                  </a:lnTo>
                  <a:lnTo>
                    <a:pt x="68579" y="59689"/>
                  </a:lnTo>
                  <a:lnTo>
                    <a:pt x="80009" y="64770"/>
                  </a:lnTo>
                  <a:lnTo>
                    <a:pt x="88900" y="73659"/>
                  </a:lnTo>
                  <a:lnTo>
                    <a:pt x="95250" y="86359"/>
                  </a:lnTo>
                  <a:lnTo>
                    <a:pt x="101600" y="100329"/>
                  </a:lnTo>
                  <a:lnTo>
                    <a:pt x="107950" y="113029"/>
                  </a:lnTo>
                  <a:lnTo>
                    <a:pt x="113029" y="125729"/>
                  </a:lnTo>
                  <a:lnTo>
                    <a:pt x="12700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5693409" y="3213100"/>
              <a:ext cx="123192" cy="165101"/>
            </a:xfrm>
            <a:custGeom>
              <a:avLst/>
              <a:gdLst/>
              <a:ahLst/>
              <a:cxnLst/>
              <a:rect l="0" t="0" r="0" b="0"/>
              <a:pathLst>
                <a:path w="123192" h="165101">
                  <a:moveTo>
                    <a:pt x="72391" y="0"/>
                  </a:moveTo>
                  <a:lnTo>
                    <a:pt x="52070" y="13970"/>
                  </a:lnTo>
                  <a:lnTo>
                    <a:pt x="43181" y="22860"/>
                  </a:lnTo>
                  <a:lnTo>
                    <a:pt x="34291" y="35560"/>
                  </a:lnTo>
                  <a:lnTo>
                    <a:pt x="26670" y="48259"/>
                  </a:lnTo>
                  <a:lnTo>
                    <a:pt x="19050" y="64770"/>
                  </a:lnTo>
                  <a:lnTo>
                    <a:pt x="12700" y="82550"/>
                  </a:lnTo>
                  <a:lnTo>
                    <a:pt x="7620" y="101600"/>
                  </a:lnTo>
                  <a:lnTo>
                    <a:pt x="3811" y="120650"/>
                  </a:lnTo>
                  <a:lnTo>
                    <a:pt x="1270" y="138429"/>
                  </a:lnTo>
                  <a:lnTo>
                    <a:pt x="0" y="154940"/>
                  </a:lnTo>
                  <a:lnTo>
                    <a:pt x="2541" y="162559"/>
                  </a:lnTo>
                  <a:lnTo>
                    <a:pt x="8891" y="163829"/>
                  </a:lnTo>
                  <a:lnTo>
                    <a:pt x="17781" y="160020"/>
                  </a:lnTo>
                  <a:lnTo>
                    <a:pt x="24131" y="151129"/>
                  </a:lnTo>
                  <a:lnTo>
                    <a:pt x="30481" y="140970"/>
                  </a:lnTo>
                  <a:lnTo>
                    <a:pt x="35561" y="128270"/>
                  </a:lnTo>
                  <a:lnTo>
                    <a:pt x="41911" y="113029"/>
                  </a:lnTo>
                  <a:lnTo>
                    <a:pt x="57150" y="82550"/>
                  </a:lnTo>
                  <a:lnTo>
                    <a:pt x="63500" y="76200"/>
                  </a:lnTo>
                  <a:lnTo>
                    <a:pt x="69850" y="76200"/>
                  </a:lnTo>
                  <a:lnTo>
                    <a:pt x="74931" y="80009"/>
                  </a:lnTo>
                  <a:lnTo>
                    <a:pt x="80011" y="88900"/>
                  </a:lnTo>
                  <a:lnTo>
                    <a:pt x="83820" y="100329"/>
                  </a:lnTo>
                  <a:lnTo>
                    <a:pt x="88900" y="113029"/>
                  </a:lnTo>
                  <a:lnTo>
                    <a:pt x="93981" y="124459"/>
                  </a:lnTo>
                  <a:lnTo>
                    <a:pt x="101600" y="135890"/>
                  </a:lnTo>
                  <a:lnTo>
                    <a:pt x="123191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5930900" y="3060700"/>
              <a:ext cx="139701" cy="355601"/>
            </a:xfrm>
            <a:custGeom>
              <a:avLst/>
              <a:gdLst/>
              <a:ahLst/>
              <a:cxnLst/>
              <a:rect l="0" t="0" r="0" b="0"/>
              <a:pathLst>
                <a:path w="139701" h="355601">
                  <a:moveTo>
                    <a:pt x="0" y="0"/>
                  </a:moveTo>
                  <a:lnTo>
                    <a:pt x="6350" y="26670"/>
                  </a:lnTo>
                  <a:lnTo>
                    <a:pt x="8890" y="40639"/>
                  </a:lnTo>
                  <a:lnTo>
                    <a:pt x="10159" y="55879"/>
                  </a:lnTo>
                  <a:lnTo>
                    <a:pt x="11429" y="71120"/>
                  </a:lnTo>
                  <a:lnTo>
                    <a:pt x="11429" y="114300"/>
                  </a:lnTo>
                  <a:lnTo>
                    <a:pt x="12700" y="139700"/>
                  </a:lnTo>
                  <a:lnTo>
                    <a:pt x="13970" y="161289"/>
                  </a:lnTo>
                  <a:lnTo>
                    <a:pt x="16509" y="179070"/>
                  </a:lnTo>
                  <a:lnTo>
                    <a:pt x="19050" y="195579"/>
                  </a:lnTo>
                  <a:lnTo>
                    <a:pt x="21590" y="212090"/>
                  </a:lnTo>
                  <a:lnTo>
                    <a:pt x="22859" y="228600"/>
                  </a:lnTo>
                  <a:lnTo>
                    <a:pt x="24129" y="246379"/>
                  </a:lnTo>
                  <a:lnTo>
                    <a:pt x="24129" y="279400"/>
                  </a:lnTo>
                  <a:lnTo>
                    <a:pt x="25400" y="295909"/>
                  </a:lnTo>
                  <a:lnTo>
                    <a:pt x="25400" y="302259"/>
                  </a:lnTo>
                  <a:lnTo>
                    <a:pt x="25400" y="293370"/>
                  </a:lnTo>
                  <a:lnTo>
                    <a:pt x="26670" y="283209"/>
                  </a:lnTo>
                  <a:lnTo>
                    <a:pt x="29209" y="270509"/>
                  </a:lnTo>
                  <a:lnTo>
                    <a:pt x="43179" y="203200"/>
                  </a:lnTo>
                  <a:lnTo>
                    <a:pt x="48259" y="186689"/>
                  </a:lnTo>
                  <a:lnTo>
                    <a:pt x="54609" y="170179"/>
                  </a:lnTo>
                  <a:lnTo>
                    <a:pt x="62229" y="156210"/>
                  </a:lnTo>
                  <a:lnTo>
                    <a:pt x="69850" y="149860"/>
                  </a:lnTo>
                  <a:lnTo>
                    <a:pt x="77470" y="147320"/>
                  </a:lnTo>
                  <a:lnTo>
                    <a:pt x="85090" y="148589"/>
                  </a:lnTo>
                  <a:lnTo>
                    <a:pt x="92709" y="157479"/>
                  </a:lnTo>
                  <a:lnTo>
                    <a:pt x="97790" y="170179"/>
                  </a:lnTo>
                  <a:lnTo>
                    <a:pt x="104140" y="185420"/>
                  </a:lnTo>
                  <a:lnTo>
                    <a:pt x="107950" y="201929"/>
                  </a:lnTo>
                  <a:lnTo>
                    <a:pt x="113029" y="220979"/>
                  </a:lnTo>
                  <a:lnTo>
                    <a:pt x="118109" y="240029"/>
                  </a:lnTo>
                  <a:lnTo>
                    <a:pt x="120650" y="259079"/>
                  </a:lnTo>
                  <a:lnTo>
                    <a:pt x="123190" y="276859"/>
                  </a:lnTo>
                  <a:lnTo>
                    <a:pt x="139700" y="355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4859020" y="965200"/>
            <a:ext cx="4094481" cy="7658101"/>
            <a:chOff x="4859020" y="965200"/>
            <a:chExt cx="4094481" cy="7658101"/>
          </a:xfrm>
        </p:grpSpPr>
        <p:sp>
          <p:nvSpPr>
            <p:cNvPr id="166" name="Freeform 165"/>
            <p:cNvSpPr/>
            <p:nvPr/>
          </p:nvSpPr>
          <p:spPr>
            <a:xfrm>
              <a:off x="4859020" y="3822700"/>
              <a:ext cx="157481" cy="265430"/>
            </a:xfrm>
            <a:custGeom>
              <a:avLst/>
              <a:gdLst/>
              <a:ahLst/>
              <a:cxnLst/>
              <a:rect l="0" t="0" r="0" b="0"/>
              <a:pathLst>
                <a:path w="157481" h="265430">
                  <a:moveTo>
                    <a:pt x="30480" y="0"/>
                  </a:moveTo>
                  <a:lnTo>
                    <a:pt x="30480" y="77470"/>
                  </a:lnTo>
                  <a:lnTo>
                    <a:pt x="29209" y="96520"/>
                  </a:lnTo>
                  <a:lnTo>
                    <a:pt x="26670" y="116840"/>
                  </a:lnTo>
                  <a:lnTo>
                    <a:pt x="24130" y="137159"/>
                  </a:lnTo>
                  <a:lnTo>
                    <a:pt x="20320" y="156209"/>
                  </a:lnTo>
                  <a:lnTo>
                    <a:pt x="16509" y="175259"/>
                  </a:lnTo>
                  <a:lnTo>
                    <a:pt x="12700" y="193040"/>
                  </a:lnTo>
                  <a:lnTo>
                    <a:pt x="8889" y="208279"/>
                  </a:lnTo>
                  <a:lnTo>
                    <a:pt x="5080" y="223520"/>
                  </a:lnTo>
                  <a:lnTo>
                    <a:pt x="0" y="238759"/>
                  </a:lnTo>
                  <a:lnTo>
                    <a:pt x="3809" y="247650"/>
                  </a:lnTo>
                  <a:lnTo>
                    <a:pt x="11430" y="254000"/>
                  </a:lnTo>
                  <a:lnTo>
                    <a:pt x="21589" y="257809"/>
                  </a:lnTo>
                  <a:lnTo>
                    <a:pt x="34289" y="261620"/>
                  </a:lnTo>
                  <a:lnTo>
                    <a:pt x="48259" y="262890"/>
                  </a:lnTo>
                  <a:lnTo>
                    <a:pt x="63500" y="264159"/>
                  </a:lnTo>
                  <a:lnTo>
                    <a:pt x="80009" y="265429"/>
                  </a:lnTo>
                  <a:lnTo>
                    <a:pt x="95250" y="265429"/>
                  </a:lnTo>
                  <a:lnTo>
                    <a:pt x="157480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4914900" y="3949700"/>
              <a:ext cx="114301" cy="1"/>
            </a:xfrm>
            <a:custGeom>
              <a:avLst/>
              <a:gdLst/>
              <a:ahLst/>
              <a:cxnLst/>
              <a:rect l="0" t="0" r="0" b="0"/>
              <a:pathLst>
                <a:path w="114301" h="1">
                  <a:moveTo>
                    <a:pt x="0" y="0"/>
                  </a:move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4889500" y="3810000"/>
              <a:ext cx="139701" cy="1"/>
            </a:xfrm>
            <a:custGeom>
              <a:avLst/>
              <a:gdLst/>
              <a:ahLst/>
              <a:cxnLst/>
              <a:rect l="0" t="0" r="0" b="0"/>
              <a:pathLst>
                <a:path w="139701" h="1">
                  <a:moveTo>
                    <a:pt x="0" y="0"/>
                  </a:move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5181600" y="3784600"/>
              <a:ext cx="25401" cy="292101"/>
            </a:xfrm>
            <a:custGeom>
              <a:avLst/>
              <a:gdLst/>
              <a:ahLst/>
              <a:cxnLst/>
              <a:rect l="0" t="0" r="0" b="0"/>
              <a:pathLst>
                <a:path w="25401" h="292101">
                  <a:moveTo>
                    <a:pt x="0" y="0"/>
                  </a:moveTo>
                  <a:lnTo>
                    <a:pt x="6350" y="20320"/>
                  </a:lnTo>
                  <a:lnTo>
                    <a:pt x="10159" y="34290"/>
                  </a:lnTo>
                  <a:lnTo>
                    <a:pt x="13970" y="53340"/>
                  </a:lnTo>
                  <a:lnTo>
                    <a:pt x="17779" y="73659"/>
                  </a:lnTo>
                  <a:lnTo>
                    <a:pt x="20320" y="93979"/>
                  </a:lnTo>
                  <a:lnTo>
                    <a:pt x="21590" y="114300"/>
                  </a:lnTo>
                  <a:lnTo>
                    <a:pt x="22859" y="135890"/>
                  </a:lnTo>
                  <a:lnTo>
                    <a:pt x="24129" y="177800"/>
                  </a:lnTo>
                  <a:lnTo>
                    <a:pt x="25400" y="292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5295900" y="3937000"/>
              <a:ext cx="1" cy="165101"/>
            </a:xfrm>
            <a:custGeom>
              <a:avLst/>
              <a:gdLst/>
              <a:ahLst/>
              <a:cxnLst/>
              <a:rect l="0" t="0" r="0" b="0"/>
              <a:pathLst>
                <a:path w="1" h="165101">
                  <a:moveTo>
                    <a:pt x="0" y="0"/>
                  </a:move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5359400" y="3898900"/>
              <a:ext cx="123191" cy="346710"/>
            </a:xfrm>
            <a:custGeom>
              <a:avLst/>
              <a:gdLst/>
              <a:ahLst/>
              <a:cxnLst/>
              <a:rect l="0" t="0" r="0" b="0"/>
              <a:pathLst>
                <a:path w="123191" h="346710">
                  <a:moveTo>
                    <a:pt x="63500" y="0"/>
                  </a:moveTo>
                  <a:lnTo>
                    <a:pt x="63500" y="26670"/>
                  </a:lnTo>
                  <a:lnTo>
                    <a:pt x="64770" y="39370"/>
                  </a:lnTo>
                  <a:lnTo>
                    <a:pt x="67309" y="52070"/>
                  </a:lnTo>
                  <a:lnTo>
                    <a:pt x="69850" y="63500"/>
                  </a:lnTo>
                  <a:lnTo>
                    <a:pt x="88900" y="151129"/>
                  </a:lnTo>
                  <a:lnTo>
                    <a:pt x="93979" y="168909"/>
                  </a:lnTo>
                  <a:lnTo>
                    <a:pt x="99059" y="185420"/>
                  </a:lnTo>
                  <a:lnTo>
                    <a:pt x="105409" y="203200"/>
                  </a:lnTo>
                  <a:lnTo>
                    <a:pt x="113029" y="219709"/>
                  </a:lnTo>
                  <a:lnTo>
                    <a:pt x="116840" y="238759"/>
                  </a:lnTo>
                  <a:lnTo>
                    <a:pt x="120650" y="257809"/>
                  </a:lnTo>
                  <a:lnTo>
                    <a:pt x="123190" y="278129"/>
                  </a:lnTo>
                  <a:lnTo>
                    <a:pt x="121920" y="294640"/>
                  </a:lnTo>
                  <a:lnTo>
                    <a:pt x="118109" y="311150"/>
                  </a:lnTo>
                  <a:lnTo>
                    <a:pt x="111759" y="326390"/>
                  </a:lnTo>
                  <a:lnTo>
                    <a:pt x="102870" y="335279"/>
                  </a:lnTo>
                  <a:lnTo>
                    <a:pt x="91440" y="342900"/>
                  </a:lnTo>
                  <a:lnTo>
                    <a:pt x="77470" y="346709"/>
                  </a:lnTo>
                  <a:lnTo>
                    <a:pt x="64770" y="346709"/>
                  </a:lnTo>
                  <a:lnTo>
                    <a:pt x="52070" y="344170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5533390" y="3901440"/>
              <a:ext cx="130811" cy="162561"/>
            </a:xfrm>
            <a:custGeom>
              <a:avLst/>
              <a:gdLst/>
              <a:ahLst/>
              <a:cxnLst/>
              <a:rect l="0" t="0" r="0" b="0"/>
              <a:pathLst>
                <a:path w="130811" h="162561">
                  <a:moveTo>
                    <a:pt x="92710" y="22860"/>
                  </a:moveTo>
                  <a:lnTo>
                    <a:pt x="78739" y="2539"/>
                  </a:lnTo>
                  <a:lnTo>
                    <a:pt x="71119" y="0"/>
                  </a:lnTo>
                  <a:lnTo>
                    <a:pt x="60960" y="0"/>
                  </a:lnTo>
                  <a:lnTo>
                    <a:pt x="50800" y="3810"/>
                  </a:lnTo>
                  <a:lnTo>
                    <a:pt x="40639" y="10160"/>
                  </a:lnTo>
                  <a:lnTo>
                    <a:pt x="31750" y="19050"/>
                  </a:lnTo>
                  <a:lnTo>
                    <a:pt x="21589" y="27939"/>
                  </a:lnTo>
                  <a:lnTo>
                    <a:pt x="13969" y="40639"/>
                  </a:lnTo>
                  <a:lnTo>
                    <a:pt x="7619" y="54610"/>
                  </a:lnTo>
                  <a:lnTo>
                    <a:pt x="2539" y="69850"/>
                  </a:lnTo>
                  <a:lnTo>
                    <a:pt x="0" y="83819"/>
                  </a:lnTo>
                  <a:lnTo>
                    <a:pt x="0" y="96519"/>
                  </a:lnTo>
                  <a:lnTo>
                    <a:pt x="1269" y="110489"/>
                  </a:lnTo>
                  <a:lnTo>
                    <a:pt x="7619" y="116839"/>
                  </a:lnTo>
                  <a:lnTo>
                    <a:pt x="17780" y="118110"/>
                  </a:lnTo>
                  <a:lnTo>
                    <a:pt x="30480" y="115569"/>
                  </a:lnTo>
                  <a:lnTo>
                    <a:pt x="39369" y="110489"/>
                  </a:lnTo>
                  <a:lnTo>
                    <a:pt x="46989" y="102869"/>
                  </a:lnTo>
                  <a:lnTo>
                    <a:pt x="54610" y="92710"/>
                  </a:lnTo>
                  <a:lnTo>
                    <a:pt x="59689" y="81280"/>
                  </a:lnTo>
                  <a:lnTo>
                    <a:pt x="64769" y="67310"/>
                  </a:lnTo>
                  <a:lnTo>
                    <a:pt x="83819" y="11430"/>
                  </a:lnTo>
                  <a:lnTo>
                    <a:pt x="87630" y="6350"/>
                  </a:lnTo>
                  <a:lnTo>
                    <a:pt x="92710" y="7619"/>
                  </a:lnTo>
                  <a:lnTo>
                    <a:pt x="96519" y="12700"/>
                  </a:lnTo>
                  <a:lnTo>
                    <a:pt x="99060" y="21589"/>
                  </a:lnTo>
                  <a:lnTo>
                    <a:pt x="101600" y="33019"/>
                  </a:lnTo>
                  <a:lnTo>
                    <a:pt x="102869" y="46989"/>
                  </a:lnTo>
                  <a:lnTo>
                    <a:pt x="105410" y="60960"/>
                  </a:lnTo>
                  <a:lnTo>
                    <a:pt x="107950" y="76200"/>
                  </a:lnTo>
                  <a:lnTo>
                    <a:pt x="111760" y="92710"/>
                  </a:lnTo>
                  <a:lnTo>
                    <a:pt x="115569" y="107950"/>
                  </a:lnTo>
                  <a:lnTo>
                    <a:pt x="119380" y="121919"/>
                  </a:lnTo>
                  <a:lnTo>
                    <a:pt x="130810" y="1625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5778500" y="3746500"/>
              <a:ext cx="165101" cy="330201"/>
            </a:xfrm>
            <a:custGeom>
              <a:avLst/>
              <a:gdLst/>
              <a:ahLst/>
              <a:cxnLst/>
              <a:rect l="0" t="0" r="0" b="0"/>
              <a:pathLst>
                <a:path w="165101" h="330201">
                  <a:moveTo>
                    <a:pt x="0" y="0"/>
                  </a:moveTo>
                  <a:lnTo>
                    <a:pt x="6350" y="26670"/>
                  </a:lnTo>
                  <a:lnTo>
                    <a:pt x="8890" y="41909"/>
                  </a:lnTo>
                  <a:lnTo>
                    <a:pt x="10159" y="58420"/>
                  </a:lnTo>
                  <a:lnTo>
                    <a:pt x="11429" y="77470"/>
                  </a:lnTo>
                  <a:lnTo>
                    <a:pt x="12700" y="93979"/>
                  </a:lnTo>
                  <a:lnTo>
                    <a:pt x="15240" y="109220"/>
                  </a:lnTo>
                  <a:lnTo>
                    <a:pt x="19050" y="123190"/>
                  </a:lnTo>
                  <a:lnTo>
                    <a:pt x="21590" y="139700"/>
                  </a:lnTo>
                  <a:lnTo>
                    <a:pt x="22859" y="158750"/>
                  </a:lnTo>
                  <a:lnTo>
                    <a:pt x="22859" y="177800"/>
                  </a:lnTo>
                  <a:lnTo>
                    <a:pt x="24129" y="217170"/>
                  </a:lnTo>
                  <a:lnTo>
                    <a:pt x="25400" y="300990"/>
                  </a:lnTo>
                  <a:lnTo>
                    <a:pt x="25400" y="292100"/>
                  </a:lnTo>
                  <a:lnTo>
                    <a:pt x="26670" y="284479"/>
                  </a:lnTo>
                  <a:lnTo>
                    <a:pt x="29209" y="274320"/>
                  </a:lnTo>
                  <a:lnTo>
                    <a:pt x="31750" y="262890"/>
                  </a:lnTo>
                  <a:lnTo>
                    <a:pt x="36829" y="251459"/>
                  </a:lnTo>
                  <a:lnTo>
                    <a:pt x="43179" y="240029"/>
                  </a:lnTo>
                  <a:lnTo>
                    <a:pt x="49529" y="227329"/>
                  </a:lnTo>
                  <a:lnTo>
                    <a:pt x="58420" y="217170"/>
                  </a:lnTo>
                  <a:lnTo>
                    <a:pt x="68579" y="207009"/>
                  </a:lnTo>
                  <a:lnTo>
                    <a:pt x="80009" y="196850"/>
                  </a:lnTo>
                  <a:lnTo>
                    <a:pt x="91440" y="193040"/>
                  </a:lnTo>
                  <a:lnTo>
                    <a:pt x="102870" y="194309"/>
                  </a:lnTo>
                  <a:lnTo>
                    <a:pt x="115570" y="196850"/>
                  </a:lnTo>
                  <a:lnTo>
                    <a:pt x="124459" y="203200"/>
                  </a:lnTo>
                  <a:lnTo>
                    <a:pt x="132079" y="212090"/>
                  </a:lnTo>
                  <a:lnTo>
                    <a:pt x="139700" y="220979"/>
                  </a:lnTo>
                  <a:lnTo>
                    <a:pt x="143509" y="233679"/>
                  </a:lnTo>
                  <a:lnTo>
                    <a:pt x="146050" y="247650"/>
                  </a:lnTo>
                  <a:lnTo>
                    <a:pt x="148590" y="262890"/>
                  </a:lnTo>
                  <a:lnTo>
                    <a:pt x="151129" y="276859"/>
                  </a:lnTo>
                  <a:lnTo>
                    <a:pt x="154940" y="290829"/>
                  </a:lnTo>
                  <a:lnTo>
                    <a:pt x="16510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6986269" y="1219200"/>
              <a:ext cx="367032" cy="7404101"/>
            </a:xfrm>
            <a:custGeom>
              <a:avLst/>
              <a:gdLst/>
              <a:ahLst/>
              <a:cxnLst/>
              <a:rect l="0" t="0" r="0" b="0"/>
              <a:pathLst>
                <a:path w="367032" h="7404101">
                  <a:moveTo>
                    <a:pt x="11431" y="0"/>
                  </a:moveTo>
                  <a:lnTo>
                    <a:pt x="17781" y="26669"/>
                  </a:lnTo>
                  <a:lnTo>
                    <a:pt x="17781" y="58419"/>
                  </a:lnTo>
                  <a:lnTo>
                    <a:pt x="10161" y="288289"/>
                  </a:lnTo>
                  <a:lnTo>
                    <a:pt x="0" y="487679"/>
                  </a:lnTo>
                  <a:lnTo>
                    <a:pt x="7621" y="699770"/>
                  </a:lnTo>
                  <a:lnTo>
                    <a:pt x="12700" y="937260"/>
                  </a:lnTo>
                  <a:lnTo>
                    <a:pt x="21590" y="1062989"/>
                  </a:lnTo>
                  <a:lnTo>
                    <a:pt x="31750" y="1191260"/>
                  </a:lnTo>
                  <a:lnTo>
                    <a:pt x="46990" y="1507489"/>
                  </a:lnTo>
                  <a:lnTo>
                    <a:pt x="55881" y="1692910"/>
                  </a:lnTo>
                  <a:lnTo>
                    <a:pt x="64771" y="1934210"/>
                  </a:lnTo>
                  <a:lnTo>
                    <a:pt x="82550" y="2184400"/>
                  </a:lnTo>
                  <a:lnTo>
                    <a:pt x="90171" y="2387600"/>
                  </a:lnTo>
                  <a:lnTo>
                    <a:pt x="107950" y="2640329"/>
                  </a:lnTo>
                  <a:lnTo>
                    <a:pt x="115571" y="2834640"/>
                  </a:lnTo>
                  <a:lnTo>
                    <a:pt x="123190" y="3028950"/>
                  </a:lnTo>
                  <a:lnTo>
                    <a:pt x="135890" y="3277870"/>
                  </a:lnTo>
                  <a:lnTo>
                    <a:pt x="139700" y="3530600"/>
                  </a:lnTo>
                  <a:lnTo>
                    <a:pt x="148590" y="3729990"/>
                  </a:lnTo>
                  <a:lnTo>
                    <a:pt x="157481" y="3925570"/>
                  </a:lnTo>
                  <a:lnTo>
                    <a:pt x="162561" y="4126229"/>
                  </a:lnTo>
                  <a:lnTo>
                    <a:pt x="167640" y="4316729"/>
                  </a:lnTo>
                  <a:lnTo>
                    <a:pt x="175261" y="4504690"/>
                  </a:lnTo>
                  <a:lnTo>
                    <a:pt x="176531" y="5044440"/>
                  </a:lnTo>
                  <a:lnTo>
                    <a:pt x="187961" y="5299709"/>
                  </a:lnTo>
                  <a:lnTo>
                    <a:pt x="193040" y="5511800"/>
                  </a:lnTo>
                  <a:lnTo>
                    <a:pt x="200661" y="5722619"/>
                  </a:lnTo>
                  <a:lnTo>
                    <a:pt x="208281" y="5924550"/>
                  </a:lnTo>
                  <a:lnTo>
                    <a:pt x="219711" y="6050280"/>
                  </a:lnTo>
                  <a:lnTo>
                    <a:pt x="243840" y="6285230"/>
                  </a:lnTo>
                  <a:lnTo>
                    <a:pt x="281940" y="6598919"/>
                  </a:lnTo>
                  <a:lnTo>
                    <a:pt x="293371" y="6755130"/>
                  </a:lnTo>
                  <a:lnTo>
                    <a:pt x="304800" y="6845300"/>
                  </a:lnTo>
                  <a:lnTo>
                    <a:pt x="313690" y="6957059"/>
                  </a:lnTo>
                  <a:lnTo>
                    <a:pt x="322581" y="7034530"/>
                  </a:lnTo>
                  <a:lnTo>
                    <a:pt x="334011" y="7105650"/>
                  </a:lnTo>
                  <a:lnTo>
                    <a:pt x="345440" y="7269480"/>
                  </a:lnTo>
                  <a:lnTo>
                    <a:pt x="356871" y="7362190"/>
                  </a:lnTo>
                  <a:lnTo>
                    <a:pt x="367031" y="7404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7429500" y="1104900"/>
              <a:ext cx="25401" cy="381001"/>
            </a:xfrm>
            <a:custGeom>
              <a:avLst/>
              <a:gdLst/>
              <a:ahLst/>
              <a:cxnLst/>
              <a:rect l="0" t="0" r="0" b="0"/>
              <a:pathLst>
                <a:path w="25401" h="381001">
                  <a:moveTo>
                    <a:pt x="25400" y="0"/>
                  </a:moveTo>
                  <a:lnTo>
                    <a:pt x="25400" y="40639"/>
                  </a:lnTo>
                  <a:lnTo>
                    <a:pt x="24130" y="60960"/>
                  </a:lnTo>
                  <a:lnTo>
                    <a:pt x="21590" y="82550"/>
                  </a:lnTo>
                  <a:lnTo>
                    <a:pt x="19050" y="106680"/>
                  </a:lnTo>
                  <a:lnTo>
                    <a:pt x="16509" y="127000"/>
                  </a:lnTo>
                  <a:lnTo>
                    <a:pt x="15240" y="147319"/>
                  </a:lnTo>
                  <a:lnTo>
                    <a:pt x="13969" y="165100"/>
                  </a:lnTo>
                  <a:lnTo>
                    <a:pt x="13969" y="201930"/>
                  </a:lnTo>
                  <a:lnTo>
                    <a:pt x="12700" y="218439"/>
                  </a:lnTo>
                  <a:lnTo>
                    <a:pt x="11430" y="234950"/>
                  </a:lnTo>
                  <a:lnTo>
                    <a:pt x="8890" y="250189"/>
                  </a:lnTo>
                  <a:lnTo>
                    <a:pt x="6350" y="264160"/>
                  </a:lnTo>
                  <a:lnTo>
                    <a:pt x="3809" y="281939"/>
                  </a:lnTo>
                  <a:lnTo>
                    <a:pt x="2540" y="302260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7442200" y="999489"/>
              <a:ext cx="170181" cy="435612"/>
            </a:xfrm>
            <a:custGeom>
              <a:avLst/>
              <a:gdLst/>
              <a:ahLst/>
              <a:cxnLst/>
              <a:rect l="0" t="0" r="0" b="0"/>
              <a:pathLst>
                <a:path w="170181" h="435612">
                  <a:moveTo>
                    <a:pt x="0" y="80011"/>
                  </a:moveTo>
                  <a:lnTo>
                    <a:pt x="6350" y="59691"/>
                  </a:lnTo>
                  <a:lnTo>
                    <a:pt x="12700" y="49530"/>
                  </a:lnTo>
                  <a:lnTo>
                    <a:pt x="21590" y="38100"/>
                  </a:lnTo>
                  <a:lnTo>
                    <a:pt x="31750" y="26671"/>
                  </a:lnTo>
                  <a:lnTo>
                    <a:pt x="43180" y="17780"/>
                  </a:lnTo>
                  <a:lnTo>
                    <a:pt x="57150" y="10161"/>
                  </a:lnTo>
                  <a:lnTo>
                    <a:pt x="72390" y="3811"/>
                  </a:lnTo>
                  <a:lnTo>
                    <a:pt x="86359" y="1271"/>
                  </a:lnTo>
                  <a:lnTo>
                    <a:pt x="100330" y="0"/>
                  </a:lnTo>
                  <a:lnTo>
                    <a:pt x="113030" y="1271"/>
                  </a:lnTo>
                  <a:lnTo>
                    <a:pt x="125730" y="5080"/>
                  </a:lnTo>
                  <a:lnTo>
                    <a:pt x="139700" y="10161"/>
                  </a:lnTo>
                  <a:lnTo>
                    <a:pt x="152400" y="16511"/>
                  </a:lnTo>
                  <a:lnTo>
                    <a:pt x="160019" y="26671"/>
                  </a:lnTo>
                  <a:lnTo>
                    <a:pt x="166369" y="38100"/>
                  </a:lnTo>
                  <a:lnTo>
                    <a:pt x="170180" y="52071"/>
                  </a:lnTo>
                  <a:lnTo>
                    <a:pt x="168909" y="66041"/>
                  </a:lnTo>
                  <a:lnTo>
                    <a:pt x="162559" y="78741"/>
                  </a:lnTo>
                  <a:lnTo>
                    <a:pt x="154940" y="91441"/>
                  </a:lnTo>
                  <a:lnTo>
                    <a:pt x="147319" y="104141"/>
                  </a:lnTo>
                  <a:lnTo>
                    <a:pt x="139700" y="114300"/>
                  </a:lnTo>
                  <a:lnTo>
                    <a:pt x="130809" y="124461"/>
                  </a:lnTo>
                  <a:lnTo>
                    <a:pt x="119380" y="133350"/>
                  </a:lnTo>
                  <a:lnTo>
                    <a:pt x="106680" y="142241"/>
                  </a:lnTo>
                  <a:lnTo>
                    <a:pt x="92709" y="151130"/>
                  </a:lnTo>
                  <a:lnTo>
                    <a:pt x="78740" y="158750"/>
                  </a:lnTo>
                  <a:lnTo>
                    <a:pt x="64769" y="165100"/>
                  </a:lnTo>
                  <a:lnTo>
                    <a:pt x="52069" y="170180"/>
                  </a:lnTo>
                  <a:lnTo>
                    <a:pt x="46990" y="176530"/>
                  </a:lnTo>
                  <a:lnTo>
                    <a:pt x="48259" y="184150"/>
                  </a:lnTo>
                  <a:lnTo>
                    <a:pt x="53340" y="191771"/>
                  </a:lnTo>
                  <a:lnTo>
                    <a:pt x="60959" y="200661"/>
                  </a:lnTo>
                  <a:lnTo>
                    <a:pt x="69850" y="212091"/>
                  </a:lnTo>
                  <a:lnTo>
                    <a:pt x="90169" y="232411"/>
                  </a:lnTo>
                  <a:lnTo>
                    <a:pt x="109219" y="251461"/>
                  </a:lnTo>
                  <a:lnTo>
                    <a:pt x="116840" y="265430"/>
                  </a:lnTo>
                  <a:lnTo>
                    <a:pt x="123190" y="280671"/>
                  </a:lnTo>
                  <a:lnTo>
                    <a:pt x="128269" y="298450"/>
                  </a:lnTo>
                  <a:lnTo>
                    <a:pt x="132080" y="317500"/>
                  </a:lnTo>
                  <a:lnTo>
                    <a:pt x="134619" y="336550"/>
                  </a:lnTo>
                  <a:lnTo>
                    <a:pt x="139700" y="4356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7689850" y="1244600"/>
              <a:ext cx="67310" cy="173990"/>
            </a:xfrm>
            <a:custGeom>
              <a:avLst/>
              <a:gdLst/>
              <a:ahLst/>
              <a:cxnLst/>
              <a:rect l="0" t="0" r="0" b="0"/>
              <a:pathLst>
                <a:path w="67310" h="173990">
                  <a:moveTo>
                    <a:pt x="19050" y="25400"/>
                  </a:moveTo>
                  <a:lnTo>
                    <a:pt x="12700" y="45719"/>
                  </a:lnTo>
                  <a:lnTo>
                    <a:pt x="8890" y="57150"/>
                  </a:lnTo>
                  <a:lnTo>
                    <a:pt x="1269" y="85089"/>
                  </a:lnTo>
                  <a:lnTo>
                    <a:pt x="0" y="100330"/>
                  </a:lnTo>
                  <a:lnTo>
                    <a:pt x="1269" y="116839"/>
                  </a:lnTo>
                  <a:lnTo>
                    <a:pt x="2540" y="132080"/>
                  </a:lnTo>
                  <a:lnTo>
                    <a:pt x="6350" y="146050"/>
                  </a:lnTo>
                  <a:lnTo>
                    <a:pt x="12700" y="158750"/>
                  </a:lnTo>
                  <a:lnTo>
                    <a:pt x="19050" y="168910"/>
                  </a:lnTo>
                  <a:lnTo>
                    <a:pt x="27940" y="172719"/>
                  </a:lnTo>
                  <a:lnTo>
                    <a:pt x="36830" y="173989"/>
                  </a:lnTo>
                  <a:lnTo>
                    <a:pt x="48259" y="170180"/>
                  </a:lnTo>
                  <a:lnTo>
                    <a:pt x="55880" y="162560"/>
                  </a:lnTo>
                  <a:lnTo>
                    <a:pt x="59690" y="152400"/>
                  </a:lnTo>
                  <a:lnTo>
                    <a:pt x="63500" y="139700"/>
                  </a:lnTo>
                  <a:lnTo>
                    <a:pt x="66040" y="125730"/>
                  </a:lnTo>
                  <a:lnTo>
                    <a:pt x="67309" y="110489"/>
                  </a:lnTo>
                  <a:lnTo>
                    <a:pt x="67309" y="95250"/>
                  </a:lnTo>
                  <a:lnTo>
                    <a:pt x="67309" y="78739"/>
                  </a:lnTo>
                  <a:lnTo>
                    <a:pt x="64769" y="62230"/>
                  </a:lnTo>
                  <a:lnTo>
                    <a:pt x="62230" y="45719"/>
                  </a:lnTo>
                  <a:lnTo>
                    <a:pt x="55880" y="31750"/>
                  </a:lnTo>
                  <a:lnTo>
                    <a:pt x="48259" y="20319"/>
                  </a:lnTo>
                  <a:lnTo>
                    <a:pt x="190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7899400" y="1231900"/>
              <a:ext cx="165101" cy="160020"/>
            </a:xfrm>
            <a:custGeom>
              <a:avLst/>
              <a:gdLst/>
              <a:ahLst/>
              <a:cxnLst/>
              <a:rect l="0" t="0" r="0" b="0"/>
              <a:pathLst>
                <a:path w="165101" h="160020">
                  <a:moveTo>
                    <a:pt x="0" y="25400"/>
                  </a:moveTo>
                  <a:lnTo>
                    <a:pt x="6350" y="52069"/>
                  </a:lnTo>
                  <a:lnTo>
                    <a:pt x="10159" y="64769"/>
                  </a:lnTo>
                  <a:lnTo>
                    <a:pt x="21590" y="102869"/>
                  </a:lnTo>
                  <a:lnTo>
                    <a:pt x="30480" y="133350"/>
                  </a:lnTo>
                  <a:lnTo>
                    <a:pt x="33019" y="138430"/>
                  </a:lnTo>
                  <a:lnTo>
                    <a:pt x="34290" y="135889"/>
                  </a:lnTo>
                  <a:lnTo>
                    <a:pt x="35559" y="128269"/>
                  </a:lnTo>
                  <a:lnTo>
                    <a:pt x="38100" y="119380"/>
                  </a:lnTo>
                  <a:lnTo>
                    <a:pt x="40640" y="109219"/>
                  </a:lnTo>
                  <a:lnTo>
                    <a:pt x="44450" y="97789"/>
                  </a:lnTo>
                  <a:lnTo>
                    <a:pt x="50800" y="92710"/>
                  </a:lnTo>
                  <a:lnTo>
                    <a:pt x="59690" y="90169"/>
                  </a:lnTo>
                  <a:lnTo>
                    <a:pt x="68580" y="88900"/>
                  </a:lnTo>
                  <a:lnTo>
                    <a:pt x="78740" y="92710"/>
                  </a:lnTo>
                  <a:lnTo>
                    <a:pt x="87630" y="96519"/>
                  </a:lnTo>
                  <a:lnTo>
                    <a:pt x="96519" y="102869"/>
                  </a:lnTo>
                  <a:lnTo>
                    <a:pt x="104140" y="110489"/>
                  </a:lnTo>
                  <a:lnTo>
                    <a:pt x="110490" y="120650"/>
                  </a:lnTo>
                  <a:lnTo>
                    <a:pt x="115569" y="130810"/>
                  </a:lnTo>
                  <a:lnTo>
                    <a:pt x="121919" y="140969"/>
                  </a:lnTo>
                  <a:lnTo>
                    <a:pt x="129540" y="149860"/>
                  </a:lnTo>
                  <a:lnTo>
                    <a:pt x="137159" y="160019"/>
                  </a:lnTo>
                  <a:lnTo>
                    <a:pt x="142240" y="160019"/>
                  </a:lnTo>
                  <a:lnTo>
                    <a:pt x="146050" y="154939"/>
                  </a:lnTo>
                  <a:lnTo>
                    <a:pt x="147319" y="146050"/>
                  </a:lnTo>
                  <a:lnTo>
                    <a:pt x="149859" y="132080"/>
                  </a:lnTo>
                  <a:lnTo>
                    <a:pt x="149859" y="116839"/>
                  </a:lnTo>
                  <a:lnTo>
                    <a:pt x="151130" y="99060"/>
                  </a:lnTo>
                  <a:lnTo>
                    <a:pt x="152400" y="82550"/>
                  </a:lnTo>
                  <a:lnTo>
                    <a:pt x="154940" y="67310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8559800" y="990600"/>
              <a:ext cx="165101" cy="271781"/>
            </a:xfrm>
            <a:custGeom>
              <a:avLst/>
              <a:gdLst/>
              <a:ahLst/>
              <a:cxnLst/>
              <a:rect l="0" t="0" r="0" b="0"/>
              <a:pathLst>
                <a:path w="165101" h="271781">
                  <a:moveTo>
                    <a:pt x="0" y="0"/>
                  </a:moveTo>
                  <a:lnTo>
                    <a:pt x="0" y="193039"/>
                  </a:lnTo>
                  <a:lnTo>
                    <a:pt x="2540" y="208280"/>
                  </a:lnTo>
                  <a:lnTo>
                    <a:pt x="7619" y="219710"/>
                  </a:lnTo>
                  <a:lnTo>
                    <a:pt x="13969" y="231139"/>
                  </a:lnTo>
                  <a:lnTo>
                    <a:pt x="21590" y="240030"/>
                  </a:lnTo>
                  <a:lnTo>
                    <a:pt x="31750" y="247650"/>
                  </a:lnTo>
                  <a:lnTo>
                    <a:pt x="41909" y="254000"/>
                  </a:lnTo>
                  <a:lnTo>
                    <a:pt x="53340" y="259080"/>
                  </a:lnTo>
                  <a:lnTo>
                    <a:pt x="64769" y="265430"/>
                  </a:lnTo>
                  <a:lnTo>
                    <a:pt x="77469" y="269239"/>
                  </a:lnTo>
                  <a:lnTo>
                    <a:pt x="90169" y="271780"/>
                  </a:lnTo>
                  <a:lnTo>
                    <a:pt x="101600" y="271780"/>
                  </a:lnTo>
                  <a:lnTo>
                    <a:pt x="165100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8718550" y="965200"/>
              <a:ext cx="19051" cy="330201"/>
            </a:xfrm>
            <a:custGeom>
              <a:avLst/>
              <a:gdLst/>
              <a:ahLst/>
              <a:cxnLst/>
              <a:rect l="0" t="0" r="0" b="0"/>
              <a:pathLst>
                <a:path w="19051" h="330201">
                  <a:moveTo>
                    <a:pt x="19050" y="0"/>
                  </a:moveTo>
                  <a:lnTo>
                    <a:pt x="19050" y="77469"/>
                  </a:lnTo>
                  <a:lnTo>
                    <a:pt x="17780" y="93980"/>
                  </a:lnTo>
                  <a:lnTo>
                    <a:pt x="15240" y="109219"/>
                  </a:lnTo>
                  <a:lnTo>
                    <a:pt x="12700" y="123189"/>
                  </a:lnTo>
                  <a:lnTo>
                    <a:pt x="10159" y="138430"/>
                  </a:lnTo>
                  <a:lnTo>
                    <a:pt x="8890" y="154939"/>
                  </a:lnTo>
                  <a:lnTo>
                    <a:pt x="7619" y="171450"/>
                  </a:lnTo>
                  <a:lnTo>
                    <a:pt x="6350" y="189230"/>
                  </a:lnTo>
                  <a:lnTo>
                    <a:pt x="3809" y="207010"/>
                  </a:lnTo>
                  <a:lnTo>
                    <a:pt x="0" y="227330"/>
                  </a:lnTo>
                  <a:lnTo>
                    <a:pt x="0" y="246380"/>
                  </a:lnTo>
                  <a:lnTo>
                    <a:pt x="0" y="264160"/>
                  </a:lnTo>
                  <a:lnTo>
                    <a:pt x="635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7404100" y="1485900"/>
              <a:ext cx="1549401" cy="88901"/>
            </a:xfrm>
            <a:custGeom>
              <a:avLst/>
              <a:gdLst/>
              <a:ahLst/>
              <a:cxnLst/>
              <a:rect l="0" t="0" r="0" b="0"/>
              <a:pathLst>
                <a:path w="1549401" h="88901">
                  <a:moveTo>
                    <a:pt x="0" y="88900"/>
                  </a:moveTo>
                  <a:lnTo>
                    <a:pt x="40640" y="82550"/>
                  </a:lnTo>
                  <a:lnTo>
                    <a:pt x="60959" y="80010"/>
                  </a:lnTo>
                  <a:lnTo>
                    <a:pt x="106680" y="77469"/>
                  </a:lnTo>
                  <a:lnTo>
                    <a:pt x="165100" y="76200"/>
                  </a:lnTo>
                  <a:lnTo>
                    <a:pt x="182880" y="74930"/>
                  </a:lnTo>
                  <a:lnTo>
                    <a:pt x="198119" y="72389"/>
                  </a:lnTo>
                  <a:lnTo>
                    <a:pt x="212090" y="69850"/>
                  </a:lnTo>
                  <a:lnTo>
                    <a:pt x="227330" y="67310"/>
                  </a:lnTo>
                  <a:lnTo>
                    <a:pt x="259080" y="64769"/>
                  </a:lnTo>
                  <a:lnTo>
                    <a:pt x="293369" y="64769"/>
                  </a:lnTo>
                  <a:lnTo>
                    <a:pt x="367030" y="63500"/>
                  </a:lnTo>
                  <a:lnTo>
                    <a:pt x="386080" y="62230"/>
                  </a:lnTo>
                  <a:lnTo>
                    <a:pt x="403859" y="59689"/>
                  </a:lnTo>
                  <a:lnTo>
                    <a:pt x="421640" y="57150"/>
                  </a:lnTo>
                  <a:lnTo>
                    <a:pt x="440690" y="54610"/>
                  </a:lnTo>
                  <a:lnTo>
                    <a:pt x="480059" y="52069"/>
                  </a:lnTo>
                  <a:lnTo>
                    <a:pt x="521969" y="52069"/>
                  </a:lnTo>
                  <a:lnTo>
                    <a:pt x="563880" y="49530"/>
                  </a:lnTo>
                  <a:lnTo>
                    <a:pt x="584200" y="46989"/>
                  </a:lnTo>
                  <a:lnTo>
                    <a:pt x="605790" y="44450"/>
                  </a:lnTo>
                  <a:lnTo>
                    <a:pt x="624840" y="41910"/>
                  </a:lnTo>
                  <a:lnTo>
                    <a:pt x="661669" y="39369"/>
                  </a:lnTo>
                  <a:lnTo>
                    <a:pt x="701040" y="39369"/>
                  </a:lnTo>
                  <a:lnTo>
                    <a:pt x="783590" y="38100"/>
                  </a:lnTo>
                  <a:lnTo>
                    <a:pt x="802640" y="36830"/>
                  </a:lnTo>
                  <a:lnTo>
                    <a:pt x="821690" y="34289"/>
                  </a:lnTo>
                  <a:lnTo>
                    <a:pt x="839469" y="31750"/>
                  </a:lnTo>
                  <a:lnTo>
                    <a:pt x="859790" y="29210"/>
                  </a:lnTo>
                  <a:lnTo>
                    <a:pt x="899159" y="26669"/>
                  </a:lnTo>
                  <a:lnTo>
                    <a:pt x="937259" y="26669"/>
                  </a:lnTo>
                  <a:lnTo>
                    <a:pt x="974090" y="24130"/>
                  </a:lnTo>
                  <a:lnTo>
                    <a:pt x="993140" y="21589"/>
                  </a:lnTo>
                  <a:lnTo>
                    <a:pt x="1013459" y="19050"/>
                  </a:lnTo>
                  <a:lnTo>
                    <a:pt x="1033780" y="16510"/>
                  </a:lnTo>
                  <a:lnTo>
                    <a:pt x="1075690" y="13969"/>
                  </a:lnTo>
                  <a:lnTo>
                    <a:pt x="1113790" y="13969"/>
                  </a:lnTo>
                  <a:lnTo>
                    <a:pt x="1247140" y="12700"/>
                  </a:lnTo>
                  <a:lnTo>
                    <a:pt x="1263650" y="11430"/>
                  </a:lnTo>
                  <a:lnTo>
                    <a:pt x="1277619" y="8889"/>
                  </a:lnTo>
                  <a:lnTo>
                    <a:pt x="1292859" y="6350"/>
                  </a:lnTo>
                  <a:lnTo>
                    <a:pt x="1323340" y="6350"/>
                  </a:lnTo>
                  <a:lnTo>
                    <a:pt x="1357630" y="8889"/>
                  </a:lnTo>
                  <a:lnTo>
                    <a:pt x="1376680" y="7619"/>
                  </a:lnTo>
                  <a:lnTo>
                    <a:pt x="1395730" y="5080"/>
                  </a:lnTo>
                  <a:lnTo>
                    <a:pt x="1432559" y="2539"/>
                  </a:lnTo>
                  <a:lnTo>
                    <a:pt x="1468119" y="1269"/>
                  </a:lnTo>
                  <a:lnTo>
                    <a:pt x="1549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7683500" y="1689100"/>
              <a:ext cx="38101" cy="431801"/>
            </a:xfrm>
            <a:custGeom>
              <a:avLst/>
              <a:gdLst/>
              <a:ahLst/>
              <a:cxnLst/>
              <a:rect l="0" t="0" r="0" b="0"/>
              <a:pathLst>
                <a:path w="38101" h="431801">
                  <a:moveTo>
                    <a:pt x="38100" y="0"/>
                  </a:moveTo>
                  <a:lnTo>
                    <a:pt x="31750" y="34289"/>
                  </a:lnTo>
                  <a:lnTo>
                    <a:pt x="29209" y="50800"/>
                  </a:lnTo>
                  <a:lnTo>
                    <a:pt x="27940" y="68579"/>
                  </a:lnTo>
                  <a:lnTo>
                    <a:pt x="26669" y="106679"/>
                  </a:lnTo>
                  <a:lnTo>
                    <a:pt x="25400" y="142239"/>
                  </a:lnTo>
                  <a:lnTo>
                    <a:pt x="24130" y="161289"/>
                  </a:lnTo>
                  <a:lnTo>
                    <a:pt x="21590" y="180339"/>
                  </a:lnTo>
                  <a:lnTo>
                    <a:pt x="19050" y="200660"/>
                  </a:lnTo>
                  <a:lnTo>
                    <a:pt x="16509" y="219710"/>
                  </a:lnTo>
                  <a:lnTo>
                    <a:pt x="15240" y="238760"/>
                  </a:lnTo>
                  <a:lnTo>
                    <a:pt x="13969" y="256539"/>
                  </a:lnTo>
                  <a:lnTo>
                    <a:pt x="13969" y="298450"/>
                  </a:lnTo>
                  <a:lnTo>
                    <a:pt x="12700" y="322579"/>
                  </a:lnTo>
                  <a:lnTo>
                    <a:pt x="11430" y="342900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7531100" y="1690370"/>
              <a:ext cx="317501" cy="24131"/>
            </a:xfrm>
            <a:custGeom>
              <a:avLst/>
              <a:gdLst/>
              <a:ahLst/>
              <a:cxnLst/>
              <a:rect l="0" t="0" r="0" b="0"/>
              <a:pathLst>
                <a:path w="317501" h="24131">
                  <a:moveTo>
                    <a:pt x="0" y="11430"/>
                  </a:moveTo>
                  <a:lnTo>
                    <a:pt x="34290" y="5080"/>
                  </a:lnTo>
                  <a:lnTo>
                    <a:pt x="53340" y="2540"/>
                  </a:lnTo>
                  <a:lnTo>
                    <a:pt x="76200" y="1269"/>
                  </a:lnTo>
                  <a:lnTo>
                    <a:pt x="101600" y="0"/>
                  </a:lnTo>
                  <a:lnTo>
                    <a:pt x="127000" y="1269"/>
                  </a:lnTo>
                  <a:lnTo>
                    <a:pt x="152400" y="3809"/>
                  </a:lnTo>
                  <a:lnTo>
                    <a:pt x="177800" y="6350"/>
                  </a:lnTo>
                  <a:lnTo>
                    <a:pt x="317500" y="241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7886700" y="1868170"/>
              <a:ext cx="127001" cy="189231"/>
            </a:xfrm>
            <a:custGeom>
              <a:avLst/>
              <a:gdLst/>
              <a:ahLst/>
              <a:cxnLst/>
              <a:rect l="0" t="0" r="0" b="0"/>
              <a:pathLst>
                <a:path w="127001" h="189231">
                  <a:moveTo>
                    <a:pt x="0" y="113030"/>
                  </a:moveTo>
                  <a:lnTo>
                    <a:pt x="53340" y="77469"/>
                  </a:lnTo>
                  <a:lnTo>
                    <a:pt x="63500" y="68580"/>
                  </a:lnTo>
                  <a:lnTo>
                    <a:pt x="73659" y="58419"/>
                  </a:lnTo>
                  <a:lnTo>
                    <a:pt x="82550" y="46990"/>
                  </a:lnTo>
                  <a:lnTo>
                    <a:pt x="87630" y="34290"/>
                  </a:lnTo>
                  <a:lnTo>
                    <a:pt x="88900" y="22859"/>
                  </a:lnTo>
                  <a:lnTo>
                    <a:pt x="88900" y="10159"/>
                  </a:lnTo>
                  <a:lnTo>
                    <a:pt x="85090" y="3809"/>
                  </a:lnTo>
                  <a:lnTo>
                    <a:pt x="77469" y="1269"/>
                  </a:lnTo>
                  <a:lnTo>
                    <a:pt x="68580" y="0"/>
                  </a:lnTo>
                  <a:lnTo>
                    <a:pt x="58419" y="3809"/>
                  </a:lnTo>
                  <a:lnTo>
                    <a:pt x="46990" y="10159"/>
                  </a:lnTo>
                  <a:lnTo>
                    <a:pt x="35559" y="19050"/>
                  </a:lnTo>
                  <a:lnTo>
                    <a:pt x="25400" y="30480"/>
                  </a:lnTo>
                  <a:lnTo>
                    <a:pt x="15240" y="44450"/>
                  </a:lnTo>
                  <a:lnTo>
                    <a:pt x="6350" y="58419"/>
                  </a:lnTo>
                  <a:lnTo>
                    <a:pt x="1269" y="73659"/>
                  </a:lnTo>
                  <a:lnTo>
                    <a:pt x="0" y="90169"/>
                  </a:lnTo>
                  <a:lnTo>
                    <a:pt x="0" y="105409"/>
                  </a:lnTo>
                  <a:lnTo>
                    <a:pt x="2540" y="120650"/>
                  </a:lnTo>
                  <a:lnTo>
                    <a:pt x="7619" y="135890"/>
                  </a:lnTo>
                  <a:lnTo>
                    <a:pt x="13969" y="148590"/>
                  </a:lnTo>
                  <a:lnTo>
                    <a:pt x="20319" y="161290"/>
                  </a:lnTo>
                  <a:lnTo>
                    <a:pt x="27940" y="171450"/>
                  </a:lnTo>
                  <a:lnTo>
                    <a:pt x="35559" y="181609"/>
                  </a:lnTo>
                  <a:lnTo>
                    <a:pt x="46990" y="186690"/>
                  </a:lnTo>
                  <a:lnTo>
                    <a:pt x="62230" y="189230"/>
                  </a:lnTo>
                  <a:lnTo>
                    <a:pt x="127000" y="1892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8077200" y="1879600"/>
              <a:ext cx="101601" cy="182880"/>
            </a:xfrm>
            <a:custGeom>
              <a:avLst/>
              <a:gdLst/>
              <a:ahLst/>
              <a:cxnLst/>
              <a:rect l="0" t="0" r="0" b="0"/>
              <a:pathLst>
                <a:path w="101601" h="182880">
                  <a:moveTo>
                    <a:pt x="0" y="12700"/>
                  </a:moveTo>
                  <a:lnTo>
                    <a:pt x="6350" y="33020"/>
                  </a:lnTo>
                  <a:lnTo>
                    <a:pt x="8890" y="45720"/>
                  </a:lnTo>
                  <a:lnTo>
                    <a:pt x="10159" y="62229"/>
                  </a:lnTo>
                  <a:lnTo>
                    <a:pt x="11430" y="78739"/>
                  </a:lnTo>
                  <a:lnTo>
                    <a:pt x="12700" y="95250"/>
                  </a:lnTo>
                  <a:lnTo>
                    <a:pt x="15240" y="110489"/>
                  </a:lnTo>
                  <a:lnTo>
                    <a:pt x="19050" y="124460"/>
                  </a:lnTo>
                  <a:lnTo>
                    <a:pt x="19050" y="140970"/>
                  </a:lnTo>
                  <a:lnTo>
                    <a:pt x="19050" y="158750"/>
                  </a:lnTo>
                  <a:lnTo>
                    <a:pt x="16509" y="177800"/>
                  </a:lnTo>
                  <a:lnTo>
                    <a:pt x="15240" y="182879"/>
                  </a:lnTo>
                  <a:lnTo>
                    <a:pt x="13969" y="180339"/>
                  </a:lnTo>
                  <a:lnTo>
                    <a:pt x="13969" y="171450"/>
                  </a:lnTo>
                  <a:lnTo>
                    <a:pt x="12700" y="142239"/>
                  </a:lnTo>
                  <a:lnTo>
                    <a:pt x="12700" y="124460"/>
                  </a:lnTo>
                  <a:lnTo>
                    <a:pt x="13969" y="106679"/>
                  </a:lnTo>
                  <a:lnTo>
                    <a:pt x="16509" y="88900"/>
                  </a:lnTo>
                  <a:lnTo>
                    <a:pt x="19050" y="72389"/>
                  </a:lnTo>
                  <a:lnTo>
                    <a:pt x="24130" y="58420"/>
                  </a:lnTo>
                  <a:lnTo>
                    <a:pt x="30480" y="45720"/>
                  </a:lnTo>
                  <a:lnTo>
                    <a:pt x="36830" y="34289"/>
                  </a:lnTo>
                  <a:lnTo>
                    <a:pt x="45719" y="25400"/>
                  </a:lnTo>
                  <a:lnTo>
                    <a:pt x="55880" y="19050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8255000" y="1879600"/>
              <a:ext cx="101601" cy="149861"/>
            </a:xfrm>
            <a:custGeom>
              <a:avLst/>
              <a:gdLst/>
              <a:ahLst/>
              <a:cxnLst/>
              <a:rect l="0" t="0" r="0" b="0"/>
              <a:pathLst>
                <a:path w="101601" h="149861">
                  <a:moveTo>
                    <a:pt x="0" y="12700"/>
                  </a:moveTo>
                  <a:lnTo>
                    <a:pt x="6350" y="46989"/>
                  </a:lnTo>
                  <a:lnTo>
                    <a:pt x="13969" y="77470"/>
                  </a:lnTo>
                  <a:lnTo>
                    <a:pt x="17780" y="93979"/>
                  </a:lnTo>
                  <a:lnTo>
                    <a:pt x="20319" y="110489"/>
                  </a:lnTo>
                  <a:lnTo>
                    <a:pt x="21590" y="127000"/>
                  </a:lnTo>
                  <a:lnTo>
                    <a:pt x="22859" y="144779"/>
                  </a:lnTo>
                  <a:lnTo>
                    <a:pt x="22859" y="149860"/>
                  </a:lnTo>
                  <a:lnTo>
                    <a:pt x="20319" y="147320"/>
                  </a:lnTo>
                  <a:lnTo>
                    <a:pt x="17780" y="140970"/>
                  </a:lnTo>
                  <a:lnTo>
                    <a:pt x="16509" y="130810"/>
                  </a:lnTo>
                  <a:lnTo>
                    <a:pt x="15240" y="118110"/>
                  </a:lnTo>
                  <a:lnTo>
                    <a:pt x="13969" y="104139"/>
                  </a:lnTo>
                  <a:lnTo>
                    <a:pt x="16509" y="90170"/>
                  </a:lnTo>
                  <a:lnTo>
                    <a:pt x="20319" y="77470"/>
                  </a:lnTo>
                  <a:lnTo>
                    <a:pt x="26669" y="64770"/>
                  </a:lnTo>
                  <a:lnTo>
                    <a:pt x="33019" y="53339"/>
                  </a:lnTo>
                  <a:lnTo>
                    <a:pt x="40640" y="41910"/>
                  </a:lnTo>
                  <a:lnTo>
                    <a:pt x="48259" y="31750"/>
                  </a:lnTo>
                  <a:lnTo>
                    <a:pt x="57150" y="24129"/>
                  </a:lnTo>
                  <a:lnTo>
                    <a:pt x="68580" y="17779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8407400" y="1887220"/>
              <a:ext cx="165101" cy="161291"/>
            </a:xfrm>
            <a:custGeom>
              <a:avLst/>
              <a:gdLst/>
              <a:ahLst/>
              <a:cxnLst/>
              <a:rect l="0" t="0" r="0" b="0"/>
              <a:pathLst>
                <a:path w="165101" h="161291">
                  <a:moveTo>
                    <a:pt x="0" y="132080"/>
                  </a:moveTo>
                  <a:lnTo>
                    <a:pt x="53340" y="96519"/>
                  </a:lnTo>
                  <a:lnTo>
                    <a:pt x="63500" y="88900"/>
                  </a:lnTo>
                  <a:lnTo>
                    <a:pt x="73659" y="80009"/>
                  </a:lnTo>
                  <a:lnTo>
                    <a:pt x="82550" y="72390"/>
                  </a:lnTo>
                  <a:lnTo>
                    <a:pt x="92709" y="62230"/>
                  </a:lnTo>
                  <a:lnTo>
                    <a:pt x="116840" y="40640"/>
                  </a:lnTo>
                  <a:lnTo>
                    <a:pt x="120650" y="29209"/>
                  </a:lnTo>
                  <a:lnTo>
                    <a:pt x="121919" y="16509"/>
                  </a:lnTo>
                  <a:lnTo>
                    <a:pt x="119380" y="3809"/>
                  </a:lnTo>
                  <a:lnTo>
                    <a:pt x="114300" y="0"/>
                  </a:lnTo>
                  <a:lnTo>
                    <a:pt x="109219" y="2540"/>
                  </a:lnTo>
                  <a:lnTo>
                    <a:pt x="102869" y="7619"/>
                  </a:lnTo>
                  <a:lnTo>
                    <a:pt x="96519" y="15240"/>
                  </a:lnTo>
                  <a:lnTo>
                    <a:pt x="91440" y="24130"/>
                  </a:lnTo>
                  <a:lnTo>
                    <a:pt x="86359" y="34290"/>
                  </a:lnTo>
                  <a:lnTo>
                    <a:pt x="81280" y="45719"/>
                  </a:lnTo>
                  <a:lnTo>
                    <a:pt x="77469" y="58419"/>
                  </a:lnTo>
                  <a:lnTo>
                    <a:pt x="72390" y="69850"/>
                  </a:lnTo>
                  <a:lnTo>
                    <a:pt x="69850" y="83819"/>
                  </a:lnTo>
                  <a:lnTo>
                    <a:pt x="67309" y="97790"/>
                  </a:lnTo>
                  <a:lnTo>
                    <a:pt x="66040" y="114300"/>
                  </a:lnTo>
                  <a:lnTo>
                    <a:pt x="68580" y="127000"/>
                  </a:lnTo>
                  <a:lnTo>
                    <a:pt x="72390" y="138430"/>
                  </a:lnTo>
                  <a:lnTo>
                    <a:pt x="77469" y="148590"/>
                  </a:lnTo>
                  <a:lnTo>
                    <a:pt x="87630" y="156209"/>
                  </a:lnTo>
                  <a:lnTo>
                    <a:pt x="99059" y="161290"/>
                  </a:lnTo>
                  <a:lnTo>
                    <a:pt x="165100" y="157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8712200" y="1701800"/>
              <a:ext cx="25401" cy="406401"/>
            </a:xfrm>
            <a:custGeom>
              <a:avLst/>
              <a:gdLst/>
              <a:ahLst/>
              <a:cxnLst/>
              <a:rect l="0" t="0" r="0" b="0"/>
              <a:pathLst>
                <a:path w="25401" h="406401">
                  <a:moveTo>
                    <a:pt x="0" y="0"/>
                  </a:moveTo>
                  <a:lnTo>
                    <a:pt x="6350" y="20320"/>
                  </a:lnTo>
                  <a:lnTo>
                    <a:pt x="8890" y="34289"/>
                  </a:lnTo>
                  <a:lnTo>
                    <a:pt x="10159" y="53339"/>
                  </a:lnTo>
                  <a:lnTo>
                    <a:pt x="11430" y="92710"/>
                  </a:lnTo>
                  <a:lnTo>
                    <a:pt x="12700" y="149860"/>
                  </a:lnTo>
                  <a:lnTo>
                    <a:pt x="12700" y="325120"/>
                  </a:lnTo>
                  <a:lnTo>
                    <a:pt x="13969" y="344170"/>
                  </a:lnTo>
                  <a:lnTo>
                    <a:pt x="16509" y="360679"/>
                  </a:lnTo>
                  <a:lnTo>
                    <a:pt x="25400" y="406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8844280" y="1625600"/>
              <a:ext cx="7621" cy="495301"/>
            </a:xfrm>
            <a:custGeom>
              <a:avLst/>
              <a:gdLst/>
              <a:ahLst/>
              <a:cxnLst/>
              <a:rect l="0" t="0" r="0" b="0"/>
              <a:pathLst>
                <a:path w="7621" h="495301">
                  <a:moveTo>
                    <a:pt x="7620" y="0"/>
                  </a:moveTo>
                  <a:lnTo>
                    <a:pt x="7620" y="347979"/>
                  </a:lnTo>
                  <a:lnTo>
                    <a:pt x="6350" y="367029"/>
                  </a:lnTo>
                  <a:lnTo>
                    <a:pt x="3810" y="384810"/>
                  </a:lnTo>
                  <a:lnTo>
                    <a:pt x="1270" y="400050"/>
                  </a:lnTo>
                  <a:lnTo>
                    <a:pt x="0" y="417829"/>
                  </a:lnTo>
                  <a:lnTo>
                    <a:pt x="1270" y="436879"/>
                  </a:lnTo>
                  <a:lnTo>
                    <a:pt x="7620" y="495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7620000" y="2387600"/>
            <a:ext cx="1181101" cy="546101"/>
            <a:chOff x="7620000" y="2387600"/>
            <a:chExt cx="1181101" cy="546101"/>
          </a:xfrm>
        </p:grpSpPr>
        <p:sp>
          <p:nvSpPr>
            <p:cNvPr id="191" name="Freeform 190"/>
            <p:cNvSpPr/>
            <p:nvPr/>
          </p:nvSpPr>
          <p:spPr>
            <a:xfrm>
              <a:off x="7670800" y="2387600"/>
              <a:ext cx="12701" cy="393701"/>
            </a:xfrm>
            <a:custGeom>
              <a:avLst/>
              <a:gdLst/>
              <a:ahLst/>
              <a:cxnLst/>
              <a:rect l="0" t="0" r="0" b="0"/>
              <a:pathLst>
                <a:path w="12701" h="393701">
                  <a:moveTo>
                    <a:pt x="12700" y="0"/>
                  </a:moveTo>
                  <a:lnTo>
                    <a:pt x="6350" y="20320"/>
                  </a:lnTo>
                  <a:lnTo>
                    <a:pt x="3809" y="31750"/>
                  </a:lnTo>
                  <a:lnTo>
                    <a:pt x="2540" y="45720"/>
                  </a:lnTo>
                  <a:lnTo>
                    <a:pt x="1269" y="59689"/>
                  </a:lnTo>
                  <a:lnTo>
                    <a:pt x="1269" y="99060"/>
                  </a:lnTo>
                  <a:lnTo>
                    <a:pt x="0" y="297179"/>
                  </a:lnTo>
                  <a:lnTo>
                    <a:pt x="1269" y="316229"/>
                  </a:lnTo>
                  <a:lnTo>
                    <a:pt x="12700" y="393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7620000" y="2396489"/>
              <a:ext cx="199391" cy="336551"/>
            </a:xfrm>
            <a:custGeom>
              <a:avLst/>
              <a:gdLst/>
              <a:ahLst/>
              <a:cxnLst/>
              <a:rect l="0" t="0" r="0" b="0"/>
              <a:pathLst>
                <a:path w="199391" h="336551">
                  <a:moveTo>
                    <a:pt x="0" y="16511"/>
                  </a:moveTo>
                  <a:lnTo>
                    <a:pt x="20319" y="2540"/>
                  </a:lnTo>
                  <a:lnTo>
                    <a:pt x="33019" y="0"/>
                  </a:lnTo>
                  <a:lnTo>
                    <a:pt x="49530" y="0"/>
                  </a:lnTo>
                  <a:lnTo>
                    <a:pt x="66040" y="1271"/>
                  </a:lnTo>
                  <a:lnTo>
                    <a:pt x="82550" y="3811"/>
                  </a:lnTo>
                  <a:lnTo>
                    <a:pt x="97790" y="6350"/>
                  </a:lnTo>
                  <a:lnTo>
                    <a:pt x="111759" y="10161"/>
                  </a:lnTo>
                  <a:lnTo>
                    <a:pt x="123190" y="15240"/>
                  </a:lnTo>
                  <a:lnTo>
                    <a:pt x="134619" y="21590"/>
                  </a:lnTo>
                  <a:lnTo>
                    <a:pt x="144780" y="27940"/>
                  </a:lnTo>
                  <a:lnTo>
                    <a:pt x="149859" y="36831"/>
                  </a:lnTo>
                  <a:lnTo>
                    <a:pt x="152400" y="46990"/>
                  </a:lnTo>
                  <a:lnTo>
                    <a:pt x="152400" y="58421"/>
                  </a:lnTo>
                  <a:lnTo>
                    <a:pt x="148590" y="69850"/>
                  </a:lnTo>
                  <a:lnTo>
                    <a:pt x="140969" y="81281"/>
                  </a:lnTo>
                  <a:lnTo>
                    <a:pt x="132080" y="93981"/>
                  </a:lnTo>
                  <a:lnTo>
                    <a:pt x="123190" y="104140"/>
                  </a:lnTo>
                  <a:lnTo>
                    <a:pt x="114300" y="114300"/>
                  </a:lnTo>
                  <a:lnTo>
                    <a:pt x="106680" y="124461"/>
                  </a:lnTo>
                  <a:lnTo>
                    <a:pt x="96519" y="132081"/>
                  </a:lnTo>
                  <a:lnTo>
                    <a:pt x="85090" y="138431"/>
                  </a:lnTo>
                  <a:lnTo>
                    <a:pt x="73659" y="144781"/>
                  </a:lnTo>
                  <a:lnTo>
                    <a:pt x="68580" y="146050"/>
                  </a:lnTo>
                  <a:lnTo>
                    <a:pt x="68580" y="143511"/>
                  </a:lnTo>
                  <a:lnTo>
                    <a:pt x="71119" y="139700"/>
                  </a:lnTo>
                  <a:lnTo>
                    <a:pt x="78740" y="135890"/>
                  </a:lnTo>
                  <a:lnTo>
                    <a:pt x="88900" y="134621"/>
                  </a:lnTo>
                  <a:lnTo>
                    <a:pt x="101600" y="133350"/>
                  </a:lnTo>
                  <a:lnTo>
                    <a:pt x="114300" y="133350"/>
                  </a:lnTo>
                  <a:lnTo>
                    <a:pt x="127000" y="135890"/>
                  </a:lnTo>
                  <a:lnTo>
                    <a:pt x="139700" y="138431"/>
                  </a:lnTo>
                  <a:lnTo>
                    <a:pt x="151130" y="144781"/>
                  </a:lnTo>
                  <a:lnTo>
                    <a:pt x="161290" y="152400"/>
                  </a:lnTo>
                  <a:lnTo>
                    <a:pt x="171450" y="162561"/>
                  </a:lnTo>
                  <a:lnTo>
                    <a:pt x="179069" y="172721"/>
                  </a:lnTo>
                  <a:lnTo>
                    <a:pt x="185419" y="184150"/>
                  </a:lnTo>
                  <a:lnTo>
                    <a:pt x="191769" y="195581"/>
                  </a:lnTo>
                  <a:lnTo>
                    <a:pt x="195580" y="209550"/>
                  </a:lnTo>
                  <a:lnTo>
                    <a:pt x="198119" y="224790"/>
                  </a:lnTo>
                  <a:lnTo>
                    <a:pt x="199390" y="240031"/>
                  </a:lnTo>
                  <a:lnTo>
                    <a:pt x="198119" y="254000"/>
                  </a:lnTo>
                  <a:lnTo>
                    <a:pt x="194309" y="267971"/>
                  </a:lnTo>
                  <a:lnTo>
                    <a:pt x="189230" y="281940"/>
                  </a:lnTo>
                  <a:lnTo>
                    <a:pt x="181609" y="293371"/>
                  </a:lnTo>
                  <a:lnTo>
                    <a:pt x="175259" y="303531"/>
                  </a:lnTo>
                  <a:lnTo>
                    <a:pt x="167640" y="313690"/>
                  </a:lnTo>
                  <a:lnTo>
                    <a:pt x="158750" y="322581"/>
                  </a:lnTo>
                  <a:lnTo>
                    <a:pt x="147319" y="328931"/>
                  </a:lnTo>
                  <a:lnTo>
                    <a:pt x="137159" y="335281"/>
                  </a:lnTo>
                  <a:lnTo>
                    <a:pt x="124459" y="336550"/>
                  </a:lnTo>
                  <a:lnTo>
                    <a:pt x="113030" y="334011"/>
                  </a:lnTo>
                  <a:lnTo>
                    <a:pt x="76200" y="3213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7899400" y="2552700"/>
              <a:ext cx="152401" cy="148590"/>
            </a:xfrm>
            <a:custGeom>
              <a:avLst/>
              <a:gdLst/>
              <a:ahLst/>
              <a:cxnLst/>
              <a:rect l="0" t="0" r="0" b="0"/>
              <a:pathLst>
                <a:path w="152401" h="148590">
                  <a:moveTo>
                    <a:pt x="0" y="0"/>
                  </a:moveTo>
                  <a:lnTo>
                    <a:pt x="17780" y="53339"/>
                  </a:lnTo>
                  <a:lnTo>
                    <a:pt x="21590" y="66039"/>
                  </a:lnTo>
                  <a:lnTo>
                    <a:pt x="30480" y="96520"/>
                  </a:lnTo>
                  <a:lnTo>
                    <a:pt x="33019" y="111760"/>
                  </a:lnTo>
                  <a:lnTo>
                    <a:pt x="34290" y="128270"/>
                  </a:lnTo>
                  <a:lnTo>
                    <a:pt x="35559" y="144779"/>
                  </a:lnTo>
                  <a:lnTo>
                    <a:pt x="36830" y="148589"/>
                  </a:lnTo>
                  <a:lnTo>
                    <a:pt x="36830" y="144779"/>
                  </a:lnTo>
                  <a:lnTo>
                    <a:pt x="36830" y="134620"/>
                  </a:lnTo>
                  <a:lnTo>
                    <a:pt x="38100" y="92710"/>
                  </a:lnTo>
                  <a:lnTo>
                    <a:pt x="39369" y="78739"/>
                  </a:lnTo>
                  <a:lnTo>
                    <a:pt x="41909" y="66039"/>
                  </a:lnTo>
                  <a:lnTo>
                    <a:pt x="44450" y="52070"/>
                  </a:lnTo>
                  <a:lnTo>
                    <a:pt x="49530" y="40639"/>
                  </a:lnTo>
                  <a:lnTo>
                    <a:pt x="55880" y="29210"/>
                  </a:lnTo>
                  <a:lnTo>
                    <a:pt x="62230" y="20320"/>
                  </a:lnTo>
                  <a:lnTo>
                    <a:pt x="71119" y="15239"/>
                  </a:lnTo>
                  <a:lnTo>
                    <a:pt x="81280" y="12700"/>
                  </a:lnTo>
                  <a:lnTo>
                    <a:pt x="92709" y="12700"/>
                  </a:lnTo>
                  <a:lnTo>
                    <a:pt x="104140" y="15239"/>
                  </a:lnTo>
                  <a:lnTo>
                    <a:pt x="115569" y="20320"/>
                  </a:lnTo>
                  <a:lnTo>
                    <a:pt x="152400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8100059" y="2597150"/>
              <a:ext cx="142242" cy="130811"/>
            </a:xfrm>
            <a:custGeom>
              <a:avLst/>
              <a:gdLst/>
              <a:ahLst/>
              <a:cxnLst/>
              <a:rect l="0" t="0" r="0" b="0"/>
              <a:pathLst>
                <a:path w="142242" h="130811">
                  <a:moveTo>
                    <a:pt x="104141" y="6350"/>
                  </a:moveTo>
                  <a:lnTo>
                    <a:pt x="83821" y="0"/>
                  </a:lnTo>
                  <a:lnTo>
                    <a:pt x="73660" y="0"/>
                  </a:lnTo>
                  <a:lnTo>
                    <a:pt x="62231" y="3810"/>
                  </a:lnTo>
                  <a:lnTo>
                    <a:pt x="50800" y="8889"/>
                  </a:lnTo>
                  <a:lnTo>
                    <a:pt x="40641" y="16510"/>
                  </a:lnTo>
                  <a:lnTo>
                    <a:pt x="30481" y="25400"/>
                  </a:lnTo>
                  <a:lnTo>
                    <a:pt x="21591" y="36829"/>
                  </a:lnTo>
                  <a:lnTo>
                    <a:pt x="13971" y="48260"/>
                  </a:lnTo>
                  <a:lnTo>
                    <a:pt x="7621" y="63500"/>
                  </a:lnTo>
                  <a:lnTo>
                    <a:pt x="1271" y="77470"/>
                  </a:lnTo>
                  <a:lnTo>
                    <a:pt x="0" y="92710"/>
                  </a:lnTo>
                  <a:lnTo>
                    <a:pt x="2541" y="105410"/>
                  </a:lnTo>
                  <a:lnTo>
                    <a:pt x="6350" y="119379"/>
                  </a:lnTo>
                  <a:lnTo>
                    <a:pt x="15241" y="127000"/>
                  </a:lnTo>
                  <a:lnTo>
                    <a:pt x="26671" y="130810"/>
                  </a:lnTo>
                  <a:lnTo>
                    <a:pt x="39371" y="130810"/>
                  </a:lnTo>
                  <a:lnTo>
                    <a:pt x="50800" y="127000"/>
                  </a:lnTo>
                  <a:lnTo>
                    <a:pt x="62231" y="116839"/>
                  </a:lnTo>
                  <a:lnTo>
                    <a:pt x="71121" y="105410"/>
                  </a:lnTo>
                  <a:lnTo>
                    <a:pt x="81281" y="92710"/>
                  </a:lnTo>
                  <a:lnTo>
                    <a:pt x="90171" y="77470"/>
                  </a:lnTo>
                  <a:lnTo>
                    <a:pt x="99060" y="62229"/>
                  </a:lnTo>
                  <a:lnTo>
                    <a:pt x="106681" y="48260"/>
                  </a:lnTo>
                  <a:lnTo>
                    <a:pt x="113031" y="34289"/>
                  </a:lnTo>
                  <a:lnTo>
                    <a:pt x="118110" y="20320"/>
                  </a:lnTo>
                  <a:lnTo>
                    <a:pt x="123191" y="17779"/>
                  </a:lnTo>
                  <a:lnTo>
                    <a:pt x="128271" y="20320"/>
                  </a:lnTo>
                  <a:lnTo>
                    <a:pt x="133350" y="29210"/>
                  </a:lnTo>
                  <a:lnTo>
                    <a:pt x="135891" y="39370"/>
                  </a:lnTo>
                  <a:lnTo>
                    <a:pt x="138431" y="52070"/>
                  </a:lnTo>
                  <a:lnTo>
                    <a:pt x="142241" y="1206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8354059" y="2463800"/>
              <a:ext cx="193042" cy="280671"/>
            </a:xfrm>
            <a:custGeom>
              <a:avLst/>
              <a:gdLst/>
              <a:ahLst/>
              <a:cxnLst/>
              <a:rect l="0" t="0" r="0" b="0"/>
              <a:pathLst>
                <a:path w="193042" h="280671">
                  <a:moveTo>
                    <a:pt x="142241" y="127000"/>
                  </a:moveTo>
                  <a:lnTo>
                    <a:pt x="121921" y="120650"/>
                  </a:lnTo>
                  <a:lnTo>
                    <a:pt x="111760" y="119379"/>
                  </a:lnTo>
                  <a:lnTo>
                    <a:pt x="100331" y="120650"/>
                  </a:lnTo>
                  <a:lnTo>
                    <a:pt x="88900" y="123189"/>
                  </a:lnTo>
                  <a:lnTo>
                    <a:pt x="77471" y="127000"/>
                  </a:lnTo>
                  <a:lnTo>
                    <a:pt x="64771" y="132079"/>
                  </a:lnTo>
                  <a:lnTo>
                    <a:pt x="52071" y="139700"/>
                  </a:lnTo>
                  <a:lnTo>
                    <a:pt x="41910" y="149860"/>
                  </a:lnTo>
                  <a:lnTo>
                    <a:pt x="31750" y="161289"/>
                  </a:lnTo>
                  <a:lnTo>
                    <a:pt x="21591" y="175260"/>
                  </a:lnTo>
                  <a:lnTo>
                    <a:pt x="13971" y="189229"/>
                  </a:lnTo>
                  <a:lnTo>
                    <a:pt x="7621" y="201929"/>
                  </a:lnTo>
                  <a:lnTo>
                    <a:pt x="1271" y="214629"/>
                  </a:lnTo>
                  <a:lnTo>
                    <a:pt x="0" y="228600"/>
                  </a:lnTo>
                  <a:lnTo>
                    <a:pt x="2541" y="241300"/>
                  </a:lnTo>
                  <a:lnTo>
                    <a:pt x="6350" y="254000"/>
                  </a:lnTo>
                  <a:lnTo>
                    <a:pt x="13971" y="264160"/>
                  </a:lnTo>
                  <a:lnTo>
                    <a:pt x="22860" y="271779"/>
                  </a:lnTo>
                  <a:lnTo>
                    <a:pt x="33021" y="278129"/>
                  </a:lnTo>
                  <a:lnTo>
                    <a:pt x="43181" y="280670"/>
                  </a:lnTo>
                  <a:lnTo>
                    <a:pt x="52071" y="278129"/>
                  </a:lnTo>
                  <a:lnTo>
                    <a:pt x="60960" y="274320"/>
                  </a:lnTo>
                  <a:lnTo>
                    <a:pt x="71121" y="267970"/>
                  </a:lnTo>
                  <a:lnTo>
                    <a:pt x="82550" y="259079"/>
                  </a:lnTo>
                  <a:lnTo>
                    <a:pt x="93981" y="248920"/>
                  </a:lnTo>
                  <a:lnTo>
                    <a:pt x="102871" y="237489"/>
                  </a:lnTo>
                  <a:lnTo>
                    <a:pt x="110491" y="226060"/>
                  </a:lnTo>
                  <a:lnTo>
                    <a:pt x="116841" y="214629"/>
                  </a:lnTo>
                  <a:lnTo>
                    <a:pt x="121921" y="201929"/>
                  </a:lnTo>
                  <a:lnTo>
                    <a:pt x="127000" y="189229"/>
                  </a:lnTo>
                  <a:lnTo>
                    <a:pt x="132081" y="177800"/>
                  </a:lnTo>
                  <a:lnTo>
                    <a:pt x="142241" y="152400"/>
                  </a:lnTo>
                  <a:lnTo>
                    <a:pt x="146050" y="139700"/>
                  </a:lnTo>
                  <a:lnTo>
                    <a:pt x="148591" y="125729"/>
                  </a:lnTo>
                  <a:lnTo>
                    <a:pt x="151131" y="110489"/>
                  </a:lnTo>
                  <a:lnTo>
                    <a:pt x="152400" y="95250"/>
                  </a:lnTo>
                  <a:lnTo>
                    <a:pt x="154941" y="80010"/>
                  </a:lnTo>
                  <a:lnTo>
                    <a:pt x="157481" y="66039"/>
                  </a:lnTo>
                  <a:lnTo>
                    <a:pt x="172721" y="6350"/>
                  </a:lnTo>
                  <a:lnTo>
                    <a:pt x="173991" y="0"/>
                  </a:lnTo>
                  <a:lnTo>
                    <a:pt x="172721" y="0"/>
                  </a:lnTo>
                  <a:lnTo>
                    <a:pt x="171450" y="3810"/>
                  </a:lnTo>
                  <a:lnTo>
                    <a:pt x="170181" y="13970"/>
                  </a:lnTo>
                  <a:lnTo>
                    <a:pt x="168910" y="27939"/>
                  </a:lnTo>
                  <a:lnTo>
                    <a:pt x="168910" y="44450"/>
                  </a:lnTo>
                  <a:lnTo>
                    <a:pt x="170181" y="63500"/>
                  </a:lnTo>
                  <a:lnTo>
                    <a:pt x="171450" y="83820"/>
                  </a:lnTo>
                  <a:lnTo>
                    <a:pt x="175260" y="106679"/>
                  </a:lnTo>
                  <a:lnTo>
                    <a:pt x="176531" y="128270"/>
                  </a:lnTo>
                  <a:lnTo>
                    <a:pt x="177800" y="147320"/>
                  </a:lnTo>
                  <a:lnTo>
                    <a:pt x="179071" y="166370"/>
                  </a:lnTo>
                  <a:lnTo>
                    <a:pt x="180341" y="182879"/>
                  </a:lnTo>
                  <a:lnTo>
                    <a:pt x="182881" y="198120"/>
                  </a:lnTo>
                  <a:lnTo>
                    <a:pt x="193041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8636000" y="2552700"/>
              <a:ext cx="139701" cy="139701"/>
            </a:xfrm>
            <a:custGeom>
              <a:avLst/>
              <a:gdLst/>
              <a:ahLst/>
              <a:cxnLst/>
              <a:rect l="0" t="0" r="0" b="0"/>
              <a:pathLst>
                <a:path w="139701" h="139701">
                  <a:moveTo>
                    <a:pt x="0" y="0"/>
                  </a:moveTo>
                  <a:lnTo>
                    <a:pt x="13969" y="13970"/>
                  </a:lnTo>
                  <a:lnTo>
                    <a:pt x="20319" y="21589"/>
                  </a:lnTo>
                  <a:lnTo>
                    <a:pt x="27940" y="31750"/>
                  </a:lnTo>
                  <a:lnTo>
                    <a:pt x="35559" y="41910"/>
                  </a:lnTo>
                  <a:lnTo>
                    <a:pt x="44450" y="53339"/>
                  </a:lnTo>
                  <a:lnTo>
                    <a:pt x="54609" y="64770"/>
                  </a:lnTo>
                  <a:lnTo>
                    <a:pt x="76200" y="88900"/>
                  </a:lnTo>
                  <a:lnTo>
                    <a:pt x="86359" y="97789"/>
                  </a:lnTo>
                  <a:lnTo>
                    <a:pt x="139700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8775700" y="2540000"/>
              <a:ext cx="25401" cy="393701"/>
            </a:xfrm>
            <a:custGeom>
              <a:avLst/>
              <a:gdLst/>
              <a:ahLst/>
              <a:cxnLst/>
              <a:rect l="0" t="0" r="0" b="0"/>
              <a:pathLst>
                <a:path w="25401" h="393701">
                  <a:moveTo>
                    <a:pt x="25400" y="0"/>
                  </a:moveTo>
                  <a:lnTo>
                    <a:pt x="25400" y="34289"/>
                  </a:lnTo>
                  <a:lnTo>
                    <a:pt x="24130" y="50800"/>
                  </a:lnTo>
                  <a:lnTo>
                    <a:pt x="21590" y="68579"/>
                  </a:lnTo>
                  <a:lnTo>
                    <a:pt x="19050" y="88900"/>
                  </a:lnTo>
                  <a:lnTo>
                    <a:pt x="16509" y="111760"/>
                  </a:lnTo>
                  <a:lnTo>
                    <a:pt x="15240" y="135889"/>
                  </a:lnTo>
                  <a:lnTo>
                    <a:pt x="13969" y="189229"/>
                  </a:lnTo>
                  <a:lnTo>
                    <a:pt x="12700" y="240029"/>
                  </a:lnTo>
                  <a:lnTo>
                    <a:pt x="11430" y="265429"/>
                  </a:lnTo>
                  <a:lnTo>
                    <a:pt x="8890" y="288289"/>
                  </a:lnTo>
                  <a:lnTo>
                    <a:pt x="0" y="393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7518400" y="3048000"/>
            <a:ext cx="1257301" cy="1155701"/>
            <a:chOff x="7518400" y="3048000"/>
            <a:chExt cx="1257301" cy="1155701"/>
          </a:xfrm>
        </p:grpSpPr>
        <p:sp>
          <p:nvSpPr>
            <p:cNvPr id="199" name="Freeform 198"/>
            <p:cNvSpPr/>
            <p:nvPr/>
          </p:nvSpPr>
          <p:spPr>
            <a:xfrm>
              <a:off x="7581900" y="3213100"/>
              <a:ext cx="35560" cy="330201"/>
            </a:xfrm>
            <a:custGeom>
              <a:avLst/>
              <a:gdLst/>
              <a:ahLst/>
              <a:cxnLst/>
              <a:rect l="0" t="0" r="0" b="0"/>
              <a:pathLst>
                <a:path w="35560" h="330201">
                  <a:moveTo>
                    <a:pt x="0" y="0"/>
                  </a:moveTo>
                  <a:lnTo>
                    <a:pt x="6350" y="26670"/>
                  </a:lnTo>
                  <a:lnTo>
                    <a:pt x="8890" y="41909"/>
                  </a:lnTo>
                  <a:lnTo>
                    <a:pt x="10159" y="58420"/>
                  </a:lnTo>
                  <a:lnTo>
                    <a:pt x="11430" y="77470"/>
                  </a:lnTo>
                  <a:lnTo>
                    <a:pt x="12700" y="96520"/>
                  </a:lnTo>
                  <a:lnTo>
                    <a:pt x="15240" y="116840"/>
                  </a:lnTo>
                  <a:lnTo>
                    <a:pt x="19050" y="137159"/>
                  </a:lnTo>
                  <a:lnTo>
                    <a:pt x="22859" y="154940"/>
                  </a:lnTo>
                  <a:lnTo>
                    <a:pt x="26669" y="171450"/>
                  </a:lnTo>
                  <a:lnTo>
                    <a:pt x="30480" y="185420"/>
                  </a:lnTo>
                  <a:lnTo>
                    <a:pt x="33019" y="204470"/>
                  </a:lnTo>
                  <a:lnTo>
                    <a:pt x="34290" y="224790"/>
                  </a:lnTo>
                  <a:lnTo>
                    <a:pt x="35559" y="247650"/>
                  </a:lnTo>
                  <a:lnTo>
                    <a:pt x="35559" y="266700"/>
                  </a:lnTo>
                  <a:lnTo>
                    <a:pt x="33019" y="283209"/>
                  </a:lnTo>
                  <a:lnTo>
                    <a:pt x="1270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7543800" y="3183889"/>
              <a:ext cx="190501" cy="334012"/>
            </a:xfrm>
            <a:custGeom>
              <a:avLst/>
              <a:gdLst/>
              <a:ahLst/>
              <a:cxnLst/>
              <a:rect l="0" t="0" r="0" b="0"/>
              <a:pathLst>
                <a:path w="190501" h="334012">
                  <a:moveTo>
                    <a:pt x="0" y="67311"/>
                  </a:moveTo>
                  <a:lnTo>
                    <a:pt x="6350" y="46990"/>
                  </a:lnTo>
                  <a:lnTo>
                    <a:pt x="12700" y="38100"/>
                  </a:lnTo>
                  <a:lnTo>
                    <a:pt x="21590" y="29211"/>
                  </a:lnTo>
                  <a:lnTo>
                    <a:pt x="31750" y="21590"/>
                  </a:lnTo>
                  <a:lnTo>
                    <a:pt x="41909" y="13971"/>
                  </a:lnTo>
                  <a:lnTo>
                    <a:pt x="53340" y="7621"/>
                  </a:lnTo>
                  <a:lnTo>
                    <a:pt x="64769" y="2540"/>
                  </a:lnTo>
                  <a:lnTo>
                    <a:pt x="77469" y="0"/>
                  </a:lnTo>
                  <a:lnTo>
                    <a:pt x="90169" y="0"/>
                  </a:lnTo>
                  <a:lnTo>
                    <a:pt x="101600" y="1271"/>
                  </a:lnTo>
                  <a:lnTo>
                    <a:pt x="114300" y="6350"/>
                  </a:lnTo>
                  <a:lnTo>
                    <a:pt x="127000" y="13971"/>
                  </a:lnTo>
                  <a:lnTo>
                    <a:pt x="139700" y="22861"/>
                  </a:lnTo>
                  <a:lnTo>
                    <a:pt x="148590" y="35561"/>
                  </a:lnTo>
                  <a:lnTo>
                    <a:pt x="153669" y="48261"/>
                  </a:lnTo>
                  <a:lnTo>
                    <a:pt x="157480" y="63500"/>
                  </a:lnTo>
                  <a:lnTo>
                    <a:pt x="157480" y="78740"/>
                  </a:lnTo>
                  <a:lnTo>
                    <a:pt x="153669" y="95251"/>
                  </a:lnTo>
                  <a:lnTo>
                    <a:pt x="149859" y="110490"/>
                  </a:lnTo>
                  <a:lnTo>
                    <a:pt x="143509" y="124461"/>
                  </a:lnTo>
                  <a:lnTo>
                    <a:pt x="135890" y="137161"/>
                  </a:lnTo>
                  <a:lnTo>
                    <a:pt x="129540" y="147320"/>
                  </a:lnTo>
                  <a:lnTo>
                    <a:pt x="119380" y="157481"/>
                  </a:lnTo>
                  <a:lnTo>
                    <a:pt x="109219" y="166370"/>
                  </a:lnTo>
                  <a:lnTo>
                    <a:pt x="99059" y="176531"/>
                  </a:lnTo>
                  <a:lnTo>
                    <a:pt x="86359" y="184151"/>
                  </a:lnTo>
                  <a:lnTo>
                    <a:pt x="74930" y="190501"/>
                  </a:lnTo>
                  <a:lnTo>
                    <a:pt x="62230" y="195581"/>
                  </a:lnTo>
                  <a:lnTo>
                    <a:pt x="53340" y="195581"/>
                  </a:lnTo>
                  <a:lnTo>
                    <a:pt x="45719" y="190501"/>
                  </a:lnTo>
                  <a:lnTo>
                    <a:pt x="38100" y="182881"/>
                  </a:lnTo>
                  <a:lnTo>
                    <a:pt x="36830" y="175261"/>
                  </a:lnTo>
                  <a:lnTo>
                    <a:pt x="39369" y="167640"/>
                  </a:lnTo>
                  <a:lnTo>
                    <a:pt x="43180" y="160020"/>
                  </a:lnTo>
                  <a:lnTo>
                    <a:pt x="49530" y="156211"/>
                  </a:lnTo>
                  <a:lnTo>
                    <a:pt x="58419" y="154940"/>
                  </a:lnTo>
                  <a:lnTo>
                    <a:pt x="68580" y="154940"/>
                  </a:lnTo>
                  <a:lnTo>
                    <a:pt x="80009" y="160020"/>
                  </a:lnTo>
                  <a:lnTo>
                    <a:pt x="91440" y="166370"/>
                  </a:lnTo>
                  <a:lnTo>
                    <a:pt x="102869" y="176531"/>
                  </a:lnTo>
                  <a:lnTo>
                    <a:pt x="114300" y="187961"/>
                  </a:lnTo>
                  <a:lnTo>
                    <a:pt x="124459" y="200661"/>
                  </a:lnTo>
                  <a:lnTo>
                    <a:pt x="133350" y="215901"/>
                  </a:lnTo>
                  <a:lnTo>
                    <a:pt x="142240" y="231140"/>
                  </a:lnTo>
                  <a:lnTo>
                    <a:pt x="151130" y="247651"/>
                  </a:lnTo>
                  <a:lnTo>
                    <a:pt x="160019" y="262890"/>
                  </a:lnTo>
                  <a:lnTo>
                    <a:pt x="167640" y="278131"/>
                  </a:lnTo>
                  <a:lnTo>
                    <a:pt x="173990" y="293370"/>
                  </a:lnTo>
                  <a:lnTo>
                    <a:pt x="190500" y="334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7810500" y="3351529"/>
              <a:ext cx="152401" cy="166372"/>
            </a:xfrm>
            <a:custGeom>
              <a:avLst/>
              <a:gdLst/>
              <a:ahLst/>
              <a:cxnLst/>
              <a:rect l="0" t="0" r="0" b="0"/>
              <a:pathLst>
                <a:path w="152401" h="166372">
                  <a:moveTo>
                    <a:pt x="0" y="128271"/>
                  </a:moveTo>
                  <a:lnTo>
                    <a:pt x="53340" y="110491"/>
                  </a:lnTo>
                  <a:lnTo>
                    <a:pt x="64769" y="105411"/>
                  </a:lnTo>
                  <a:lnTo>
                    <a:pt x="77469" y="99061"/>
                  </a:lnTo>
                  <a:lnTo>
                    <a:pt x="90169" y="91441"/>
                  </a:lnTo>
                  <a:lnTo>
                    <a:pt x="99059" y="82550"/>
                  </a:lnTo>
                  <a:lnTo>
                    <a:pt x="106680" y="72391"/>
                  </a:lnTo>
                  <a:lnTo>
                    <a:pt x="114300" y="60961"/>
                  </a:lnTo>
                  <a:lnTo>
                    <a:pt x="116840" y="49530"/>
                  </a:lnTo>
                  <a:lnTo>
                    <a:pt x="116840" y="38100"/>
                  </a:lnTo>
                  <a:lnTo>
                    <a:pt x="116840" y="25400"/>
                  </a:lnTo>
                  <a:lnTo>
                    <a:pt x="111759" y="16511"/>
                  </a:lnTo>
                  <a:lnTo>
                    <a:pt x="104140" y="8891"/>
                  </a:lnTo>
                  <a:lnTo>
                    <a:pt x="95250" y="1271"/>
                  </a:lnTo>
                  <a:lnTo>
                    <a:pt x="85090" y="0"/>
                  </a:lnTo>
                  <a:lnTo>
                    <a:pt x="77469" y="2541"/>
                  </a:lnTo>
                  <a:lnTo>
                    <a:pt x="68580" y="6350"/>
                  </a:lnTo>
                  <a:lnTo>
                    <a:pt x="60959" y="12700"/>
                  </a:lnTo>
                  <a:lnTo>
                    <a:pt x="54609" y="21591"/>
                  </a:lnTo>
                  <a:lnTo>
                    <a:pt x="49530" y="31750"/>
                  </a:lnTo>
                  <a:lnTo>
                    <a:pt x="45719" y="45721"/>
                  </a:lnTo>
                  <a:lnTo>
                    <a:pt x="43180" y="62230"/>
                  </a:lnTo>
                  <a:lnTo>
                    <a:pt x="41909" y="80011"/>
                  </a:lnTo>
                  <a:lnTo>
                    <a:pt x="41909" y="96521"/>
                  </a:lnTo>
                  <a:lnTo>
                    <a:pt x="43180" y="110491"/>
                  </a:lnTo>
                  <a:lnTo>
                    <a:pt x="45719" y="125730"/>
                  </a:lnTo>
                  <a:lnTo>
                    <a:pt x="52069" y="137161"/>
                  </a:lnTo>
                  <a:lnTo>
                    <a:pt x="59690" y="148591"/>
                  </a:lnTo>
                  <a:lnTo>
                    <a:pt x="69850" y="158750"/>
                  </a:lnTo>
                  <a:lnTo>
                    <a:pt x="81280" y="163830"/>
                  </a:lnTo>
                  <a:lnTo>
                    <a:pt x="95250" y="166371"/>
                  </a:lnTo>
                  <a:lnTo>
                    <a:pt x="152400" y="1663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8064500" y="3365500"/>
              <a:ext cx="12701" cy="177801"/>
            </a:xfrm>
            <a:custGeom>
              <a:avLst/>
              <a:gdLst/>
              <a:ahLst/>
              <a:cxnLst/>
              <a:rect l="0" t="0" r="0" b="0"/>
              <a:pathLst>
                <a:path w="12701" h="177801">
                  <a:moveTo>
                    <a:pt x="0" y="0"/>
                  </a:moveTo>
                  <a:lnTo>
                    <a:pt x="0" y="71120"/>
                  </a:lnTo>
                  <a:lnTo>
                    <a:pt x="1269" y="85090"/>
                  </a:lnTo>
                  <a:lnTo>
                    <a:pt x="3809" y="99059"/>
                  </a:lnTo>
                  <a:lnTo>
                    <a:pt x="1270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8229600" y="3086100"/>
              <a:ext cx="38101" cy="419101"/>
            </a:xfrm>
            <a:custGeom>
              <a:avLst/>
              <a:gdLst/>
              <a:ahLst/>
              <a:cxnLst/>
              <a:rect l="0" t="0" r="0" b="0"/>
              <a:pathLst>
                <a:path w="38101" h="419101">
                  <a:moveTo>
                    <a:pt x="0" y="0"/>
                  </a:moveTo>
                  <a:lnTo>
                    <a:pt x="0" y="106679"/>
                  </a:lnTo>
                  <a:lnTo>
                    <a:pt x="1269" y="127000"/>
                  </a:lnTo>
                  <a:lnTo>
                    <a:pt x="3809" y="147320"/>
                  </a:lnTo>
                  <a:lnTo>
                    <a:pt x="6350" y="165100"/>
                  </a:lnTo>
                  <a:lnTo>
                    <a:pt x="8890" y="184150"/>
                  </a:lnTo>
                  <a:lnTo>
                    <a:pt x="10159" y="201929"/>
                  </a:lnTo>
                  <a:lnTo>
                    <a:pt x="11430" y="218440"/>
                  </a:lnTo>
                  <a:lnTo>
                    <a:pt x="11430" y="261620"/>
                  </a:lnTo>
                  <a:lnTo>
                    <a:pt x="12700" y="284479"/>
                  </a:lnTo>
                  <a:lnTo>
                    <a:pt x="13969" y="304800"/>
                  </a:lnTo>
                  <a:lnTo>
                    <a:pt x="16509" y="325120"/>
                  </a:lnTo>
                  <a:lnTo>
                    <a:pt x="19050" y="342900"/>
                  </a:lnTo>
                  <a:lnTo>
                    <a:pt x="22859" y="360679"/>
                  </a:lnTo>
                  <a:lnTo>
                    <a:pt x="26669" y="375920"/>
                  </a:lnTo>
                  <a:lnTo>
                    <a:pt x="38100" y="419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8356600" y="3048000"/>
              <a:ext cx="38101" cy="431801"/>
            </a:xfrm>
            <a:custGeom>
              <a:avLst/>
              <a:gdLst/>
              <a:ahLst/>
              <a:cxnLst/>
              <a:rect l="0" t="0" r="0" b="0"/>
              <a:pathLst>
                <a:path w="38101" h="431801">
                  <a:moveTo>
                    <a:pt x="0" y="0"/>
                  </a:moveTo>
                  <a:lnTo>
                    <a:pt x="0" y="26670"/>
                  </a:lnTo>
                  <a:lnTo>
                    <a:pt x="1269" y="39370"/>
                  </a:lnTo>
                  <a:lnTo>
                    <a:pt x="3809" y="52070"/>
                  </a:lnTo>
                  <a:lnTo>
                    <a:pt x="6350" y="63500"/>
                  </a:lnTo>
                  <a:lnTo>
                    <a:pt x="8890" y="77470"/>
                  </a:lnTo>
                  <a:lnTo>
                    <a:pt x="10159" y="92710"/>
                  </a:lnTo>
                  <a:lnTo>
                    <a:pt x="11430" y="107950"/>
                  </a:lnTo>
                  <a:lnTo>
                    <a:pt x="11430" y="152400"/>
                  </a:lnTo>
                  <a:lnTo>
                    <a:pt x="12700" y="240029"/>
                  </a:lnTo>
                  <a:lnTo>
                    <a:pt x="13969" y="257809"/>
                  </a:lnTo>
                  <a:lnTo>
                    <a:pt x="16509" y="273050"/>
                  </a:lnTo>
                  <a:lnTo>
                    <a:pt x="19050" y="288290"/>
                  </a:lnTo>
                  <a:lnTo>
                    <a:pt x="21590" y="304800"/>
                  </a:lnTo>
                  <a:lnTo>
                    <a:pt x="22859" y="323850"/>
                  </a:lnTo>
                  <a:lnTo>
                    <a:pt x="24130" y="342900"/>
                  </a:lnTo>
                  <a:lnTo>
                    <a:pt x="25400" y="360679"/>
                  </a:lnTo>
                  <a:lnTo>
                    <a:pt x="27940" y="378459"/>
                  </a:lnTo>
                  <a:lnTo>
                    <a:pt x="38100" y="431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8470900" y="3327400"/>
              <a:ext cx="101601" cy="152401"/>
            </a:xfrm>
            <a:custGeom>
              <a:avLst/>
              <a:gdLst/>
              <a:ahLst/>
              <a:cxnLst/>
              <a:rect l="0" t="0" r="0" b="0"/>
              <a:pathLst>
                <a:path w="101601" h="152401">
                  <a:moveTo>
                    <a:pt x="0" y="0"/>
                  </a:moveTo>
                  <a:lnTo>
                    <a:pt x="6350" y="20320"/>
                  </a:lnTo>
                  <a:lnTo>
                    <a:pt x="11430" y="30479"/>
                  </a:lnTo>
                  <a:lnTo>
                    <a:pt x="17780" y="41909"/>
                  </a:lnTo>
                  <a:lnTo>
                    <a:pt x="24130" y="53340"/>
                  </a:lnTo>
                  <a:lnTo>
                    <a:pt x="39369" y="77470"/>
                  </a:lnTo>
                  <a:lnTo>
                    <a:pt x="46990" y="90170"/>
                  </a:lnTo>
                  <a:lnTo>
                    <a:pt x="55880" y="100329"/>
                  </a:lnTo>
                  <a:lnTo>
                    <a:pt x="63500" y="110490"/>
                  </a:lnTo>
                  <a:lnTo>
                    <a:pt x="10160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8585200" y="3302000"/>
              <a:ext cx="12701" cy="419101"/>
            </a:xfrm>
            <a:custGeom>
              <a:avLst/>
              <a:gdLst/>
              <a:ahLst/>
              <a:cxnLst/>
              <a:rect l="0" t="0" r="0" b="0"/>
              <a:pathLst>
                <a:path w="12701" h="419101">
                  <a:moveTo>
                    <a:pt x="12700" y="0"/>
                  </a:moveTo>
                  <a:lnTo>
                    <a:pt x="6350" y="20320"/>
                  </a:lnTo>
                  <a:lnTo>
                    <a:pt x="3809" y="31750"/>
                  </a:lnTo>
                  <a:lnTo>
                    <a:pt x="2540" y="45720"/>
                  </a:lnTo>
                  <a:lnTo>
                    <a:pt x="1269" y="59690"/>
                  </a:lnTo>
                  <a:lnTo>
                    <a:pt x="1269" y="99059"/>
                  </a:lnTo>
                  <a:lnTo>
                    <a:pt x="0" y="419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8051800" y="31369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7658100" y="3898900"/>
              <a:ext cx="12701" cy="304801"/>
            </a:xfrm>
            <a:custGeom>
              <a:avLst/>
              <a:gdLst/>
              <a:ahLst/>
              <a:cxnLst/>
              <a:rect l="0" t="0" r="0" b="0"/>
              <a:pathLst>
                <a:path w="12701" h="304801">
                  <a:moveTo>
                    <a:pt x="0" y="0"/>
                  </a:moveTo>
                  <a:lnTo>
                    <a:pt x="0" y="154940"/>
                  </a:lnTo>
                  <a:lnTo>
                    <a:pt x="1269" y="175259"/>
                  </a:lnTo>
                  <a:lnTo>
                    <a:pt x="3809" y="193040"/>
                  </a:lnTo>
                  <a:lnTo>
                    <a:pt x="6350" y="209550"/>
                  </a:lnTo>
                  <a:lnTo>
                    <a:pt x="8890" y="226059"/>
                  </a:lnTo>
                  <a:lnTo>
                    <a:pt x="10159" y="242570"/>
                  </a:lnTo>
                  <a:lnTo>
                    <a:pt x="1270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7518400" y="3835400"/>
              <a:ext cx="228601" cy="12701"/>
            </a:xfrm>
            <a:custGeom>
              <a:avLst/>
              <a:gdLst/>
              <a:ahLst/>
              <a:cxnLst/>
              <a:rect l="0" t="0" r="0" b="0"/>
              <a:pathLst>
                <a:path w="228601" h="12701">
                  <a:moveTo>
                    <a:pt x="0" y="0"/>
                  </a:moveTo>
                  <a:lnTo>
                    <a:pt x="88900" y="0"/>
                  </a:lnTo>
                  <a:lnTo>
                    <a:pt x="107950" y="1270"/>
                  </a:lnTo>
                  <a:lnTo>
                    <a:pt x="128269" y="3809"/>
                  </a:lnTo>
                  <a:lnTo>
                    <a:pt x="2286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7835900" y="3975100"/>
              <a:ext cx="114301" cy="170180"/>
            </a:xfrm>
            <a:custGeom>
              <a:avLst/>
              <a:gdLst/>
              <a:ahLst/>
              <a:cxnLst/>
              <a:rect l="0" t="0" r="0" b="0"/>
              <a:pathLst>
                <a:path w="114301" h="170180">
                  <a:moveTo>
                    <a:pt x="0" y="25400"/>
                  </a:moveTo>
                  <a:lnTo>
                    <a:pt x="0" y="59690"/>
                  </a:lnTo>
                  <a:lnTo>
                    <a:pt x="1269" y="74929"/>
                  </a:lnTo>
                  <a:lnTo>
                    <a:pt x="3809" y="90170"/>
                  </a:lnTo>
                  <a:lnTo>
                    <a:pt x="19050" y="170179"/>
                  </a:lnTo>
                  <a:lnTo>
                    <a:pt x="16509" y="157479"/>
                  </a:lnTo>
                  <a:lnTo>
                    <a:pt x="15240" y="146050"/>
                  </a:lnTo>
                  <a:lnTo>
                    <a:pt x="13969" y="132079"/>
                  </a:lnTo>
                  <a:lnTo>
                    <a:pt x="13969" y="118109"/>
                  </a:lnTo>
                  <a:lnTo>
                    <a:pt x="16509" y="102870"/>
                  </a:lnTo>
                  <a:lnTo>
                    <a:pt x="20319" y="86359"/>
                  </a:lnTo>
                  <a:lnTo>
                    <a:pt x="41909" y="27940"/>
                  </a:lnTo>
                  <a:lnTo>
                    <a:pt x="48259" y="16509"/>
                  </a:lnTo>
                  <a:lnTo>
                    <a:pt x="58419" y="889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8031480" y="3956050"/>
              <a:ext cx="134621" cy="172721"/>
            </a:xfrm>
            <a:custGeom>
              <a:avLst/>
              <a:gdLst/>
              <a:ahLst/>
              <a:cxnLst/>
              <a:rect l="0" t="0" r="0" b="0"/>
              <a:pathLst>
                <a:path w="134621" h="172721">
                  <a:moveTo>
                    <a:pt x="7620" y="107950"/>
                  </a:moveTo>
                  <a:lnTo>
                    <a:pt x="21589" y="93979"/>
                  </a:lnTo>
                  <a:lnTo>
                    <a:pt x="29210" y="87629"/>
                  </a:lnTo>
                  <a:lnTo>
                    <a:pt x="39370" y="80009"/>
                  </a:lnTo>
                  <a:lnTo>
                    <a:pt x="49529" y="72390"/>
                  </a:lnTo>
                  <a:lnTo>
                    <a:pt x="58420" y="63500"/>
                  </a:lnTo>
                  <a:lnTo>
                    <a:pt x="64770" y="53340"/>
                  </a:lnTo>
                  <a:lnTo>
                    <a:pt x="71120" y="41909"/>
                  </a:lnTo>
                  <a:lnTo>
                    <a:pt x="73660" y="29209"/>
                  </a:lnTo>
                  <a:lnTo>
                    <a:pt x="74929" y="17779"/>
                  </a:lnTo>
                  <a:lnTo>
                    <a:pt x="73660" y="5079"/>
                  </a:lnTo>
                  <a:lnTo>
                    <a:pt x="67310" y="0"/>
                  </a:lnTo>
                  <a:lnTo>
                    <a:pt x="57150" y="0"/>
                  </a:lnTo>
                  <a:lnTo>
                    <a:pt x="44450" y="1270"/>
                  </a:lnTo>
                  <a:lnTo>
                    <a:pt x="34289" y="7620"/>
                  </a:lnTo>
                  <a:lnTo>
                    <a:pt x="24129" y="15240"/>
                  </a:lnTo>
                  <a:lnTo>
                    <a:pt x="13970" y="25400"/>
                  </a:lnTo>
                  <a:lnTo>
                    <a:pt x="7620" y="36829"/>
                  </a:lnTo>
                  <a:lnTo>
                    <a:pt x="3810" y="50800"/>
                  </a:lnTo>
                  <a:lnTo>
                    <a:pt x="0" y="66040"/>
                  </a:lnTo>
                  <a:lnTo>
                    <a:pt x="0" y="80009"/>
                  </a:lnTo>
                  <a:lnTo>
                    <a:pt x="1270" y="93979"/>
                  </a:lnTo>
                  <a:lnTo>
                    <a:pt x="3810" y="106679"/>
                  </a:lnTo>
                  <a:lnTo>
                    <a:pt x="7620" y="118109"/>
                  </a:lnTo>
                  <a:lnTo>
                    <a:pt x="12700" y="129540"/>
                  </a:lnTo>
                  <a:lnTo>
                    <a:pt x="20320" y="138429"/>
                  </a:lnTo>
                  <a:lnTo>
                    <a:pt x="26670" y="148590"/>
                  </a:lnTo>
                  <a:lnTo>
                    <a:pt x="34289" y="157479"/>
                  </a:lnTo>
                  <a:lnTo>
                    <a:pt x="43179" y="166370"/>
                  </a:lnTo>
                  <a:lnTo>
                    <a:pt x="53339" y="171450"/>
                  </a:lnTo>
                  <a:lnTo>
                    <a:pt x="66039" y="172720"/>
                  </a:lnTo>
                  <a:lnTo>
                    <a:pt x="81279" y="172720"/>
                  </a:lnTo>
                  <a:lnTo>
                    <a:pt x="92710" y="168909"/>
                  </a:lnTo>
                  <a:lnTo>
                    <a:pt x="104139" y="163829"/>
                  </a:lnTo>
                  <a:lnTo>
                    <a:pt x="134620" y="1460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8229600" y="3898900"/>
              <a:ext cx="114301" cy="227330"/>
            </a:xfrm>
            <a:custGeom>
              <a:avLst/>
              <a:gdLst/>
              <a:ahLst/>
              <a:cxnLst/>
              <a:rect l="0" t="0" r="0" b="0"/>
              <a:pathLst>
                <a:path w="114301" h="227330">
                  <a:moveTo>
                    <a:pt x="0" y="50800"/>
                  </a:moveTo>
                  <a:lnTo>
                    <a:pt x="6350" y="71120"/>
                  </a:lnTo>
                  <a:lnTo>
                    <a:pt x="10159" y="83820"/>
                  </a:lnTo>
                  <a:lnTo>
                    <a:pt x="17780" y="116840"/>
                  </a:lnTo>
                  <a:lnTo>
                    <a:pt x="22859" y="134620"/>
                  </a:lnTo>
                  <a:lnTo>
                    <a:pt x="29209" y="152400"/>
                  </a:lnTo>
                  <a:lnTo>
                    <a:pt x="36830" y="168909"/>
                  </a:lnTo>
                  <a:lnTo>
                    <a:pt x="44450" y="185420"/>
                  </a:lnTo>
                  <a:lnTo>
                    <a:pt x="59690" y="219709"/>
                  </a:lnTo>
                  <a:lnTo>
                    <a:pt x="67309" y="227329"/>
                  </a:lnTo>
                  <a:lnTo>
                    <a:pt x="72390" y="227329"/>
                  </a:lnTo>
                  <a:lnTo>
                    <a:pt x="78740" y="223520"/>
                  </a:lnTo>
                  <a:lnTo>
                    <a:pt x="80009" y="214629"/>
                  </a:lnTo>
                  <a:lnTo>
                    <a:pt x="80009" y="200659"/>
                  </a:lnTo>
                  <a:lnTo>
                    <a:pt x="78740" y="184150"/>
                  </a:lnTo>
                  <a:lnTo>
                    <a:pt x="77469" y="166370"/>
                  </a:lnTo>
                  <a:lnTo>
                    <a:pt x="77469" y="128270"/>
                  </a:lnTo>
                  <a:lnTo>
                    <a:pt x="78740" y="110490"/>
                  </a:lnTo>
                  <a:lnTo>
                    <a:pt x="80009" y="95250"/>
                  </a:lnTo>
                  <a:lnTo>
                    <a:pt x="83819" y="80009"/>
                  </a:lnTo>
                  <a:lnTo>
                    <a:pt x="86359" y="66040"/>
                  </a:lnTo>
                  <a:lnTo>
                    <a:pt x="90169" y="5207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8394700" y="3947159"/>
              <a:ext cx="132081" cy="208282"/>
            </a:xfrm>
            <a:custGeom>
              <a:avLst/>
              <a:gdLst/>
              <a:ahLst/>
              <a:cxnLst/>
              <a:rect l="0" t="0" r="0" b="0"/>
              <a:pathLst>
                <a:path w="132081" h="208282">
                  <a:moveTo>
                    <a:pt x="25400" y="104141"/>
                  </a:moveTo>
                  <a:lnTo>
                    <a:pt x="25400" y="130811"/>
                  </a:lnTo>
                  <a:lnTo>
                    <a:pt x="26669" y="146050"/>
                  </a:lnTo>
                  <a:lnTo>
                    <a:pt x="29209" y="162561"/>
                  </a:lnTo>
                  <a:lnTo>
                    <a:pt x="31750" y="181611"/>
                  </a:lnTo>
                  <a:lnTo>
                    <a:pt x="39369" y="194311"/>
                  </a:lnTo>
                  <a:lnTo>
                    <a:pt x="50800" y="201931"/>
                  </a:lnTo>
                  <a:lnTo>
                    <a:pt x="63500" y="207011"/>
                  </a:lnTo>
                  <a:lnTo>
                    <a:pt x="74930" y="208281"/>
                  </a:lnTo>
                  <a:lnTo>
                    <a:pt x="85090" y="205741"/>
                  </a:lnTo>
                  <a:lnTo>
                    <a:pt x="95250" y="201931"/>
                  </a:lnTo>
                  <a:lnTo>
                    <a:pt x="102869" y="193041"/>
                  </a:lnTo>
                  <a:lnTo>
                    <a:pt x="109219" y="181611"/>
                  </a:lnTo>
                  <a:lnTo>
                    <a:pt x="115569" y="168911"/>
                  </a:lnTo>
                  <a:lnTo>
                    <a:pt x="120650" y="153670"/>
                  </a:lnTo>
                  <a:lnTo>
                    <a:pt x="125730" y="138431"/>
                  </a:lnTo>
                  <a:lnTo>
                    <a:pt x="130809" y="123191"/>
                  </a:lnTo>
                  <a:lnTo>
                    <a:pt x="132080" y="106681"/>
                  </a:lnTo>
                  <a:lnTo>
                    <a:pt x="132080" y="90170"/>
                  </a:lnTo>
                  <a:lnTo>
                    <a:pt x="129540" y="73661"/>
                  </a:lnTo>
                  <a:lnTo>
                    <a:pt x="125730" y="58420"/>
                  </a:lnTo>
                  <a:lnTo>
                    <a:pt x="120650" y="44450"/>
                  </a:lnTo>
                  <a:lnTo>
                    <a:pt x="114300" y="30481"/>
                  </a:lnTo>
                  <a:lnTo>
                    <a:pt x="105409" y="19050"/>
                  </a:lnTo>
                  <a:lnTo>
                    <a:pt x="96519" y="11431"/>
                  </a:lnTo>
                  <a:lnTo>
                    <a:pt x="85090" y="3811"/>
                  </a:lnTo>
                  <a:lnTo>
                    <a:pt x="73659" y="1270"/>
                  </a:lnTo>
                  <a:lnTo>
                    <a:pt x="62230" y="0"/>
                  </a:lnTo>
                  <a:lnTo>
                    <a:pt x="49530" y="1270"/>
                  </a:lnTo>
                  <a:lnTo>
                    <a:pt x="39369" y="5081"/>
                  </a:lnTo>
                  <a:lnTo>
                    <a:pt x="29209" y="12700"/>
                  </a:lnTo>
                  <a:lnTo>
                    <a:pt x="0" y="533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8615680" y="3924300"/>
              <a:ext cx="160021" cy="204471"/>
            </a:xfrm>
            <a:custGeom>
              <a:avLst/>
              <a:gdLst/>
              <a:ahLst/>
              <a:cxnLst/>
              <a:rect l="0" t="0" r="0" b="0"/>
              <a:pathLst>
                <a:path w="160021" h="204471">
                  <a:moveTo>
                    <a:pt x="7620" y="38100"/>
                  </a:moveTo>
                  <a:lnTo>
                    <a:pt x="1270" y="58420"/>
                  </a:lnTo>
                  <a:lnTo>
                    <a:pt x="0" y="71120"/>
                  </a:lnTo>
                  <a:lnTo>
                    <a:pt x="1270" y="87629"/>
                  </a:lnTo>
                  <a:lnTo>
                    <a:pt x="3810" y="104140"/>
                  </a:lnTo>
                  <a:lnTo>
                    <a:pt x="5079" y="121920"/>
                  </a:lnTo>
                  <a:lnTo>
                    <a:pt x="6350" y="139700"/>
                  </a:lnTo>
                  <a:lnTo>
                    <a:pt x="6350" y="156209"/>
                  </a:lnTo>
                  <a:lnTo>
                    <a:pt x="7620" y="171450"/>
                  </a:lnTo>
                  <a:lnTo>
                    <a:pt x="11429" y="186690"/>
                  </a:lnTo>
                  <a:lnTo>
                    <a:pt x="13970" y="200659"/>
                  </a:lnTo>
                  <a:lnTo>
                    <a:pt x="16510" y="204470"/>
                  </a:lnTo>
                  <a:lnTo>
                    <a:pt x="17779" y="200659"/>
                  </a:lnTo>
                  <a:lnTo>
                    <a:pt x="19050" y="193040"/>
                  </a:lnTo>
                  <a:lnTo>
                    <a:pt x="19050" y="182879"/>
                  </a:lnTo>
                  <a:lnTo>
                    <a:pt x="20320" y="154940"/>
                  </a:lnTo>
                  <a:lnTo>
                    <a:pt x="20320" y="107950"/>
                  </a:lnTo>
                  <a:lnTo>
                    <a:pt x="22860" y="93979"/>
                  </a:lnTo>
                  <a:lnTo>
                    <a:pt x="27939" y="78740"/>
                  </a:lnTo>
                  <a:lnTo>
                    <a:pt x="34289" y="66040"/>
                  </a:lnTo>
                  <a:lnTo>
                    <a:pt x="40639" y="53340"/>
                  </a:lnTo>
                  <a:lnTo>
                    <a:pt x="48260" y="43179"/>
                  </a:lnTo>
                  <a:lnTo>
                    <a:pt x="55879" y="33020"/>
                  </a:lnTo>
                  <a:lnTo>
                    <a:pt x="64770" y="24129"/>
                  </a:lnTo>
                  <a:lnTo>
                    <a:pt x="74929" y="17779"/>
                  </a:lnTo>
                  <a:lnTo>
                    <a:pt x="86360" y="11429"/>
                  </a:lnTo>
                  <a:lnTo>
                    <a:pt x="100329" y="7620"/>
                  </a:lnTo>
                  <a:lnTo>
                    <a:pt x="114300" y="5079"/>
                  </a:lnTo>
                  <a:lnTo>
                    <a:pt x="1600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4851400" y="4584700"/>
            <a:ext cx="977901" cy="393701"/>
            <a:chOff x="4851400" y="4584700"/>
            <a:chExt cx="977901" cy="393701"/>
          </a:xfrm>
        </p:grpSpPr>
        <p:sp>
          <p:nvSpPr>
            <p:cNvPr id="216" name="Freeform 215"/>
            <p:cNvSpPr/>
            <p:nvPr/>
          </p:nvSpPr>
          <p:spPr>
            <a:xfrm>
              <a:off x="4864100" y="4648200"/>
              <a:ext cx="165101" cy="266701"/>
            </a:xfrm>
            <a:custGeom>
              <a:avLst/>
              <a:gdLst/>
              <a:ahLst/>
              <a:cxnLst/>
              <a:rect l="0" t="0" r="0" b="0"/>
              <a:pathLst>
                <a:path w="165101" h="266701">
                  <a:moveTo>
                    <a:pt x="0" y="0"/>
                  </a:moveTo>
                  <a:lnTo>
                    <a:pt x="17779" y="53340"/>
                  </a:lnTo>
                  <a:lnTo>
                    <a:pt x="21590" y="66040"/>
                  </a:lnTo>
                  <a:lnTo>
                    <a:pt x="30479" y="96520"/>
                  </a:lnTo>
                  <a:lnTo>
                    <a:pt x="31750" y="110490"/>
                  </a:lnTo>
                  <a:lnTo>
                    <a:pt x="30479" y="124459"/>
                  </a:lnTo>
                  <a:lnTo>
                    <a:pt x="29209" y="138429"/>
                  </a:lnTo>
                  <a:lnTo>
                    <a:pt x="26670" y="152400"/>
                  </a:lnTo>
                  <a:lnTo>
                    <a:pt x="22859" y="167640"/>
                  </a:lnTo>
                  <a:lnTo>
                    <a:pt x="20320" y="184150"/>
                  </a:lnTo>
                  <a:lnTo>
                    <a:pt x="16509" y="199390"/>
                  </a:lnTo>
                  <a:lnTo>
                    <a:pt x="11429" y="213359"/>
                  </a:lnTo>
                  <a:lnTo>
                    <a:pt x="7620" y="227329"/>
                  </a:lnTo>
                  <a:lnTo>
                    <a:pt x="11429" y="237490"/>
                  </a:lnTo>
                  <a:lnTo>
                    <a:pt x="19050" y="245109"/>
                  </a:lnTo>
                  <a:lnTo>
                    <a:pt x="29209" y="252729"/>
                  </a:lnTo>
                  <a:lnTo>
                    <a:pt x="41909" y="257809"/>
                  </a:lnTo>
                  <a:lnTo>
                    <a:pt x="55879" y="260350"/>
                  </a:lnTo>
                  <a:lnTo>
                    <a:pt x="71120" y="262890"/>
                  </a:lnTo>
                  <a:lnTo>
                    <a:pt x="87629" y="264159"/>
                  </a:lnTo>
                  <a:lnTo>
                    <a:pt x="102870" y="265429"/>
                  </a:lnTo>
                  <a:lnTo>
                    <a:pt x="16510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4902200" y="47371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0"/>
                  </a:moveTo>
                  <a:lnTo>
                    <a:pt x="20320" y="6350"/>
                  </a:lnTo>
                  <a:lnTo>
                    <a:pt x="30479" y="7620"/>
                  </a:lnTo>
                  <a:lnTo>
                    <a:pt x="41909" y="6350"/>
                  </a:lnTo>
                  <a:lnTo>
                    <a:pt x="53340" y="3809"/>
                  </a:lnTo>
                  <a:lnTo>
                    <a:pt x="64770" y="3809"/>
                  </a:lnTo>
                  <a:lnTo>
                    <a:pt x="77470" y="5079"/>
                  </a:lnTo>
                  <a:lnTo>
                    <a:pt x="1270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4851400" y="4584700"/>
              <a:ext cx="165101" cy="38101"/>
            </a:xfrm>
            <a:custGeom>
              <a:avLst/>
              <a:gdLst/>
              <a:ahLst/>
              <a:cxnLst/>
              <a:rect l="0" t="0" r="0" b="0"/>
              <a:pathLst>
                <a:path w="165101" h="38101">
                  <a:moveTo>
                    <a:pt x="0" y="0"/>
                  </a:moveTo>
                  <a:lnTo>
                    <a:pt x="26670" y="0"/>
                  </a:lnTo>
                  <a:lnTo>
                    <a:pt x="40640" y="1270"/>
                  </a:lnTo>
                  <a:lnTo>
                    <a:pt x="55879" y="3809"/>
                  </a:lnTo>
                  <a:lnTo>
                    <a:pt x="71120" y="6350"/>
                  </a:lnTo>
                  <a:lnTo>
                    <a:pt x="102870" y="13970"/>
                  </a:lnTo>
                  <a:lnTo>
                    <a:pt x="165100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5207000" y="4686300"/>
              <a:ext cx="165101" cy="232410"/>
            </a:xfrm>
            <a:custGeom>
              <a:avLst/>
              <a:gdLst/>
              <a:ahLst/>
              <a:cxnLst/>
              <a:rect l="0" t="0" r="0" b="0"/>
              <a:pathLst>
                <a:path w="165101" h="232410">
                  <a:moveTo>
                    <a:pt x="0" y="0"/>
                  </a:moveTo>
                  <a:lnTo>
                    <a:pt x="6350" y="26670"/>
                  </a:lnTo>
                  <a:lnTo>
                    <a:pt x="10159" y="39370"/>
                  </a:lnTo>
                  <a:lnTo>
                    <a:pt x="17779" y="63500"/>
                  </a:lnTo>
                  <a:lnTo>
                    <a:pt x="41909" y="139700"/>
                  </a:lnTo>
                  <a:lnTo>
                    <a:pt x="46990" y="154940"/>
                  </a:lnTo>
                  <a:lnTo>
                    <a:pt x="50800" y="172720"/>
                  </a:lnTo>
                  <a:lnTo>
                    <a:pt x="54609" y="191770"/>
                  </a:lnTo>
                  <a:lnTo>
                    <a:pt x="60959" y="207009"/>
                  </a:lnTo>
                  <a:lnTo>
                    <a:pt x="67309" y="219709"/>
                  </a:lnTo>
                  <a:lnTo>
                    <a:pt x="74929" y="231140"/>
                  </a:lnTo>
                  <a:lnTo>
                    <a:pt x="78740" y="232409"/>
                  </a:lnTo>
                  <a:lnTo>
                    <a:pt x="82550" y="228600"/>
                  </a:lnTo>
                  <a:lnTo>
                    <a:pt x="93979" y="181609"/>
                  </a:lnTo>
                  <a:lnTo>
                    <a:pt x="96520" y="166370"/>
                  </a:lnTo>
                  <a:lnTo>
                    <a:pt x="97790" y="149859"/>
                  </a:lnTo>
                  <a:lnTo>
                    <a:pt x="99059" y="134620"/>
                  </a:lnTo>
                  <a:lnTo>
                    <a:pt x="102870" y="119379"/>
                  </a:lnTo>
                  <a:lnTo>
                    <a:pt x="107950" y="104140"/>
                  </a:lnTo>
                  <a:lnTo>
                    <a:pt x="114300" y="91440"/>
                  </a:lnTo>
                  <a:lnTo>
                    <a:pt x="121920" y="78740"/>
                  </a:lnTo>
                  <a:lnTo>
                    <a:pt x="129540" y="68579"/>
                  </a:lnTo>
                  <a:lnTo>
                    <a:pt x="16510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5455920" y="4715509"/>
              <a:ext cx="119381" cy="204471"/>
            </a:xfrm>
            <a:custGeom>
              <a:avLst/>
              <a:gdLst/>
              <a:ahLst/>
              <a:cxnLst/>
              <a:rect l="0" t="0" r="0" b="0"/>
              <a:pathLst>
                <a:path w="119381" h="204471">
                  <a:moveTo>
                    <a:pt x="81280" y="46991"/>
                  </a:moveTo>
                  <a:lnTo>
                    <a:pt x="67309" y="26670"/>
                  </a:lnTo>
                  <a:lnTo>
                    <a:pt x="60959" y="17781"/>
                  </a:lnTo>
                  <a:lnTo>
                    <a:pt x="53339" y="8891"/>
                  </a:lnTo>
                  <a:lnTo>
                    <a:pt x="45720" y="1270"/>
                  </a:lnTo>
                  <a:lnTo>
                    <a:pt x="39370" y="0"/>
                  </a:lnTo>
                  <a:lnTo>
                    <a:pt x="33020" y="6350"/>
                  </a:lnTo>
                  <a:lnTo>
                    <a:pt x="27939" y="15241"/>
                  </a:lnTo>
                  <a:lnTo>
                    <a:pt x="22859" y="26670"/>
                  </a:lnTo>
                  <a:lnTo>
                    <a:pt x="19050" y="36831"/>
                  </a:lnTo>
                  <a:lnTo>
                    <a:pt x="13970" y="49531"/>
                  </a:lnTo>
                  <a:lnTo>
                    <a:pt x="10159" y="63500"/>
                  </a:lnTo>
                  <a:lnTo>
                    <a:pt x="5080" y="81281"/>
                  </a:lnTo>
                  <a:lnTo>
                    <a:pt x="1270" y="99061"/>
                  </a:lnTo>
                  <a:lnTo>
                    <a:pt x="0" y="118111"/>
                  </a:lnTo>
                  <a:lnTo>
                    <a:pt x="0" y="138431"/>
                  </a:lnTo>
                  <a:lnTo>
                    <a:pt x="1270" y="158750"/>
                  </a:lnTo>
                  <a:lnTo>
                    <a:pt x="5080" y="175261"/>
                  </a:lnTo>
                  <a:lnTo>
                    <a:pt x="11430" y="189231"/>
                  </a:lnTo>
                  <a:lnTo>
                    <a:pt x="17780" y="200661"/>
                  </a:lnTo>
                  <a:lnTo>
                    <a:pt x="26670" y="204470"/>
                  </a:lnTo>
                  <a:lnTo>
                    <a:pt x="35559" y="203200"/>
                  </a:lnTo>
                  <a:lnTo>
                    <a:pt x="46989" y="196850"/>
                  </a:lnTo>
                  <a:lnTo>
                    <a:pt x="55880" y="187961"/>
                  </a:lnTo>
                  <a:lnTo>
                    <a:pt x="62230" y="176531"/>
                  </a:lnTo>
                  <a:lnTo>
                    <a:pt x="68580" y="162561"/>
                  </a:lnTo>
                  <a:lnTo>
                    <a:pt x="74930" y="148591"/>
                  </a:lnTo>
                  <a:lnTo>
                    <a:pt x="80009" y="133350"/>
                  </a:lnTo>
                  <a:lnTo>
                    <a:pt x="83820" y="116841"/>
                  </a:lnTo>
                  <a:lnTo>
                    <a:pt x="93980" y="83820"/>
                  </a:lnTo>
                  <a:lnTo>
                    <a:pt x="97789" y="67311"/>
                  </a:lnTo>
                  <a:lnTo>
                    <a:pt x="100330" y="63500"/>
                  </a:lnTo>
                  <a:lnTo>
                    <a:pt x="102870" y="67311"/>
                  </a:lnTo>
                  <a:lnTo>
                    <a:pt x="104139" y="77470"/>
                  </a:lnTo>
                  <a:lnTo>
                    <a:pt x="105409" y="90170"/>
                  </a:lnTo>
                  <a:lnTo>
                    <a:pt x="105409" y="104141"/>
                  </a:lnTo>
                  <a:lnTo>
                    <a:pt x="119380" y="1612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5664200" y="4724400"/>
              <a:ext cx="165101" cy="254001"/>
            </a:xfrm>
            <a:custGeom>
              <a:avLst/>
              <a:gdLst/>
              <a:ahLst/>
              <a:cxnLst/>
              <a:rect l="0" t="0" r="0" b="0"/>
              <a:pathLst>
                <a:path w="165101" h="254001">
                  <a:moveTo>
                    <a:pt x="0" y="0"/>
                  </a:moveTo>
                  <a:lnTo>
                    <a:pt x="0" y="26670"/>
                  </a:lnTo>
                  <a:lnTo>
                    <a:pt x="1270" y="41909"/>
                  </a:lnTo>
                  <a:lnTo>
                    <a:pt x="3809" y="58420"/>
                  </a:lnTo>
                  <a:lnTo>
                    <a:pt x="10159" y="96520"/>
                  </a:lnTo>
                  <a:lnTo>
                    <a:pt x="17779" y="137159"/>
                  </a:lnTo>
                  <a:lnTo>
                    <a:pt x="25400" y="175259"/>
                  </a:lnTo>
                  <a:lnTo>
                    <a:pt x="30479" y="193040"/>
                  </a:lnTo>
                  <a:lnTo>
                    <a:pt x="31750" y="200659"/>
                  </a:lnTo>
                  <a:lnTo>
                    <a:pt x="30479" y="201929"/>
                  </a:lnTo>
                  <a:lnTo>
                    <a:pt x="29209" y="198120"/>
                  </a:lnTo>
                  <a:lnTo>
                    <a:pt x="27940" y="187959"/>
                  </a:lnTo>
                  <a:lnTo>
                    <a:pt x="26670" y="175259"/>
                  </a:lnTo>
                  <a:lnTo>
                    <a:pt x="26670" y="158750"/>
                  </a:lnTo>
                  <a:lnTo>
                    <a:pt x="27940" y="140970"/>
                  </a:lnTo>
                  <a:lnTo>
                    <a:pt x="29209" y="121920"/>
                  </a:lnTo>
                  <a:lnTo>
                    <a:pt x="33020" y="102870"/>
                  </a:lnTo>
                  <a:lnTo>
                    <a:pt x="35559" y="83820"/>
                  </a:lnTo>
                  <a:lnTo>
                    <a:pt x="39370" y="66040"/>
                  </a:lnTo>
                  <a:lnTo>
                    <a:pt x="43179" y="48259"/>
                  </a:lnTo>
                  <a:lnTo>
                    <a:pt x="48259" y="33020"/>
                  </a:lnTo>
                  <a:lnTo>
                    <a:pt x="54609" y="20320"/>
                  </a:lnTo>
                  <a:lnTo>
                    <a:pt x="62229" y="10159"/>
                  </a:lnTo>
                  <a:lnTo>
                    <a:pt x="71120" y="3809"/>
                  </a:lnTo>
                  <a:lnTo>
                    <a:pt x="81279" y="1270"/>
                  </a:lnTo>
                  <a:lnTo>
                    <a:pt x="92709" y="1270"/>
                  </a:lnTo>
                  <a:lnTo>
                    <a:pt x="102870" y="6350"/>
                  </a:lnTo>
                  <a:lnTo>
                    <a:pt x="111759" y="15240"/>
                  </a:lnTo>
                  <a:lnTo>
                    <a:pt x="120650" y="26670"/>
                  </a:lnTo>
                  <a:lnTo>
                    <a:pt x="127000" y="41909"/>
                  </a:lnTo>
                  <a:lnTo>
                    <a:pt x="132079" y="59690"/>
                  </a:lnTo>
                  <a:lnTo>
                    <a:pt x="134620" y="77470"/>
                  </a:lnTo>
                  <a:lnTo>
                    <a:pt x="137159" y="95250"/>
                  </a:lnTo>
                  <a:lnTo>
                    <a:pt x="140970" y="113029"/>
                  </a:lnTo>
                  <a:lnTo>
                    <a:pt x="144779" y="130809"/>
                  </a:lnTo>
                  <a:lnTo>
                    <a:pt x="148590" y="152400"/>
                  </a:lnTo>
                  <a:lnTo>
                    <a:pt x="165100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7620000" y="4521200"/>
            <a:ext cx="990601" cy="508001"/>
            <a:chOff x="7620000" y="4521200"/>
            <a:chExt cx="990601" cy="508001"/>
          </a:xfrm>
        </p:grpSpPr>
        <p:sp>
          <p:nvSpPr>
            <p:cNvPr id="223" name="Freeform 222"/>
            <p:cNvSpPr/>
            <p:nvPr/>
          </p:nvSpPr>
          <p:spPr>
            <a:xfrm>
              <a:off x="7620000" y="4597400"/>
              <a:ext cx="25401" cy="431801"/>
            </a:xfrm>
            <a:custGeom>
              <a:avLst/>
              <a:gdLst/>
              <a:ahLst/>
              <a:cxnLst/>
              <a:rect l="0" t="0" r="0" b="0"/>
              <a:pathLst>
                <a:path w="25401" h="431801">
                  <a:moveTo>
                    <a:pt x="25400" y="0"/>
                  </a:moveTo>
                  <a:lnTo>
                    <a:pt x="25400" y="95250"/>
                  </a:lnTo>
                  <a:lnTo>
                    <a:pt x="24130" y="114300"/>
                  </a:lnTo>
                  <a:lnTo>
                    <a:pt x="21590" y="130809"/>
                  </a:lnTo>
                  <a:lnTo>
                    <a:pt x="19050" y="147320"/>
                  </a:lnTo>
                  <a:lnTo>
                    <a:pt x="16509" y="162559"/>
                  </a:lnTo>
                  <a:lnTo>
                    <a:pt x="15240" y="179070"/>
                  </a:lnTo>
                  <a:lnTo>
                    <a:pt x="13969" y="195579"/>
                  </a:lnTo>
                  <a:lnTo>
                    <a:pt x="13969" y="236220"/>
                  </a:lnTo>
                  <a:lnTo>
                    <a:pt x="12700" y="259079"/>
                  </a:lnTo>
                  <a:lnTo>
                    <a:pt x="11430" y="278129"/>
                  </a:lnTo>
                  <a:lnTo>
                    <a:pt x="8890" y="295909"/>
                  </a:lnTo>
                  <a:lnTo>
                    <a:pt x="6350" y="311150"/>
                  </a:lnTo>
                  <a:lnTo>
                    <a:pt x="3809" y="328929"/>
                  </a:lnTo>
                  <a:lnTo>
                    <a:pt x="2540" y="347979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7672069" y="4533900"/>
              <a:ext cx="113032" cy="381001"/>
            </a:xfrm>
            <a:custGeom>
              <a:avLst/>
              <a:gdLst/>
              <a:ahLst/>
              <a:cxnLst/>
              <a:rect l="0" t="0" r="0" b="0"/>
              <a:pathLst>
                <a:path w="113032" h="381001">
                  <a:moveTo>
                    <a:pt x="74931" y="0"/>
                  </a:moveTo>
                  <a:lnTo>
                    <a:pt x="57150" y="53340"/>
                  </a:lnTo>
                  <a:lnTo>
                    <a:pt x="52071" y="64770"/>
                  </a:lnTo>
                  <a:lnTo>
                    <a:pt x="45721" y="77470"/>
                  </a:lnTo>
                  <a:lnTo>
                    <a:pt x="38100" y="90170"/>
                  </a:lnTo>
                  <a:lnTo>
                    <a:pt x="31750" y="101600"/>
                  </a:lnTo>
                  <a:lnTo>
                    <a:pt x="26671" y="114300"/>
                  </a:lnTo>
                  <a:lnTo>
                    <a:pt x="21590" y="127000"/>
                  </a:lnTo>
                  <a:lnTo>
                    <a:pt x="15240" y="138429"/>
                  </a:lnTo>
                  <a:lnTo>
                    <a:pt x="8890" y="148590"/>
                  </a:lnTo>
                  <a:lnTo>
                    <a:pt x="1271" y="158750"/>
                  </a:lnTo>
                  <a:lnTo>
                    <a:pt x="0" y="166370"/>
                  </a:lnTo>
                  <a:lnTo>
                    <a:pt x="3811" y="172720"/>
                  </a:lnTo>
                  <a:lnTo>
                    <a:pt x="10161" y="179070"/>
                  </a:lnTo>
                  <a:lnTo>
                    <a:pt x="17781" y="186690"/>
                  </a:lnTo>
                  <a:lnTo>
                    <a:pt x="25400" y="196850"/>
                  </a:lnTo>
                  <a:lnTo>
                    <a:pt x="33021" y="207009"/>
                  </a:lnTo>
                  <a:lnTo>
                    <a:pt x="40640" y="219709"/>
                  </a:lnTo>
                  <a:lnTo>
                    <a:pt x="45721" y="233679"/>
                  </a:lnTo>
                  <a:lnTo>
                    <a:pt x="52071" y="248920"/>
                  </a:lnTo>
                  <a:lnTo>
                    <a:pt x="58421" y="261620"/>
                  </a:lnTo>
                  <a:lnTo>
                    <a:pt x="64771" y="273050"/>
                  </a:lnTo>
                  <a:lnTo>
                    <a:pt x="72390" y="284479"/>
                  </a:lnTo>
                  <a:lnTo>
                    <a:pt x="78740" y="295909"/>
                  </a:lnTo>
                  <a:lnTo>
                    <a:pt x="113031" y="38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7866380" y="4653279"/>
              <a:ext cx="134621" cy="201931"/>
            </a:xfrm>
            <a:custGeom>
              <a:avLst/>
              <a:gdLst/>
              <a:ahLst/>
              <a:cxnLst/>
              <a:rect l="0" t="0" r="0" b="0"/>
              <a:pathLst>
                <a:path w="134621" h="201931">
                  <a:moveTo>
                    <a:pt x="109220" y="7621"/>
                  </a:moveTo>
                  <a:lnTo>
                    <a:pt x="88900" y="1271"/>
                  </a:lnTo>
                  <a:lnTo>
                    <a:pt x="78739" y="0"/>
                  </a:lnTo>
                  <a:lnTo>
                    <a:pt x="67310" y="1271"/>
                  </a:lnTo>
                  <a:lnTo>
                    <a:pt x="55879" y="3811"/>
                  </a:lnTo>
                  <a:lnTo>
                    <a:pt x="46989" y="10161"/>
                  </a:lnTo>
                  <a:lnTo>
                    <a:pt x="39370" y="20321"/>
                  </a:lnTo>
                  <a:lnTo>
                    <a:pt x="10160" y="77471"/>
                  </a:lnTo>
                  <a:lnTo>
                    <a:pt x="5079" y="96521"/>
                  </a:lnTo>
                  <a:lnTo>
                    <a:pt x="1270" y="118111"/>
                  </a:lnTo>
                  <a:lnTo>
                    <a:pt x="0" y="140971"/>
                  </a:lnTo>
                  <a:lnTo>
                    <a:pt x="0" y="160021"/>
                  </a:lnTo>
                  <a:lnTo>
                    <a:pt x="1270" y="176530"/>
                  </a:lnTo>
                  <a:lnTo>
                    <a:pt x="2539" y="191771"/>
                  </a:lnTo>
                  <a:lnTo>
                    <a:pt x="10160" y="199391"/>
                  </a:lnTo>
                  <a:lnTo>
                    <a:pt x="20320" y="201930"/>
                  </a:lnTo>
                  <a:lnTo>
                    <a:pt x="33020" y="200661"/>
                  </a:lnTo>
                  <a:lnTo>
                    <a:pt x="44450" y="193041"/>
                  </a:lnTo>
                  <a:lnTo>
                    <a:pt x="54610" y="180341"/>
                  </a:lnTo>
                  <a:lnTo>
                    <a:pt x="64770" y="165100"/>
                  </a:lnTo>
                  <a:lnTo>
                    <a:pt x="72389" y="151130"/>
                  </a:lnTo>
                  <a:lnTo>
                    <a:pt x="78739" y="137161"/>
                  </a:lnTo>
                  <a:lnTo>
                    <a:pt x="85089" y="123191"/>
                  </a:lnTo>
                  <a:lnTo>
                    <a:pt x="90170" y="107950"/>
                  </a:lnTo>
                  <a:lnTo>
                    <a:pt x="95250" y="90171"/>
                  </a:lnTo>
                  <a:lnTo>
                    <a:pt x="100329" y="71121"/>
                  </a:lnTo>
                  <a:lnTo>
                    <a:pt x="102870" y="52071"/>
                  </a:lnTo>
                  <a:lnTo>
                    <a:pt x="105410" y="34291"/>
                  </a:lnTo>
                  <a:lnTo>
                    <a:pt x="106679" y="17780"/>
                  </a:lnTo>
                  <a:lnTo>
                    <a:pt x="107950" y="12700"/>
                  </a:lnTo>
                  <a:lnTo>
                    <a:pt x="107950" y="16511"/>
                  </a:lnTo>
                  <a:lnTo>
                    <a:pt x="107950" y="26671"/>
                  </a:lnTo>
                  <a:lnTo>
                    <a:pt x="110489" y="38100"/>
                  </a:lnTo>
                  <a:lnTo>
                    <a:pt x="113029" y="52071"/>
                  </a:lnTo>
                  <a:lnTo>
                    <a:pt x="115570" y="67311"/>
                  </a:lnTo>
                  <a:lnTo>
                    <a:pt x="118110" y="82550"/>
                  </a:lnTo>
                  <a:lnTo>
                    <a:pt x="119379" y="97791"/>
                  </a:lnTo>
                  <a:lnTo>
                    <a:pt x="120650" y="114300"/>
                  </a:lnTo>
                  <a:lnTo>
                    <a:pt x="121920" y="129541"/>
                  </a:lnTo>
                  <a:lnTo>
                    <a:pt x="124460" y="143511"/>
                  </a:lnTo>
                  <a:lnTo>
                    <a:pt x="134620" y="1854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8077200" y="4686300"/>
              <a:ext cx="114301" cy="163830"/>
            </a:xfrm>
            <a:custGeom>
              <a:avLst/>
              <a:gdLst/>
              <a:ahLst/>
              <a:cxnLst/>
              <a:rect l="0" t="0" r="0" b="0"/>
              <a:pathLst>
                <a:path w="114301" h="163830">
                  <a:moveTo>
                    <a:pt x="0" y="0"/>
                  </a:moveTo>
                  <a:lnTo>
                    <a:pt x="6350" y="40640"/>
                  </a:lnTo>
                  <a:lnTo>
                    <a:pt x="8890" y="59690"/>
                  </a:lnTo>
                  <a:lnTo>
                    <a:pt x="10159" y="78740"/>
                  </a:lnTo>
                  <a:lnTo>
                    <a:pt x="11430" y="118109"/>
                  </a:lnTo>
                  <a:lnTo>
                    <a:pt x="12700" y="154940"/>
                  </a:lnTo>
                  <a:lnTo>
                    <a:pt x="13969" y="162559"/>
                  </a:lnTo>
                  <a:lnTo>
                    <a:pt x="16509" y="163829"/>
                  </a:lnTo>
                  <a:lnTo>
                    <a:pt x="19050" y="160020"/>
                  </a:lnTo>
                  <a:lnTo>
                    <a:pt x="22859" y="152400"/>
                  </a:lnTo>
                  <a:lnTo>
                    <a:pt x="26669" y="144779"/>
                  </a:lnTo>
                  <a:lnTo>
                    <a:pt x="30480" y="134620"/>
                  </a:lnTo>
                  <a:lnTo>
                    <a:pt x="35559" y="123190"/>
                  </a:lnTo>
                  <a:lnTo>
                    <a:pt x="41909" y="111759"/>
                  </a:lnTo>
                  <a:lnTo>
                    <a:pt x="49530" y="100329"/>
                  </a:lnTo>
                  <a:lnTo>
                    <a:pt x="64769" y="74929"/>
                  </a:lnTo>
                  <a:lnTo>
                    <a:pt x="11430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8293100" y="4521200"/>
              <a:ext cx="25401" cy="381001"/>
            </a:xfrm>
            <a:custGeom>
              <a:avLst/>
              <a:gdLst/>
              <a:ahLst/>
              <a:cxnLst/>
              <a:rect l="0" t="0" r="0" b="0"/>
              <a:pathLst>
                <a:path w="25401" h="381001">
                  <a:moveTo>
                    <a:pt x="0" y="0"/>
                  </a:moveTo>
                  <a:lnTo>
                    <a:pt x="0" y="40640"/>
                  </a:lnTo>
                  <a:lnTo>
                    <a:pt x="1269" y="60959"/>
                  </a:lnTo>
                  <a:lnTo>
                    <a:pt x="3809" y="82550"/>
                  </a:lnTo>
                  <a:lnTo>
                    <a:pt x="6350" y="106679"/>
                  </a:lnTo>
                  <a:lnTo>
                    <a:pt x="8890" y="127000"/>
                  </a:lnTo>
                  <a:lnTo>
                    <a:pt x="10159" y="147320"/>
                  </a:lnTo>
                  <a:lnTo>
                    <a:pt x="11430" y="165100"/>
                  </a:lnTo>
                  <a:lnTo>
                    <a:pt x="11430" y="213359"/>
                  </a:lnTo>
                  <a:lnTo>
                    <a:pt x="12700" y="238759"/>
                  </a:lnTo>
                  <a:lnTo>
                    <a:pt x="13969" y="264159"/>
                  </a:lnTo>
                  <a:lnTo>
                    <a:pt x="25400" y="38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8439150" y="4678679"/>
              <a:ext cx="171451" cy="261622"/>
            </a:xfrm>
            <a:custGeom>
              <a:avLst/>
              <a:gdLst/>
              <a:ahLst/>
              <a:cxnLst/>
              <a:rect l="0" t="0" r="0" b="0"/>
              <a:pathLst>
                <a:path w="171451" h="261622">
                  <a:moveTo>
                    <a:pt x="82550" y="109221"/>
                  </a:moveTo>
                  <a:lnTo>
                    <a:pt x="76200" y="82550"/>
                  </a:lnTo>
                  <a:lnTo>
                    <a:pt x="73659" y="68580"/>
                  </a:lnTo>
                  <a:lnTo>
                    <a:pt x="72390" y="53341"/>
                  </a:lnTo>
                  <a:lnTo>
                    <a:pt x="71119" y="38100"/>
                  </a:lnTo>
                  <a:lnTo>
                    <a:pt x="68580" y="25400"/>
                  </a:lnTo>
                  <a:lnTo>
                    <a:pt x="63500" y="13971"/>
                  </a:lnTo>
                  <a:lnTo>
                    <a:pt x="57150" y="3811"/>
                  </a:lnTo>
                  <a:lnTo>
                    <a:pt x="49530" y="0"/>
                  </a:lnTo>
                  <a:lnTo>
                    <a:pt x="41909" y="2541"/>
                  </a:lnTo>
                  <a:lnTo>
                    <a:pt x="34290" y="8891"/>
                  </a:lnTo>
                  <a:lnTo>
                    <a:pt x="27940" y="19050"/>
                  </a:lnTo>
                  <a:lnTo>
                    <a:pt x="21590" y="34291"/>
                  </a:lnTo>
                  <a:lnTo>
                    <a:pt x="16509" y="50800"/>
                  </a:lnTo>
                  <a:lnTo>
                    <a:pt x="13969" y="67311"/>
                  </a:lnTo>
                  <a:lnTo>
                    <a:pt x="11430" y="83821"/>
                  </a:lnTo>
                  <a:lnTo>
                    <a:pt x="8890" y="100330"/>
                  </a:lnTo>
                  <a:lnTo>
                    <a:pt x="7619" y="116841"/>
                  </a:lnTo>
                  <a:lnTo>
                    <a:pt x="3809" y="130811"/>
                  </a:lnTo>
                  <a:lnTo>
                    <a:pt x="0" y="144780"/>
                  </a:lnTo>
                  <a:lnTo>
                    <a:pt x="0" y="160021"/>
                  </a:lnTo>
                  <a:lnTo>
                    <a:pt x="0" y="175261"/>
                  </a:lnTo>
                  <a:lnTo>
                    <a:pt x="2540" y="191771"/>
                  </a:lnTo>
                  <a:lnTo>
                    <a:pt x="7619" y="200661"/>
                  </a:lnTo>
                  <a:lnTo>
                    <a:pt x="16509" y="205741"/>
                  </a:lnTo>
                  <a:lnTo>
                    <a:pt x="25400" y="207011"/>
                  </a:lnTo>
                  <a:lnTo>
                    <a:pt x="33019" y="203200"/>
                  </a:lnTo>
                  <a:lnTo>
                    <a:pt x="39369" y="194311"/>
                  </a:lnTo>
                  <a:lnTo>
                    <a:pt x="45719" y="182880"/>
                  </a:lnTo>
                  <a:lnTo>
                    <a:pt x="50800" y="167641"/>
                  </a:lnTo>
                  <a:lnTo>
                    <a:pt x="55880" y="151130"/>
                  </a:lnTo>
                  <a:lnTo>
                    <a:pt x="60959" y="133350"/>
                  </a:lnTo>
                  <a:lnTo>
                    <a:pt x="63500" y="115571"/>
                  </a:lnTo>
                  <a:lnTo>
                    <a:pt x="66040" y="97791"/>
                  </a:lnTo>
                  <a:lnTo>
                    <a:pt x="67309" y="80011"/>
                  </a:lnTo>
                  <a:lnTo>
                    <a:pt x="68580" y="74930"/>
                  </a:lnTo>
                  <a:lnTo>
                    <a:pt x="68580" y="76200"/>
                  </a:lnTo>
                  <a:lnTo>
                    <a:pt x="68580" y="82550"/>
                  </a:lnTo>
                  <a:lnTo>
                    <a:pt x="71119" y="92711"/>
                  </a:lnTo>
                  <a:lnTo>
                    <a:pt x="73659" y="105411"/>
                  </a:lnTo>
                  <a:lnTo>
                    <a:pt x="80009" y="134621"/>
                  </a:lnTo>
                  <a:lnTo>
                    <a:pt x="87630" y="166371"/>
                  </a:lnTo>
                  <a:lnTo>
                    <a:pt x="92709" y="180341"/>
                  </a:lnTo>
                  <a:lnTo>
                    <a:pt x="99059" y="195580"/>
                  </a:lnTo>
                  <a:lnTo>
                    <a:pt x="106680" y="208280"/>
                  </a:lnTo>
                  <a:lnTo>
                    <a:pt x="115569" y="220980"/>
                  </a:lnTo>
                  <a:lnTo>
                    <a:pt x="125730" y="231141"/>
                  </a:lnTo>
                  <a:lnTo>
                    <a:pt x="171450" y="2616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12800"/>
            <a:ext cx="10287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8. The table gives the weights of some adult antelopes. The Eland is the largest antelope in Africa. The Royal antelope is the smallest of all. Write a compound inequality that represents the different weights of these adult antelopes</a:t>
            </a:r>
            <a:endParaRPr lang="en-US" sz="1200">
              <a:solidFill>
                <a:srgbClr val="000000"/>
              </a:solidFill>
              <a:latin typeface="Times New Roman - 16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54100" y="1943100"/>
          <a:ext cx="32004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676400"/>
              </a:tblGrid>
              <a:tr h="508000">
                <a:tc>
                  <a:txBody>
                    <a:bodyPr/>
                    <a:lstStyle/>
                    <a:p>
                      <a:r>
                        <a:rPr lang="en-US" sz="2000" b="1" i="0" u="none" baseline="0" smtClean="0">
                          <a:solidFill>
                            <a:srgbClr val="000000"/>
                          </a:solidFill>
                          <a:latin typeface="Times New Roman - 20"/>
                        </a:rPr>
                        <a:t>Antelope</a:t>
                      </a:r>
                      <a:endParaRPr lang="en-US" sz="2000" b="1" i="0" u="none" baseline="0">
                        <a:solidFill>
                          <a:srgbClr val="000000"/>
                        </a:solidFill>
                        <a:latin typeface="Times New Roman - 20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0" u="none" baseline="0" smtClean="0">
                          <a:solidFill>
                            <a:srgbClr val="000000"/>
                          </a:solidFill>
                          <a:latin typeface="Times New Roman - 20"/>
                        </a:rPr>
                        <a:t>Weight (lbs)</a:t>
                      </a:r>
                      <a:endParaRPr lang="en-US" sz="2000" b="1" i="0" u="none" baseline="0">
                        <a:solidFill>
                          <a:srgbClr val="000000"/>
                        </a:solidFill>
                        <a:latin typeface="Times New Roman - 20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000" b="1" i="0" u="none" baseline="0" smtClean="0">
                          <a:solidFill>
                            <a:srgbClr val="000000"/>
                          </a:solidFill>
                          <a:latin typeface="Times New Roman - 20"/>
                        </a:rPr>
                        <a:t>Eland</a:t>
                      </a:r>
                      <a:endParaRPr lang="en-US" sz="2000" b="1" i="0" u="none" baseline="0">
                        <a:solidFill>
                          <a:srgbClr val="000000"/>
                        </a:solidFill>
                        <a:latin typeface="Times New Roman - 20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0" u="none" baseline="0" smtClean="0">
                          <a:solidFill>
                            <a:srgbClr val="000000"/>
                          </a:solidFill>
                          <a:latin typeface="Times New Roman - 20"/>
                        </a:rPr>
                        <a:t>2000</a:t>
                      </a:r>
                      <a:endParaRPr lang="en-US" sz="2000" b="1" i="0" u="none" baseline="0">
                        <a:solidFill>
                          <a:srgbClr val="000000"/>
                        </a:solidFill>
                        <a:latin typeface="Times New Roman - 20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000" b="1" i="0" u="none" baseline="0" smtClean="0">
                          <a:solidFill>
                            <a:srgbClr val="000000"/>
                          </a:solidFill>
                          <a:latin typeface="Times New Roman - 20"/>
                        </a:rPr>
                        <a:t>Kudu</a:t>
                      </a:r>
                      <a:endParaRPr lang="en-US" sz="2000" b="1" i="0" u="none" baseline="0">
                        <a:solidFill>
                          <a:srgbClr val="000000"/>
                        </a:solidFill>
                        <a:latin typeface="Times New Roman - 20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0" u="none" baseline="0" smtClean="0">
                          <a:solidFill>
                            <a:srgbClr val="000000"/>
                          </a:solidFill>
                          <a:latin typeface="Times New Roman - 20"/>
                        </a:rPr>
                        <a:t>700</a:t>
                      </a:r>
                      <a:endParaRPr lang="en-US" sz="2000" b="1" i="0" u="none" baseline="0">
                        <a:solidFill>
                          <a:srgbClr val="000000"/>
                        </a:solidFill>
                        <a:latin typeface="Times New Roman - 20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000" b="1" i="0" u="none" baseline="0" smtClean="0">
                          <a:solidFill>
                            <a:srgbClr val="000000"/>
                          </a:solidFill>
                          <a:latin typeface="Times New Roman - 20"/>
                        </a:rPr>
                        <a:t>Nyala</a:t>
                      </a:r>
                      <a:endParaRPr lang="en-US" sz="2000" b="1" i="0" u="none" baseline="0">
                        <a:solidFill>
                          <a:srgbClr val="000000"/>
                        </a:solidFill>
                        <a:latin typeface="Times New Roman - 20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0" u="none" baseline="0" smtClean="0">
                          <a:solidFill>
                            <a:srgbClr val="000000"/>
                          </a:solidFill>
                          <a:latin typeface="Times New Roman - 20"/>
                        </a:rPr>
                        <a:t>280</a:t>
                      </a:r>
                      <a:endParaRPr lang="en-US" sz="2000" b="1" i="0" u="none" baseline="0">
                        <a:solidFill>
                          <a:srgbClr val="000000"/>
                        </a:solidFill>
                        <a:latin typeface="Times New Roman - 20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000" b="1" i="0" u="none" baseline="0" smtClean="0">
                          <a:solidFill>
                            <a:srgbClr val="000000"/>
                          </a:solidFill>
                          <a:latin typeface="Times New Roman - 20"/>
                        </a:rPr>
                        <a:t>Springbok</a:t>
                      </a:r>
                      <a:endParaRPr lang="en-US" sz="2000" b="1" i="0" u="none" baseline="0">
                        <a:solidFill>
                          <a:srgbClr val="000000"/>
                        </a:solidFill>
                        <a:latin typeface="Times New Roman - 20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0" u="none" baseline="0" smtClean="0">
                          <a:solidFill>
                            <a:srgbClr val="000000"/>
                          </a:solidFill>
                          <a:latin typeface="Times New Roman - 20"/>
                        </a:rPr>
                        <a:t>95</a:t>
                      </a:r>
                      <a:endParaRPr lang="en-US" sz="2000" b="1" i="0" u="none" baseline="0">
                        <a:solidFill>
                          <a:srgbClr val="000000"/>
                        </a:solidFill>
                        <a:latin typeface="Times New Roman - 20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000" b="1" i="0" u="none" baseline="0" smtClean="0">
                          <a:solidFill>
                            <a:srgbClr val="000000"/>
                          </a:solidFill>
                          <a:latin typeface="Times New Roman - 20"/>
                        </a:rPr>
                        <a:t>Royal</a:t>
                      </a:r>
                      <a:endParaRPr lang="en-US" sz="2000" b="1" i="0" u="none" baseline="0">
                        <a:solidFill>
                          <a:srgbClr val="000000"/>
                        </a:solidFill>
                        <a:latin typeface="Times New Roman - 20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0" u="none" baseline="0" smtClean="0">
                          <a:solidFill>
                            <a:srgbClr val="000000"/>
                          </a:solidFill>
                          <a:latin typeface="Times New Roman - 20"/>
                        </a:rPr>
                        <a:t>7</a:t>
                      </a:r>
                      <a:endParaRPr lang="en-US" sz="2000" b="1" i="0" u="none" baseline="0">
                        <a:solidFill>
                          <a:srgbClr val="000000"/>
                        </a:solidFill>
                        <a:latin typeface="Times New Roman - 20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300" y="279400"/>
            <a:ext cx="5816600" cy="403187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b="1" smtClean="0">
                <a:solidFill>
                  <a:srgbClr val="000000"/>
                </a:solidFill>
                <a:latin typeface="Times New Roman - 16"/>
              </a:rPr>
              <a:t>Below is a graph of Julius’ vegetable garden. 			</a:t>
            </a:r>
          </a:p>
          <a:p>
            <a:r>
              <a:rPr lang="en-US" sz="1200" b="1" smtClean="0">
                <a:solidFill>
                  <a:srgbClr val="000000"/>
                </a:solidFill>
                <a:latin typeface="Times New Roman - 16"/>
              </a:rPr>
              <a:t>D</a:t>
            </a:r>
            <a:r>
              <a:rPr lang="en-US" sz="1200" u="sng" smtClean="0">
                <a:solidFill>
                  <a:srgbClr val="000000"/>
                </a:solidFill>
                <a:latin typeface="Times New Roman - 16"/>
              </a:rPr>
              <a:t>raw</a:t>
            </a:r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 and </a:t>
            </a:r>
            <a:r>
              <a:rPr lang="en-US" sz="1200" u="sng" smtClean="0">
                <a:solidFill>
                  <a:srgbClr val="000000"/>
                </a:solidFill>
                <a:latin typeface="Times New Roman - 16"/>
              </a:rPr>
              <a:t>label</a:t>
            </a:r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 these additional  lines to separate</a:t>
            </a:r>
          </a:p>
          <a:p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 the vegetables:</a:t>
            </a:r>
          </a:p>
          <a:p>
            <a:endParaRPr lang="en-US" sz="1200" smtClean="0">
              <a:solidFill>
                <a:srgbClr val="000000"/>
              </a:solidFill>
              <a:latin typeface="Times New Roman - 16"/>
            </a:endParaRPr>
          </a:p>
          <a:p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9.    Dirt Drive: y = 2x -1 						</a:t>
            </a:r>
          </a:p>
          <a:p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10.  Fertilizer Freeway:  y = -x + 3</a:t>
            </a:r>
          </a:p>
          <a:p>
            <a:endParaRPr lang="en-US" sz="1200" smtClean="0">
              <a:solidFill>
                <a:srgbClr val="000000"/>
              </a:solidFill>
              <a:latin typeface="Times New Roman - 16"/>
            </a:endParaRPr>
          </a:p>
          <a:p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11.   </a:t>
            </a:r>
            <a:r>
              <a:rPr lang="en-US" sz="1200" u="sng" smtClean="0">
                <a:solidFill>
                  <a:srgbClr val="000000"/>
                </a:solidFill>
                <a:latin typeface="Times New Roman - 16"/>
              </a:rPr>
              <a:t>Label </a:t>
            </a:r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and </a:t>
            </a:r>
            <a:r>
              <a:rPr lang="en-US" sz="1200" u="sng" smtClean="0">
                <a:solidFill>
                  <a:srgbClr val="000000"/>
                </a:solidFill>
                <a:latin typeface="Times New Roman - 16"/>
              </a:rPr>
              <a:t>color</a:t>
            </a:r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 the tomatoes which are located : </a:t>
            </a:r>
          </a:p>
          <a:p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South of Bird Blvd and East of Dirt Drive</a:t>
            </a:r>
          </a:p>
          <a:p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 </a:t>
            </a:r>
          </a:p>
          <a:p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12.  Label and color the peas which are located:</a:t>
            </a:r>
          </a:p>
          <a:p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 West of Fertilizer Freeway and North of Dirt Drive</a:t>
            </a:r>
          </a:p>
          <a:p>
            <a:endParaRPr lang="en-US" sz="1200" smtClean="0">
              <a:solidFill>
                <a:srgbClr val="000000"/>
              </a:solidFill>
              <a:latin typeface="Times New Roman - 16"/>
            </a:endParaRPr>
          </a:p>
          <a:p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13.  Label and color the corn which is located: </a:t>
            </a:r>
          </a:p>
          <a:p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West of Dirt Drive,  North of Bird Blvd and </a:t>
            </a:r>
          </a:p>
          <a:p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 </a:t>
            </a:r>
          </a:p>
          <a:p>
            <a:endParaRPr lang="en-US" sz="1200" smtClean="0">
              <a:solidFill>
                <a:srgbClr val="000000"/>
              </a:solidFill>
              <a:latin typeface="Times New Roman - 16"/>
            </a:endParaRPr>
          </a:p>
          <a:p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14.   What vegetable is located  at the following points:</a:t>
            </a:r>
          </a:p>
          <a:p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         (2, 8)___________________________</a:t>
            </a:r>
          </a:p>
          <a:p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         (-3, -2) _________________________</a:t>
            </a:r>
            <a:endParaRPr lang="en-US" sz="1200">
              <a:solidFill>
                <a:srgbClr val="000000"/>
              </a:solidFill>
              <a:latin typeface="Times New Roman - 16"/>
            </a:endParaRPr>
          </a:p>
        </p:txBody>
      </p:sp>
      <p:pic>
        <p:nvPicPr>
          <p:cNvPr id="3" name="Picture 2" descr="MSOfficePNG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68900" y="3644900"/>
            <a:ext cx="4660900" cy="4813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01600" y="-355600"/>
            <a:ext cx="4076700" cy="4800600"/>
            <a:chOff x="-101600" y="-355600"/>
            <a:chExt cx="4076700" cy="4800600"/>
          </a:xfrm>
        </p:grpSpPr>
        <p:sp>
          <p:nvSpPr>
            <p:cNvPr id="2" name="TextBox 1"/>
            <p:cNvSpPr txBox="1"/>
            <p:nvPr/>
          </p:nvSpPr>
          <p:spPr>
            <a:xfrm>
              <a:off x="495300" y="952500"/>
              <a:ext cx="6350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Times New Roman - 16"/>
                </a:rPr>
                <a:t>15. </a:t>
              </a:r>
              <a:endParaRPr lang="en-US" sz="1200">
                <a:solidFill>
                  <a:srgbClr val="000000"/>
                </a:solidFill>
                <a:latin typeface="Times New Roman - 16"/>
              </a:endParaRPr>
            </a:p>
          </p:txBody>
        </p:sp>
        <p:pic>
          <p:nvPicPr>
            <p:cNvPr id="3" name="Picture 2" descr="NBK-3376-17668c1.png"/>
            <p:cNvPicPr>
              <a:picLocks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-101600" y="-355600"/>
              <a:ext cx="3771900" cy="279400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TextBox 3"/>
            <p:cNvSpPr txBox="1"/>
            <p:nvPr/>
          </p:nvSpPr>
          <p:spPr>
            <a:xfrm>
              <a:off x="2438400" y="952500"/>
              <a:ext cx="7620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Times New Roman - 16"/>
                </a:rPr>
                <a:t> (0,0)</a:t>
              </a:r>
              <a:endParaRPr lang="en-US" sz="1200">
                <a:solidFill>
                  <a:srgbClr val="000000"/>
                </a:solidFill>
                <a:latin typeface="Times New Roman - 16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95300" y="2959100"/>
              <a:ext cx="6350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Times New Roman - 16"/>
                </a:rPr>
                <a:t>16. </a:t>
              </a:r>
              <a:endParaRPr lang="en-US" sz="1200">
                <a:solidFill>
                  <a:srgbClr val="000000"/>
                </a:solidFill>
                <a:latin typeface="Times New Roman - 16"/>
              </a:endParaRPr>
            </a:p>
          </p:txBody>
        </p:sp>
        <p:pic>
          <p:nvPicPr>
            <p:cNvPr id="6" name="Picture 5" descr="NBK-3376-176695d.png"/>
            <p:cNvPicPr>
              <a:picLocks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-101600" y="1651000"/>
              <a:ext cx="4076700" cy="279400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/>
            <p:cNvSpPr txBox="1"/>
            <p:nvPr/>
          </p:nvSpPr>
          <p:spPr>
            <a:xfrm>
              <a:off x="2743200" y="2959100"/>
              <a:ext cx="7620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Times New Roman - 16"/>
                </a:rPr>
                <a:t> (2,3)</a:t>
              </a:r>
              <a:endParaRPr lang="en-US" sz="1200">
                <a:solidFill>
                  <a:srgbClr val="000000"/>
                </a:solidFill>
                <a:latin typeface="Times New Roman - 16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-279400" y="5029200"/>
            <a:ext cx="4076700" cy="3162300"/>
            <a:chOff x="-279400" y="5029200"/>
            <a:chExt cx="4076700" cy="3162300"/>
          </a:xfrm>
        </p:grpSpPr>
        <p:sp>
          <p:nvSpPr>
            <p:cNvPr id="9" name="TextBox 8"/>
            <p:cNvSpPr txBox="1"/>
            <p:nvPr/>
          </p:nvSpPr>
          <p:spPr>
            <a:xfrm>
              <a:off x="317500" y="6705600"/>
              <a:ext cx="6350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Times New Roman - 16"/>
                </a:rPr>
                <a:t>17. </a:t>
              </a:r>
              <a:endParaRPr lang="en-US" sz="1200">
                <a:solidFill>
                  <a:srgbClr val="000000"/>
                </a:solidFill>
                <a:latin typeface="Times New Roman - 16"/>
              </a:endParaRPr>
            </a:p>
          </p:txBody>
        </p:sp>
        <p:pic>
          <p:nvPicPr>
            <p:cNvPr id="10" name="Picture 9" descr="NBK-3376-1766a09.png"/>
            <p:cNvPicPr>
              <a:picLocks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-279400" y="5029200"/>
              <a:ext cx="4076700" cy="316230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1" name="TextBox 10"/>
            <p:cNvSpPr txBox="1"/>
            <p:nvPr/>
          </p:nvSpPr>
          <p:spPr>
            <a:xfrm>
              <a:off x="2565400" y="6705600"/>
              <a:ext cx="7620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Times New Roman - 16"/>
                </a:rPr>
                <a:t> (8,8)</a:t>
              </a:r>
              <a:endParaRPr lang="en-US" sz="1200">
                <a:solidFill>
                  <a:srgbClr val="000000"/>
                </a:solidFill>
                <a:latin typeface="Times New Roman - 16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65100" y="215900"/>
            <a:ext cx="9042400" cy="2794000"/>
            <a:chOff x="165100" y="215900"/>
            <a:chExt cx="9042400" cy="2794000"/>
          </a:xfrm>
        </p:grpSpPr>
        <p:sp>
          <p:nvSpPr>
            <p:cNvPr id="2" name="TextBox 1"/>
            <p:cNvSpPr txBox="1"/>
            <p:nvPr/>
          </p:nvSpPr>
          <p:spPr>
            <a:xfrm>
              <a:off x="762000" y="1117600"/>
              <a:ext cx="31750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b="1" smtClean="0">
                  <a:solidFill>
                    <a:srgbClr val="000000"/>
                  </a:solidFill>
                  <a:latin typeface="Times New Roman - 16"/>
                </a:rPr>
                <a:t>Sketch the graph of the inequality</a:t>
              </a:r>
              <a:endParaRPr lang="en-US" sz="1200" b="1">
                <a:solidFill>
                  <a:srgbClr val="000000"/>
                </a:solidFill>
                <a:latin typeface="Times New Roman - 16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62000" y="1524000"/>
              <a:ext cx="6350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Times New Roman - 16"/>
                </a:rPr>
                <a:t>18. </a:t>
              </a:r>
              <a:endParaRPr lang="en-US" sz="1200">
                <a:solidFill>
                  <a:srgbClr val="000000"/>
                </a:solidFill>
                <a:latin typeface="Times New Roman - 16"/>
              </a:endParaRPr>
            </a:p>
          </p:txBody>
        </p:sp>
        <p:pic>
          <p:nvPicPr>
            <p:cNvPr id="4" name="Picture 3" descr="NBK-3376-1766af3.png"/>
            <p:cNvPicPr>
              <a:picLocks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5100" y="215900"/>
              <a:ext cx="3530600" cy="279400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" name="TextBox 4"/>
            <p:cNvSpPr txBox="1"/>
            <p:nvPr/>
          </p:nvSpPr>
          <p:spPr>
            <a:xfrm>
              <a:off x="2463800" y="1524000"/>
              <a:ext cx="4292600" cy="46166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Times New Roman - 16"/>
                </a:rPr>
                <a:t>   						19. </a:t>
              </a:r>
              <a:endParaRPr lang="en-US" sz="1200">
                <a:solidFill>
                  <a:srgbClr val="000000"/>
                </a:solidFill>
                <a:latin typeface="Times New Roman - 16"/>
              </a:endParaRPr>
            </a:p>
          </p:txBody>
        </p:sp>
        <p:pic>
          <p:nvPicPr>
            <p:cNvPr id="6" name="Picture 5" descr="NBK-3376-1766bbe.png"/>
            <p:cNvPicPr>
              <a:picLocks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524500" y="215900"/>
              <a:ext cx="3683000" cy="279400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/>
            <p:cNvSpPr txBox="1"/>
            <p:nvPr/>
          </p:nvSpPr>
          <p:spPr>
            <a:xfrm>
              <a:off x="7975600" y="1473200"/>
              <a:ext cx="635000" cy="36933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36626" y="2963926"/>
            <a:ext cx="3759581" cy="3739515"/>
            <a:chOff x="436626" y="2963926"/>
            <a:chExt cx="3759581" cy="3739515"/>
          </a:xfrm>
        </p:grpSpPr>
        <p:grpSp>
          <p:nvGrpSpPr>
            <p:cNvPr id="51" name="Group 50"/>
            <p:cNvGrpSpPr/>
            <p:nvPr/>
          </p:nvGrpSpPr>
          <p:grpSpPr>
            <a:xfrm>
              <a:off x="567690" y="3074797"/>
              <a:ext cx="3520821" cy="3517265"/>
              <a:chOff x="567690" y="3074797"/>
              <a:chExt cx="3520821" cy="3517265"/>
            </a:xfrm>
          </p:grpSpPr>
          <p:sp>
            <p:nvSpPr>
              <p:cNvPr id="9" name="Freeform 8"/>
              <p:cNvSpPr/>
              <p:nvPr/>
            </p:nvSpPr>
            <p:spPr>
              <a:xfrm>
                <a:off x="567690" y="3082670"/>
                <a:ext cx="17527" cy="3497074"/>
              </a:xfrm>
              <a:custGeom>
                <a:avLst/>
                <a:gdLst/>
                <a:ahLst/>
                <a:cxnLst/>
                <a:rect l="0" t="0" r="0" b="0"/>
                <a:pathLst>
                  <a:path w="17527" h="3497074">
                    <a:moveTo>
                      <a:pt x="0" y="0"/>
                    </a:moveTo>
                    <a:lnTo>
                      <a:pt x="17526" y="0"/>
                    </a:lnTo>
                    <a:lnTo>
                      <a:pt x="17526" y="3497073"/>
                    </a:lnTo>
                    <a:lnTo>
                      <a:pt x="0" y="349707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567690" y="3074797"/>
                <a:ext cx="3519551" cy="17527"/>
              </a:xfrm>
              <a:custGeom>
                <a:avLst/>
                <a:gdLst/>
                <a:ahLst/>
                <a:cxnLst/>
                <a:rect l="0" t="0" r="0" b="0"/>
                <a:pathLst>
                  <a:path w="3519551" h="17527">
                    <a:moveTo>
                      <a:pt x="0" y="0"/>
                    </a:moveTo>
                    <a:lnTo>
                      <a:pt x="3519550" y="0"/>
                    </a:lnTo>
                    <a:lnTo>
                      <a:pt x="3519550" y="17526"/>
                    </a:lnTo>
                    <a:lnTo>
                      <a:pt x="0" y="1752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580008" y="3250564"/>
                <a:ext cx="3501391" cy="18290"/>
              </a:xfrm>
              <a:custGeom>
                <a:avLst/>
                <a:gdLst/>
                <a:ahLst/>
                <a:cxnLst/>
                <a:rect l="0" t="0" r="0" b="0"/>
                <a:pathLst>
                  <a:path w="3501391" h="18290">
                    <a:moveTo>
                      <a:pt x="0" y="0"/>
                    </a:moveTo>
                    <a:lnTo>
                      <a:pt x="3501390" y="0"/>
                    </a:lnTo>
                    <a:lnTo>
                      <a:pt x="3501390" y="18289"/>
                    </a:lnTo>
                    <a:lnTo>
                      <a:pt x="0" y="1828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744347" y="3083560"/>
                <a:ext cx="18416" cy="3497072"/>
              </a:xfrm>
              <a:custGeom>
                <a:avLst/>
                <a:gdLst/>
                <a:ahLst/>
                <a:cxnLst/>
                <a:rect l="0" t="0" r="0" b="0"/>
                <a:pathLst>
                  <a:path w="18416" h="3497072">
                    <a:moveTo>
                      <a:pt x="0" y="0"/>
                    </a:moveTo>
                    <a:lnTo>
                      <a:pt x="18415" y="0"/>
                    </a:lnTo>
                    <a:lnTo>
                      <a:pt x="18415" y="3497071"/>
                    </a:lnTo>
                    <a:lnTo>
                      <a:pt x="0" y="349707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918336" y="3082670"/>
                <a:ext cx="18290" cy="3497074"/>
              </a:xfrm>
              <a:custGeom>
                <a:avLst/>
                <a:gdLst/>
                <a:ahLst/>
                <a:cxnLst/>
                <a:rect l="0" t="0" r="0" b="0"/>
                <a:pathLst>
                  <a:path w="18290" h="3497074">
                    <a:moveTo>
                      <a:pt x="0" y="0"/>
                    </a:moveTo>
                    <a:lnTo>
                      <a:pt x="18289" y="0"/>
                    </a:lnTo>
                    <a:lnTo>
                      <a:pt x="18289" y="3497073"/>
                    </a:lnTo>
                    <a:lnTo>
                      <a:pt x="0" y="349707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1094866" y="3083560"/>
                <a:ext cx="20068" cy="3498088"/>
              </a:xfrm>
              <a:custGeom>
                <a:avLst/>
                <a:gdLst/>
                <a:ahLst/>
                <a:cxnLst/>
                <a:rect l="0" t="0" r="0" b="0"/>
                <a:pathLst>
                  <a:path w="20068" h="3498088">
                    <a:moveTo>
                      <a:pt x="0" y="0"/>
                    </a:moveTo>
                    <a:lnTo>
                      <a:pt x="20067" y="0"/>
                    </a:lnTo>
                    <a:lnTo>
                      <a:pt x="20067" y="3498087"/>
                    </a:lnTo>
                    <a:lnTo>
                      <a:pt x="0" y="34980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1266316" y="3082670"/>
                <a:ext cx="20957" cy="3498978"/>
              </a:xfrm>
              <a:custGeom>
                <a:avLst/>
                <a:gdLst/>
                <a:ahLst/>
                <a:cxnLst/>
                <a:rect l="0" t="0" r="0" b="0"/>
                <a:pathLst>
                  <a:path w="20957" h="3498978">
                    <a:moveTo>
                      <a:pt x="0" y="0"/>
                    </a:moveTo>
                    <a:lnTo>
                      <a:pt x="20956" y="0"/>
                    </a:lnTo>
                    <a:lnTo>
                      <a:pt x="20956" y="3498977"/>
                    </a:lnTo>
                    <a:lnTo>
                      <a:pt x="0" y="34989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1442719" y="3083560"/>
                <a:ext cx="18290" cy="3497072"/>
              </a:xfrm>
              <a:custGeom>
                <a:avLst/>
                <a:gdLst/>
                <a:ahLst/>
                <a:cxnLst/>
                <a:rect l="0" t="0" r="0" b="0"/>
                <a:pathLst>
                  <a:path w="18290" h="3497072">
                    <a:moveTo>
                      <a:pt x="0" y="0"/>
                    </a:moveTo>
                    <a:lnTo>
                      <a:pt x="18289" y="0"/>
                    </a:lnTo>
                    <a:lnTo>
                      <a:pt x="18289" y="3497071"/>
                    </a:lnTo>
                    <a:lnTo>
                      <a:pt x="0" y="349707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1619503" y="3084448"/>
                <a:ext cx="20068" cy="3498089"/>
              </a:xfrm>
              <a:custGeom>
                <a:avLst/>
                <a:gdLst/>
                <a:ahLst/>
                <a:cxnLst/>
                <a:rect l="0" t="0" r="0" b="0"/>
                <a:pathLst>
                  <a:path w="20068" h="3498089">
                    <a:moveTo>
                      <a:pt x="0" y="0"/>
                    </a:moveTo>
                    <a:lnTo>
                      <a:pt x="20067" y="0"/>
                    </a:lnTo>
                    <a:lnTo>
                      <a:pt x="20067" y="3498088"/>
                    </a:lnTo>
                    <a:lnTo>
                      <a:pt x="0" y="34980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1794382" y="3083560"/>
                <a:ext cx="19051" cy="3497072"/>
              </a:xfrm>
              <a:custGeom>
                <a:avLst/>
                <a:gdLst/>
                <a:ahLst/>
                <a:cxnLst/>
                <a:rect l="0" t="0" r="0" b="0"/>
                <a:pathLst>
                  <a:path w="19051" h="3497072">
                    <a:moveTo>
                      <a:pt x="0" y="0"/>
                    </a:moveTo>
                    <a:lnTo>
                      <a:pt x="19050" y="0"/>
                    </a:lnTo>
                    <a:lnTo>
                      <a:pt x="19050" y="3497071"/>
                    </a:lnTo>
                    <a:lnTo>
                      <a:pt x="0" y="349707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1969897" y="3085210"/>
                <a:ext cx="21083" cy="3496058"/>
              </a:xfrm>
              <a:custGeom>
                <a:avLst/>
                <a:gdLst/>
                <a:ahLst/>
                <a:cxnLst/>
                <a:rect l="0" t="0" r="0" b="0"/>
                <a:pathLst>
                  <a:path w="21083" h="3496058">
                    <a:moveTo>
                      <a:pt x="0" y="0"/>
                    </a:moveTo>
                    <a:lnTo>
                      <a:pt x="21082" y="0"/>
                    </a:lnTo>
                    <a:lnTo>
                      <a:pt x="21082" y="3496057"/>
                    </a:lnTo>
                    <a:lnTo>
                      <a:pt x="0" y="34960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2140330" y="3083560"/>
                <a:ext cx="22735" cy="3497072"/>
              </a:xfrm>
              <a:custGeom>
                <a:avLst/>
                <a:gdLst/>
                <a:ahLst/>
                <a:cxnLst/>
                <a:rect l="0" t="0" r="0" b="0"/>
                <a:pathLst>
                  <a:path w="22735" h="3497072">
                    <a:moveTo>
                      <a:pt x="0" y="0"/>
                    </a:moveTo>
                    <a:lnTo>
                      <a:pt x="22734" y="0"/>
                    </a:lnTo>
                    <a:lnTo>
                      <a:pt x="22734" y="3497071"/>
                    </a:lnTo>
                    <a:lnTo>
                      <a:pt x="0" y="349707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2318004" y="3084448"/>
                <a:ext cx="18289" cy="3494534"/>
              </a:xfrm>
              <a:custGeom>
                <a:avLst/>
                <a:gdLst/>
                <a:ahLst/>
                <a:cxnLst/>
                <a:rect l="0" t="0" r="0" b="0"/>
                <a:pathLst>
                  <a:path w="18289" h="3494534">
                    <a:moveTo>
                      <a:pt x="0" y="0"/>
                    </a:moveTo>
                    <a:lnTo>
                      <a:pt x="18288" y="0"/>
                    </a:lnTo>
                    <a:lnTo>
                      <a:pt x="18288" y="3494533"/>
                    </a:lnTo>
                    <a:lnTo>
                      <a:pt x="0" y="34945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2494533" y="3084448"/>
                <a:ext cx="20068" cy="3495422"/>
              </a:xfrm>
              <a:custGeom>
                <a:avLst/>
                <a:gdLst/>
                <a:ahLst/>
                <a:cxnLst/>
                <a:rect l="0" t="0" r="0" b="0"/>
                <a:pathLst>
                  <a:path w="20068" h="3495422">
                    <a:moveTo>
                      <a:pt x="0" y="0"/>
                    </a:moveTo>
                    <a:lnTo>
                      <a:pt x="20067" y="0"/>
                    </a:lnTo>
                    <a:lnTo>
                      <a:pt x="20067" y="3495421"/>
                    </a:lnTo>
                    <a:lnTo>
                      <a:pt x="0" y="349542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2669413" y="3084448"/>
                <a:ext cx="19177" cy="3496184"/>
              </a:xfrm>
              <a:custGeom>
                <a:avLst/>
                <a:gdLst/>
                <a:ahLst/>
                <a:cxnLst/>
                <a:rect l="0" t="0" r="0" b="0"/>
                <a:pathLst>
                  <a:path w="19177" h="3496184">
                    <a:moveTo>
                      <a:pt x="0" y="0"/>
                    </a:moveTo>
                    <a:lnTo>
                      <a:pt x="19176" y="0"/>
                    </a:lnTo>
                    <a:lnTo>
                      <a:pt x="19176" y="3496183"/>
                    </a:lnTo>
                    <a:lnTo>
                      <a:pt x="0" y="349618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2845180" y="3085210"/>
                <a:ext cx="21084" cy="3497962"/>
              </a:xfrm>
              <a:custGeom>
                <a:avLst/>
                <a:gdLst/>
                <a:ahLst/>
                <a:cxnLst/>
                <a:rect l="0" t="0" r="0" b="0"/>
                <a:pathLst>
                  <a:path w="21084" h="3497962">
                    <a:moveTo>
                      <a:pt x="0" y="0"/>
                    </a:moveTo>
                    <a:lnTo>
                      <a:pt x="21083" y="0"/>
                    </a:lnTo>
                    <a:lnTo>
                      <a:pt x="21083" y="3497961"/>
                    </a:lnTo>
                    <a:lnTo>
                      <a:pt x="0" y="349796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3015614" y="3083560"/>
                <a:ext cx="22735" cy="3498977"/>
              </a:xfrm>
              <a:custGeom>
                <a:avLst/>
                <a:gdLst/>
                <a:ahLst/>
                <a:cxnLst/>
                <a:rect l="0" t="0" r="0" b="0"/>
                <a:pathLst>
                  <a:path w="22735" h="3498977">
                    <a:moveTo>
                      <a:pt x="0" y="0"/>
                    </a:moveTo>
                    <a:lnTo>
                      <a:pt x="22734" y="0"/>
                    </a:lnTo>
                    <a:lnTo>
                      <a:pt x="22734" y="3498976"/>
                    </a:lnTo>
                    <a:lnTo>
                      <a:pt x="0" y="349897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3193033" y="3084448"/>
                <a:ext cx="20194" cy="3497200"/>
              </a:xfrm>
              <a:custGeom>
                <a:avLst/>
                <a:gdLst/>
                <a:ahLst/>
                <a:cxnLst/>
                <a:rect l="0" t="0" r="0" b="0"/>
                <a:pathLst>
                  <a:path w="20194" h="3497200">
                    <a:moveTo>
                      <a:pt x="0" y="0"/>
                    </a:moveTo>
                    <a:lnTo>
                      <a:pt x="20193" y="0"/>
                    </a:lnTo>
                    <a:lnTo>
                      <a:pt x="20193" y="3497199"/>
                    </a:lnTo>
                    <a:lnTo>
                      <a:pt x="0" y="349719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3369564" y="3085210"/>
                <a:ext cx="21717" cy="3497962"/>
              </a:xfrm>
              <a:custGeom>
                <a:avLst/>
                <a:gdLst/>
                <a:ahLst/>
                <a:cxnLst/>
                <a:rect l="0" t="0" r="0" b="0"/>
                <a:pathLst>
                  <a:path w="21717" h="3497962">
                    <a:moveTo>
                      <a:pt x="0" y="0"/>
                    </a:moveTo>
                    <a:lnTo>
                      <a:pt x="21716" y="0"/>
                    </a:lnTo>
                    <a:lnTo>
                      <a:pt x="21716" y="3497961"/>
                    </a:lnTo>
                    <a:lnTo>
                      <a:pt x="0" y="349796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3544442" y="3084448"/>
                <a:ext cx="21084" cy="3497200"/>
              </a:xfrm>
              <a:custGeom>
                <a:avLst/>
                <a:gdLst/>
                <a:ahLst/>
                <a:cxnLst/>
                <a:rect l="0" t="0" r="0" b="0"/>
                <a:pathLst>
                  <a:path w="21084" h="3497200">
                    <a:moveTo>
                      <a:pt x="0" y="0"/>
                    </a:moveTo>
                    <a:lnTo>
                      <a:pt x="21083" y="0"/>
                    </a:lnTo>
                    <a:lnTo>
                      <a:pt x="21083" y="3497199"/>
                    </a:lnTo>
                    <a:lnTo>
                      <a:pt x="0" y="349719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3719321" y="3084448"/>
                <a:ext cx="22608" cy="3498979"/>
              </a:xfrm>
              <a:custGeom>
                <a:avLst/>
                <a:gdLst/>
                <a:ahLst/>
                <a:cxnLst/>
                <a:rect l="0" t="0" r="0" b="0"/>
                <a:pathLst>
                  <a:path w="22608" h="3498979">
                    <a:moveTo>
                      <a:pt x="0" y="0"/>
                    </a:moveTo>
                    <a:lnTo>
                      <a:pt x="22607" y="0"/>
                    </a:lnTo>
                    <a:lnTo>
                      <a:pt x="22607" y="3498978"/>
                    </a:lnTo>
                    <a:lnTo>
                      <a:pt x="0" y="34989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3890771" y="3084448"/>
                <a:ext cx="24513" cy="3498979"/>
              </a:xfrm>
              <a:custGeom>
                <a:avLst/>
                <a:gdLst/>
                <a:ahLst/>
                <a:cxnLst/>
                <a:rect l="0" t="0" r="0" b="0"/>
                <a:pathLst>
                  <a:path w="24513" h="3498979">
                    <a:moveTo>
                      <a:pt x="0" y="0"/>
                    </a:moveTo>
                    <a:lnTo>
                      <a:pt x="24512" y="0"/>
                    </a:lnTo>
                    <a:lnTo>
                      <a:pt x="24512" y="3498978"/>
                    </a:lnTo>
                    <a:lnTo>
                      <a:pt x="0" y="34989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062984" y="3081782"/>
                <a:ext cx="25527" cy="3499486"/>
              </a:xfrm>
              <a:custGeom>
                <a:avLst/>
                <a:gdLst/>
                <a:ahLst/>
                <a:cxnLst/>
                <a:rect l="0" t="0" r="0" b="0"/>
                <a:pathLst>
                  <a:path w="25527" h="3499486">
                    <a:moveTo>
                      <a:pt x="0" y="0"/>
                    </a:moveTo>
                    <a:lnTo>
                      <a:pt x="25526" y="0"/>
                    </a:lnTo>
                    <a:lnTo>
                      <a:pt x="25526" y="3499485"/>
                    </a:lnTo>
                    <a:lnTo>
                      <a:pt x="0" y="349948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578104" y="3426205"/>
                <a:ext cx="3497835" cy="18162"/>
              </a:xfrm>
              <a:custGeom>
                <a:avLst/>
                <a:gdLst/>
                <a:ahLst/>
                <a:cxnLst/>
                <a:rect l="0" t="0" r="0" b="0"/>
                <a:pathLst>
                  <a:path w="3497835" h="18162">
                    <a:moveTo>
                      <a:pt x="0" y="0"/>
                    </a:moveTo>
                    <a:lnTo>
                      <a:pt x="3497834" y="0"/>
                    </a:lnTo>
                    <a:lnTo>
                      <a:pt x="3497834" y="18161"/>
                    </a:lnTo>
                    <a:lnTo>
                      <a:pt x="0" y="1816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578993" y="3600322"/>
                <a:ext cx="3503296" cy="18289"/>
              </a:xfrm>
              <a:custGeom>
                <a:avLst/>
                <a:gdLst/>
                <a:ahLst/>
                <a:cxnLst/>
                <a:rect l="0" t="0" r="0" b="0"/>
                <a:pathLst>
                  <a:path w="3503296" h="18289">
                    <a:moveTo>
                      <a:pt x="0" y="0"/>
                    </a:moveTo>
                    <a:lnTo>
                      <a:pt x="3503295" y="0"/>
                    </a:lnTo>
                    <a:lnTo>
                      <a:pt x="3503295" y="18288"/>
                    </a:lnTo>
                    <a:lnTo>
                      <a:pt x="0" y="182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577341" y="3771519"/>
                <a:ext cx="3504058" cy="19178"/>
              </a:xfrm>
              <a:custGeom>
                <a:avLst/>
                <a:gdLst/>
                <a:ahLst/>
                <a:cxnLst/>
                <a:rect l="0" t="0" r="0" b="0"/>
                <a:pathLst>
                  <a:path w="3504058" h="19178">
                    <a:moveTo>
                      <a:pt x="0" y="0"/>
                    </a:moveTo>
                    <a:lnTo>
                      <a:pt x="3504057" y="0"/>
                    </a:lnTo>
                    <a:lnTo>
                      <a:pt x="3504057" y="19177"/>
                    </a:lnTo>
                    <a:lnTo>
                      <a:pt x="0" y="191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580898" y="4649470"/>
                <a:ext cx="3503931" cy="19051"/>
              </a:xfrm>
              <a:custGeom>
                <a:avLst/>
                <a:gdLst/>
                <a:ahLst/>
                <a:cxnLst/>
                <a:rect l="0" t="0" r="0" b="0"/>
                <a:pathLst>
                  <a:path w="3503931" h="19051">
                    <a:moveTo>
                      <a:pt x="0" y="0"/>
                    </a:moveTo>
                    <a:lnTo>
                      <a:pt x="3503930" y="0"/>
                    </a:lnTo>
                    <a:lnTo>
                      <a:pt x="3503930" y="19050"/>
                    </a:lnTo>
                    <a:lnTo>
                      <a:pt x="0" y="1905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578993" y="4475479"/>
                <a:ext cx="3503930" cy="19051"/>
              </a:xfrm>
              <a:custGeom>
                <a:avLst/>
                <a:gdLst/>
                <a:ahLst/>
                <a:cxnLst/>
                <a:rect l="0" t="0" r="0" b="0"/>
                <a:pathLst>
                  <a:path w="3503930" h="19051">
                    <a:moveTo>
                      <a:pt x="0" y="0"/>
                    </a:moveTo>
                    <a:lnTo>
                      <a:pt x="3503929" y="0"/>
                    </a:lnTo>
                    <a:lnTo>
                      <a:pt x="3503929" y="19050"/>
                    </a:lnTo>
                    <a:lnTo>
                      <a:pt x="0" y="1905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578993" y="4299711"/>
                <a:ext cx="3497961" cy="19051"/>
              </a:xfrm>
              <a:custGeom>
                <a:avLst/>
                <a:gdLst/>
                <a:ahLst/>
                <a:cxnLst/>
                <a:rect l="0" t="0" r="0" b="0"/>
                <a:pathLst>
                  <a:path w="3497961" h="19051">
                    <a:moveTo>
                      <a:pt x="0" y="0"/>
                    </a:moveTo>
                    <a:lnTo>
                      <a:pt x="3497960" y="0"/>
                    </a:lnTo>
                    <a:lnTo>
                      <a:pt x="3497960" y="19050"/>
                    </a:lnTo>
                    <a:lnTo>
                      <a:pt x="0" y="1905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580898" y="4124071"/>
                <a:ext cx="3503168" cy="18289"/>
              </a:xfrm>
              <a:custGeom>
                <a:avLst/>
                <a:gdLst/>
                <a:ahLst/>
                <a:cxnLst/>
                <a:rect l="0" t="0" r="0" b="0"/>
                <a:pathLst>
                  <a:path w="3503168" h="18289">
                    <a:moveTo>
                      <a:pt x="0" y="0"/>
                    </a:moveTo>
                    <a:lnTo>
                      <a:pt x="3503167" y="0"/>
                    </a:lnTo>
                    <a:lnTo>
                      <a:pt x="3503167" y="18288"/>
                    </a:lnTo>
                    <a:lnTo>
                      <a:pt x="0" y="182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580008" y="3949953"/>
                <a:ext cx="3493518" cy="18163"/>
              </a:xfrm>
              <a:custGeom>
                <a:avLst/>
                <a:gdLst/>
                <a:ahLst/>
                <a:cxnLst/>
                <a:rect l="0" t="0" r="0" b="0"/>
                <a:pathLst>
                  <a:path w="3493518" h="18163">
                    <a:moveTo>
                      <a:pt x="0" y="0"/>
                    </a:moveTo>
                    <a:lnTo>
                      <a:pt x="3493517" y="0"/>
                    </a:lnTo>
                    <a:lnTo>
                      <a:pt x="3493517" y="18162"/>
                    </a:lnTo>
                    <a:lnTo>
                      <a:pt x="0" y="1816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578104" y="4822316"/>
                <a:ext cx="3496945" cy="18417"/>
              </a:xfrm>
              <a:custGeom>
                <a:avLst/>
                <a:gdLst/>
                <a:ahLst/>
                <a:cxnLst/>
                <a:rect l="0" t="0" r="0" b="0"/>
                <a:pathLst>
                  <a:path w="3496945" h="18417">
                    <a:moveTo>
                      <a:pt x="0" y="0"/>
                    </a:moveTo>
                    <a:lnTo>
                      <a:pt x="3496944" y="0"/>
                    </a:lnTo>
                    <a:lnTo>
                      <a:pt x="3496944" y="18416"/>
                    </a:lnTo>
                    <a:lnTo>
                      <a:pt x="0" y="1841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577341" y="4998211"/>
                <a:ext cx="3503296" cy="18290"/>
              </a:xfrm>
              <a:custGeom>
                <a:avLst/>
                <a:gdLst/>
                <a:ahLst/>
                <a:cxnLst/>
                <a:rect l="0" t="0" r="0" b="0"/>
                <a:pathLst>
                  <a:path w="3503296" h="18290">
                    <a:moveTo>
                      <a:pt x="0" y="0"/>
                    </a:moveTo>
                    <a:lnTo>
                      <a:pt x="3503295" y="0"/>
                    </a:lnTo>
                    <a:lnTo>
                      <a:pt x="3503295" y="18289"/>
                    </a:lnTo>
                    <a:lnTo>
                      <a:pt x="0" y="1828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576452" y="5173979"/>
                <a:ext cx="3501392" cy="19179"/>
              </a:xfrm>
              <a:custGeom>
                <a:avLst/>
                <a:gdLst/>
                <a:ahLst/>
                <a:cxnLst/>
                <a:rect l="0" t="0" r="0" b="0"/>
                <a:pathLst>
                  <a:path w="3501392" h="19179">
                    <a:moveTo>
                      <a:pt x="0" y="0"/>
                    </a:moveTo>
                    <a:lnTo>
                      <a:pt x="3501391" y="0"/>
                    </a:lnTo>
                    <a:lnTo>
                      <a:pt x="3501391" y="19178"/>
                    </a:lnTo>
                    <a:lnTo>
                      <a:pt x="0" y="191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577341" y="5347970"/>
                <a:ext cx="3504058" cy="19177"/>
              </a:xfrm>
              <a:custGeom>
                <a:avLst/>
                <a:gdLst/>
                <a:ahLst/>
                <a:cxnLst/>
                <a:rect l="0" t="0" r="0" b="0"/>
                <a:pathLst>
                  <a:path w="3504058" h="19177">
                    <a:moveTo>
                      <a:pt x="0" y="0"/>
                    </a:moveTo>
                    <a:lnTo>
                      <a:pt x="3504057" y="0"/>
                    </a:lnTo>
                    <a:lnTo>
                      <a:pt x="3504057" y="19176"/>
                    </a:lnTo>
                    <a:lnTo>
                      <a:pt x="0" y="1917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576452" y="5519420"/>
                <a:ext cx="3503932" cy="19177"/>
              </a:xfrm>
              <a:custGeom>
                <a:avLst/>
                <a:gdLst/>
                <a:ahLst/>
                <a:cxnLst/>
                <a:rect l="0" t="0" r="0" b="0"/>
                <a:pathLst>
                  <a:path w="3503932" h="19177">
                    <a:moveTo>
                      <a:pt x="0" y="0"/>
                    </a:moveTo>
                    <a:lnTo>
                      <a:pt x="3503931" y="0"/>
                    </a:lnTo>
                    <a:lnTo>
                      <a:pt x="3503931" y="19176"/>
                    </a:lnTo>
                    <a:lnTo>
                      <a:pt x="0" y="1917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578993" y="6393560"/>
                <a:ext cx="3503930" cy="21083"/>
              </a:xfrm>
              <a:custGeom>
                <a:avLst/>
                <a:gdLst/>
                <a:ahLst/>
                <a:cxnLst/>
                <a:rect l="0" t="0" r="0" b="0"/>
                <a:pathLst>
                  <a:path w="3503930" h="21083">
                    <a:moveTo>
                      <a:pt x="0" y="0"/>
                    </a:moveTo>
                    <a:lnTo>
                      <a:pt x="3503929" y="0"/>
                    </a:lnTo>
                    <a:lnTo>
                      <a:pt x="3503929" y="21082"/>
                    </a:lnTo>
                    <a:lnTo>
                      <a:pt x="0" y="2108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578993" y="6222110"/>
                <a:ext cx="3504819" cy="21083"/>
              </a:xfrm>
              <a:custGeom>
                <a:avLst/>
                <a:gdLst/>
                <a:ahLst/>
                <a:cxnLst/>
                <a:rect l="0" t="0" r="0" b="0"/>
                <a:pathLst>
                  <a:path w="3504819" h="21083">
                    <a:moveTo>
                      <a:pt x="0" y="0"/>
                    </a:moveTo>
                    <a:lnTo>
                      <a:pt x="3504818" y="0"/>
                    </a:lnTo>
                    <a:lnTo>
                      <a:pt x="3504818" y="21082"/>
                    </a:lnTo>
                    <a:lnTo>
                      <a:pt x="0" y="2108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576452" y="6047232"/>
                <a:ext cx="3503296" cy="19178"/>
              </a:xfrm>
              <a:custGeom>
                <a:avLst/>
                <a:gdLst/>
                <a:ahLst/>
                <a:cxnLst/>
                <a:rect l="0" t="0" r="0" b="0"/>
                <a:pathLst>
                  <a:path w="3503296" h="19178">
                    <a:moveTo>
                      <a:pt x="0" y="0"/>
                    </a:moveTo>
                    <a:lnTo>
                      <a:pt x="3503295" y="0"/>
                    </a:lnTo>
                    <a:lnTo>
                      <a:pt x="3503295" y="19177"/>
                    </a:lnTo>
                    <a:lnTo>
                      <a:pt x="0" y="191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Freeform 47"/>
              <p:cNvSpPr/>
              <p:nvPr/>
            </p:nvSpPr>
            <p:spPr>
              <a:xfrm>
                <a:off x="577341" y="5871590"/>
                <a:ext cx="3504058" cy="19306"/>
              </a:xfrm>
              <a:custGeom>
                <a:avLst/>
                <a:gdLst/>
                <a:ahLst/>
                <a:cxnLst/>
                <a:rect l="0" t="0" r="0" b="0"/>
                <a:pathLst>
                  <a:path w="3504058" h="19306">
                    <a:moveTo>
                      <a:pt x="0" y="0"/>
                    </a:moveTo>
                    <a:lnTo>
                      <a:pt x="3504057" y="0"/>
                    </a:lnTo>
                    <a:lnTo>
                      <a:pt x="3504057" y="19305"/>
                    </a:lnTo>
                    <a:lnTo>
                      <a:pt x="0" y="1930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eform 48"/>
              <p:cNvSpPr/>
              <p:nvPr/>
            </p:nvSpPr>
            <p:spPr>
              <a:xfrm>
                <a:off x="577341" y="5697728"/>
                <a:ext cx="3499613" cy="19177"/>
              </a:xfrm>
              <a:custGeom>
                <a:avLst/>
                <a:gdLst/>
                <a:ahLst/>
                <a:cxnLst/>
                <a:rect l="0" t="0" r="0" b="0"/>
                <a:pathLst>
                  <a:path w="3499613" h="19177">
                    <a:moveTo>
                      <a:pt x="0" y="0"/>
                    </a:moveTo>
                    <a:lnTo>
                      <a:pt x="3499612" y="0"/>
                    </a:lnTo>
                    <a:lnTo>
                      <a:pt x="3499612" y="19176"/>
                    </a:lnTo>
                    <a:lnTo>
                      <a:pt x="0" y="1917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567690" y="6570980"/>
                <a:ext cx="3520568" cy="21082"/>
              </a:xfrm>
              <a:custGeom>
                <a:avLst/>
                <a:gdLst/>
                <a:ahLst/>
                <a:cxnLst/>
                <a:rect l="0" t="0" r="0" b="0"/>
                <a:pathLst>
                  <a:path w="3520568" h="21082">
                    <a:moveTo>
                      <a:pt x="0" y="0"/>
                    </a:moveTo>
                    <a:lnTo>
                      <a:pt x="3520567" y="0"/>
                    </a:lnTo>
                    <a:lnTo>
                      <a:pt x="3520567" y="21081"/>
                    </a:lnTo>
                    <a:lnTo>
                      <a:pt x="0" y="2108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2" name="Straight Connector 51"/>
            <p:cNvCxnSpPr/>
            <p:nvPr/>
          </p:nvCxnSpPr>
          <p:spPr>
            <a:xfrm flipV="1">
              <a:off x="2311400" y="2963926"/>
              <a:ext cx="0" cy="3739515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436626" y="4808473"/>
              <a:ext cx="3759581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4635500" y="2501900"/>
            <a:ext cx="4737100" cy="4711700"/>
            <a:chOff x="4635500" y="2501900"/>
            <a:chExt cx="4737100" cy="4711700"/>
          </a:xfrm>
        </p:grpSpPr>
        <p:grpSp>
          <p:nvGrpSpPr>
            <p:cNvPr id="97" name="Group 96"/>
            <p:cNvGrpSpPr/>
            <p:nvPr/>
          </p:nvGrpSpPr>
          <p:grpSpPr>
            <a:xfrm>
              <a:off x="4800600" y="2641600"/>
              <a:ext cx="4436237" cy="4431666"/>
              <a:chOff x="4800600" y="2641600"/>
              <a:chExt cx="4436237" cy="4431666"/>
            </a:xfrm>
          </p:grpSpPr>
          <p:sp>
            <p:nvSpPr>
              <p:cNvPr id="55" name="Freeform 54"/>
              <p:cNvSpPr/>
              <p:nvPr/>
            </p:nvSpPr>
            <p:spPr>
              <a:xfrm>
                <a:off x="4800600" y="2651505"/>
                <a:ext cx="2209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6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4800600" y="2641600"/>
                <a:ext cx="4434714" cy="22099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9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8"/>
                    </a:lnTo>
                    <a:lnTo>
                      <a:pt x="0" y="220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4816094" y="28630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Freeform 57"/>
              <p:cNvSpPr/>
              <p:nvPr/>
            </p:nvSpPr>
            <p:spPr>
              <a:xfrm>
                <a:off x="5023230" y="2652648"/>
                <a:ext cx="2311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7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5242433" y="2651505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5464809" y="2652648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 60"/>
              <p:cNvSpPr/>
              <p:nvPr/>
            </p:nvSpPr>
            <p:spPr>
              <a:xfrm>
                <a:off x="5680836" y="2651505"/>
                <a:ext cx="26418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79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reeform 61"/>
              <p:cNvSpPr/>
              <p:nvPr/>
            </p:nvSpPr>
            <p:spPr>
              <a:xfrm>
                <a:off x="5903214" y="26526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 62"/>
              <p:cNvSpPr/>
              <p:nvPr/>
            </p:nvSpPr>
            <p:spPr>
              <a:xfrm>
                <a:off x="6125845" y="2653792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6346190" y="2652648"/>
                <a:ext cx="24131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6267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6567423" y="26546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reeform 65"/>
              <p:cNvSpPr/>
              <p:nvPr/>
            </p:nvSpPr>
            <p:spPr>
              <a:xfrm>
                <a:off x="6782181" y="26526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 66"/>
              <p:cNvSpPr/>
              <p:nvPr/>
            </p:nvSpPr>
            <p:spPr>
              <a:xfrm>
                <a:off x="7006081" y="2653792"/>
                <a:ext cx="22988" cy="4403090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0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89"/>
                    </a:lnTo>
                    <a:lnTo>
                      <a:pt x="0" y="440308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reeform 67"/>
              <p:cNvSpPr/>
              <p:nvPr/>
            </p:nvSpPr>
            <p:spPr>
              <a:xfrm>
                <a:off x="7228458" y="2653792"/>
                <a:ext cx="25274" cy="4404234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4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3"/>
                    </a:lnTo>
                    <a:lnTo>
                      <a:pt x="0" y="44042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reeform 68"/>
              <p:cNvSpPr/>
              <p:nvPr/>
            </p:nvSpPr>
            <p:spPr>
              <a:xfrm>
                <a:off x="7448804" y="2653792"/>
                <a:ext cx="24130" cy="4405123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3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2"/>
                    </a:lnTo>
                    <a:lnTo>
                      <a:pt x="0" y="44051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reeform 69"/>
              <p:cNvSpPr/>
              <p:nvPr/>
            </p:nvSpPr>
            <p:spPr>
              <a:xfrm>
                <a:off x="7670292" y="2654680"/>
                <a:ext cx="26543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7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reeform 70"/>
              <p:cNvSpPr/>
              <p:nvPr/>
            </p:nvSpPr>
            <p:spPr>
              <a:xfrm>
                <a:off x="7885048" y="26526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reeform 71"/>
              <p:cNvSpPr/>
              <p:nvPr/>
            </p:nvSpPr>
            <p:spPr>
              <a:xfrm>
                <a:off x="8108568" y="2653792"/>
                <a:ext cx="25401" cy="4406392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2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1"/>
                    </a:lnTo>
                    <a:lnTo>
                      <a:pt x="0" y="44063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8330945" y="2654680"/>
                <a:ext cx="27434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7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reeform 73"/>
              <p:cNvSpPr/>
              <p:nvPr/>
            </p:nvSpPr>
            <p:spPr>
              <a:xfrm>
                <a:off x="8551291" y="2653792"/>
                <a:ext cx="26543" cy="4406392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2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1"/>
                    </a:lnTo>
                    <a:lnTo>
                      <a:pt x="0" y="44063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reeform 74"/>
              <p:cNvSpPr/>
              <p:nvPr/>
            </p:nvSpPr>
            <p:spPr>
              <a:xfrm>
                <a:off x="8771635" y="2653792"/>
                <a:ext cx="28576" cy="4408678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8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7"/>
                    </a:lnTo>
                    <a:lnTo>
                      <a:pt x="0" y="44086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reeform 75"/>
              <p:cNvSpPr/>
              <p:nvPr/>
            </p:nvSpPr>
            <p:spPr>
              <a:xfrm>
                <a:off x="8987663" y="2653792"/>
                <a:ext cx="30861" cy="4408678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78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7"/>
                    </a:lnTo>
                    <a:lnTo>
                      <a:pt x="0" y="44086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9204706" y="26503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77"/>
              <p:cNvSpPr/>
              <p:nvPr/>
            </p:nvSpPr>
            <p:spPr>
              <a:xfrm>
                <a:off x="4813680" y="30843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>
                <a:off x="4814823" y="3303778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4812791" y="35194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reeform 80"/>
              <p:cNvSpPr/>
              <p:nvPr/>
            </p:nvSpPr>
            <p:spPr>
              <a:xfrm>
                <a:off x="4817236" y="46255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4814823" y="4406391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4814823" y="4184903"/>
                <a:ext cx="4407409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2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4817236" y="39636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Freeform 84"/>
              <p:cNvSpPr/>
              <p:nvPr/>
            </p:nvSpPr>
            <p:spPr>
              <a:xfrm>
                <a:off x="4816094" y="37442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reeform 85"/>
              <p:cNvSpPr/>
              <p:nvPr/>
            </p:nvSpPr>
            <p:spPr>
              <a:xfrm>
                <a:off x="4813680" y="48435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4812791" y="5065140"/>
                <a:ext cx="4414141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9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reeform 87"/>
              <p:cNvSpPr/>
              <p:nvPr/>
            </p:nvSpPr>
            <p:spPr>
              <a:xfrm>
                <a:off x="4811648" y="52866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4812791" y="55058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reeform 89"/>
              <p:cNvSpPr/>
              <p:nvPr/>
            </p:nvSpPr>
            <p:spPr>
              <a:xfrm>
                <a:off x="4811648" y="57217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 90"/>
              <p:cNvSpPr/>
              <p:nvPr/>
            </p:nvSpPr>
            <p:spPr>
              <a:xfrm>
                <a:off x="4814823" y="6823202"/>
                <a:ext cx="4415030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3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Freeform 91"/>
              <p:cNvSpPr/>
              <p:nvPr/>
            </p:nvSpPr>
            <p:spPr>
              <a:xfrm>
                <a:off x="4814823" y="6607175"/>
                <a:ext cx="4416172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4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Freeform 92"/>
              <p:cNvSpPr/>
              <p:nvPr/>
            </p:nvSpPr>
            <p:spPr>
              <a:xfrm>
                <a:off x="4811648" y="63868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Freeform 93"/>
              <p:cNvSpPr/>
              <p:nvPr/>
            </p:nvSpPr>
            <p:spPr>
              <a:xfrm>
                <a:off x="4812791" y="61655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Freeform 94"/>
              <p:cNvSpPr/>
              <p:nvPr/>
            </p:nvSpPr>
            <p:spPr>
              <a:xfrm>
                <a:off x="4812791" y="59465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 95"/>
              <p:cNvSpPr/>
              <p:nvPr/>
            </p:nvSpPr>
            <p:spPr>
              <a:xfrm>
                <a:off x="4800600" y="70467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8" name="Straight Connector 97"/>
            <p:cNvCxnSpPr/>
            <p:nvPr/>
          </p:nvCxnSpPr>
          <p:spPr>
            <a:xfrm flipV="1">
              <a:off x="6997700" y="25019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4635500" y="48260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1130300" y="1778000"/>
            <a:ext cx="457201" cy="241301"/>
            <a:chOff x="1130300" y="1778000"/>
            <a:chExt cx="457201" cy="241301"/>
          </a:xfrm>
        </p:grpSpPr>
        <p:sp>
          <p:nvSpPr>
            <p:cNvPr id="101" name="Freeform 100"/>
            <p:cNvSpPr/>
            <p:nvPr/>
          </p:nvSpPr>
          <p:spPr>
            <a:xfrm>
              <a:off x="1130300" y="1841500"/>
              <a:ext cx="114301" cy="38101"/>
            </a:xfrm>
            <a:custGeom>
              <a:avLst/>
              <a:gdLst/>
              <a:ahLst/>
              <a:cxnLst/>
              <a:rect l="0" t="0" r="0" b="0"/>
              <a:pathLst>
                <a:path w="114301" h="38101">
                  <a:moveTo>
                    <a:pt x="0" y="38100"/>
                  </a:move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422400" y="1778000"/>
              <a:ext cx="152401" cy="228601"/>
            </a:xfrm>
            <a:custGeom>
              <a:avLst/>
              <a:gdLst/>
              <a:ahLst/>
              <a:cxnLst/>
              <a:rect l="0" t="0" r="0" b="0"/>
              <a:pathLst>
                <a:path w="152401" h="228601">
                  <a:moveTo>
                    <a:pt x="0" y="0"/>
                  </a:moveTo>
                  <a:lnTo>
                    <a:pt x="17780" y="53339"/>
                  </a:lnTo>
                  <a:lnTo>
                    <a:pt x="22860" y="64770"/>
                  </a:lnTo>
                  <a:lnTo>
                    <a:pt x="29210" y="77470"/>
                  </a:lnTo>
                  <a:lnTo>
                    <a:pt x="36830" y="90170"/>
                  </a:lnTo>
                  <a:lnTo>
                    <a:pt x="44450" y="100329"/>
                  </a:lnTo>
                  <a:lnTo>
                    <a:pt x="52069" y="110489"/>
                  </a:lnTo>
                  <a:lnTo>
                    <a:pt x="59689" y="120650"/>
                  </a:lnTo>
                  <a:lnTo>
                    <a:pt x="68580" y="129539"/>
                  </a:lnTo>
                  <a:lnTo>
                    <a:pt x="85089" y="147320"/>
                  </a:lnTo>
                  <a:lnTo>
                    <a:pt x="118110" y="181610"/>
                  </a:lnTo>
                  <a:lnTo>
                    <a:pt x="127000" y="190500"/>
                  </a:lnTo>
                  <a:lnTo>
                    <a:pt x="15240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346200" y="1778000"/>
              <a:ext cx="241301" cy="241301"/>
            </a:xfrm>
            <a:custGeom>
              <a:avLst/>
              <a:gdLst/>
              <a:ahLst/>
              <a:cxnLst/>
              <a:rect l="0" t="0" r="0" b="0"/>
              <a:pathLst>
                <a:path w="241301" h="241301">
                  <a:moveTo>
                    <a:pt x="241300" y="0"/>
                  </a:moveTo>
                  <a:lnTo>
                    <a:pt x="234950" y="20320"/>
                  </a:lnTo>
                  <a:lnTo>
                    <a:pt x="229869" y="29210"/>
                  </a:lnTo>
                  <a:lnTo>
                    <a:pt x="223519" y="38100"/>
                  </a:lnTo>
                  <a:lnTo>
                    <a:pt x="217169" y="45720"/>
                  </a:lnTo>
                  <a:lnTo>
                    <a:pt x="209550" y="55879"/>
                  </a:lnTo>
                  <a:lnTo>
                    <a:pt x="194310" y="78739"/>
                  </a:lnTo>
                  <a:lnTo>
                    <a:pt x="184150" y="88900"/>
                  </a:lnTo>
                  <a:lnTo>
                    <a:pt x="173989" y="99060"/>
                  </a:lnTo>
                  <a:lnTo>
                    <a:pt x="162560" y="107950"/>
                  </a:lnTo>
                  <a:lnTo>
                    <a:pt x="148589" y="116839"/>
                  </a:lnTo>
                  <a:lnTo>
                    <a:pt x="134619" y="125729"/>
                  </a:lnTo>
                  <a:lnTo>
                    <a:pt x="119380" y="134620"/>
                  </a:lnTo>
                  <a:lnTo>
                    <a:pt x="105410" y="144779"/>
                  </a:lnTo>
                  <a:lnTo>
                    <a:pt x="91439" y="156210"/>
                  </a:lnTo>
                  <a:lnTo>
                    <a:pt x="77469" y="167639"/>
                  </a:lnTo>
                  <a:lnTo>
                    <a:pt x="64769" y="177800"/>
                  </a:lnTo>
                  <a:lnTo>
                    <a:pt x="52069" y="187960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876300" y="1676400"/>
            <a:ext cx="2532380" cy="850901"/>
            <a:chOff x="876300" y="1676400"/>
            <a:chExt cx="2532380" cy="850901"/>
          </a:xfrm>
        </p:grpSpPr>
        <p:sp>
          <p:nvSpPr>
            <p:cNvPr id="105" name="Freeform 104"/>
            <p:cNvSpPr/>
            <p:nvPr/>
          </p:nvSpPr>
          <p:spPr>
            <a:xfrm>
              <a:off x="2387600" y="1790700"/>
              <a:ext cx="215901" cy="38101"/>
            </a:xfrm>
            <a:custGeom>
              <a:avLst/>
              <a:gdLst/>
              <a:ahLst/>
              <a:cxnLst/>
              <a:rect l="0" t="0" r="0" b="0"/>
              <a:pathLst>
                <a:path w="215901" h="38101">
                  <a:moveTo>
                    <a:pt x="0" y="38100"/>
                  </a:moveTo>
                  <a:lnTo>
                    <a:pt x="34289" y="31750"/>
                  </a:lnTo>
                  <a:lnTo>
                    <a:pt x="64770" y="24129"/>
                  </a:lnTo>
                  <a:lnTo>
                    <a:pt x="81279" y="20320"/>
                  </a:lnTo>
                  <a:lnTo>
                    <a:pt x="97789" y="17779"/>
                  </a:lnTo>
                  <a:lnTo>
                    <a:pt x="114300" y="16510"/>
                  </a:lnTo>
                  <a:lnTo>
                    <a:pt x="132079" y="15239"/>
                  </a:lnTo>
                  <a:lnTo>
                    <a:pt x="147320" y="12700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755900" y="1676400"/>
              <a:ext cx="152401" cy="215901"/>
            </a:xfrm>
            <a:custGeom>
              <a:avLst/>
              <a:gdLst/>
              <a:ahLst/>
              <a:cxnLst/>
              <a:rect l="0" t="0" r="0" b="0"/>
              <a:pathLst>
                <a:path w="152401" h="215901">
                  <a:moveTo>
                    <a:pt x="0" y="0"/>
                  </a:moveTo>
                  <a:lnTo>
                    <a:pt x="6350" y="26670"/>
                  </a:lnTo>
                  <a:lnTo>
                    <a:pt x="10160" y="39370"/>
                  </a:lnTo>
                  <a:lnTo>
                    <a:pt x="17779" y="63500"/>
                  </a:lnTo>
                  <a:lnTo>
                    <a:pt x="22860" y="76200"/>
                  </a:lnTo>
                  <a:lnTo>
                    <a:pt x="29210" y="88900"/>
                  </a:lnTo>
                  <a:lnTo>
                    <a:pt x="36829" y="101600"/>
                  </a:lnTo>
                  <a:lnTo>
                    <a:pt x="44450" y="113029"/>
                  </a:lnTo>
                  <a:lnTo>
                    <a:pt x="52070" y="123189"/>
                  </a:lnTo>
                  <a:lnTo>
                    <a:pt x="59689" y="133350"/>
                  </a:lnTo>
                  <a:lnTo>
                    <a:pt x="68579" y="142239"/>
                  </a:lnTo>
                  <a:lnTo>
                    <a:pt x="85089" y="160020"/>
                  </a:lnTo>
                  <a:lnTo>
                    <a:pt x="101600" y="177800"/>
                  </a:lnTo>
                  <a:lnTo>
                    <a:pt x="1524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730500" y="1689100"/>
              <a:ext cx="228601" cy="228601"/>
            </a:xfrm>
            <a:custGeom>
              <a:avLst/>
              <a:gdLst/>
              <a:ahLst/>
              <a:cxnLst/>
              <a:rect l="0" t="0" r="0" b="0"/>
              <a:pathLst>
                <a:path w="228601" h="228601">
                  <a:moveTo>
                    <a:pt x="228600" y="0"/>
                  </a:moveTo>
                  <a:lnTo>
                    <a:pt x="214629" y="13970"/>
                  </a:lnTo>
                  <a:lnTo>
                    <a:pt x="209550" y="21589"/>
                  </a:lnTo>
                  <a:lnTo>
                    <a:pt x="204470" y="31750"/>
                  </a:lnTo>
                  <a:lnTo>
                    <a:pt x="199389" y="41910"/>
                  </a:lnTo>
                  <a:lnTo>
                    <a:pt x="194310" y="53339"/>
                  </a:lnTo>
                  <a:lnTo>
                    <a:pt x="186689" y="64770"/>
                  </a:lnTo>
                  <a:lnTo>
                    <a:pt x="180339" y="77470"/>
                  </a:lnTo>
                  <a:lnTo>
                    <a:pt x="170179" y="88900"/>
                  </a:lnTo>
                  <a:lnTo>
                    <a:pt x="160020" y="97789"/>
                  </a:lnTo>
                  <a:lnTo>
                    <a:pt x="149860" y="107950"/>
                  </a:lnTo>
                  <a:lnTo>
                    <a:pt x="138429" y="116839"/>
                  </a:lnTo>
                  <a:lnTo>
                    <a:pt x="120650" y="134620"/>
                  </a:lnTo>
                  <a:lnTo>
                    <a:pt x="109220" y="143510"/>
                  </a:lnTo>
                  <a:lnTo>
                    <a:pt x="99060" y="152400"/>
                  </a:lnTo>
                  <a:lnTo>
                    <a:pt x="86360" y="161289"/>
                  </a:lnTo>
                  <a:lnTo>
                    <a:pt x="62229" y="177800"/>
                  </a:lnTo>
                  <a:lnTo>
                    <a:pt x="50800" y="186689"/>
                  </a:lnTo>
                  <a:lnTo>
                    <a:pt x="39370" y="194310"/>
                  </a:lnTo>
                  <a:lnTo>
                    <a:pt x="29210" y="203200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76300" y="2057400"/>
              <a:ext cx="2184401" cy="50801"/>
            </a:xfrm>
            <a:custGeom>
              <a:avLst/>
              <a:gdLst/>
              <a:ahLst/>
              <a:cxnLst/>
              <a:rect l="0" t="0" r="0" b="0"/>
              <a:pathLst>
                <a:path w="2184401" h="50801">
                  <a:moveTo>
                    <a:pt x="0" y="50800"/>
                  </a:moveTo>
                  <a:lnTo>
                    <a:pt x="20319" y="44450"/>
                  </a:lnTo>
                  <a:lnTo>
                    <a:pt x="31750" y="41910"/>
                  </a:lnTo>
                  <a:lnTo>
                    <a:pt x="45719" y="40639"/>
                  </a:lnTo>
                  <a:lnTo>
                    <a:pt x="77469" y="39370"/>
                  </a:lnTo>
                  <a:lnTo>
                    <a:pt x="160019" y="38100"/>
                  </a:lnTo>
                  <a:lnTo>
                    <a:pt x="195580" y="36829"/>
                  </a:lnTo>
                  <a:lnTo>
                    <a:pt x="210819" y="34289"/>
                  </a:lnTo>
                  <a:lnTo>
                    <a:pt x="224789" y="31750"/>
                  </a:lnTo>
                  <a:lnTo>
                    <a:pt x="240030" y="29210"/>
                  </a:lnTo>
                  <a:lnTo>
                    <a:pt x="256539" y="27939"/>
                  </a:lnTo>
                  <a:lnTo>
                    <a:pt x="288289" y="26670"/>
                  </a:lnTo>
                  <a:lnTo>
                    <a:pt x="355600" y="25400"/>
                  </a:lnTo>
                  <a:lnTo>
                    <a:pt x="543560" y="25400"/>
                  </a:lnTo>
                  <a:lnTo>
                    <a:pt x="563880" y="24129"/>
                  </a:lnTo>
                  <a:lnTo>
                    <a:pt x="585469" y="21589"/>
                  </a:lnTo>
                  <a:lnTo>
                    <a:pt x="605789" y="19050"/>
                  </a:lnTo>
                  <a:lnTo>
                    <a:pt x="627380" y="16510"/>
                  </a:lnTo>
                  <a:lnTo>
                    <a:pt x="647700" y="15239"/>
                  </a:lnTo>
                  <a:lnTo>
                    <a:pt x="689610" y="13970"/>
                  </a:lnTo>
                  <a:lnTo>
                    <a:pt x="774700" y="12700"/>
                  </a:lnTo>
                  <a:lnTo>
                    <a:pt x="859789" y="12700"/>
                  </a:lnTo>
                  <a:lnTo>
                    <a:pt x="880110" y="11429"/>
                  </a:lnTo>
                  <a:lnTo>
                    <a:pt x="901700" y="8889"/>
                  </a:lnTo>
                  <a:lnTo>
                    <a:pt x="923289" y="6350"/>
                  </a:lnTo>
                  <a:lnTo>
                    <a:pt x="944879" y="3810"/>
                  </a:lnTo>
                  <a:lnTo>
                    <a:pt x="969010" y="2539"/>
                  </a:lnTo>
                  <a:lnTo>
                    <a:pt x="1016000" y="1270"/>
                  </a:lnTo>
                  <a:lnTo>
                    <a:pt x="1125220" y="0"/>
                  </a:lnTo>
                  <a:lnTo>
                    <a:pt x="1807210" y="0"/>
                  </a:lnTo>
                  <a:lnTo>
                    <a:pt x="1824989" y="1270"/>
                  </a:lnTo>
                  <a:lnTo>
                    <a:pt x="1841500" y="3810"/>
                  </a:lnTo>
                  <a:lnTo>
                    <a:pt x="1858010" y="6350"/>
                  </a:lnTo>
                  <a:lnTo>
                    <a:pt x="1875789" y="8889"/>
                  </a:lnTo>
                  <a:lnTo>
                    <a:pt x="1892300" y="10160"/>
                  </a:lnTo>
                  <a:lnTo>
                    <a:pt x="1930400" y="11429"/>
                  </a:lnTo>
                  <a:lnTo>
                    <a:pt x="2057400" y="12700"/>
                  </a:lnTo>
                  <a:lnTo>
                    <a:pt x="2078989" y="11429"/>
                  </a:lnTo>
                  <a:lnTo>
                    <a:pt x="2096770" y="8889"/>
                  </a:lnTo>
                  <a:lnTo>
                    <a:pt x="2184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1511300" y="2171700"/>
              <a:ext cx="181611" cy="355601"/>
            </a:xfrm>
            <a:custGeom>
              <a:avLst/>
              <a:gdLst/>
              <a:ahLst/>
              <a:cxnLst/>
              <a:rect l="0" t="0" r="0" b="0"/>
              <a:pathLst>
                <a:path w="181611" h="355601">
                  <a:moveTo>
                    <a:pt x="0" y="0"/>
                  </a:moveTo>
                  <a:lnTo>
                    <a:pt x="0" y="119379"/>
                  </a:lnTo>
                  <a:lnTo>
                    <a:pt x="2539" y="133350"/>
                  </a:lnTo>
                  <a:lnTo>
                    <a:pt x="7619" y="144779"/>
                  </a:lnTo>
                  <a:lnTo>
                    <a:pt x="13969" y="156210"/>
                  </a:lnTo>
                  <a:lnTo>
                    <a:pt x="21589" y="162560"/>
                  </a:lnTo>
                  <a:lnTo>
                    <a:pt x="31750" y="163829"/>
                  </a:lnTo>
                  <a:lnTo>
                    <a:pt x="41910" y="165100"/>
                  </a:lnTo>
                  <a:lnTo>
                    <a:pt x="53339" y="162560"/>
                  </a:lnTo>
                  <a:lnTo>
                    <a:pt x="64769" y="157479"/>
                  </a:lnTo>
                  <a:lnTo>
                    <a:pt x="77469" y="151129"/>
                  </a:lnTo>
                  <a:lnTo>
                    <a:pt x="88900" y="144779"/>
                  </a:lnTo>
                  <a:lnTo>
                    <a:pt x="97789" y="137160"/>
                  </a:lnTo>
                  <a:lnTo>
                    <a:pt x="107950" y="129539"/>
                  </a:lnTo>
                  <a:lnTo>
                    <a:pt x="116839" y="120650"/>
                  </a:lnTo>
                  <a:lnTo>
                    <a:pt x="125729" y="110489"/>
                  </a:lnTo>
                  <a:lnTo>
                    <a:pt x="134620" y="99060"/>
                  </a:lnTo>
                  <a:lnTo>
                    <a:pt x="143510" y="88900"/>
                  </a:lnTo>
                  <a:lnTo>
                    <a:pt x="152400" y="78739"/>
                  </a:lnTo>
                  <a:lnTo>
                    <a:pt x="161289" y="69850"/>
                  </a:lnTo>
                  <a:lnTo>
                    <a:pt x="167639" y="58420"/>
                  </a:lnTo>
                  <a:lnTo>
                    <a:pt x="173989" y="48260"/>
                  </a:lnTo>
                  <a:lnTo>
                    <a:pt x="179070" y="35560"/>
                  </a:lnTo>
                  <a:lnTo>
                    <a:pt x="181610" y="34289"/>
                  </a:lnTo>
                  <a:lnTo>
                    <a:pt x="181610" y="38100"/>
                  </a:lnTo>
                  <a:lnTo>
                    <a:pt x="180339" y="46989"/>
                  </a:lnTo>
                  <a:lnTo>
                    <a:pt x="179070" y="58420"/>
                  </a:lnTo>
                  <a:lnTo>
                    <a:pt x="179070" y="71120"/>
                  </a:lnTo>
                  <a:lnTo>
                    <a:pt x="179070" y="85089"/>
                  </a:lnTo>
                  <a:lnTo>
                    <a:pt x="176529" y="101600"/>
                  </a:lnTo>
                  <a:lnTo>
                    <a:pt x="173989" y="120650"/>
                  </a:lnTo>
                  <a:lnTo>
                    <a:pt x="171450" y="139700"/>
                  </a:lnTo>
                  <a:lnTo>
                    <a:pt x="168910" y="158750"/>
                  </a:lnTo>
                  <a:lnTo>
                    <a:pt x="167639" y="179070"/>
                  </a:lnTo>
                  <a:lnTo>
                    <a:pt x="166370" y="200660"/>
                  </a:lnTo>
                  <a:lnTo>
                    <a:pt x="165100" y="218439"/>
                  </a:lnTo>
                  <a:lnTo>
                    <a:pt x="162560" y="233679"/>
                  </a:lnTo>
                  <a:lnTo>
                    <a:pt x="158750" y="248920"/>
                  </a:lnTo>
                  <a:lnTo>
                    <a:pt x="154939" y="264160"/>
                  </a:lnTo>
                  <a:lnTo>
                    <a:pt x="151129" y="276860"/>
                  </a:lnTo>
                  <a:lnTo>
                    <a:pt x="147320" y="290829"/>
                  </a:lnTo>
                  <a:lnTo>
                    <a:pt x="142239" y="302260"/>
                  </a:lnTo>
                  <a:lnTo>
                    <a:pt x="135889" y="313689"/>
                  </a:lnTo>
                  <a:lnTo>
                    <a:pt x="88900" y="355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1913889" y="2133600"/>
              <a:ext cx="156212" cy="114301"/>
            </a:xfrm>
            <a:custGeom>
              <a:avLst/>
              <a:gdLst/>
              <a:ahLst/>
              <a:cxnLst/>
              <a:rect l="0" t="0" r="0" b="0"/>
              <a:pathLst>
                <a:path w="156212" h="114301">
                  <a:moveTo>
                    <a:pt x="105411" y="0"/>
                  </a:moveTo>
                  <a:lnTo>
                    <a:pt x="91440" y="13970"/>
                  </a:lnTo>
                  <a:lnTo>
                    <a:pt x="83821" y="20320"/>
                  </a:lnTo>
                  <a:lnTo>
                    <a:pt x="73661" y="27939"/>
                  </a:lnTo>
                  <a:lnTo>
                    <a:pt x="63500" y="35560"/>
                  </a:lnTo>
                  <a:lnTo>
                    <a:pt x="53340" y="43179"/>
                  </a:lnTo>
                  <a:lnTo>
                    <a:pt x="44450" y="52070"/>
                  </a:lnTo>
                  <a:lnTo>
                    <a:pt x="34290" y="59689"/>
                  </a:lnTo>
                  <a:lnTo>
                    <a:pt x="24131" y="68579"/>
                  </a:lnTo>
                  <a:lnTo>
                    <a:pt x="13971" y="76200"/>
                  </a:lnTo>
                  <a:lnTo>
                    <a:pt x="1271" y="85089"/>
                  </a:lnTo>
                  <a:lnTo>
                    <a:pt x="0" y="91439"/>
                  </a:lnTo>
                  <a:lnTo>
                    <a:pt x="3811" y="97789"/>
                  </a:lnTo>
                  <a:lnTo>
                    <a:pt x="12700" y="102870"/>
                  </a:lnTo>
                  <a:lnTo>
                    <a:pt x="24131" y="106679"/>
                  </a:lnTo>
                  <a:lnTo>
                    <a:pt x="36831" y="109220"/>
                  </a:lnTo>
                  <a:lnTo>
                    <a:pt x="50800" y="110489"/>
                  </a:lnTo>
                  <a:lnTo>
                    <a:pt x="66040" y="111760"/>
                  </a:lnTo>
                  <a:lnTo>
                    <a:pt x="82550" y="113029"/>
                  </a:lnTo>
                  <a:lnTo>
                    <a:pt x="156211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917700" y="23114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12700"/>
                  </a:moveTo>
                  <a:lnTo>
                    <a:pt x="26670" y="12700"/>
                  </a:lnTo>
                  <a:lnTo>
                    <a:pt x="39370" y="11429"/>
                  </a:lnTo>
                  <a:lnTo>
                    <a:pt x="52070" y="8889"/>
                  </a:lnTo>
                  <a:lnTo>
                    <a:pt x="63500" y="6350"/>
                  </a:lnTo>
                  <a:lnTo>
                    <a:pt x="77470" y="3810"/>
                  </a:lnTo>
                  <a:lnTo>
                    <a:pt x="92710" y="2539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222500" y="21971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12700"/>
                  </a:moveTo>
                  <a:lnTo>
                    <a:pt x="20320" y="6350"/>
                  </a:lnTo>
                  <a:lnTo>
                    <a:pt x="33020" y="3810"/>
                  </a:lnTo>
                  <a:lnTo>
                    <a:pt x="49529" y="2539"/>
                  </a:lnTo>
                  <a:lnTo>
                    <a:pt x="66039" y="1270"/>
                  </a:lnTo>
                  <a:lnTo>
                    <a:pt x="101600" y="127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2565400" y="2159000"/>
              <a:ext cx="215901" cy="177801"/>
            </a:xfrm>
            <a:custGeom>
              <a:avLst/>
              <a:gdLst/>
              <a:ahLst/>
              <a:cxnLst/>
              <a:rect l="0" t="0" r="0" b="0"/>
              <a:pathLst>
                <a:path w="215901" h="177801">
                  <a:moveTo>
                    <a:pt x="0" y="0"/>
                  </a:moveTo>
                  <a:lnTo>
                    <a:pt x="59689" y="59689"/>
                  </a:lnTo>
                  <a:lnTo>
                    <a:pt x="69850" y="68579"/>
                  </a:lnTo>
                  <a:lnTo>
                    <a:pt x="80010" y="76200"/>
                  </a:lnTo>
                  <a:lnTo>
                    <a:pt x="91439" y="85089"/>
                  </a:lnTo>
                  <a:lnTo>
                    <a:pt x="101600" y="92710"/>
                  </a:lnTo>
                  <a:lnTo>
                    <a:pt x="111760" y="101600"/>
                  </a:lnTo>
                  <a:lnTo>
                    <a:pt x="120650" y="110489"/>
                  </a:lnTo>
                  <a:lnTo>
                    <a:pt x="132079" y="118110"/>
                  </a:lnTo>
                  <a:lnTo>
                    <a:pt x="142239" y="127000"/>
                  </a:lnTo>
                  <a:lnTo>
                    <a:pt x="166370" y="143510"/>
                  </a:lnTo>
                  <a:lnTo>
                    <a:pt x="2159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590800" y="2159000"/>
              <a:ext cx="203201" cy="203201"/>
            </a:xfrm>
            <a:custGeom>
              <a:avLst/>
              <a:gdLst/>
              <a:ahLst/>
              <a:cxnLst/>
              <a:rect l="0" t="0" r="0" b="0"/>
              <a:pathLst>
                <a:path w="203201" h="203201">
                  <a:moveTo>
                    <a:pt x="203200" y="0"/>
                  </a:moveTo>
                  <a:lnTo>
                    <a:pt x="189229" y="13970"/>
                  </a:lnTo>
                  <a:lnTo>
                    <a:pt x="182879" y="22860"/>
                  </a:lnTo>
                  <a:lnTo>
                    <a:pt x="175260" y="35560"/>
                  </a:lnTo>
                  <a:lnTo>
                    <a:pt x="167639" y="48260"/>
                  </a:lnTo>
                  <a:lnTo>
                    <a:pt x="158750" y="60960"/>
                  </a:lnTo>
                  <a:lnTo>
                    <a:pt x="148589" y="71120"/>
                  </a:lnTo>
                  <a:lnTo>
                    <a:pt x="137160" y="81279"/>
                  </a:lnTo>
                  <a:lnTo>
                    <a:pt x="113029" y="104139"/>
                  </a:lnTo>
                  <a:lnTo>
                    <a:pt x="52070" y="163829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946400" y="22098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0"/>
                  </a:moveTo>
                  <a:lnTo>
                    <a:pt x="20320" y="6350"/>
                  </a:lnTo>
                  <a:lnTo>
                    <a:pt x="31750" y="8889"/>
                  </a:lnTo>
                  <a:lnTo>
                    <a:pt x="45720" y="10160"/>
                  </a:lnTo>
                  <a:lnTo>
                    <a:pt x="59689" y="11429"/>
                  </a:lnTo>
                  <a:lnTo>
                    <a:pt x="91439" y="11429"/>
                  </a:lnTo>
                  <a:lnTo>
                    <a:pt x="106679" y="12700"/>
                  </a:lnTo>
                  <a:lnTo>
                    <a:pt x="121920" y="13970"/>
                  </a:lnTo>
                  <a:lnTo>
                    <a:pt x="1905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3060700" y="2146300"/>
              <a:ext cx="25401" cy="203201"/>
            </a:xfrm>
            <a:custGeom>
              <a:avLst/>
              <a:gdLst/>
              <a:ahLst/>
              <a:cxnLst/>
              <a:rect l="0" t="0" r="0" b="0"/>
              <a:pathLst>
                <a:path w="25401" h="203201">
                  <a:moveTo>
                    <a:pt x="25400" y="0"/>
                  </a:moveTo>
                  <a:lnTo>
                    <a:pt x="25400" y="71120"/>
                  </a:lnTo>
                  <a:lnTo>
                    <a:pt x="24129" y="85089"/>
                  </a:lnTo>
                  <a:lnTo>
                    <a:pt x="21589" y="99060"/>
                  </a:lnTo>
                  <a:lnTo>
                    <a:pt x="19050" y="113029"/>
                  </a:lnTo>
                  <a:lnTo>
                    <a:pt x="15239" y="125729"/>
                  </a:lnTo>
                  <a:lnTo>
                    <a:pt x="11429" y="138429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251200" y="2133600"/>
              <a:ext cx="157480" cy="241301"/>
            </a:xfrm>
            <a:custGeom>
              <a:avLst/>
              <a:gdLst/>
              <a:ahLst/>
              <a:cxnLst/>
              <a:rect l="0" t="0" r="0" b="0"/>
              <a:pathLst>
                <a:path w="157480" h="241301">
                  <a:moveTo>
                    <a:pt x="0" y="0"/>
                  </a:moveTo>
                  <a:lnTo>
                    <a:pt x="20320" y="6350"/>
                  </a:lnTo>
                  <a:lnTo>
                    <a:pt x="31750" y="8889"/>
                  </a:lnTo>
                  <a:lnTo>
                    <a:pt x="45720" y="10160"/>
                  </a:lnTo>
                  <a:lnTo>
                    <a:pt x="59690" y="11429"/>
                  </a:lnTo>
                  <a:lnTo>
                    <a:pt x="91440" y="11429"/>
                  </a:lnTo>
                  <a:lnTo>
                    <a:pt x="106679" y="12700"/>
                  </a:lnTo>
                  <a:lnTo>
                    <a:pt x="121920" y="13970"/>
                  </a:lnTo>
                  <a:lnTo>
                    <a:pt x="137159" y="16510"/>
                  </a:lnTo>
                  <a:lnTo>
                    <a:pt x="149859" y="19050"/>
                  </a:lnTo>
                  <a:lnTo>
                    <a:pt x="156209" y="24129"/>
                  </a:lnTo>
                  <a:lnTo>
                    <a:pt x="157479" y="30479"/>
                  </a:lnTo>
                  <a:lnTo>
                    <a:pt x="156209" y="36829"/>
                  </a:lnTo>
                  <a:lnTo>
                    <a:pt x="152400" y="45720"/>
                  </a:lnTo>
                  <a:lnTo>
                    <a:pt x="146050" y="55879"/>
                  </a:lnTo>
                  <a:lnTo>
                    <a:pt x="139700" y="67310"/>
                  </a:lnTo>
                  <a:lnTo>
                    <a:pt x="134620" y="78739"/>
                  </a:lnTo>
                  <a:lnTo>
                    <a:pt x="129540" y="90170"/>
                  </a:lnTo>
                  <a:lnTo>
                    <a:pt x="124459" y="102870"/>
                  </a:lnTo>
                  <a:lnTo>
                    <a:pt x="118109" y="115570"/>
                  </a:lnTo>
                  <a:lnTo>
                    <a:pt x="111759" y="127000"/>
                  </a:lnTo>
                  <a:lnTo>
                    <a:pt x="104140" y="139700"/>
                  </a:lnTo>
                  <a:lnTo>
                    <a:pt x="99059" y="153670"/>
                  </a:lnTo>
                  <a:lnTo>
                    <a:pt x="95250" y="168910"/>
                  </a:lnTo>
                  <a:lnTo>
                    <a:pt x="889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Freeform 118"/>
          <p:cNvSpPr/>
          <p:nvPr/>
        </p:nvSpPr>
        <p:spPr>
          <a:xfrm>
            <a:off x="2287270" y="3589020"/>
            <a:ext cx="57151" cy="43181"/>
          </a:xfrm>
          <a:custGeom>
            <a:avLst/>
            <a:gdLst/>
            <a:ahLst/>
            <a:cxnLst/>
            <a:rect l="0" t="0" r="0" b="0"/>
            <a:pathLst>
              <a:path w="57151" h="43181">
                <a:moveTo>
                  <a:pt x="49530" y="5080"/>
                </a:moveTo>
                <a:lnTo>
                  <a:pt x="35559" y="19050"/>
                </a:lnTo>
                <a:lnTo>
                  <a:pt x="36830" y="24130"/>
                </a:lnTo>
                <a:lnTo>
                  <a:pt x="40640" y="29209"/>
                </a:lnTo>
                <a:lnTo>
                  <a:pt x="48259" y="34289"/>
                </a:lnTo>
                <a:lnTo>
                  <a:pt x="50800" y="33020"/>
                </a:lnTo>
                <a:lnTo>
                  <a:pt x="52069" y="27939"/>
                </a:lnTo>
                <a:lnTo>
                  <a:pt x="50800" y="20320"/>
                </a:lnTo>
                <a:lnTo>
                  <a:pt x="46990" y="13970"/>
                </a:lnTo>
                <a:lnTo>
                  <a:pt x="39369" y="7620"/>
                </a:lnTo>
                <a:lnTo>
                  <a:pt x="29209" y="2539"/>
                </a:lnTo>
                <a:lnTo>
                  <a:pt x="20319" y="2539"/>
                </a:lnTo>
                <a:lnTo>
                  <a:pt x="12700" y="5080"/>
                </a:lnTo>
                <a:lnTo>
                  <a:pt x="3809" y="8889"/>
                </a:lnTo>
                <a:lnTo>
                  <a:pt x="0" y="15239"/>
                </a:lnTo>
                <a:lnTo>
                  <a:pt x="1269" y="21589"/>
                </a:lnTo>
                <a:lnTo>
                  <a:pt x="5080" y="29209"/>
                </a:lnTo>
                <a:lnTo>
                  <a:pt x="11430" y="30480"/>
                </a:lnTo>
                <a:lnTo>
                  <a:pt x="20319" y="29209"/>
                </a:lnTo>
                <a:lnTo>
                  <a:pt x="29209" y="25400"/>
                </a:lnTo>
                <a:lnTo>
                  <a:pt x="30480" y="24130"/>
                </a:lnTo>
                <a:lnTo>
                  <a:pt x="25400" y="25400"/>
                </a:lnTo>
                <a:lnTo>
                  <a:pt x="16509" y="26670"/>
                </a:lnTo>
                <a:lnTo>
                  <a:pt x="15240" y="29209"/>
                </a:lnTo>
                <a:lnTo>
                  <a:pt x="17780" y="33020"/>
                </a:lnTo>
                <a:lnTo>
                  <a:pt x="24130" y="35559"/>
                </a:lnTo>
                <a:lnTo>
                  <a:pt x="31750" y="35559"/>
                </a:lnTo>
                <a:lnTo>
                  <a:pt x="39369" y="33020"/>
                </a:lnTo>
                <a:lnTo>
                  <a:pt x="46990" y="27939"/>
                </a:lnTo>
                <a:lnTo>
                  <a:pt x="49530" y="21589"/>
                </a:lnTo>
                <a:lnTo>
                  <a:pt x="48259" y="15239"/>
                </a:lnTo>
                <a:lnTo>
                  <a:pt x="44450" y="7620"/>
                </a:lnTo>
                <a:lnTo>
                  <a:pt x="39369" y="5080"/>
                </a:lnTo>
                <a:lnTo>
                  <a:pt x="33019" y="6350"/>
                </a:lnTo>
                <a:lnTo>
                  <a:pt x="25400" y="10159"/>
                </a:lnTo>
                <a:lnTo>
                  <a:pt x="21590" y="16509"/>
                </a:lnTo>
                <a:lnTo>
                  <a:pt x="21590" y="25400"/>
                </a:lnTo>
                <a:lnTo>
                  <a:pt x="22859" y="35559"/>
                </a:lnTo>
                <a:lnTo>
                  <a:pt x="26669" y="40639"/>
                </a:lnTo>
                <a:lnTo>
                  <a:pt x="34290" y="43180"/>
                </a:lnTo>
                <a:lnTo>
                  <a:pt x="44450" y="43180"/>
                </a:lnTo>
                <a:lnTo>
                  <a:pt x="49530" y="38100"/>
                </a:lnTo>
                <a:lnTo>
                  <a:pt x="54609" y="27939"/>
                </a:lnTo>
                <a:lnTo>
                  <a:pt x="57150" y="16509"/>
                </a:lnTo>
                <a:lnTo>
                  <a:pt x="53340" y="8889"/>
                </a:lnTo>
                <a:lnTo>
                  <a:pt x="44450" y="2539"/>
                </a:lnTo>
                <a:lnTo>
                  <a:pt x="33019" y="0"/>
                </a:lnTo>
                <a:lnTo>
                  <a:pt x="25400" y="1270"/>
                </a:lnTo>
                <a:lnTo>
                  <a:pt x="17780" y="6350"/>
                </a:lnTo>
                <a:lnTo>
                  <a:pt x="11430" y="304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Group 121"/>
          <p:cNvGrpSpPr/>
          <p:nvPr/>
        </p:nvGrpSpPr>
        <p:grpSpPr>
          <a:xfrm>
            <a:off x="2463800" y="3757929"/>
            <a:ext cx="204471" cy="204472"/>
            <a:chOff x="2463800" y="3757929"/>
            <a:chExt cx="204471" cy="204472"/>
          </a:xfrm>
        </p:grpSpPr>
        <p:sp>
          <p:nvSpPr>
            <p:cNvPr id="120" name="Freeform 119"/>
            <p:cNvSpPr/>
            <p:nvPr/>
          </p:nvSpPr>
          <p:spPr>
            <a:xfrm>
              <a:off x="2463800" y="3757929"/>
              <a:ext cx="45721" cy="16512"/>
            </a:xfrm>
            <a:custGeom>
              <a:avLst/>
              <a:gdLst/>
              <a:ahLst/>
              <a:cxnLst/>
              <a:rect l="0" t="0" r="0" b="0"/>
              <a:pathLst>
                <a:path w="45721" h="16512">
                  <a:moveTo>
                    <a:pt x="38100" y="13971"/>
                  </a:moveTo>
                  <a:lnTo>
                    <a:pt x="24129" y="0"/>
                  </a:lnTo>
                  <a:lnTo>
                    <a:pt x="21589" y="1271"/>
                  </a:lnTo>
                  <a:lnTo>
                    <a:pt x="21589" y="5080"/>
                  </a:lnTo>
                  <a:lnTo>
                    <a:pt x="22860" y="12700"/>
                  </a:lnTo>
                  <a:lnTo>
                    <a:pt x="27939" y="15241"/>
                  </a:lnTo>
                  <a:lnTo>
                    <a:pt x="35560" y="16511"/>
                  </a:lnTo>
                  <a:lnTo>
                    <a:pt x="44450" y="15241"/>
                  </a:lnTo>
                  <a:lnTo>
                    <a:pt x="45720" y="15241"/>
                  </a:lnTo>
                  <a:lnTo>
                    <a:pt x="40639" y="15241"/>
                  </a:lnTo>
                  <a:lnTo>
                    <a:pt x="0" y="139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628900" y="3940809"/>
              <a:ext cx="39371" cy="21592"/>
            </a:xfrm>
            <a:custGeom>
              <a:avLst/>
              <a:gdLst/>
              <a:ahLst/>
              <a:cxnLst/>
              <a:rect l="0" t="0" r="0" b="0"/>
              <a:pathLst>
                <a:path w="39371" h="21592">
                  <a:moveTo>
                    <a:pt x="25400" y="21591"/>
                  </a:moveTo>
                  <a:lnTo>
                    <a:pt x="39370" y="7620"/>
                  </a:lnTo>
                  <a:lnTo>
                    <a:pt x="36829" y="3811"/>
                  </a:lnTo>
                  <a:lnTo>
                    <a:pt x="30479" y="1270"/>
                  </a:lnTo>
                  <a:lnTo>
                    <a:pt x="20320" y="0"/>
                  </a:lnTo>
                  <a:lnTo>
                    <a:pt x="16510" y="1270"/>
                  </a:lnTo>
                  <a:lnTo>
                    <a:pt x="16510" y="5081"/>
                  </a:lnTo>
                  <a:lnTo>
                    <a:pt x="19050" y="10161"/>
                  </a:lnTo>
                  <a:lnTo>
                    <a:pt x="19050" y="11431"/>
                  </a:lnTo>
                  <a:lnTo>
                    <a:pt x="15239" y="8891"/>
                  </a:lnTo>
                  <a:lnTo>
                    <a:pt x="0" y="88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335279" y="2184400"/>
            <a:ext cx="998222" cy="660401"/>
            <a:chOff x="335279" y="2184400"/>
            <a:chExt cx="998222" cy="660401"/>
          </a:xfrm>
        </p:grpSpPr>
        <p:sp>
          <p:nvSpPr>
            <p:cNvPr id="123" name="Freeform 122"/>
            <p:cNvSpPr/>
            <p:nvPr/>
          </p:nvSpPr>
          <p:spPr>
            <a:xfrm>
              <a:off x="335279" y="2575560"/>
              <a:ext cx="321312" cy="241301"/>
            </a:xfrm>
            <a:custGeom>
              <a:avLst/>
              <a:gdLst/>
              <a:ahLst/>
              <a:cxnLst/>
              <a:rect l="0" t="0" r="0" b="0"/>
              <a:pathLst>
                <a:path w="321312" h="241301">
                  <a:moveTo>
                    <a:pt x="7621" y="15240"/>
                  </a:moveTo>
                  <a:lnTo>
                    <a:pt x="1271" y="35560"/>
                  </a:lnTo>
                  <a:lnTo>
                    <a:pt x="0" y="45719"/>
                  </a:lnTo>
                  <a:lnTo>
                    <a:pt x="1271" y="57150"/>
                  </a:lnTo>
                  <a:lnTo>
                    <a:pt x="3811" y="68579"/>
                  </a:lnTo>
                  <a:lnTo>
                    <a:pt x="6350" y="80010"/>
                  </a:lnTo>
                  <a:lnTo>
                    <a:pt x="8891" y="92710"/>
                  </a:lnTo>
                  <a:lnTo>
                    <a:pt x="12700" y="105410"/>
                  </a:lnTo>
                  <a:lnTo>
                    <a:pt x="15241" y="118110"/>
                  </a:lnTo>
                  <a:lnTo>
                    <a:pt x="16511" y="133350"/>
                  </a:lnTo>
                  <a:lnTo>
                    <a:pt x="17780" y="148590"/>
                  </a:lnTo>
                  <a:lnTo>
                    <a:pt x="20321" y="163829"/>
                  </a:lnTo>
                  <a:lnTo>
                    <a:pt x="22861" y="177800"/>
                  </a:lnTo>
                  <a:lnTo>
                    <a:pt x="26671" y="191769"/>
                  </a:lnTo>
                  <a:lnTo>
                    <a:pt x="29211" y="205740"/>
                  </a:lnTo>
                  <a:lnTo>
                    <a:pt x="30480" y="220979"/>
                  </a:lnTo>
                  <a:lnTo>
                    <a:pt x="30480" y="237490"/>
                  </a:lnTo>
                  <a:lnTo>
                    <a:pt x="31750" y="241300"/>
                  </a:lnTo>
                  <a:lnTo>
                    <a:pt x="31750" y="236219"/>
                  </a:lnTo>
                  <a:lnTo>
                    <a:pt x="33021" y="226060"/>
                  </a:lnTo>
                  <a:lnTo>
                    <a:pt x="34291" y="212090"/>
                  </a:lnTo>
                  <a:lnTo>
                    <a:pt x="36830" y="195579"/>
                  </a:lnTo>
                  <a:lnTo>
                    <a:pt x="39371" y="177800"/>
                  </a:lnTo>
                  <a:lnTo>
                    <a:pt x="41911" y="158750"/>
                  </a:lnTo>
                  <a:lnTo>
                    <a:pt x="43180" y="139700"/>
                  </a:lnTo>
                  <a:lnTo>
                    <a:pt x="44450" y="100329"/>
                  </a:lnTo>
                  <a:lnTo>
                    <a:pt x="45721" y="63500"/>
                  </a:lnTo>
                  <a:lnTo>
                    <a:pt x="46991" y="46990"/>
                  </a:lnTo>
                  <a:lnTo>
                    <a:pt x="49530" y="33019"/>
                  </a:lnTo>
                  <a:lnTo>
                    <a:pt x="52071" y="17779"/>
                  </a:lnTo>
                  <a:lnTo>
                    <a:pt x="59691" y="10160"/>
                  </a:lnTo>
                  <a:lnTo>
                    <a:pt x="71121" y="6350"/>
                  </a:lnTo>
                  <a:lnTo>
                    <a:pt x="83821" y="5079"/>
                  </a:lnTo>
                  <a:lnTo>
                    <a:pt x="95251" y="7619"/>
                  </a:lnTo>
                  <a:lnTo>
                    <a:pt x="105411" y="11429"/>
                  </a:lnTo>
                  <a:lnTo>
                    <a:pt x="115571" y="16510"/>
                  </a:lnTo>
                  <a:lnTo>
                    <a:pt x="123190" y="24129"/>
                  </a:lnTo>
                  <a:lnTo>
                    <a:pt x="129540" y="34290"/>
                  </a:lnTo>
                  <a:lnTo>
                    <a:pt x="135890" y="44450"/>
                  </a:lnTo>
                  <a:lnTo>
                    <a:pt x="139701" y="57150"/>
                  </a:lnTo>
                  <a:lnTo>
                    <a:pt x="142240" y="71119"/>
                  </a:lnTo>
                  <a:lnTo>
                    <a:pt x="143511" y="86360"/>
                  </a:lnTo>
                  <a:lnTo>
                    <a:pt x="146051" y="101600"/>
                  </a:lnTo>
                  <a:lnTo>
                    <a:pt x="149861" y="114300"/>
                  </a:lnTo>
                  <a:lnTo>
                    <a:pt x="152401" y="128269"/>
                  </a:lnTo>
                  <a:lnTo>
                    <a:pt x="153671" y="142240"/>
                  </a:lnTo>
                  <a:lnTo>
                    <a:pt x="153671" y="157479"/>
                  </a:lnTo>
                  <a:lnTo>
                    <a:pt x="151130" y="173990"/>
                  </a:lnTo>
                  <a:lnTo>
                    <a:pt x="148590" y="189229"/>
                  </a:lnTo>
                  <a:lnTo>
                    <a:pt x="144780" y="203200"/>
                  </a:lnTo>
                  <a:lnTo>
                    <a:pt x="142240" y="217169"/>
                  </a:lnTo>
                  <a:lnTo>
                    <a:pt x="140971" y="220979"/>
                  </a:lnTo>
                  <a:lnTo>
                    <a:pt x="140971" y="220979"/>
                  </a:lnTo>
                  <a:lnTo>
                    <a:pt x="143511" y="215900"/>
                  </a:lnTo>
                  <a:lnTo>
                    <a:pt x="146051" y="205740"/>
                  </a:lnTo>
                  <a:lnTo>
                    <a:pt x="152401" y="175260"/>
                  </a:lnTo>
                  <a:lnTo>
                    <a:pt x="156211" y="160019"/>
                  </a:lnTo>
                  <a:lnTo>
                    <a:pt x="160021" y="146050"/>
                  </a:lnTo>
                  <a:lnTo>
                    <a:pt x="168911" y="118110"/>
                  </a:lnTo>
                  <a:lnTo>
                    <a:pt x="189230" y="53340"/>
                  </a:lnTo>
                  <a:lnTo>
                    <a:pt x="195580" y="41910"/>
                  </a:lnTo>
                  <a:lnTo>
                    <a:pt x="201930" y="31750"/>
                  </a:lnTo>
                  <a:lnTo>
                    <a:pt x="209551" y="21590"/>
                  </a:lnTo>
                  <a:lnTo>
                    <a:pt x="218440" y="13969"/>
                  </a:lnTo>
                  <a:lnTo>
                    <a:pt x="228601" y="7619"/>
                  </a:lnTo>
                  <a:lnTo>
                    <a:pt x="240030" y="1269"/>
                  </a:lnTo>
                  <a:lnTo>
                    <a:pt x="250190" y="0"/>
                  </a:lnTo>
                  <a:lnTo>
                    <a:pt x="259080" y="2540"/>
                  </a:lnTo>
                  <a:lnTo>
                    <a:pt x="267971" y="6350"/>
                  </a:lnTo>
                  <a:lnTo>
                    <a:pt x="278130" y="15240"/>
                  </a:lnTo>
                  <a:lnTo>
                    <a:pt x="285751" y="26669"/>
                  </a:lnTo>
                  <a:lnTo>
                    <a:pt x="294640" y="39369"/>
                  </a:lnTo>
                  <a:lnTo>
                    <a:pt x="302261" y="53340"/>
                  </a:lnTo>
                  <a:lnTo>
                    <a:pt x="308611" y="66040"/>
                  </a:lnTo>
                  <a:lnTo>
                    <a:pt x="313690" y="78740"/>
                  </a:lnTo>
                  <a:lnTo>
                    <a:pt x="317501" y="93979"/>
                  </a:lnTo>
                  <a:lnTo>
                    <a:pt x="320040" y="111760"/>
                  </a:lnTo>
                  <a:lnTo>
                    <a:pt x="321311" y="130810"/>
                  </a:lnTo>
                  <a:lnTo>
                    <a:pt x="321311" y="147319"/>
                  </a:lnTo>
                  <a:lnTo>
                    <a:pt x="320040" y="162560"/>
                  </a:lnTo>
                  <a:lnTo>
                    <a:pt x="312421" y="2184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787400" y="2654300"/>
              <a:ext cx="76201" cy="1"/>
            </a:xfrm>
            <a:custGeom>
              <a:avLst/>
              <a:gdLst/>
              <a:ahLst/>
              <a:cxnLst/>
              <a:rect l="0" t="0" r="0" b="0"/>
              <a:pathLst>
                <a:path w="76201" h="1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787400" y="273050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28700" y="2654300"/>
              <a:ext cx="139701" cy="1"/>
            </a:xfrm>
            <a:custGeom>
              <a:avLst/>
              <a:gdLst/>
              <a:ahLst/>
              <a:cxnLst/>
              <a:rect l="0" t="0" r="0" b="0"/>
              <a:pathLst>
                <a:path w="139701" h="1">
                  <a:moveTo>
                    <a:pt x="0" y="0"/>
                  </a:move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1308100" y="2514600"/>
              <a:ext cx="25401" cy="330201"/>
            </a:xfrm>
            <a:custGeom>
              <a:avLst/>
              <a:gdLst/>
              <a:ahLst/>
              <a:cxnLst/>
              <a:rect l="0" t="0" r="0" b="0"/>
              <a:pathLst>
                <a:path w="25401" h="330201">
                  <a:moveTo>
                    <a:pt x="0" y="0"/>
                  </a:moveTo>
                  <a:lnTo>
                    <a:pt x="6350" y="20320"/>
                  </a:lnTo>
                  <a:lnTo>
                    <a:pt x="8889" y="31750"/>
                  </a:lnTo>
                  <a:lnTo>
                    <a:pt x="10160" y="45720"/>
                  </a:lnTo>
                  <a:lnTo>
                    <a:pt x="11430" y="59689"/>
                  </a:lnTo>
                  <a:lnTo>
                    <a:pt x="11430" y="95250"/>
                  </a:lnTo>
                  <a:lnTo>
                    <a:pt x="12700" y="114300"/>
                  </a:lnTo>
                  <a:lnTo>
                    <a:pt x="11430" y="130810"/>
                  </a:lnTo>
                  <a:lnTo>
                    <a:pt x="8889" y="146050"/>
                  </a:lnTo>
                  <a:lnTo>
                    <a:pt x="6350" y="161289"/>
                  </a:lnTo>
                  <a:lnTo>
                    <a:pt x="3810" y="176529"/>
                  </a:lnTo>
                  <a:lnTo>
                    <a:pt x="2539" y="193039"/>
                  </a:lnTo>
                  <a:lnTo>
                    <a:pt x="1269" y="208279"/>
                  </a:lnTo>
                  <a:lnTo>
                    <a:pt x="2539" y="223520"/>
                  </a:lnTo>
                  <a:lnTo>
                    <a:pt x="5080" y="238760"/>
                  </a:lnTo>
                  <a:lnTo>
                    <a:pt x="7619" y="251460"/>
                  </a:lnTo>
                  <a:lnTo>
                    <a:pt x="13969" y="281939"/>
                  </a:lnTo>
                  <a:lnTo>
                    <a:pt x="25400" y="33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457200" y="2184400"/>
              <a:ext cx="76201" cy="330201"/>
            </a:xfrm>
            <a:custGeom>
              <a:avLst/>
              <a:gdLst/>
              <a:ahLst/>
              <a:cxnLst/>
              <a:rect l="0" t="0" r="0" b="0"/>
              <a:pathLst>
                <a:path w="76201" h="330201">
                  <a:moveTo>
                    <a:pt x="0" y="0"/>
                  </a:moveTo>
                  <a:lnTo>
                    <a:pt x="6350" y="34289"/>
                  </a:lnTo>
                  <a:lnTo>
                    <a:pt x="13969" y="64770"/>
                  </a:lnTo>
                  <a:lnTo>
                    <a:pt x="17780" y="81279"/>
                  </a:lnTo>
                  <a:lnTo>
                    <a:pt x="20319" y="97789"/>
                  </a:lnTo>
                  <a:lnTo>
                    <a:pt x="21590" y="114300"/>
                  </a:lnTo>
                  <a:lnTo>
                    <a:pt x="22859" y="132079"/>
                  </a:lnTo>
                  <a:lnTo>
                    <a:pt x="25400" y="147320"/>
                  </a:lnTo>
                  <a:lnTo>
                    <a:pt x="27940" y="161289"/>
                  </a:lnTo>
                  <a:lnTo>
                    <a:pt x="50800" y="255270"/>
                  </a:lnTo>
                  <a:lnTo>
                    <a:pt x="76200" y="33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82600" y="2352039"/>
              <a:ext cx="144781" cy="124462"/>
            </a:xfrm>
            <a:custGeom>
              <a:avLst/>
              <a:gdLst/>
              <a:ahLst/>
              <a:cxnLst/>
              <a:rect l="0" t="0" r="0" b="0"/>
              <a:pathLst>
                <a:path w="144781" h="124462">
                  <a:moveTo>
                    <a:pt x="0" y="35561"/>
                  </a:moveTo>
                  <a:lnTo>
                    <a:pt x="13969" y="21590"/>
                  </a:lnTo>
                  <a:lnTo>
                    <a:pt x="21590" y="16511"/>
                  </a:lnTo>
                  <a:lnTo>
                    <a:pt x="31750" y="11431"/>
                  </a:lnTo>
                  <a:lnTo>
                    <a:pt x="41909" y="6350"/>
                  </a:lnTo>
                  <a:lnTo>
                    <a:pt x="54609" y="3811"/>
                  </a:lnTo>
                  <a:lnTo>
                    <a:pt x="68580" y="1271"/>
                  </a:lnTo>
                  <a:lnTo>
                    <a:pt x="83819" y="0"/>
                  </a:lnTo>
                  <a:lnTo>
                    <a:pt x="97790" y="1271"/>
                  </a:lnTo>
                  <a:lnTo>
                    <a:pt x="111759" y="2540"/>
                  </a:lnTo>
                  <a:lnTo>
                    <a:pt x="125730" y="5081"/>
                  </a:lnTo>
                  <a:lnTo>
                    <a:pt x="134619" y="12700"/>
                  </a:lnTo>
                  <a:lnTo>
                    <a:pt x="140969" y="22861"/>
                  </a:lnTo>
                  <a:lnTo>
                    <a:pt x="144780" y="35561"/>
                  </a:lnTo>
                  <a:lnTo>
                    <a:pt x="144780" y="48261"/>
                  </a:lnTo>
                  <a:lnTo>
                    <a:pt x="140969" y="60961"/>
                  </a:lnTo>
                  <a:lnTo>
                    <a:pt x="137159" y="73661"/>
                  </a:lnTo>
                  <a:lnTo>
                    <a:pt x="129540" y="83821"/>
                  </a:lnTo>
                  <a:lnTo>
                    <a:pt x="119380" y="91440"/>
                  </a:lnTo>
                  <a:lnTo>
                    <a:pt x="109219" y="97790"/>
                  </a:lnTo>
                  <a:lnTo>
                    <a:pt x="99059" y="104140"/>
                  </a:lnTo>
                  <a:lnTo>
                    <a:pt x="86359" y="109221"/>
                  </a:lnTo>
                  <a:lnTo>
                    <a:pt x="25400" y="1244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749300" y="2311400"/>
              <a:ext cx="88901" cy="12701"/>
            </a:xfrm>
            <a:custGeom>
              <a:avLst/>
              <a:gdLst/>
              <a:ahLst/>
              <a:cxnLst/>
              <a:rect l="0" t="0" r="0" b="0"/>
              <a:pathLst>
                <a:path w="88901" h="12701">
                  <a:moveTo>
                    <a:pt x="0" y="12700"/>
                  </a:moveTo>
                  <a:lnTo>
                    <a:pt x="20319" y="6350"/>
                  </a:lnTo>
                  <a:lnTo>
                    <a:pt x="31750" y="3810"/>
                  </a:lnTo>
                  <a:lnTo>
                    <a:pt x="45719" y="2539"/>
                  </a:ln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787400" y="2400300"/>
              <a:ext cx="76201" cy="1"/>
            </a:xfrm>
            <a:custGeom>
              <a:avLst/>
              <a:gdLst/>
              <a:ahLst/>
              <a:cxnLst/>
              <a:rect l="0" t="0" r="0" b="0"/>
              <a:pathLst>
                <a:path w="76201" h="1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952500" y="2214879"/>
              <a:ext cx="184151" cy="236222"/>
            </a:xfrm>
            <a:custGeom>
              <a:avLst/>
              <a:gdLst/>
              <a:ahLst/>
              <a:cxnLst/>
              <a:rect l="0" t="0" r="0" b="0"/>
              <a:pathLst>
                <a:path w="184151" h="236222">
                  <a:moveTo>
                    <a:pt x="0" y="7621"/>
                  </a:moveTo>
                  <a:lnTo>
                    <a:pt x="77469" y="7621"/>
                  </a:lnTo>
                  <a:lnTo>
                    <a:pt x="93980" y="6350"/>
                  </a:lnTo>
                  <a:lnTo>
                    <a:pt x="109219" y="3810"/>
                  </a:lnTo>
                  <a:lnTo>
                    <a:pt x="123189" y="1271"/>
                  </a:lnTo>
                  <a:lnTo>
                    <a:pt x="137160" y="0"/>
                  </a:lnTo>
                  <a:lnTo>
                    <a:pt x="151130" y="1271"/>
                  </a:lnTo>
                  <a:lnTo>
                    <a:pt x="163830" y="3810"/>
                  </a:lnTo>
                  <a:lnTo>
                    <a:pt x="172719" y="10160"/>
                  </a:lnTo>
                  <a:lnTo>
                    <a:pt x="179069" y="20321"/>
                  </a:lnTo>
                  <a:lnTo>
                    <a:pt x="182880" y="33021"/>
                  </a:lnTo>
                  <a:lnTo>
                    <a:pt x="184150" y="45721"/>
                  </a:lnTo>
                  <a:lnTo>
                    <a:pt x="182880" y="58421"/>
                  </a:lnTo>
                  <a:lnTo>
                    <a:pt x="181610" y="71121"/>
                  </a:lnTo>
                  <a:lnTo>
                    <a:pt x="179069" y="83821"/>
                  </a:lnTo>
                  <a:lnTo>
                    <a:pt x="175260" y="96521"/>
                  </a:lnTo>
                  <a:lnTo>
                    <a:pt x="172719" y="109221"/>
                  </a:lnTo>
                  <a:lnTo>
                    <a:pt x="170180" y="123191"/>
                  </a:lnTo>
                  <a:lnTo>
                    <a:pt x="167639" y="138431"/>
                  </a:lnTo>
                  <a:lnTo>
                    <a:pt x="167639" y="153671"/>
                  </a:lnTo>
                  <a:lnTo>
                    <a:pt x="165100" y="168910"/>
                  </a:lnTo>
                  <a:lnTo>
                    <a:pt x="162560" y="182881"/>
                  </a:lnTo>
                  <a:lnTo>
                    <a:pt x="165100" y="2362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" name="Freeform 133"/>
          <p:cNvSpPr/>
          <p:nvPr/>
        </p:nvSpPr>
        <p:spPr>
          <a:xfrm>
            <a:off x="2832100" y="4137659"/>
            <a:ext cx="50801" cy="15242"/>
          </a:xfrm>
          <a:custGeom>
            <a:avLst/>
            <a:gdLst/>
            <a:ahLst/>
            <a:cxnLst/>
            <a:rect l="0" t="0" r="0" b="0"/>
            <a:pathLst>
              <a:path w="50801" h="15242">
                <a:moveTo>
                  <a:pt x="50800" y="15241"/>
                </a:moveTo>
                <a:lnTo>
                  <a:pt x="36829" y="1270"/>
                </a:lnTo>
                <a:lnTo>
                  <a:pt x="30479" y="0"/>
                </a:lnTo>
                <a:lnTo>
                  <a:pt x="22860" y="2541"/>
                </a:lnTo>
                <a:lnTo>
                  <a:pt x="0" y="1524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1917700" y="3048000"/>
            <a:ext cx="2159001" cy="2209801"/>
          </a:xfrm>
          <a:custGeom>
            <a:avLst/>
            <a:gdLst/>
            <a:ahLst/>
            <a:cxnLst/>
            <a:rect l="0" t="0" r="0" b="0"/>
            <a:pathLst>
              <a:path w="2159001" h="2209801">
                <a:moveTo>
                  <a:pt x="0" y="0"/>
                </a:moveTo>
                <a:lnTo>
                  <a:pt x="27939" y="31750"/>
                </a:lnTo>
                <a:lnTo>
                  <a:pt x="76200" y="97789"/>
                </a:lnTo>
                <a:lnTo>
                  <a:pt x="135889" y="167639"/>
                </a:lnTo>
                <a:lnTo>
                  <a:pt x="194310" y="233679"/>
                </a:lnTo>
                <a:lnTo>
                  <a:pt x="237489" y="293370"/>
                </a:lnTo>
                <a:lnTo>
                  <a:pt x="313689" y="406400"/>
                </a:lnTo>
                <a:lnTo>
                  <a:pt x="345439" y="466090"/>
                </a:lnTo>
                <a:lnTo>
                  <a:pt x="393700" y="524509"/>
                </a:lnTo>
                <a:lnTo>
                  <a:pt x="453389" y="591820"/>
                </a:lnTo>
                <a:lnTo>
                  <a:pt x="514350" y="643890"/>
                </a:lnTo>
                <a:lnTo>
                  <a:pt x="562610" y="695959"/>
                </a:lnTo>
                <a:lnTo>
                  <a:pt x="584200" y="716279"/>
                </a:lnTo>
                <a:lnTo>
                  <a:pt x="638810" y="777240"/>
                </a:lnTo>
                <a:lnTo>
                  <a:pt x="681989" y="821690"/>
                </a:lnTo>
                <a:lnTo>
                  <a:pt x="694689" y="845820"/>
                </a:lnTo>
                <a:lnTo>
                  <a:pt x="713739" y="887729"/>
                </a:lnTo>
                <a:lnTo>
                  <a:pt x="721360" y="900429"/>
                </a:lnTo>
                <a:lnTo>
                  <a:pt x="741679" y="923290"/>
                </a:lnTo>
                <a:lnTo>
                  <a:pt x="792479" y="967740"/>
                </a:lnTo>
                <a:lnTo>
                  <a:pt x="825500" y="986790"/>
                </a:lnTo>
                <a:lnTo>
                  <a:pt x="889000" y="1054100"/>
                </a:lnTo>
                <a:lnTo>
                  <a:pt x="948689" y="1120140"/>
                </a:lnTo>
                <a:lnTo>
                  <a:pt x="1007110" y="1184909"/>
                </a:lnTo>
                <a:lnTo>
                  <a:pt x="1045210" y="1219200"/>
                </a:lnTo>
                <a:lnTo>
                  <a:pt x="1103629" y="1270000"/>
                </a:lnTo>
                <a:lnTo>
                  <a:pt x="1164589" y="1329690"/>
                </a:lnTo>
                <a:lnTo>
                  <a:pt x="1225550" y="1380490"/>
                </a:lnTo>
                <a:lnTo>
                  <a:pt x="1299210" y="1438909"/>
                </a:lnTo>
                <a:lnTo>
                  <a:pt x="1361440" y="1489709"/>
                </a:lnTo>
                <a:lnTo>
                  <a:pt x="1422400" y="1549400"/>
                </a:lnTo>
                <a:lnTo>
                  <a:pt x="1447800" y="1578609"/>
                </a:lnTo>
                <a:lnTo>
                  <a:pt x="1465579" y="1600200"/>
                </a:lnTo>
                <a:lnTo>
                  <a:pt x="1526540" y="1654809"/>
                </a:lnTo>
                <a:lnTo>
                  <a:pt x="1587500" y="1714500"/>
                </a:lnTo>
                <a:lnTo>
                  <a:pt x="1616709" y="1739900"/>
                </a:lnTo>
                <a:lnTo>
                  <a:pt x="1675129" y="1790700"/>
                </a:lnTo>
                <a:lnTo>
                  <a:pt x="1742440" y="1850390"/>
                </a:lnTo>
                <a:lnTo>
                  <a:pt x="1808479" y="1908809"/>
                </a:lnTo>
                <a:lnTo>
                  <a:pt x="1868170" y="1951990"/>
                </a:lnTo>
                <a:lnTo>
                  <a:pt x="1926590" y="1993900"/>
                </a:lnTo>
                <a:lnTo>
                  <a:pt x="1998979" y="2061209"/>
                </a:lnTo>
                <a:lnTo>
                  <a:pt x="2062479" y="2110740"/>
                </a:lnTo>
                <a:lnTo>
                  <a:pt x="2095500" y="2131059"/>
                </a:lnTo>
                <a:lnTo>
                  <a:pt x="2132329" y="2170429"/>
                </a:lnTo>
                <a:lnTo>
                  <a:pt x="2159000" y="2209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Group 146"/>
          <p:cNvGrpSpPr/>
          <p:nvPr/>
        </p:nvGrpSpPr>
        <p:grpSpPr>
          <a:xfrm>
            <a:off x="680719" y="6705600"/>
            <a:ext cx="789942" cy="1117601"/>
            <a:chOff x="680719" y="6705600"/>
            <a:chExt cx="789942" cy="1117601"/>
          </a:xfrm>
        </p:grpSpPr>
        <p:sp>
          <p:nvSpPr>
            <p:cNvPr id="136" name="Freeform 135"/>
            <p:cNvSpPr/>
            <p:nvPr/>
          </p:nvSpPr>
          <p:spPr>
            <a:xfrm>
              <a:off x="680719" y="6705600"/>
              <a:ext cx="81282" cy="342901"/>
            </a:xfrm>
            <a:custGeom>
              <a:avLst/>
              <a:gdLst/>
              <a:ahLst/>
              <a:cxnLst/>
              <a:rect l="0" t="0" r="0" b="0"/>
              <a:pathLst>
                <a:path w="81282" h="342901">
                  <a:moveTo>
                    <a:pt x="81281" y="0"/>
                  </a:moveTo>
                  <a:lnTo>
                    <a:pt x="67311" y="20319"/>
                  </a:lnTo>
                  <a:lnTo>
                    <a:pt x="60961" y="29209"/>
                  </a:lnTo>
                  <a:lnTo>
                    <a:pt x="53340" y="38100"/>
                  </a:lnTo>
                  <a:lnTo>
                    <a:pt x="45721" y="45719"/>
                  </a:lnTo>
                  <a:lnTo>
                    <a:pt x="39371" y="57150"/>
                  </a:lnTo>
                  <a:lnTo>
                    <a:pt x="33021" y="71119"/>
                  </a:lnTo>
                  <a:lnTo>
                    <a:pt x="27940" y="85090"/>
                  </a:lnTo>
                  <a:lnTo>
                    <a:pt x="22861" y="100330"/>
                  </a:lnTo>
                  <a:lnTo>
                    <a:pt x="19050" y="116840"/>
                  </a:lnTo>
                  <a:lnTo>
                    <a:pt x="10161" y="148590"/>
                  </a:lnTo>
                  <a:lnTo>
                    <a:pt x="1271" y="182880"/>
                  </a:lnTo>
                  <a:lnTo>
                    <a:pt x="0" y="198119"/>
                  </a:lnTo>
                  <a:lnTo>
                    <a:pt x="0" y="212090"/>
                  </a:lnTo>
                  <a:lnTo>
                    <a:pt x="1271" y="226059"/>
                  </a:lnTo>
                  <a:lnTo>
                    <a:pt x="5081" y="240030"/>
                  </a:lnTo>
                  <a:lnTo>
                    <a:pt x="11431" y="252730"/>
                  </a:lnTo>
                  <a:lnTo>
                    <a:pt x="17781" y="265430"/>
                  </a:lnTo>
                  <a:lnTo>
                    <a:pt x="22861" y="279400"/>
                  </a:lnTo>
                  <a:lnTo>
                    <a:pt x="27940" y="292100"/>
                  </a:lnTo>
                  <a:lnTo>
                    <a:pt x="55881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808990" y="6819900"/>
              <a:ext cx="147321" cy="232410"/>
            </a:xfrm>
            <a:custGeom>
              <a:avLst/>
              <a:gdLst/>
              <a:ahLst/>
              <a:cxnLst/>
              <a:rect l="0" t="0" r="0" b="0"/>
              <a:pathLst>
                <a:path w="147321" h="232410">
                  <a:moveTo>
                    <a:pt x="54610" y="0"/>
                  </a:moveTo>
                  <a:lnTo>
                    <a:pt x="19049" y="53340"/>
                  </a:lnTo>
                  <a:lnTo>
                    <a:pt x="12699" y="66040"/>
                  </a:lnTo>
                  <a:lnTo>
                    <a:pt x="6349" y="81280"/>
                  </a:lnTo>
                  <a:lnTo>
                    <a:pt x="1269" y="96519"/>
                  </a:lnTo>
                  <a:lnTo>
                    <a:pt x="0" y="110490"/>
                  </a:lnTo>
                  <a:lnTo>
                    <a:pt x="0" y="124459"/>
                  </a:lnTo>
                  <a:lnTo>
                    <a:pt x="1269" y="138430"/>
                  </a:lnTo>
                  <a:lnTo>
                    <a:pt x="3810" y="151130"/>
                  </a:lnTo>
                  <a:lnTo>
                    <a:pt x="6349" y="163830"/>
                  </a:lnTo>
                  <a:lnTo>
                    <a:pt x="10160" y="177800"/>
                  </a:lnTo>
                  <a:lnTo>
                    <a:pt x="15240" y="189230"/>
                  </a:lnTo>
                  <a:lnTo>
                    <a:pt x="21590" y="199390"/>
                  </a:lnTo>
                  <a:lnTo>
                    <a:pt x="27940" y="209550"/>
                  </a:lnTo>
                  <a:lnTo>
                    <a:pt x="36829" y="217169"/>
                  </a:lnTo>
                  <a:lnTo>
                    <a:pt x="46990" y="223519"/>
                  </a:lnTo>
                  <a:lnTo>
                    <a:pt x="58420" y="229869"/>
                  </a:lnTo>
                  <a:lnTo>
                    <a:pt x="69849" y="232409"/>
                  </a:lnTo>
                  <a:lnTo>
                    <a:pt x="81279" y="232409"/>
                  </a:lnTo>
                  <a:lnTo>
                    <a:pt x="93979" y="231140"/>
                  </a:lnTo>
                  <a:lnTo>
                    <a:pt x="104140" y="227330"/>
                  </a:lnTo>
                  <a:lnTo>
                    <a:pt x="114299" y="222250"/>
                  </a:lnTo>
                  <a:lnTo>
                    <a:pt x="124460" y="215900"/>
                  </a:lnTo>
                  <a:lnTo>
                    <a:pt x="132079" y="207009"/>
                  </a:lnTo>
                  <a:lnTo>
                    <a:pt x="138429" y="198119"/>
                  </a:lnTo>
                  <a:lnTo>
                    <a:pt x="144779" y="186690"/>
                  </a:lnTo>
                  <a:lnTo>
                    <a:pt x="147320" y="175259"/>
                  </a:lnTo>
                  <a:lnTo>
                    <a:pt x="147320" y="163830"/>
                  </a:lnTo>
                  <a:lnTo>
                    <a:pt x="146049" y="151130"/>
                  </a:lnTo>
                  <a:lnTo>
                    <a:pt x="143510" y="138430"/>
                  </a:lnTo>
                  <a:lnTo>
                    <a:pt x="140970" y="127000"/>
                  </a:lnTo>
                  <a:lnTo>
                    <a:pt x="137160" y="114300"/>
                  </a:lnTo>
                  <a:lnTo>
                    <a:pt x="129540" y="88900"/>
                  </a:lnTo>
                  <a:lnTo>
                    <a:pt x="125729" y="76200"/>
                  </a:lnTo>
                  <a:lnTo>
                    <a:pt x="119379" y="66040"/>
                  </a:lnTo>
                  <a:lnTo>
                    <a:pt x="110490" y="58419"/>
                  </a:lnTo>
                  <a:lnTo>
                    <a:pt x="100329" y="52069"/>
                  </a:lnTo>
                  <a:lnTo>
                    <a:pt x="88899" y="45719"/>
                  </a:lnTo>
                  <a:lnTo>
                    <a:pt x="77470" y="40640"/>
                  </a:lnTo>
                  <a:lnTo>
                    <a:pt x="4191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1028700" y="7010400"/>
              <a:ext cx="60961" cy="228601"/>
            </a:xfrm>
            <a:custGeom>
              <a:avLst/>
              <a:gdLst/>
              <a:ahLst/>
              <a:cxnLst/>
              <a:rect l="0" t="0" r="0" b="0"/>
              <a:pathLst>
                <a:path w="60961" h="228601">
                  <a:moveTo>
                    <a:pt x="0" y="0"/>
                  </a:moveTo>
                  <a:lnTo>
                    <a:pt x="13969" y="13969"/>
                  </a:lnTo>
                  <a:lnTo>
                    <a:pt x="20319" y="21590"/>
                  </a:lnTo>
                  <a:lnTo>
                    <a:pt x="27939" y="31750"/>
                  </a:lnTo>
                  <a:lnTo>
                    <a:pt x="35560" y="41909"/>
                  </a:lnTo>
                  <a:lnTo>
                    <a:pt x="41910" y="54609"/>
                  </a:lnTo>
                  <a:lnTo>
                    <a:pt x="48260" y="68580"/>
                  </a:lnTo>
                  <a:lnTo>
                    <a:pt x="53339" y="83819"/>
                  </a:lnTo>
                  <a:lnTo>
                    <a:pt x="55880" y="100330"/>
                  </a:lnTo>
                  <a:lnTo>
                    <a:pt x="58419" y="115569"/>
                  </a:lnTo>
                  <a:lnTo>
                    <a:pt x="60960" y="132080"/>
                  </a:lnTo>
                  <a:lnTo>
                    <a:pt x="59689" y="148590"/>
                  </a:lnTo>
                  <a:lnTo>
                    <a:pt x="58419" y="165100"/>
                  </a:lnTo>
                  <a:lnTo>
                    <a:pt x="3810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1150619" y="6908800"/>
              <a:ext cx="127001" cy="218441"/>
            </a:xfrm>
            <a:custGeom>
              <a:avLst/>
              <a:gdLst/>
              <a:ahLst/>
              <a:cxnLst/>
              <a:rect l="0" t="0" r="0" b="0"/>
              <a:pathLst>
                <a:path w="127001" h="218441">
                  <a:moveTo>
                    <a:pt x="81281" y="0"/>
                  </a:moveTo>
                  <a:lnTo>
                    <a:pt x="60961" y="6350"/>
                  </a:lnTo>
                  <a:lnTo>
                    <a:pt x="52070" y="12700"/>
                  </a:lnTo>
                  <a:lnTo>
                    <a:pt x="43181" y="21590"/>
                  </a:lnTo>
                  <a:lnTo>
                    <a:pt x="35561" y="31750"/>
                  </a:lnTo>
                  <a:lnTo>
                    <a:pt x="27941" y="41909"/>
                  </a:lnTo>
                  <a:lnTo>
                    <a:pt x="21591" y="53340"/>
                  </a:lnTo>
                  <a:lnTo>
                    <a:pt x="16511" y="64769"/>
                  </a:lnTo>
                  <a:lnTo>
                    <a:pt x="11431" y="77469"/>
                  </a:lnTo>
                  <a:lnTo>
                    <a:pt x="6350" y="90169"/>
                  </a:lnTo>
                  <a:lnTo>
                    <a:pt x="1270" y="101600"/>
                  </a:lnTo>
                  <a:lnTo>
                    <a:pt x="0" y="115569"/>
                  </a:lnTo>
                  <a:lnTo>
                    <a:pt x="0" y="130809"/>
                  </a:lnTo>
                  <a:lnTo>
                    <a:pt x="1270" y="146050"/>
                  </a:lnTo>
                  <a:lnTo>
                    <a:pt x="6350" y="161290"/>
                  </a:lnTo>
                  <a:lnTo>
                    <a:pt x="11431" y="175259"/>
                  </a:lnTo>
                  <a:lnTo>
                    <a:pt x="17781" y="189230"/>
                  </a:lnTo>
                  <a:lnTo>
                    <a:pt x="26670" y="199390"/>
                  </a:lnTo>
                  <a:lnTo>
                    <a:pt x="35561" y="207009"/>
                  </a:lnTo>
                  <a:lnTo>
                    <a:pt x="46991" y="214630"/>
                  </a:lnTo>
                  <a:lnTo>
                    <a:pt x="58420" y="218440"/>
                  </a:lnTo>
                  <a:lnTo>
                    <a:pt x="69850" y="218440"/>
                  </a:lnTo>
                  <a:lnTo>
                    <a:pt x="82550" y="217169"/>
                  </a:lnTo>
                  <a:lnTo>
                    <a:pt x="92711" y="213359"/>
                  </a:lnTo>
                  <a:lnTo>
                    <a:pt x="102870" y="205740"/>
                  </a:lnTo>
                  <a:lnTo>
                    <a:pt x="113031" y="195580"/>
                  </a:lnTo>
                  <a:lnTo>
                    <a:pt x="119381" y="182880"/>
                  </a:lnTo>
                  <a:lnTo>
                    <a:pt x="123191" y="167640"/>
                  </a:lnTo>
                  <a:lnTo>
                    <a:pt x="127000" y="149859"/>
                  </a:lnTo>
                  <a:lnTo>
                    <a:pt x="127000" y="132080"/>
                  </a:lnTo>
                  <a:lnTo>
                    <a:pt x="125731" y="114300"/>
                  </a:lnTo>
                  <a:lnTo>
                    <a:pt x="123191" y="97790"/>
                  </a:lnTo>
                  <a:lnTo>
                    <a:pt x="119381" y="82550"/>
                  </a:lnTo>
                  <a:lnTo>
                    <a:pt x="114300" y="67309"/>
                  </a:lnTo>
                  <a:lnTo>
                    <a:pt x="106681" y="53340"/>
                  </a:lnTo>
                  <a:lnTo>
                    <a:pt x="99061" y="43180"/>
                  </a:lnTo>
                  <a:lnTo>
                    <a:pt x="88900" y="34290"/>
                  </a:lnTo>
                  <a:lnTo>
                    <a:pt x="43181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1308100" y="6794500"/>
              <a:ext cx="149861" cy="431801"/>
            </a:xfrm>
            <a:custGeom>
              <a:avLst/>
              <a:gdLst/>
              <a:ahLst/>
              <a:cxnLst/>
              <a:rect l="0" t="0" r="0" b="0"/>
              <a:pathLst>
                <a:path w="149861" h="431801">
                  <a:moveTo>
                    <a:pt x="0" y="0"/>
                  </a:moveTo>
                  <a:lnTo>
                    <a:pt x="13969" y="13969"/>
                  </a:lnTo>
                  <a:lnTo>
                    <a:pt x="20319" y="21590"/>
                  </a:lnTo>
                  <a:lnTo>
                    <a:pt x="27939" y="31750"/>
                  </a:lnTo>
                  <a:lnTo>
                    <a:pt x="43180" y="53340"/>
                  </a:lnTo>
                  <a:lnTo>
                    <a:pt x="59689" y="77469"/>
                  </a:lnTo>
                  <a:lnTo>
                    <a:pt x="68580" y="91440"/>
                  </a:lnTo>
                  <a:lnTo>
                    <a:pt x="76200" y="105409"/>
                  </a:lnTo>
                  <a:lnTo>
                    <a:pt x="92710" y="137159"/>
                  </a:lnTo>
                  <a:lnTo>
                    <a:pt x="110489" y="170180"/>
                  </a:lnTo>
                  <a:lnTo>
                    <a:pt x="116839" y="185419"/>
                  </a:lnTo>
                  <a:lnTo>
                    <a:pt x="123189" y="199390"/>
                  </a:lnTo>
                  <a:lnTo>
                    <a:pt x="128269" y="213359"/>
                  </a:lnTo>
                  <a:lnTo>
                    <a:pt x="133350" y="228600"/>
                  </a:lnTo>
                  <a:lnTo>
                    <a:pt x="138430" y="243840"/>
                  </a:lnTo>
                  <a:lnTo>
                    <a:pt x="143510" y="260350"/>
                  </a:lnTo>
                  <a:lnTo>
                    <a:pt x="146050" y="276859"/>
                  </a:lnTo>
                  <a:lnTo>
                    <a:pt x="148589" y="293369"/>
                  </a:lnTo>
                  <a:lnTo>
                    <a:pt x="149860" y="309880"/>
                  </a:lnTo>
                  <a:lnTo>
                    <a:pt x="148589" y="326390"/>
                  </a:lnTo>
                  <a:lnTo>
                    <a:pt x="147319" y="342900"/>
                  </a:lnTo>
                  <a:lnTo>
                    <a:pt x="144780" y="359409"/>
                  </a:lnTo>
                  <a:lnTo>
                    <a:pt x="139700" y="375919"/>
                  </a:lnTo>
                  <a:lnTo>
                    <a:pt x="134619" y="389890"/>
                  </a:lnTo>
                  <a:lnTo>
                    <a:pt x="88900" y="431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39140" y="7175500"/>
              <a:ext cx="111761" cy="393701"/>
            </a:xfrm>
            <a:custGeom>
              <a:avLst/>
              <a:gdLst/>
              <a:ahLst/>
              <a:cxnLst/>
              <a:rect l="0" t="0" r="0" b="0"/>
              <a:pathLst>
                <a:path w="111761" h="393701">
                  <a:moveTo>
                    <a:pt x="73660" y="0"/>
                  </a:moveTo>
                  <a:lnTo>
                    <a:pt x="67310" y="20319"/>
                  </a:lnTo>
                  <a:lnTo>
                    <a:pt x="62229" y="30480"/>
                  </a:lnTo>
                  <a:lnTo>
                    <a:pt x="55879" y="41909"/>
                  </a:lnTo>
                  <a:lnTo>
                    <a:pt x="49529" y="53340"/>
                  </a:lnTo>
                  <a:lnTo>
                    <a:pt x="41910" y="66040"/>
                  </a:lnTo>
                  <a:lnTo>
                    <a:pt x="26669" y="96519"/>
                  </a:lnTo>
                  <a:lnTo>
                    <a:pt x="19050" y="110490"/>
                  </a:lnTo>
                  <a:lnTo>
                    <a:pt x="13969" y="124459"/>
                  </a:lnTo>
                  <a:lnTo>
                    <a:pt x="7619" y="138430"/>
                  </a:lnTo>
                  <a:lnTo>
                    <a:pt x="5079" y="152400"/>
                  </a:lnTo>
                  <a:lnTo>
                    <a:pt x="2540" y="167640"/>
                  </a:lnTo>
                  <a:lnTo>
                    <a:pt x="0" y="184150"/>
                  </a:lnTo>
                  <a:lnTo>
                    <a:pt x="1269" y="199390"/>
                  </a:lnTo>
                  <a:lnTo>
                    <a:pt x="2540" y="213359"/>
                  </a:lnTo>
                  <a:lnTo>
                    <a:pt x="5079" y="227330"/>
                  </a:lnTo>
                  <a:lnTo>
                    <a:pt x="7619" y="240030"/>
                  </a:lnTo>
                  <a:lnTo>
                    <a:pt x="11429" y="252730"/>
                  </a:lnTo>
                  <a:lnTo>
                    <a:pt x="19050" y="279400"/>
                  </a:lnTo>
                  <a:lnTo>
                    <a:pt x="27940" y="304800"/>
                  </a:lnTo>
                  <a:lnTo>
                    <a:pt x="33019" y="316230"/>
                  </a:lnTo>
                  <a:lnTo>
                    <a:pt x="39369" y="326390"/>
                  </a:lnTo>
                  <a:lnTo>
                    <a:pt x="46990" y="336550"/>
                  </a:lnTo>
                  <a:lnTo>
                    <a:pt x="54610" y="345440"/>
                  </a:lnTo>
                  <a:lnTo>
                    <a:pt x="62229" y="354330"/>
                  </a:lnTo>
                  <a:lnTo>
                    <a:pt x="111760" y="393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901700" y="7353300"/>
              <a:ext cx="127001" cy="177801"/>
            </a:xfrm>
            <a:custGeom>
              <a:avLst/>
              <a:gdLst/>
              <a:ahLst/>
              <a:cxnLst/>
              <a:rect l="0" t="0" r="0" b="0"/>
              <a:pathLst>
                <a:path w="127001" h="177801">
                  <a:moveTo>
                    <a:pt x="0" y="0"/>
                  </a:moveTo>
                  <a:lnTo>
                    <a:pt x="6350" y="20319"/>
                  </a:lnTo>
                  <a:lnTo>
                    <a:pt x="11430" y="29209"/>
                  </a:lnTo>
                  <a:lnTo>
                    <a:pt x="17780" y="38100"/>
                  </a:lnTo>
                  <a:lnTo>
                    <a:pt x="24130" y="45719"/>
                  </a:lnTo>
                  <a:lnTo>
                    <a:pt x="31750" y="55880"/>
                  </a:lnTo>
                  <a:lnTo>
                    <a:pt x="46989" y="78740"/>
                  </a:lnTo>
                  <a:lnTo>
                    <a:pt x="55880" y="88900"/>
                  </a:lnTo>
                  <a:lnTo>
                    <a:pt x="63500" y="99059"/>
                  </a:lnTo>
                  <a:lnTo>
                    <a:pt x="72389" y="107950"/>
                  </a:lnTo>
                  <a:lnTo>
                    <a:pt x="88900" y="125730"/>
                  </a:lnTo>
                  <a:lnTo>
                    <a:pt x="1270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901700" y="7340600"/>
              <a:ext cx="127001" cy="190501"/>
            </a:xfrm>
            <a:custGeom>
              <a:avLst/>
              <a:gdLst/>
              <a:ahLst/>
              <a:cxnLst/>
              <a:rect l="0" t="0" r="0" b="0"/>
              <a:pathLst>
                <a:path w="127001" h="190501">
                  <a:moveTo>
                    <a:pt x="127000" y="0"/>
                  </a:moveTo>
                  <a:lnTo>
                    <a:pt x="113030" y="13969"/>
                  </a:lnTo>
                  <a:lnTo>
                    <a:pt x="106680" y="21590"/>
                  </a:lnTo>
                  <a:lnTo>
                    <a:pt x="99060" y="31750"/>
                  </a:lnTo>
                  <a:lnTo>
                    <a:pt x="83819" y="53340"/>
                  </a:lnTo>
                  <a:lnTo>
                    <a:pt x="67310" y="77469"/>
                  </a:lnTo>
                  <a:lnTo>
                    <a:pt x="58419" y="88900"/>
                  </a:lnTo>
                  <a:lnTo>
                    <a:pt x="50800" y="97790"/>
                  </a:lnTo>
                  <a:lnTo>
                    <a:pt x="41910" y="107950"/>
                  </a:lnTo>
                  <a:lnTo>
                    <a:pt x="34289" y="118109"/>
                  </a:lnTo>
                  <a:lnTo>
                    <a:pt x="25400" y="12954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1079500" y="7505700"/>
              <a:ext cx="55881" cy="215901"/>
            </a:xfrm>
            <a:custGeom>
              <a:avLst/>
              <a:gdLst/>
              <a:ahLst/>
              <a:cxnLst/>
              <a:rect l="0" t="0" r="0" b="0"/>
              <a:pathLst>
                <a:path w="55881" h="215901">
                  <a:moveTo>
                    <a:pt x="12700" y="0"/>
                  </a:moveTo>
                  <a:lnTo>
                    <a:pt x="26669" y="20319"/>
                  </a:lnTo>
                  <a:lnTo>
                    <a:pt x="31750" y="31750"/>
                  </a:lnTo>
                  <a:lnTo>
                    <a:pt x="36830" y="45719"/>
                  </a:lnTo>
                  <a:lnTo>
                    <a:pt x="54610" y="100330"/>
                  </a:lnTo>
                  <a:lnTo>
                    <a:pt x="55880" y="113030"/>
                  </a:lnTo>
                  <a:lnTo>
                    <a:pt x="55880" y="127000"/>
                  </a:lnTo>
                  <a:lnTo>
                    <a:pt x="54610" y="139700"/>
                  </a:lnTo>
                  <a:lnTo>
                    <a:pt x="50800" y="151130"/>
                  </a:lnTo>
                  <a:lnTo>
                    <a:pt x="44450" y="161290"/>
                  </a:lnTo>
                  <a:lnTo>
                    <a:pt x="38100" y="171450"/>
                  </a:lnTo>
                  <a:lnTo>
                    <a:pt x="31750" y="180340"/>
                  </a:lnTo>
                  <a:lnTo>
                    <a:pt x="24130" y="18923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1193800" y="7391400"/>
              <a:ext cx="146051" cy="405131"/>
            </a:xfrm>
            <a:custGeom>
              <a:avLst/>
              <a:gdLst/>
              <a:ahLst/>
              <a:cxnLst/>
              <a:rect l="0" t="0" r="0" b="0"/>
              <a:pathLst>
                <a:path w="146051" h="405131">
                  <a:moveTo>
                    <a:pt x="12700" y="0"/>
                  </a:moveTo>
                  <a:lnTo>
                    <a:pt x="6350" y="20319"/>
                  </a:lnTo>
                  <a:lnTo>
                    <a:pt x="3810" y="33019"/>
                  </a:lnTo>
                  <a:lnTo>
                    <a:pt x="2539" y="49530"/>
                  </a:lnTo>
                  <a:lnTo>
                    <a:pt x="1269" y="66040"/>
                  </a:lnTo>
                  <a:lnTo>
                    <a:pt x="1269" y="101600"/>
                  </a:lnTo>
                  <a:lnTo>
                    <a:pt x="0" y="118109"/>
                  </a:lnTo>
                  <a:lnTo>
                    <a:pt x="5080" y="130809"/>
                  </a:lnTo>
                  <a:lnTo>
                    <a:pt x="11430" y="140969"/>
                  </a:lnTo>
                  <a:lnTo>
                    <a:pt x="20319" y="148590"/>
                  </a:lnTo>
                  <a:lnTo>
                    <a:pt x="30480" y="156209"/>
                  </a:lnTo>
                  <a:lnTo>
                    <a:pt x="41910" y="161290"/>
                  </a:lnTo>
                  <a:lnTo>
                    <a:pt x="53339" y="167640"/>
                  </a:lnTo>
                  <a:lnTo>
                    <a:pt x="64769" y="167640"/>
                  </a:lnTo>
                  <a:lnTo>
                    <a:pt x="77469" y="165100"/>
                  </a:lnTo>
                  <a:lnTo>
                    <a:pt x="90169" y="161290"/>
                  </a:lnTo>
                  <a:lnTo>
                    <a:pt x="100330" y="154940"/>
                  </a:lnTo>
                  <a:lnTo>
                    <a:pt x="110489" y="148590"/>
                  </a:lnTo>
                  <a:lnTo>
                    <a:pt x="120650" y="140969"/>
                  </a:lnTo>
                  <a:lnTo>
                    <a:pt x="124460" y="139700"/>
                  </a:lnTo>
                  <a:lnTo>
                    <a:pt x="123189" y="140969"/>
                  </a:lnTo>
                  <a:lnTo>
                    <a:pt x="120650" y="144780"/>
                  </a:lnTo>
                  <a:lnTo>
                    <a:pt x="118110" y="152400"/>
                  </a:lnTo>
                  <a:lnTo>
                    <a:pt x="116839" y="163830"/>
                  </a:lnTo>
                  <a:lnTo>
                    <a:pt x="115569" y="176530"/>
                  </a:lnTo>
                  <a:lnTo>
                    <a:pt x="116839" y="191769"/>
                  </a:lnTo>
                  <a:lnTo>
                    <a:pt x="119380" y="207009"/>
                  </a:lnTo>
                  <a:lnTo>
                    <a:pt x="121919" y="222250"/>
                  </a:lnTo>
                  <a:lnTo>
                    <a:pt x="123189" y="238759"/>
                  </a:lnTo>
                  <a:lnTo>
                    <a:pt x="124460" y="255269"/>
                  </a:lnTo>
                  <a:lnTo>
                    <a:pt x="125730" y="271780"/>
                  </a:lnTo>
                  <a:lnTo>
                    <a:pt x="127000" y="287019"/>
                  </a:lnTo>
                  <a:lnTo>
                    <a:pt x="129539" y="300990"/>
                  </a:lnTo>
                  <a:lnTo>
                    <a:pt x="133350" y="314959"/>
                  </a:lnTo>
                  <a:lnTo>
                    <a:pt x="137160" y="328930"/>
                  </a:lnTo>
                  <a:lnTo>
                    <a:pt x="144780" y="354330"/>
                  </a:lnTo>
                  <a:lnTo>
                    <a:pt x="146050" y="368300"/>
                  </a:lnTo>
                  <a:lnTo>
                    <a:pt x="144780" y="381000"/>
                  </a:lnTo>
                  <a:lnTo>
                    <a:pt x="143510" y="393700"/>
                  </a:lnTo>
                  <a:lnTo>
                    <a:pt x="138430" y="400050"/>
                  </a:lnTo>
                  <a:lnTo>
                    <a:pt x="129539" y="403859"/>
                  </a:lnTo>
                  <a:lnTo>
                    <a:pt x="120650" y="405130"/>
                  </a:lnTo>
                  <a:lnTo>
                    <a:pt x="110489" y="402590"/>
                  </a:lnTo>
                  <a:lnTo>
                    <a:pt x="99060" y="398780"/>
                  </a:lnTo>
                  <a:lnTo>
                    <a:pt x="50800" y="381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1346200" y="7340600"/>
              <a:ext cx="124461" cy="482601"/>
            </a:xfrm>
            <a:custGeom>
              <a:avLst/>
              <a:gdLst/>
              <a:ahLst/>
              <a:cxnLst/>
              <a:rect l="0" t="0" r="0" b="0"/>
              <a:pathLst>
                <a:path w="124461" h="482601">
                  <a:moveTo>
                    <a:pt x="0" y="0"/>
                  </a:moveTo>
                  <a:lnTo>
                    <a:pt x="6350" y="20319"/>
                  </a:lnTo>
                  <a:lnTo>
                    <a:pt x="11430" y="29209"/>
                  </a:lnTo>
                  <a:lnTo>
                    <a:pt x="17780" y="38100"/>
                  </a:lnTo>
                  <a:lnTo>
                    <a:pt x="24130" y="45719"/>
                  </a:lnTo>
                  <a:lnTo>
                    <a:pt x="31750" y="55880"/>
                  </a:lnTo>
                  <a:lnTo>
                    <a:pt x="46989" y="78740"/>
                  </a:lnTo>
                  <a:lnTo>
                    <a:pt x="54610" y="90169"/>
                  </a:lnTo>
                  <a:lnTo>
                    <a:pt x="59689" y="102869"/>
                  </a:lnTo>
                  <a:lnTo>
                    <a:pt x="66039" y="115569"/>
                  </a:lnTo>
                  <a:lnTo>
                    <a:pt x="78739" y="143509"/>
                  </a:lnTo>
                  <a:lnTo>
                    <a:pt x="86360" y="158750"/>
                  </a:lnTo>
                  <a:lnTo>
                    <a:pt x="92710" y="175259"/>
                  </a:lnTo>
                  <a:lnTo>
                    <a:pt x="99060" y="191769"/>
                  </a:lnTo>
                  <a:lnTo>
                    <a:pt x="104139" y="208280"/>
                  </a:lnTo>
                  <a:lnTo>
                    <a:pt x="113030" y="241300"/>
                  </a:lnTo>
                  <a:lnTo>
                    <a:pt x="118110" y="259080"/>
                  </a:lnTo>
                  <a:lnTo>
                    <a:pt x="120650" y="275590"/>
                  </a:lnTo>
                  <a:lnTo>
                    <a:pt x="123189" y="292100"/>
                  </a:lnTo>
                  <a:lnTo>
                    <a:pt x="124460" y="308609"/>
                  </a:lnTo>
                  <a:lnTo>
                    <a:pt x="123189" y="327659"/>
                  </a:lnTo>
                  <a:lnTo>
                    <a:pt x="121919" y="346709"/>
                  </a:lnTo>
                  <a:lnTo>
                    <a:pt x="119380" y="367030"/>
                  </a:lnTo>
                  <a:lnTo>
                    <a:pt x="114300" y="383540"/>
                  </a:lnTo>
                  <a:lnTo>
                    <a:pt x="109219" y="400050"/>
                  </a:lnTo>
                  <a:lnTo>
                    <a:pt x="102869" y="415290"/>
                  </a:lnTo>
                  <a:lnTo>
                    <a:pt x="95250" y="427990"/>
                  </a:lnTo>
                  <a:lnTo>
                    <a:pt x="87630" y="439419"/>
                  </a:lnTo>
                  <a:lnTo>
                    <a:pt x="80010" y="449580"/>
                  </a:lnTo>
                  <a:lnTo>
                    <a:pt x="69850" y="457200"/>
                  </a:lnTo>
                  <a:lnTo>
                    <a:pt x="59689" y="464819"/>
                  </a:lnTo>
                  <a:lnTo>
                    <a:pt x="12700" y="482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1968500" y="6756400"/>
            <a:ext cx="1770380" cy="1905001"/>
            <a:chOff x="1968500" y="6756400"/>
            <a:chExt cx="1770380" cy="1905001"/>
          </a:xfrm>
        </p:grpSpPr>
        <p:sp>
          <p:nvSpPr>
            <p:cNvPr id="148" name="Freeform 147"/>
            <p:cNvSpPr/>
            <p:nvPr/>
          </p:nvSpPr>
          <p:spPr>
            <a:xfrm>
              <a:off x="1968500" y="6870700"/>
              <a:ext cx="317501" cy="266701"/>
            </a:xfrm>
            <a:custGeom>
              <a:avLst/>
              <a:gdLst/>
              <a:ahLst/>
              <a:cxnLst/>
              <a:rect l="0" t="0" r="0" b="0"/>
              <a:pathLst>
                <a:path w="317501" h="266701">
                  <a:moveTo>
                    <a:pt x="0" y="0"/>
                  </a:moveTo>
                  <a:lnTo>
                    <a:pt x="13970" y="13969"/>
                  </a:lnTo>
                  <a:lnTo>
                    <a:pt x="22860" y="20319"/>
                  </a:lnTo>
                  <a:lnTo>
                    <a:pt x="35560" y="27940"/>
                  </a:lnTo>
                  <a:lnTo>
                    <a:pt x="48260" y="35559"/>
                  </a:lnTo>
                  <a:lnTo>
                    <a:pt x="62229" y="43180"/>
                  </a:lnTo>
                  <a:lnTo>
                    <a:pt x="88900" y="59690"/>
                  </a:lnTo>
                  <a:lnTo>
                    <a:pt x="165100" y="110490"/>
                  </a:lnTo>
                  <a:lnTo>
                    <a:pt x="176529" y="118109"/>
                  </a:lnTo>
                  <a:lnTo>
                    <a:pt x="186689" y="127000"/>
                  </a:lnTo>
                  <a:lnTo>
                    <a:pt x="196850" y="135890"/>
                  </a:lnTo>
                  <a:lnTo>
                    <a:pt x="205739" y="143509"/>
                  </a:lnTo>
                  <a:lnTo>
                    <a:pt x="223520" y="161290"/>
                  </a:lnTo>
                  <a:lnTo>
                    <a:pt x="248920" y="186690"/>
                  </a:lnTo>
                  <a:lnTo>
                    <a:pt x="257810" y="195580"/>
                  </a:lnTo>
                  <a:lnTo>
                    <a:pt x="266700" y="207009"/>
                  </a:lnTo>
                  <a:lnTo>
                    <a:pt x="275589" y="218440"/>
                  </a:lnTo>
                  <a:lnTo>
                    <a:pt x="283210" y="228600"/>
                  </a:lnTo>
                  <a:lnTo>
                    <a:pt x="292100" y="238759"/>
                  </a:lnTo>
                  <a:lnTo>
                    <a:pt x="31750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2006600" y="6756400"/>
              <a:ext cx="304801" cy="431801"/>
            </a:xfrm>
            <a:custGeom>
              <a:avLst/>
              <a:gdLst/>
              <a:ahLst/>
              <a:cxnLst/>
              <a:rect l="0" t="0" r="0" b="0"/>
              <a:pathLst>
                <a:path w="304801" h="431801">
                  <a:moveTo>
                    <a:pt x="304800" y="0"/>
                  </a:moveTo>
                  <a:lnTo>
                    <a:pt x="290829" y="20319"/>
                  </a:lnTo>
                  <a:lnTo>
                    <a:pt x="284479" y="31750"/>
                  </a:lnTo>
                  <a:lnTo>
                    <a:pt x="276860" y="45719"/>
                  </a:lnTo>
                  <a:lnTo>
                    <a:pt x="269239" y="59690"/>
                  </a:lnTo>
                  <a:lnTo>
                    <a:pt x="262889" y="73659"/>
                  </a:lnTo>
                  <a:lnTo>
                    <a:pt x="256539" y="87630"/>
                  </a:lnTo>
                  <a:lnTo>
                    <a:pt x="251460" y="100330"/>
                  </a:lnTo>
                  <a:lnTo>
                    <a:pt x="245110" y="113030"/>
                  </a:lnTo>
                  <a:lnTo>
                    <a:pt x="238760" y="127000"/>
                  </a:lnTo>
                  <a:lnTo>
                    <a:pt x="231139" y="139700"/>
                  </a:lnTo>
                  <a:lnTo>
                    <a:pt x="222250" y="152400"/>
                  </a:lnTo>
                  <a:lnTo>
                    <a:pt x="210820" y="165100"/>
                  </a:lnTo>
                  <a:lnTo>
                    <a:pt x="200660" y="177800"/>
                  </a:lnTo>
                  <a:lnTo>
                    <a:pt x="189229" y="191769"/>
                  </a:lnTo>
                  <a:lnTo>
                    <a:pt x="180339" y="207009"/>
                  </a:lnTo>
                  <a:lnTo>
                    <a:pt x="171450" y="222250"/>
                  </a:lnTo>
                  <a:lnTo>
                    <a:pt x="162560" y="236219"/>
                  </a:lnTo>
                  <a:lnTo>
                    <a:pt x="153670" y="247650"/>
                  </a:lnTo>
                  <a:lnTo>
                    <a:pt x="144779" y="257809"/>
                  </a:lnTo>
                  <a:lnTo>
                    <a:pt x="135889" y="269240"/>
                  </a:lnTo>
                  <a:lnTo>
                    <a:pt x="127000" y="280669"/>
                  </a:lnTo>
                  <a:lnTo>
                    <a:pt x="118110" y="293369"/>
                  </a:lnTo>
                  <a:lnTo>
                    <a:pt x="110489" y="304800"/>
                  </a:lnTo>
                  <a:lnTo>
                    <a:pt x="101600" y="313690"/>
                  </a:lnTo>
                  <a:lnTo>
                    <a:pt x="92710" y="323850"/>
                  </a:lnTo>
                  <a:lnTo>
                    <a:pt x="76200" y="341630"/>
                  </a:lnTo>
                  <a:lnTo>
                    <a:pt x="41910" y="377190"/>
                  </a:lnTo>
                  <a:lnTo>
                    <a:pt x="34289" y="386080"/>
                  </a:lnTo>
                  <a:lnTo>
                    <a:pt x="25400" y="397509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2413000" y="6972300"/>
              <a:ext cx="203201" cy="12701"/>
            </a:xfrm>
            <a:custGeom>
              <a:avLst/>
              <a:gdLst/>
              <a:ahLst/>
              <a:cxnLst/>
              <a:rect l="0" t="0" r="0" b="0"/>
              <a:pathLst>
                <a:path w="203201" h="12701">
                  <a:moveTo>
                    <a:pt x="0" y="0"/>
                  </a:moveTo>
                  <a:lnTo>
                    <a:pt x="119379" y="0"/>
                  </a:lnTo>
                  <a:lnTo>
                    <a:pt x="134620" y="1269"/>
                  </a:lnTo>
                  <a:lnTo>
                    <a:pt x="2032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2476500" y="6858000"/>
              <a:ext cx="38101" cy="304801"/>
            </a:xfrm>
            <a:custGeom>
              <a:avLst/>
              <a:gdLst/>
              <a:ahLst/>
              <a:cxnLst/>
              <a:rect l="0" t="0" r="0" b="0"/>
              <a:pathLst>
                <a:path w="38101" h="304801">
                  <a:moveTo>
                    <a:pt x="38100" y="0"/>
                  </a:moveTo>
                  <a:lnTo>
                    <a:pt x="31750" y="26669"/>
                  </a:lnTo>
                  <a:lnTo>
                    <a:pt x="29210" y="40640"/>
                  </a:lnTo>
                  <a:lnTo>
                    <a:pt x="27939" y="55880"/>
                  </a:lnTo>
                  <a:lnTo>
                    <a:pt x="26670" y="71119"/>
                  </a:lnTo>
                  <a:lnTo>
                    <a:pt x="26670" y="102869"/>
                  </a:lnTo>
                  <a:lnTo>
                    <a:pt x="25400" y="119380"/>
                  </a:lnTo>
                  <a:lnTo>
                    <a:pt x="24129" y="135890"/>
                  </a:lnTo>
                  <a:lnTo>
                    <a:pt x="21589" y="152400"/>
                  </a:lnTo>
                  <a:lnTo>
                    <a:pt x="19050" y="170180"/>
                  </a:lnTo>
                  <a:lnTo>
                    <a:pt x="16510" y="187959"/>
                  </a:lnTo>
                  <a:lnTo>
                    <a:pt x="15239" y="207009"/>
                  </a:lnTo>
                  <a:lnTo>
                    <a:pt x="13970" y="227330"/>
                  </a:lnTo>
                  <a:lnTo>
                    <a:pt x="12700" y="243840"/>
                  </a:lnTo>
                  <a:lnTo>
                    <a:pt x="10160" y="260350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2679700" y="6985000"/>
              <a:ext cx="289561" cy="482601"/>
            </a:xfrm>
            <a:custGeom>
              <a:avLst/>
              <a:gdLst/>
              <a:ahLst/>
              <a:cxnLst/>
              <a:rect l="0" t="0" r="0" b="0"/>
              <a:pathLst>
                <a:path w="289561" h="482601">
                  <a:moveTo>
                    <a:pt x="0" y="0"/>
                  </a:moveTo>
                  <a:lnTo>
                    <a:pt x="0" y="71119"/>
                  </a:lnTo>
                  <a:lnTo>
                    <a:pt x="1270" y="85090"/>
                  </a:lnTo>
                  <a:lnTo>
                    <a:pt x="3810" y="99059"/>
                  </a:lnTo>
                  <a:lnTo>
                    <a:pt x="6350" y="113030"/>
                  </a:lnTo>
                  <a:lnTo>
                    <a:pt x="10160" y="125730"/>
                  </a:lnTo>
                  <a:lnTo>
                    <a:pt x="13970" y="138430"/>
                  </a:lnTo>
                  <a:lnTo>
                    <a:pt x="17779" y="152400"/>
                  </a:lnTo>
                  <a:lnTo>
                    <a:pt x="22860" y="165100"/>
                  </a:lnTo>
                  <a:lnTo>
                    <a:pt x="29210" y="177800"/>
                  </a:lnTo>
                  <a:lnTo>
                    <a:pt x="36829" y="190500"/>
                  </a:lnTo>
                  <a:lnTo>
                    <a:pt x="45720" y="200659"/>
                  </a:lnTo>
                  <a:lnTo>
                    <a:pt x="55879" y="208280"/>
                  </a:lnTo>
                  <a:lnTo>
                    <a:pt x="67310" y="214630"/>
                  </a:lnTo>
                  <a:lnTo>
                    <a:pt x="78739" y="218440"/>
                  </a:lnTo>
                  <a:lnTo>
                    <a:pt x="90170" y="218440"/>
                  </a:lnTo>
                  <a:lnTo>
                    <a:pt x="102870" y="218440"/>
                  </a:lnTo>
                  <a:lnTo>
                    <a:pt x="113029" y="214630"/>
                  </a:lnTo>
                  <a:lnTo>
                    <a:pt x="123189" y="209550"/>
                  </a:lnTo>
                  <a:lnTo>
                    <a:pt x="133350" y="203200"/>
                  </a:lnTo>
                  <a:lnTo>
                    <a:pt x="142239" y="194309"/>
                  </a:lnTo>
                  <a:lnTo>
                    <a:pt x="151129" y="184150"/>
                  </a:lnTo>
                  <a:lnTo>
                    <a:pt x="160020" y="173990"/>
                  </a:lnTo>
                  <a:lnTo>
                    <a:pt x="168910" y="162559"/>
                  </a:lnTo>
                  <a:lnTo>
                    <a:pt x="186689" y="138430"/>
                  </a:lnTo>
                  <a:lnTo>
                    <a:pt x="193039" y="125730"/>
                  </a:lnTo>
                  <a:lnTo>
                    <a:pt x="199389" y="114300"/>
                  </a:lnTo>
                  <a:lnTo>
                    <a:pt x="204470" y="101600"/>
                  </a:lnTo>
                  <a:lnTo>
                    <a:pt x="209550" y="87630"/>
                  </a:lnTo>
                  <a:lnTo>
                    <a:pt x="214629" y="72390"/>
                  </a:lnTo>
                  <a:lnTo>
                    <a:pt x="223520" y="41909"/>
                  </a:lnTo>
                  <a:lnTo>
                    <a:pt x="232410" y="13969"/>
                  </a:lnTo>
                  <a:lnTo>
                    <a:pt x="237489" y="11430"/>
                  </a:lnTo>
                  <a:lnTo>
                    <a:pt x="241300" y="13969"/>
                  </a:lnTo>
                  <a:lnTo>
                    <a:pt x="245110" y="22859"/>
                  </a:lnTo>
                  <a:lnTo>
                    <a:pt x="248920" y="33019"/>
                  </a:lnTo>
                  <a:lnTo>
                    <a:pt x="250189" y="45719"/>
                  </a:lnTo>
                  <a:lnTo>
                    <a:pt x="251460" y="60959"/>
                  </a:lnTo>
                  <a:lnTo>
                    <a:pt x="252729" y="74930"/>
                  </a:lnTo>
                  <a:lnTo>
                    <a:pt x="252729" y="107950"/>
                  </a:lnTo>
                  <a:lnTo>
                    <a:pt x="254000" y="157480"/>
                  </a:lnTo>
                  <a:lnTo>
                    <a:pt x="255270" y="172719"/>
                  </a:lnTo>
                  <a:lnTo>
                    <a:pt x="257810" y="186690"/>
                  </a:lnTo>
                  <a:lnTo>
                    <a:pt x="260350" y="200659"/>
                  </a:lnTo>
                  <a:lnTo>
                    <a:pt x="264160" y="214630"/>
                  </a:lnTo>
                  <a:lnTo>
                    <a:pt x="267970" y="227330"/>
                  </a:lnTo>
                  <a:lnTo>
                    <a:pt x="271779" y="240030"/>
                  </a:lnTo>
                  <a:lnTo>
                    <a:pt x="279400" y="270509"/>
                  </a:lnTo>
                  <a:lnTo>
                    <a:pt x="284479" y="285750"/>
                  </a:lnTo>
                  <a:lnTo>
                    <a:pt x="287020" y="303530"/>
                  </a:lnTo>
                  <a:lnTo>
                    <a:pt x="288289" y="322580"/>
                  </a:lnTo>
                  <a:lnTo>
                    <a:pt x="289560" y="341630"/>
                  </a:lnTo>
                  <a:lnTo>
                    <a:pt x="287020" y="360680"/>
                  </a:lnTo>
                  <a:lnTo>
                    <a:pt x="283210" y="378459"/>
                  </a:lnTo>
                  <a:lnTo>
                    <a:pt x="278129" y="396240"/>
                  </a:lnTo>
                  <a:lnTo>
                    <a:pt x="271779" y="412750"/>
                  </a:lnTo>
                  <a:lnTo>
                    <a:pt x="264160" y="426719"/>
                  </a:lnTo>
                  <a:lnTo>
                    <a:pt x="228600" y="482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3139439" y="6908800"/>
              <a:ext cx="149862" cy="254001"/>
            </a:xfrm>
            <a:custGeom>
              <a:avLst/>
              <a:gdLst/>
              <a:ahLst/>
              <a:cxnLst/>
              <a:rect l="0" t="0" r="0" b="0"/>
              <a:pathLst>
                <a:path w="149862" h="254001">
                  <a:moveTo>
                    <a:pt x="99061" y="0"/>
                  </a:moveTo>
                  <a:lnTo>
                    <a:pt x="92711" y="26669"/>
                  </a:lnTo>
                  <a:lnTo>
                    <a:pt x="87631" y="39369"/>
                  </a:lnTo>
                  <a:lnTo>
                    <a:pt x="81281" y="52069"/>
                  </a:lnTo>
                  <a:lnTo>
                    <a:pt x="74931" y="63500"/>
                  </a:lnTo>
                  <a:lnTo>
                    <a:pt x="52071" y="107950"/>
                  </a:lnTo>
                  <a:lnTo>
                    <a:pt x="43181" y="123190"/>
                  </a:lnTo>
                  <a:lnTo>
                    <a:pt x="35561" y="137159"/>
                  </a:lnTo>
                  <a:lnTo>
                    <a:pt x="26671" y="151130"/>
                  </a:lnTo>
                  <a:lnTo>
                    <a:pt x="19050" y="162559"/>
                  </a:lnTo>
                  <a:lnTo>
                    <a:pt x="10161" y="172719"/>
                  </a:lnTo>
                  <a:lnTo>
                    <a:pt x="1271" y="182880"/>
                  </a:lnTo>
                  <a:lnTo>
                    <a:pt x="0" y="191769"/>
                  </a:lnTo>
                  <a:lnTo>
                    <a:pt x="3811" y="198119"/>
                  </a:lnTo>
                  <a:lnTo>
                    <a:pt x="10161" y="204469"/>
                  </a:lnTo>
                  <a:lnTo>
                    <a:pt x="19050" y="209550"/>
                  </a:lnTo>
                  <a:lnTo>
                    <a:pt x="27940" y="214630"/>
                  </a:lnTo>
                  <a:lnTo>
                    <a:pt x="39371" y="219709"/>
                  </a:lnTo>
                  <a:lnTo>
                    <a:pt x="52071" y="223519"/>
                  </a:lnTo>
                  <a:lnTo>
                    <a:pt x="66040" y="228600"/>
                  </a:lnTo>
                  <a:lnTo>
                    <a:pt x="95250" y="237490"/>
                  </a:lnTo>
                  <a:lnTo>
                    <a:pt x="149861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3136900" y="7272019"/>
              <a:ext cx="165101" cy="30482"/>
            </a:xfrm>
            <a:custGeom>
              <a:avLst/>
              <a:gdLst/>
              <a:ahLst/>
              <a:cxnLst/>
              <a:rect l="0" t="0" r="0" b="0"/>
              <a:pathLst>
                <a:path w="165101" h="30482">
                  <a:moveTo>
                    <a:pt x="0" y="30481"/>
                  </a:moveTo>
                  <a:lnTo>
                    <a:pt x="20320" y="16511"/>
                  </a:lnTo>
                  <a:lnTo>
                    <a:pt x="31750" y="11431"/>
                  </a:lnTo>
                  <a:lnTo>
                    <a:pt x="45720" y="6350"/>
                  </a:lnTo>
                  <a:lnTo>
                    <a:pt x="59689" y="1271"/>
                  </a:lnTo>
                  <a:lnTo>
                    <a:pt x="73660" y="0"/>
                  </a:lnTo>
                  <a:lnTo>
                    <a:pt x="87629" y="0"/>
                  </a:lnTo>
                  <a:lnTo>
                    <a:pt x="165100" y="50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3441700" y="6915150"/>
              <a:ext cx="241301" cy="361951"/>
            </a:xfrm>
            <a:custGeom>
              <a:avLst/>
              <a:gdLst/>
              <a:ahLst/>
              <a:cxnLst/>
              <a:rect l="0" t="0" r="0" b="0"/>
              <a:pathLst>
                <a:path w="241301" h="361951">
                  <a:moveTo>
                    <a:pt x="0" y="6350"/>
                  </a:moveTo>
                  <a:lnTo>
                    <a:pt x="20320" y="12700"/>
                  </a:lnTo>
                  <a:lnTo>
                    <a:pt x="33020" y="15240"/>
                  </a:lnTo>
                  <a:lnTo>
                    <a:pt x="49529" y="16509"/>
                  </a:lnTo>
                  <a:lnTo>
                    <a:pt x="66040" y="17780"/>
                  </a:lnTo>
                  <a:lnTo>
                    <a:pt x="82550" y="16509"/>
                  </a:lnTo>
                  <a:lnTo>
                    <a:pt x="97790" y="13969"/>
                  </a:lnTo>
                  <a:lnTo>
                    <a:pt x="111759" y="11430"/>
                  </a:lnTo>
                  <a:lnTo>
                    <a:pt x="127000" y="10159"/>
                  </a:lnTo>
                  <a:lnTo>
                    <a:pt x="142240" y="8890"/>
                  </a:lnTo>
                  <a:lnTo>
                    <a:pt x="158750" y="7619"/>
                  </a:lnTo>
                  <a:lnTo>
                    <a:pt x="172720" y="6350"/>
                  </a:lnTo>
                  <a:lnTo>
                    <a:pt x="187959" y="3809"/>
                  </a:lnTo>
                  <a:lnTo>
                    <a:pt x="200659" y="0"/>
                  </a:lnTo>
                  <a:lnTo>
                    <a:pt x="213359" y="1269"/>
                  </a:lnTo>
                  <a:lnTo>
                    <a:pt x="223520" y="3809"/>
                  </a:lnTo>
                  <a:lnTo>
                    <a:pt x="233679" y="8890"/>
                  </a:lnTo>
                  <a:lnTo>
                    <a:pt x="238759" y="17780"/>
                  </a:lnTo>
                  <a:lnTo>
                    <a:pt x="241300" y="29209"/>
                  </a:lnTo>
                  <a:lnTo>
                    <a:pt x="241300" y="43180"/>
                  </a:lnTo>
                  <a:lnTo>
                    <a:pt x="240029" y="57150"/>
                  </a:lnTo>
                  <a:lnTo>
                    <a:pt x="237490" y="72390"/>
                  </a:lnTo>
                  <a:lnTo>
                    <a:pt x="234950" y="88900"/>
                  </a:lnTo>
                  <a:lnTo>
                    <a:pt x="227329" y="121919"/>
                  </a:lnTo>
                  <a:lnTo>
                    <a:pt x="219709" y="156209"/>
                  </a:lnTo>
                  <a:lnTo>
                    <a:pt x="210820" y="195580"/>
                  </a:lnTo>
                  <a:lnTo>
                    <a:pt x="207009" y="213359"/>
                  </a:lnTo>
                  <a:lnTo>
                    <a:pt x="203200" y="228600"/>
                  </a:lnTo>
                  <a:lnTo>
                    <a:pt x="194309" y="259080"/>
                  </a:lnTo>
                  <a:lnTo>
                    <a:pt x="190500" y="274319"/>
                  </a:lnTo>
                  <a:lnTo>
                    <a:pt x="177800" y="3619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2110739" y="7505700"/>
              <a:ext cx="243841" cy="407670"/>
            </a:xfrm>
            <a:custGeom>
              <a:avLst/>
              <a:gdLst/>
              <a:ahLst/>
              <a:cxnLst/>
              <a:rect l="0" t="0" r="0" b="0"/>
              <a:pathLst>
                <a:path w="243841" h="407670">
                  <a:moveTo>
                    <a:pt x="111761" y="0"/>
                  </a:moveTo>
                  <a:lnTo>
                    <a:pt x="97790" y="20319"/>
                  </a:lnTo>
                  <a:lnTo>
                    <a:pt x="92711" y="30480"/>
                  </a:lnTo>
                  <a:lnTo>
                    <a:pt x="87631" y="41909"/>
                  </a:lnTo>
                  <a:lnTo>
                    <a:pt x="82550" y="53340"/>
                  </a:lnTo>
                  <a:lnTo>
                    <a:pt x="77471" y="64769"/>
                  </a:lnTo>
                  <a:lnTo>
                    <a:pt x="69850" y="77469"/>
                  </a:lnTo>
                  <a:lnTo>
                    <a:pt x="63500" y="90169"/>
                  </a:lnTo>
                  <a:lnTo>
                    <a:pt x="55881" y="102869"/>
                  </a:lnTo>
                  <a:lnTo>
                    <a:pt x="39371" y="133350"/>
                  </a:lnTo>
                  <a:lnTo>
                    <a:pt x="31750" y="148590"/>
                  </a:lnTo>
                  <a:lnTo>
                    <a:pt x="26671" y="162559"/>
                  </a:lnTo>
                  <a:lnTo>
                    <a:pt x="20321" y="176530"/>
                  </a:lnTo>
                  <a:lnTo>
                    <a:pt x="16511" y="191769"/>
                  </a:lnTo>
                  <a:lnTo>
                    <a:pt x="11431" y="209550"/>
                  </a:lnTo>
                  <a:lnTo>
                    <a:pt x="6350" y="228600"/>
                  </a:lnTo>
                  <a:lnTo>
                    <a:pt x="3811" y="247650"/>
                  </a:lnTo>
                  <a:lnTo>
                    <a:pt x="1271" y="265430"/>
                  </a:lnTo>
                  <a:lnTo>
                    <a:pt x="0" y="281940"/>
                  </a:lnTo>
                  <a:lnTo>
                    <a:pt x="1271" y="299719"/>
                  </a:lnTo>
                  <a:lnTo>
                    <a:pt x="2540" y="317500"/>
                  </a:lnTo>
                  <a:lnTo>
                    <a:pt x="5081" y="334009"/>
                  </a:lnTo>
                  <a:lnTo>
                    <a:pt x="10161" y="347980"/>
                  </a:lnTo>
                  <a:lnTo>
                    <a:pt x="15240" y="360680"/>
                  </a:lnTo>
                  <a:lnTo>
                    <a:pt x="21590" y="372109"/>
                  </a:lnTo>
                  <a:lnTo>
                    <a:pt x="29211" y="382269"/>
                  </a:lnTo>
                  <a:lnTo>
                    <a:pt x="36831" y="391159"/>
                  </a:lnTo>
                  <a:lnTo>
                    <a:pt x="44450" y="400050"/>
                  </a:lnTo>
                  <a:lnTo>
                    <a:pt x="55881" y="405130"/>
                  </a:lnTo>
                  <a:lnTo>
                    <a:pt x="68581" y="407669"/>
                  </a:lnTo>
                  <a:lnTo>
                    <a:pt x="83821" y="406400"/>
                  </a:lnTo>
                  <a:lnTo>
                    <a:pt x="96521" y="403859"/>
                  </a:lnTo>
                  <a:lnTo>
                    <a:pt x="110490" y="398780"/>
                  </a:lnTo>
                  <a:lnTo>
                    <a:pt x="123190" y="392430"/>
                  </a:lnTo>
                  <a:lnTo>
                    <a:pt x="134621" y="384809"/>
                  </a:lnTo>
                  <a:lnTo>
                    <a:pt x="146050" y="374650"/>
                  </a:lnTo>
                  <a:lnTo>
                    <a:pt x="154940" y="364490"/>
                  </a:lnTo>
                  <a:lnTo>
                    <a:pt x="165100" y="351790"/>
                  </a:lnTo>
                  <a:lnTo>
                    <a:pt x="173990" y="337819"/>
                  </a:lnTo>
                  <a:lnTo>
                    <a:pt x="182881" y="322580"/>
                  </a:lnTo>
                  <a:lnTo>
                    <a:pt x="191771" y="306069"/>
                  </a:lnTo>
                  <a:lnTo>
                    <a:pt x="208281" y="274319"/>
                  </a:lnTo>
                  <a:lnTo>
                    <a:pt x="215900" y="257809"/>
                  </a:lnTo>
                  <a:lnTo>
                    <a:pt x="222250" y="241300"/>
                  </a:lnTo>
                  <a:lnTo>
                    <a:pt x="242571" y="180340"/>
                  </a:lnTo>
                  <a:lnTo>
                    <a:pt x="243840" y="165100"/>
                  </a:lnTo>
                  <a:lnTo>
                    <a:pt x="243840" y="149859"/>
                  </a:lnTo>
                  <a:lnTo>
                    <a:pt x="242571" y="133350"/>
                  </a:lnTo>
                  <a:lnTo>
                    <a:pt x="237490" y="120650"/>
                  </a:lnTo>
                  <a:lnTo>
                    <a:pt x="232411" y="107950"/>
                  </a:lnTo>
                  <a:lnTo>
                    <a:pt x="226061" y="97790"/>
                  </a:lnTo>
                  <a:lnTo>
                    <a:pt x="217171" y="88900"/>
                  </a:lnTo>
                  <a:lnTo>
                    <a:pt x="208281" y="82550"/>
                  </a:lnTo>
                  <a:lnTo>
                    <a:pt x="196850" y="76200"/>
                  </a:lnTo>
                  <a:lnTo>
                    <a:pt x="185421" y="69850"/>
                  </a:lnTo>
                  <a:lnTo>
                    <a:pt x="173990" y="64769"/>
                  </a:lnTo>
                  <a:lnTo>
                    <a:pt x="111761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2451100" y="7708900"/>
              <a:ext cx="215901" cy="25401"/>
            </a:xfrm>
            <a:custGeom>
              <a:avLst/>
              <a:gdLst/>
              <a:ahLst/>
              <a:cxnLst/>
              <a:rect l="0" t="0" r="0" b="0"/>
              <a:pathLst>
                <a:path w="215901" h="25401">
                  <a:moveTo>
                    <a:pt x="0" y="0"/>
                  </a:moveTo>
                  <a:lnTo>
                    <a:pt x="26670" y="0"/>
                  </a:lnTo>
                  <a:lnTo>
                    <a:pt x="40639" y="1269"/>
                  </a:lnTo>
                  <a:lnTo>
                    <a:pt x="55879" y="3809"/>
                  </a:lnTo>
                  <a:lnTo>
                    <a:pt x="71120" y="6350"/>
                  </a:lnTo>
                  <a:lnTo>
                    <a:pt x="87629" y="8890"/>
                  </a:lnTo>
                  <a:lnTo>
                    <a:pt x="106679" y="10159"/>
                  </a:lnTo>
                  <a:lnTo>
                    <a:pt x="125729" y="11430"/>
                  </a:lnTo>
                  <a:lnTo>
                    <a:pt x="144779" y="12700"/>
                  </a:lnTo>
                  <a:lnTo>
                    <a:pt x="162560" y="15240"/>
                  </a:lnTo>
                  <a:lnTo>
                    <a:pt x="2159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2552700" y="7607300"/>
              <a:ext cx="38101" cy="266701"/>
            </a:xfrm>
            <a:custGeom>
              <a:avLst/>
              <a:gdLst/>
              <a:ahLst/>
              <a:cxnLst/>
              <a:rect l="0" t="0" r="0" b="0"/>
              <a:pathLst>
                <a:path w="38101" h="266701">
                  <a:moveTo>
                    <a:pt x="38100" y="0"/>
                  </a:moveTo>
                  <a:lnTo>
                    <a:pt x="38100" y="71119"/>
                  </a:lnTo>
                  <a:lnTo>
                    <a:pt x="36829" y="85090"/>
                  </a:lnTo>
                  <a:lnTo>
                    <a:pt x="34289" y="99059"/>
                  </a:lnTo>
                  <a:lnTo>
                    <a:pt x="31750" y="113030"/>
                  </a:lnTo>
                  <a:lnTo>
                    <a:pt x="27939" y="125730"/>
                  </a:lnTo>
                  <a:lnTo>
                    <a:pt x="24129" y="138430"/>
                  </a:lnTo>
                  <a:lnTo>
                    <a:pt x="20320" y="152400"/>
                  </a:lnTo>
                  <a:lnTo>
                    <a:pt x="12700" y="181609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2771139" y="7645400"/>
              <a:ext cx="173991" cy="306070"/>
            </a:xfrm>
            <a:custGeom>
              <a:avLst/>
              <a:gdLst/>
              <a:ahLst/>
              <a:cxnLst/>
              <a:rect l="0" t="0" r="0" b="0"/>
              <a:pathLst>
                <a:path w="173991" h="306070">
                  <a:moveTo>
                    <a:pt x="60961" y="0"/>
                  </a:moveTo>
                  <a:lnTo>
                    <a:pt x="46990" y="20319"/>
                  </a:lnTo>
                  <a:lnTo>
                    <a:pt x="41911" y="30480"/>
                  </a:lnTo>
                  <a:lnTo>
                    <a:pt x="36831" y="41909"/>
                  </a:lnTo>
                  <a:lnTo>
                    <a:pt x="31750" y="53340"/>
                  </a:lnTo>
                  <a:lnTo>
                    <a:pt x="27940" y="64769"/>
                  </a:lnTo>
                  <a:lnTo>
                    <a:pt x="19050" y="90169"/>
                  </a:lnTo>
                  <a:lnTo>
                    <a:pt x="13971" y="105409"/>
                  </a:lnTo>
                  <a:lnTo>
                    <a:pt x="10161" y="121919"/>
                  </a:lnTo>
                  <a:lnTo>
                    <a:pt x="6350" y="140969"/>
                  </a:lnTo>
                  <a:lnTo>
                    <a:pt x="2540" y="158750"/>
                  </a:lnTo>
                  <a:lnTo>
                    <a:pt x="1271" y="176530"/>
                  </a:lnTo>
                  <a:lnTo>
                    <a:pt x="0" y="194309"/>
                  </a:lnTo>
                  <a:lnTo>
                    <a:pt x="0" y="209550"/>
                  </a:lnTo>
                  <a:lnTo>
                    <a:pt x="2540" y="224790"/>
                  </a:lnTo>
                  <a:lnTo>
                    <a:pt x="5081" y="238759"/>
                  </a:lnTo>
                  <a:lnTo>
                    <a:pt x="8890" y="250190"/>
                  </a:lnTo>
                  <a:lnTo>
                    <a:pt x="15240" y="261619"/>
                  </a:lnTo>
                  <a:lnTo>
                    <a:pt x="21590" y="271780"/>
                  </a:lnTo>
                  <a:lnTo>
                    <a:pt x="29211" y="281940"/>
                  </a:lnTo>
                  <a:lnTo>
                    <a:pt x="36831" y="290830"/>
                  </a:lnTo>
                  <a:lnTo>
                    <a:pt x="44450" y="299719"/>
                  </a:lnTo>
                  <a:lnTo>
                    <a:pt x="54611" y="303530"/>
                  </a:lnTo>
                  <a:lnTo>
                    <a:pt x="64771" y="306069"/>
                  </a:lnTo>
                  <a:lnTo>
                    <a:pt x="76200" y="306069"/>
                  </a:lnTo>
                  <a:lnTo>
                    <a:pt x="87631" y="302259"/>
                  </a:lnTo>
                  <a:lnTo>
                    <a:pt x="100331" y="297180"/>
                  </a:lnTo>
                  <a:lnTo>
                    <a:pt x="113031" y="292100"/>
                  </a:lnTo>
                  <a:lnTo>
                    <a:pt x="121921" y="283209"/>
                  </a:lnTo>
                  <a:lnTo>
                    <a:pt x="129540" y="273050"/>
                  </a:lnTo>
                  <a:lnTo>
                    <a:pt x="137161" y="262890"/>
                  </a:lnTo>
                  <a:lnTo>
                    <a:pt x="142240" y="251459"/>
                  </a:lnTo>
                  <a:lnTo>
                    <a:pt x="147321" y="240030"/>
                  </a:lnTo>
                  <a:lnTo>
                    <a:pt x="152400" y="227330"/>
                  </a:lnTo>
                  <a:lnTo>
                    <a:pt x="157481" y="214630"/>
                  </a:lnTo>
                  <a:lnTo>
                    <a:pt x="166371" y="190500"/>
                  </a:lnTo>
                  <a:lnTo>
                    <a:pt x="168911" y="176530"/>
                  </a:lnTo>
                  <a:lnTo>
                    <a:pt x="171450" y="161290"/>
                  </a:lnTo>
                  <a:lnTo>
                    <a:pt x="172721" y="146050"/>
                  </a:lnTo>
                  <a:lnTo>
                    <a:pt x="173990" y="129540"/>
                  </a:lnTo>
                  <a:lnTo>
                    <a:pt x="173990" y="96519"/>
                  </a:lnTo>
                  <a:lnTo>
                    <a:pt x="171450" y="82550"/>
                  </a:lnTo>
                  <a:lnTo>
                    <a:pt x="167640" y="71119"/>
                  </a:lnTo>
                  <a:lnTo>
                    <a:pt x="161290" y="59690"/>
                  </a:lnTo>
                  <a:lnTo>
                    <a:pt x="154940" y="48259"/>
                  </a:lnTo>
                  <a:lnTo>
                    <a:pt x="139700" y="24130"/>
                  </a:lnTo>
                  <a:lnTo>
                    <a:pt x="129540" y="16509"/>
                  </a:lnTo>
                  <a:lnTo>
                    <a:pt x="116840" y="11430"/>
                  </a:lnTo>
                  <a:lnTo>
                    <a:pt x="101600" y="7619"/>
                  </a:lnTo>
                  <a:lnTo>
                    <a:pt x="88900" y="6350"/>
                  </a:lnTo>
                  <a:lnTo>
                    <a:pt x="74931" y="6350"/>
                  </a:lnTo>
                  <a:lnTo>
                    <a:pt x="35561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3152139" y="7645400"/>
              <a:ext cx="213362" cy="203201"/>
            </a:xfrm>
            <a:custGeom>
              <a:avLst/>
              <a:gdLst/>
              <a:ahLst/>
              <a:cxnLst/>
              <a:rect l="0" t="0" r="0" b="0"/>
              <a:pathLst>
                <a:path w="213362" h="203201">
                  <a:moveTo>
                    <a:pt x="124461" y="0"/>
                  </a:moveTo>
                  <a:lnTo>
                    <a:pt x="110490" y="20319"/>
                  </a:lnTo>
                  <a:lnTo>
                    <a:pt x="104140" y="29209"/>
                  </a:lnTo>
                  <a:lnTo>
                    <a:pt x="96521" y="38100"/>
                  </a:lnTo>
                  <a:lnTo>
                    <a:pt x="88900" y="45719"/>
                  </a:lnTo>
                  <a:lnTo>
                    <a:pt x="80011" y="54609"/>
                  </a:lnTo>
                  <a:lnTo>
                    <a:pt x="69850" y="63500"/>
                  </a:lnTo>
                  <a:lnTo>
                    <a:pt x="58421" y="72390"/>
                  </a:lnTo>
                  <a:lnTo>
                    <a:pt x="48261" y="80009"/>
                  </a:lnTo>
                  <a:lnTo>
                    <a:pt x="38100" y="88900"/>
                  </a:lnTo>
                  <a:lnTo>
                    <a:pt x="29211" y="97790"/>
                  </a:lnTo>
                  <a:lnTo>
                    <a:pt x="11431" y="114300"/>
                  </a:lnTo>
                  <a:lnTo>
                    <a:pt x="2540" y="123190"/>
                  </a:lnTo>
                  <a:lnTo>
                    <a:pt x="0" y="129540"/>
                  </a:lnTo>
                  <a:lnTo>
                    <a:pt x="3811" y="135890"/>
                  </a:lnTo>
                  <a:lnTo>
                    <a:pt x="10161" y="140969"/>
                  </a:lnTo>
                  <a:lnTo>
                    <a:pt x="19050" y="146050"/>
                  </a:lnTo>
                  <a:lnTo>
                    <a:pt x="27940" y="151130"/>
                  </a:lnTo>
                  <a:lnTo>
                    <a:pt x="39371" y="156209"/>
                  </a:lnTo>
                  <a:lnTo>
                    <a:pt x="50800" y="160019"/>
                  </a:lnTo>
                  <a:lnTo>
                    <a:pt x="74931" y="168909"/>
                  </a:lnTo>
                  <a:lnTo>
                    <a:pt x="137161" y="190500"/>
                  </a:lnTo>
                  <a:lnTo>
                    <a:pt x="213361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3200400" y="7937500"/>
              <a:ext cx="177801" cy="25401"/>
            </a:xfrm>
            <a:custGeom>
              <a:avLst/>
              <a:gdLst/>
              <a:ahLst/>
              <a:cxnLst/>
              <a:rect l="0" t="0" r="0" b="0"/>
              <a:pathLst>
                <a:path w="177801" h="25401">
                  <a:moveTo>
                    <a:pt x="0" y="0"/>
                  </a:moveTo>
                  <a:lnTo>
                    <a:pt x="26670" y="0"/>
                  </a:lnTo>
                  <a:lnTo>
                    <a:pt x="40639" y="1269"/>
                  </a:lnTo>
                  <a:lnTo>
                    <a:pt x="55879" y="3809"/>
                  </a:lnTo>
                  <a:lnTo>
                    <a:pt x="71120" y="6350"/>
                  </a:lnTo>
                  <a:lnTo>
                    <a:pt x="85090" y="10159"/>
                  </a:lnTo>
                  <a:lnTo>
                    <a:pt x="99059" y="13969"/>
                  </a:lnTo>
                  <a:lnTo>
                    <a:pt x="1778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3505200" y="7607300"/>
              <a:ext cx="233680" cy="393701"/>
            </a:xfrm>
            <a:custGeom>
              <a:avLst/>
              <a:gdLst/>
              <a:ahLst/>
              <a:cxnLst/>
              <a:rect l="0" t="0" r="0" b="0"/>
              <a:pathLst>
                <a:path w="233680" h="393701">
                  <a:moveTo>
                    <a:pt x="0" y="0"/>
                  </a:moveTo>
                  <a:lnTo>
                    <a:pt x="90170" y="30480"/>
                  </a:lnTo>
                  <a:lnTo>
                    <a:pt x="102870" y="31750"/>
                  </a:lnTo>
                  <a:lnTo>
                    <a:pt x="118109" y="30480"/>
                  </a:lnTo>
                  <a:lnTo>
                    <a:pt x="133350" y="29209"/>
                  </a:lnTo>
                  <a:lnTo>
                    <a:pt x="149859" y="27940"/>
                  </a:lnTo>
                  <a:lnTo>
                    <a:pt x="166370" y="26669"/>
                  </a:lnTo>
                  <a:lnTo>
                    <a:pt x="182879" y="26669"/>
                  </a:lnTo>
                  <a:lnTo>
                    <a:pt x="198120" y="27940"/>
                  </a:lnTo>
                  <a:lnTo>
                    <a:pt x="212090" y="29209"/>
                  </a:lnTo>
                  <a:lnTo>
                    <a:pt x="226059" y="33019"/>
                  </a:lnTo>
                  <a:lnTo>
                    <a:pt x="232409" y="38100"/>
                  </a:lnTo>
                  <a:lnTo>
                    <a:pt x="233679" y="46990"/>
                  </a:lnTo>
                  <a:lnTo>
                    <a:pt x="232409" y="57150"/>
                  </a:lnTo>
                  <a:lnTo>
                    <a:pt x="226059" y="82550"/>
                  </a:lnTo>
                  <a:lnTo>
                    <a:pt x="223520" y="97790"/>
                  </a:lnTo>
                  <a:lnTo>
                    <a:pt x="219709" y="111759"/>
                  </a:lnTo>
                  <a:lnTo>
                    <a:pt x="210820" y="138430"/>
                  </a:lnTo>
                  <a:lnTo>
                    <a:pt x="194309" y="190500"/>
                  </a:lnTo>
                  <a:lnTo>
                    <a:pt x="173990" y="254000"/>
                  </a:lnTo>
                  <a:lnTo>
                    <a:pt x="170179" y="267969"/>
                  </a:lnTo>
                  <a:lnTo>
                    <a:pt x="168909" y="283209"/>
                  </a:lnTo>
                  <a:lnTo>
                    <a:pt x="167640" y="298450"/>
                  </a:lnTo>
                  <a:lnTo>
                    <a:pt x="166370" y="314959"/>
                  </a:lnTo>
                  <a:lnTo>
                    <a:pt x="166370" y="331469"/>
                  </a:lnTo>
                  <a:lnTo>
                    <a:pt x="165100" y="393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2618739" y="8140700"/>
              <a:ext cx="185422" cy="308610"/>
            </a:xfrm>
            <a:custGeom>
              <a:avLst/>
              <a:gdLst/>
              <a:ahLst/>
              <a:cxnLst/>
              <a:rect l="0" t="0" r="0" b="0"/>
              <a:pathLst>
                <a:path w="185422" h="308610">
                  <a:moveTo>
                    <a:pt x="73661" y="0"/>
                  </a:moveTo>
                  <a:lnTo>
                    <a:pt x="59690" y="13969"/>
                  </a:lnTo>
                  <a:lnTo>
                    <a:pt x="54611" y="21590"/>
                  </a:lnTo>
                  <a:lnTo>
                    <a:pt x="49531" y="31750"/>
                  </a:lnTo>
                  <a:lnTo>
                    <a:pt x="44450" y="41909"/>
                  </a:lnTo>
                  <a:lnTo>
                    <a:pt x="31750" y="68580"/>
                  </a:lnTo>
                  <a:lnTo>
                    <a:pt x="25400" y="83819"/>
                  </a:lnTo>
                  <a:lnTo>
                    <a:pt x="19050" y="97790"/>
                  </a:lnTo>
                  <a:lnTo>
                    <a:pt x="12700" y="111759"/>
                  </a:lnTo>
                  <a:lnTo>
                    <a:pt x="7621" y="125730"/>
                  </a:lnTo>
                  <a:lnTo>
                    <a:pt x="3811" y="140969"/>
                  </a:lnTo>
                  <a:lnTo>
                    <a:pt x="2540" y="158750"/>
                  </a:lnTo>
                  <a:lnTo>
                    <a:pt x="0" y="177800"/>
                  </a:lnTo>
                  <a:lnTo>
                    <a:pt x="1271" y="198119"/>
                  </a:lnTo>
                  <a:lnTo>
                    <a:pt x="2540" y="218440"/>
                  </a:lnTo>
                  <a:lnTo>
                    <a:pt x="5081" y="238759"/>
                  </a:lnTo>
                  <a:lnTo>
                    <a:pt x="7621" y="256540"/>
                  </a:lnTo>
                  <a:lnTo>
                    <a:pt x="11431" y="273050"/>
                  </a:lnTo>
                  <a:lnTo>
                    <a:pt x="15240" y="287019"/>
                  </a:lnTo>
                  <a:lnTo>
                    <a:pt x="24131" y="297180"/>
                  </a:lnTo>
                  <a:lnTo>
                    <a:pt x="34290" y="303530"/>
                  </a:lnTo>
                  <a:lnTo>
                    <a:pt x="46990" y="308609"/>
                  </a:lnTo>
                  <a:lnTo>
                    <a:pt x="60961" y="308609"/>
                  </a:lnTo>
                  <a:lnTo>
                    <a:pt x="73661" y="306069"/>
                  </a:lnTo>
                  <a:lnTo>
                    <a:pt x="86361" y="300990"/>
                  </a:lnTo>
                  <a:lnTo>
                    <a:pt x="97790" y="294640"/>
                  </a:lnTo>
                  <a:lnTo>
                    <a:pt x="107950" y="284480"/>
                  </a:lnTo>
                  <a:lnTo>
                    <a:pt x="118111" y="274319"/>
                  </a:lnTo>
                  <a:lnTo>
                    <a:pt x="127000" y="262890"/>
                  </a:lnTo>
                  <a:lnTo>
                    <a:pt x="135890" y="251459"/>
                  </a:lnTo>
                  <a:lnTo>
                    <a:pt x="144781" y="240030"/>
                  </a:lnTo>
                  <a:lnTo>
                    <a:pt x="152400" y="227330"/>
                  </a:lnTo>
                  <a:lnTo>
                    <a:pt x="158750" y="215900"/>
                  </a:lnTo>
                  <a:lnTo>
                    <a:pt x="163831" y="203200"/>
                  </a:lnTo>
                  <a:lnTo>
                    <a:pt x="168911" y="190500"/>
                  </a:lnTo>
                  <a:lnTo>
                    <a:pt x="173990" y="177800"/>
                  </a:lnTo>
                  <a:lnTo>
                    <a:pt x="179071" y="165100"/>
                  </a:lnTo>
                  <a:lnTo>
                    <a:pt x="181611" y="151130"/>
                  </a:lnTo>
                  <a:lnTo>
                    <a:pt x="184150" y="135890"/>
                  </a:lnTo>
                  <a:lnTo>
                    <a:pt x="185421" y="120650"/>
                  </a:lnTo>
                  <a:lnTo>
                    <a:pt x="182881" y="105409"/>
                  </a:lnTo>
                  <a:lnTo>
                    <a:pt x="179071" y="91440"/>
                  </a:lnTo>
                  <a:lnTo>
                    <a:pt x="173990" y="77469"/>
                  </a:lnTo>
                  <a:lnTo>
                    <a:pt x="167640" y="66040"/>
                  </a:lnTo>
                  <a:lnTo>
                    <a:pt x="160021" y="55880"/>
                  </a:lnTo>
                  <a:lnTo>
                    <a:pt x="152400" y="45719"/>
                  </a:lnTo>
                  <a:lnTo>
                    <a:pt x="144781" y="35559"/>
                  </a:lnTo>
                  <a:lnTo>
                    <a:pt x="135890" y="26669"/>
                  </a:lnTo>
                  <a:lnTo>
                    <a:pt x="128271" y="17780"/>
                  </a:lnTo>
                  <a:lnTo>
                    <a:pt x="116840" y="11430"/>
                  </a:lnTo>
                  <a:lnTo>
                    <a:pt x="104140" y="7619"/>
                  </a:lnTo>
                  <a:lnTo>
                    <a:pt x="90171" y="5080"/>
                  </a:lnTo>
                  <a:lnTo>
                    <a:pt x="76200" y="5080"/>
                  </a:lnTo>
                  <a:lnTo>
                    <a:pt x="62231" y="6350"/>
                  </a:lnTo>
                  <a:lnTo>
                    <a:pt x="22861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2988310" y="8140700"/>
              <a:ext cx="186691" cy="203201"/>
            </a:xfrm>
            <a:custGeom>
              <a:avLst/>
              <a:gdLst/>
              <a:ahLst/>
              <a:cxnLst/>
              <a:rect l="0" t="0" r="0" b="0"/>
              <a:pathLst>
                <a:path w="186691" h="203201">
                  <a:moveTo>
                    <a:pt x="123190" y="0"/>
                  </a:moveTo>
                  <a:lnTo>
                    <a:pt x="116840" y="20319"/>
                  </a:lnTo>
                  <a:lnTo>
                    <a:pt x="111760" y="29209"/>
                  </a:lnTo>
                  <a:lnTo>
                    <a:pt x="105410" y="38100"/>
                  </a:lnTo>
                  <a:lnTo>
                    <a:pt x="99060" y="45719"/>
                  </a:lnTo>
                  <a:lnTo>
                    <a:pt x="90169" y="54609"/>
                  </a:lnTo>
                  <a:lnTo>
                    <a:pt x="80010" y="63500"/>
                  </a:lnTo>
                  <a:lnTo>
                    <a:pt x="68579" y="72390"/>
                  </a:lnTo>
                  <a:lnTo>
                    <a:pt x="57150" y="80009"/>
                  </a:lnTo>
                  <a:lnTo>
                    <a:pt x="33019" y="97790"/>
                  </a:lnTo>
                  <a:lnTo>
                    <a:pt x="22860" y="105409"/>
                  </a:lnTo>
                  <a:lnTo>
                    <a:pt x="12700" y="114300"/>
                  </a:lnTo>
                  <a:lnTo>
                    <a:pt x="2540" y="123190"/>
                  </a:lnTo>
                  <a:lnTo>
                    <a:pt x="0" y="129540"/>
                  </a:lnTo>
                  <a:lnTo>
                    <a:pt x="3810" y="135890"/>
                  </a:lnTo>
                  <a:lnTo>
                    <a:pt x="8890" y="140969"/>
                  </a:lnTo>
                  <a:lnTo>
                    <a:pt x="17779" y="146050"/>
                  </a:lnTo>
                  <a:lnTo>
                    <a:pt x="27940" y="151130"/>
                  </a:lnTo>
                  <a:lnTo>
                    <a:pt x="38100" y="156209"/>
                  </a:lnTo>
                  <a:lnTo>
                    <a:pt x="49529" y="160019"/>
                  </a:lnTo>
                  <a:lnTo>
                    <a:pt x="73660" y="168909"/>
                  </a:lnTo>
                  <a:lnTo>
                    <a:pt x="135890" y="190500"/>
                  </a:lnTo>
                  <a:lnTo>
                    <a:pt x="18669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2946400" y="8420100"/>
              <a:ext cx="203201" cy="38101"/>
            </a:xfrm>
            <a:custGeom>
              <a:avLst/>
              <a:gdLst/>
              <a:ahLst/>
              <a:cxnLst/>
              <a:rect l="0" t="0" r="0" b="0"/>
              <a:pathLst>
                <a:path w="203201" h="38101">
                  <a:moveTo>
                    <a:pt x="0" y="0"/>
                  </a:moveTo>
                  <a:lnTo>
                    <a:pt x="26670" y="0"/>
                  </a:lnTo>
                  <a:lnTo>
                    <a:pt x="40639" y="1269"/>
                  </a:lnTo>
                  <a:lnTo>
                    <a:pt x="55879" y="3809"/>
                  </a:lnTo>
                  <a:lnTo>
                    <a:pt x="71120" y="6350"/>
                  </a:lnTo>
                  <a:lnTo>
                    <a:pt x="102870" y="13969"/>
                  </a:lnTo>
                  <a:lnTo>
                    <a:pt x="119379" y="17780"/>
                  </a:lnTo>
                  <a:lnTo>
                    <a:pt x="135889" y="20319"/>
                  </a:lnTo>
                  <a:lnTo>
                    <a:pt x="152400" y="21590"/>
                  </a:lnTo>
                  <a:lnTo>
                    <a:pt x="2032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2971800" y="7937500"/>
              <a:ext cx="128271" cy="101601"/>
            </a:xfrm>
            <a:custGeom>
              <a:avLst/>
              <a:gdLst/>
              <a:ahLst/>
              <a:cxnLst/>
              <a:rect l="0" t="0" r="0" b="0"/>
              <a:pathLst>
                <a:path w="128271" h="101601">
                  <a:moveTo>
                    <a:pt x="0" y="0"/>
                  </a:moveTo>
                  <a:lnTo>
                    <a:pt x="71120" y="0"/>
                  </a:lnTo>
                  <a:lnTo>
                    <a:pt x="83820" y="2540"/>
                  </a:lnTo>
                  <a:lnTo>
                    <a:pt x="95250" y="7619"/>
                  </a:lnTo>
                  <a:lnTo>
                    <a:pt x="105410" y="13969"/>
                  </a:lnTo>
                  <a:lnTo>
                    <a:pt x="114300" y="21590"/>
                  </a:lnTo>
                  <a:lnTo>
                    <a:pt x="121920" y="31750"/>
                  </a:lnTo>
                  <a:lnTo>
                    <a:pt x="127000" y="41909"/>
                  </a:lnTo>
                  <a:lnTo>
                    <a:pt x="128270" y="52069"/>
                  </a:lnTo>
                  <a:lnTo>
                    <a:pt x="127000" y="60959"/>
                  </a:lnTo>
                  <a:lnTo>
                    <a:pt x="123189" y="71119"/>
                  </a:lnTo>
                  <a:lnTo>
                    <a:pt x="114300" y="76200"/>
                  </a:lnTo>
                  <a:lnTo>
                    <a:pt x="102870" y="81280"/>
                  </a:lnTo>
                  <a:lnTo>
                    <a:pt x="3810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2959100" y="80772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3149600" y="75057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187700" y="7505700"/>
              <a:ext cx="77471" cy="88901"/>
            </a:xfrm>
            <a:custGeom>
              <a:avLst/>
              <a:gdLst/>
              <a:ahLst/>
              <a:cxnLst/>
              <a:rect l="0" t="0" r="0" b="0"/>
              <a:pathLst>
                <a:path w="77471" h="88901">
                  <a:moveTo>
                    <a:pt x="38100" y="0"/>
                  </a:moveTo>
                  <a:lnTo>
                    <a:pt x="58420" y="13969"/>
                  </a:lnTo>
                  <a:lnTo>
                    <a:pt x="66040" y="21590"/>
                  </a:lnTo>
                  <a:lnTo>
                    <a:pt x="72390" y="31750"/>
                  </a:lnTo>
                  <a:lnTo>
                    <a:pt x="77470" y="41909"/>
                  </a:lnTo>
                  <a:lnTo>
                    <a:pt x="77470" y="50800"/>
                  </a:lnTo>
                  <a:lnTo>
                    <a:pt x="72390" y="57150"/>
                  </a:lnTo>
                  <a:lnTo>
                    <a:pt x="64770" y="63500"/>
                  </a:lnTo>
                  <a:lnTo>
                    <a:pt x="54610" y="69850"/>
                  </a:lnTo>
                  <a:lnTo>
                    <a:pt x="41910" y="74930"/>
                  </a:lnTo>
                  <a:lnTo>
                    <a:pt x="0" y="88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3162300" y="76454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3314700" y="8256269"/>
              <a:ext cx="215901" cy="405132"/>
            </a:xfrm>
            <a:custGeom>
              <a:avLst/>
              <a:gdLst/>
              <a:ahLst/>
              <a:cxnLst/>
              <a:rect l="0" t="0" r="0" b="0"/>
              <a:pathLst>
                <a:path w="215901" h="405132">
                  <a:moveTo>
                    <a:pt x="0" y="11431"/>
                  </a:moveTo>
                  <a:lnTo>
                    <a:pt x="20320" y="5081"/>
                  </a:lnTo>
                  <a:lnTo>
                    <a:pt x="30479" y="3811"/>
                  </a:lnTo>
                  <a:lnTo>
                    <a:pt x="41909" y="5081"/>
                  </a:lnTo>
                  <a:lnTo>
                    <a:pt x="53340" y="7621"/>
                  </a:lnTo>
                  <a:lnTo>
                    <a:pt x="66040" y="8890"/>
                  </a:lnTo>
                  <a:lnTo>
                    <a:pt x="81279" y="10161"/>
                  </a:lnTo>
                  <a:lnTo>
                    <a:pt x="96520" y="10161"/>
                  </a:lnTo>
                  <a:lnTo>
                    <a:pt x="110490" y="8890"/>
                  </a:lnTo>
                  <a:lnTo>
                    <a:pt x="124459" y="7621"/>
                  </a:lnTo>
                  <a:lnTo>
                    <a:pt x="138429" y="3811"/>
                  </a:lnTo>
                  <a:lnTo>
                    <a:pt x="152400" y="2540"/>
                  </a:lnTo>
                  <a:lnTo>
                    <a:pt x="167640" y="1271"/>
                  </a:lnTo>
                  <a:lnTo>
                    <a:pt x="184150" y="0"/>
                  </a:lnTo>
                  <a:lnTo>
                    <a:pt x="195579" y="3811"/>
                  </a:lnTo>
                  <a:lnTo>
                    <a:pt x="205740" y="10161"/>
                  </a:lnTo>
                  <a:lnTo>
                    <a:pt x="213359" y="19050"/>
                  </a:lnTo>
                  <a:lnTo>
                    <a:pt x="215900" y="30481"/>
                  </a:lnTo>
                  <a:lnTo>
                    <a:pt x="214629" y="44450"/>
                  </a:lnTo>
                  <a:lnTo>
                    <a:pt x="198120" y="105411"/>
                  </a:lnTo>
                  <a:lnTo>
                    <a:pt x="194309" y="120650"/>
                  </a:lnTo>
                  <a:lnTo>
                    <a:pt x="181609" y="163831"/>
                  </a:lnTo>
                  <a:lnTo>
                    <a:pt x="168909" y="210821"/>
                  </a:lnTo>
                  <a:lnTo>
                    <a:pt x="161290" y="237490"/>
                  </a:lnTo>
                  <a:lnTo>
                    <a:pt x="157479" y="252731"/>
                  </a:lnTo>
                  <a:lnTo>
                    <a:pt x="156209" y="267971"/>
                  </a:lnTo>
                  <a:lnTo>
                    <a:pt x="154940" y="284481"/>
                  </a:lnTo>
                  <a:lnTo>
                    <a:pt x="152400" y="300990"/>
                  </a:lnTo>
                  <a:lnTo>
                    <a:pt x="149859" y="317500"/>
                  </a:lnTo>
                  <a:lnTo>
                    <a:pt x="139700" y="4051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3700779" y="8191500"/>
            <a:ext cx="487681" cy="685801"/>
            <a:chOff x="3700779" y="8191500"/>
            <a:chExt cx="487681" cy="685801"/>
          </a:xfrm>
        </p:grpSpPr>
        <p:sp>
          <p:nvSpPr>
            <p:cNvPr id="173" name="Freeform 172"/>
            <p:cNvSpPr/>
            <p:nvPr/>
          </p:nvSpPr>
          <p:spPr>
            <a:xfrm>
              <a:off x="3700779" y="8360409"/>
              <a:ext cx="157481" cy="516892"/>
            </a:xfrm>
            <a:custGeom>
              <a:avLst/>
              <a:gdLst/>
              <a:ahLst/>
              <a:cxnLst/>
              <a:rect l="0" t="0" r="0" b="0"/>
              <a:pathLst>
                <a:path w="157481" h="516892">
                  <a:moveTo>
                    <a:pt x="7621" y="8891"/>
                  </a:moveTo>
                  <a:lnTo>
                    <a:pt x="1271" y="29210"/>
                  </a:lnTo>
                  <a:lnTo>
                    <a:pt x="0" y="40641"/>
                  </a:lnTo>
                  <a:lnTo>
                    <a:pt x="1271" y="54610"/>
                  </a:lnTo>
                  <a:lnTo>
                    <a:pt x="3811" y="68581"/>
                  </a:lnTo>
                  <a:lnTo>
                    <a:pt x="5080" y="83821"/>
                  </a:lnTo>
                  <a:lnTo>
                    <a:pt x="6350" y="100331"/>
                  </a:lnTo>
                  <a:lnTo>
                    <a:pt x="6350" y="115571"/>
                  </a:lnTo>
                  <a:lnTo>
                    <a:pt x="7621" y="172721"/>
                  </a:lnTo>
                  <a:lnTo>
                    <a:pt x="7621" y="227331"/>
                  </a:lnTo>
                  <a:lnTo>
                    <a:pt x="11430" y="237491"/>
                  </a:lnTo>
                  <a:lnTo>
                    <a:pt x="19050" y="243841"/>
                  </a:lnTo>
                  <a:lnTo>
                    <a:pt x="27941" y="245110"/>
                  </a:lnTo>
                  <a:lnTo>
                    <a:pt x="35561" y="241300"/>
                  </a:lnTo>
                  <a:lnTo>
                    <a:pt x="41911" y="233681"/>
                  </a:lnTo>
                  <a:lnTo>
                    <a:pt x="46991" y="222250"/>
                  </a:lnTo>
                  <a:lnTo>
                    <a:pt x="53341" y="207010"/>
                  </a:lnTo>
                  <a:lnTo>
                    <a:pt x="68580" y="172721"/>
                  </a:lnTo>
                  <a:lnTo>
                    <a:pt x="74930" y="153671"/>
                  </a:lnTo>
                  <a:lnTo>
                    <a:pt x="81280" y="133350"/>
                  </a:lnTo>
                  <a:lnTo>
                    <a:pt x="100330" y="57150"/>
                  </a:lnTo>
                  <a:lnTo>
                    <a:pt x="102871" y="39371"/>
                  </a:lnTo>
                  <a:lnTo>
                    <a:pt x="105411" y="22860"/>
                  </a:lnTo>
                  <a:lnTo>
                    <a:pt x="106680" y="5081"/>
                  </a:lnTo>
                  <a:lnTo>
                    <a:pt x="105411" y="0"/>
                  </a:lnTo>
                  <a:lnTo>
                    <a:pt x="104141" y="1271"/>
                  </a:lnTo>
                  <a:lnTo>
                    <a:pt x="101600" y="7621"/>
                  </a:lnTo>
                  <a:lnTo>
                    <a:pt x="101600" y="17781"/>
                  </a:lnTo>
                  <a:lnTo>
                    <a:pt x="102871" y="30481"/>
                  </a:lnTo>
                  <a:lnTo>
                    <a:pt x="105411" y="44450"/>
                  </a:lnTo>
                  <a:lnTo>
                    <a:pt x="106680" y="60960"/>
                  </a:lnTo>
                  <a:lnTo>
                    <a:pt x="106680" y="78741"/>
                  </a:lnTo>
                  <a:lnTo>
                    <a:pt x="107950" y="97791"/>
                  </a:lnTo>
                  <a:lnTo>
                    <a:pt x="109221" y="114300"/>
                  </a:lnTo>
                  <a:lnTo>
                    <a:pt x="113030" y="130810"/>
                  </a:lnTo>
                  <a:lnTo>
                    <a:pt x="115571" y="144781"/>
                  </a:lnTo>
                  <a:lnTo>
                    <a:pt x="120650" y="158750"/>
                  </a:lnTo>
                  <a:lnTo>
                    <a:pt x="127000" y="172721"/>
                  </a:lnTo>
                  <a:lnTo>
                    <a:pt x="133350" y="185421"/>
                  </a:lnTo>
                  <a:lnTo>
                    <a:pt x="139700" y="201931"/>
                  </a:lnTo>
                  <a:lnTo>
                    <a:pt x="144780" y="219710"/>
                  </a:lnTo>
                  <a:lnTo>
                    <a:pt x="149861" y="237491"/>
                  </a:lnTo>
                  <a:lnTo>
                    <a:pt x="153671" y="256541"/>
                  </a:lnTo>
                  <a:lnTo>
                    <a:pt x="154941" y="274321"/>
                  </a:lnTo>
                  <a:lnTo>
                    <a:pt x="157480" y="290831"/>
                  </a:lnTo>
                  <a:lnTo>
                    <a:pt x="156211" y="307341"/>
                  </a:lnTo>
                  <a:lnTo>
                    <a:pt x="154941" y="322581"/>
                  </a:lnTo>
                  <a:lnTo>
                    <a:pt x="152400" y="336550"/>
                  </a:lnTo>
                  <a:lnTo>
                    <a:pt x="151130" y="351791"/>
                  </a:lnTo>
                  <a:lnTo>
                    <a:pt x="149861" y="367031"/>
                  </a:lnTo>
                  <a:lnTo>
                    <a:pt x="148591" y="383541"/>
                  </a:lnTo>
                  <a:lnTo>
                    <a:pt x="147321" y="400050"/>
                  </a:lnTo>
                  <a:lnTo>
                    <a:pt x="144780" y="416560"/>
                  </a:lnTo>
                  <a:lnTo>
                    <a:pt x="140971" y="433071"/>
                  </a:lnTo>
                  <a:lnTo>
                    <a:pt x="135891" y="448310"/>
                  </a:lnTo>
                  <a:lnTo>
                    <a:pt x="129541" y="462281"/>
                  </a:lnTo>
                  <a:lnTo>
                    <a:pt x="96521" y="5168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3886200" y="8315959"/>
              <a:ext cx="127001" cy="198122"/>
            </a:xfrm>
            <a:custGeom>
              <a:avLst/>
              <a:gdLst/>
              <a:ahLst/>
              <a:cxnLst/>
              <a:rect l="0" t="0" r="0" b="0"/>
              <a:pathLst>
                <a:path w="127001" h="198122">
                  <a:moveTo>
                    <a:pt x="0" y="129541"/>
                  </a:moveTo>
                  <a:lnTo>
                    <a:pt x="90170" y="99060"/>
                  </a:lnTo>
                  <a:lnTo>
                    <a:pt x="100329" y="93981"/>
                  </a:lnTo>
                  <a:lnTo>
                    <a:pt x="110490" y="87631"/>
                  </a:lnTo>
                  <a:lnTo>
                    <a:pt x="120650" y="80010"/>
                  </a:lnTo>
                  <a:lnTo>
                    <a:pt x="125729" y="69850"/>
                  </a:lnTo>
                  <a:lnTo>
                    <a:pt x="127000" y="57150"/>
                  </a:lnTo>
                  <a:lnTo>
                    <a:pt x="127000" y="43181"/>
                  </a:lnTo>
                  <a:lnTo>
                    <a:pt x="123190" y="33021"/>
                  </a:lnTo>
                  <a:lnTo>
                    <a:pt x="115570" y="24131"/>
                  </a:lnTo>
                  <a:lnTo>
                    <a:pt x="106679" y="16510"/>
                  </a:lnTo>
                  <a:lnTo>
                    <a:pt x="96520" y="10160"/>
                  </a:lnTo>
                  <a:lnTo>
                    <a:pt x="85090" y="5081"/>
                  </a:lnTo>
                  <a:lnTo>
                    <a:pt x="73659" y="0"/>
                  </a:lnTo>
                  <a:lnTo>
                    <a:pt x="63500" y="0"/>
                  </a:lnTo>
                  <a:lnTo>
                    <a:pt x="53340" y="1271"/>
                  </a:lnTo>
                  <a:lnTo>
                    <a:pt x="44450" y="6350"/>
                  </a:lnTo>
                  <a:lnTo>
                    <a:pt x="38100" y="15241"/>
                  </a:lnTo>
                  <a:lnTo>
                    <a:pt x="34290" y="26671"/>
                  </a:lnTo>
                  <a:lnTo>
                    <a:pt x="30479" y="39371"/>
                  </a:lnTo>
                  <a:lnTo>
                    <a:pt x="29209" y="54610"/>
                  </a:lnTo>
                  <a:lnTo>
                    <a:pt x="27940" y="69850"/>
                  </a:lnTo>
                  <a:lnTo>
                    <a:pt x="26670" y="85091"/>
                  </a:lnTo>
                  <a:lnTo>
                    <a:pt x="27940" y="102871"/>
                  </a:lnTo>
                  <a:lnTo>
                    <a:pt x="30479" y="121921"/>
                  </a:lnTo>
                  <a:lnTo>
                    <a:pt x="33020" y="140971"/>
                  </a:lnTo>
                  <a:lnTo>
                    <a:pt x="35559" y="158750"/>
                  </a:lnTo>
                  <a:lnTo>
                    <a:pt x="39370" y="173991"/>
                  </a:lnTo>
                  <a:lnTo>
                    <a:pt x="43179" y="189231"/>
                  </a:lnTo>
                  <a:lnTo>
                    <a:pt x="48259" y="195581"/>
                  </a:lnTo>
                  <a:lnTo>
                    <a:pt x="54609" y="198121"/>
                  </a:lnTo>
                  <a:lnTo>
                    <a:pt x="101600" y="1803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4075429" y="8191500"/>
              <a:ext cx="113031" cy="355601"/>
            </a:xfrm>
            <a:custGeom>
              <a:avLst/>
              <a:gdLst/>
              <a:ahLst/>
              <a:cxnLst/>
              <a:rect l="0" t="0" r="0" b="0"/>
              <a:pathLst>
                <a:path w="113031" h="355601">
                  <a:moveTo>
                    <a:pt x="90171" y="0"/>
                  </a:moveTo>
                  <a:lnTo>
                    <a:pt x="54611" y="35559"/>
                  </a:lnTo>
                  <a:lnTo>
                    <a:pt x="46991" y="44450"/>
                  </a:lnTo>
                  <a:lnTo>
                    <a:pt x="38100" y="54609"/>
                  </a:lnTo>
                  <a:lnTo>
                    <a:pt x="30480" y="66040"/>
                  </a:lnTo>
                  <a:lnTo>
                    <a:pt x="21591" y="76200"/>
                  </a:lnTo>
                  <a:lnTo>
                    <a:pt x="13971" y="86359"/>
                  </a:lnTo>
                  <a:lnTo>
                    <a:pt x="5080" y="95250"/>
                  </a:lnTo>
                  <a:lnTo>
                    <a:pt x="1271" y="106680"/>
                  </a:lnTo>
                  <a:lnTo>
                    <a:pt x="0" y="116840"/>
                  </a:lnTo>
                  <a:lnTo>
                    <a:pt x="0" y="129540"/>
                  </a:lnTo>
                  <a:lnTo>
                    <a:pt x="6350" y="137159"/>
                  </a:lnTo>
                  <a:lnTo>
                    <a:pt x="16511" y="142240"/>
                  </a:lnTo>
                  <a:lnTo>
                    <a:pt x="27941" y="146050"/>
                  </a:lnTo>
                  <a:lnTo>
                    <a:pt x="52071" y="153669"/>
                  </a:lnTo>
                  <a:lnTo>
                    <a:pt x="64771" y="157480"/>
                  </a:lnTo>
                  <a:lnTo>
                    <a:pt x="74930" y="163830"/>
                  </a:lnTo>
                  <a:lnTo>
                    <a:pt x="82550" y="172719"/>
                  </a:lnTo>
                  <a:lnTo>
                    <a:pt x="88900" y="182880"/>
                  </a:lnTo>
                  <a:lnTo>
                    <a:pt x="95250" y="194309"/>
                  </a:lnTo>
                  <a:lnTo>
                    <a:pt x="100330" y="205740"/>
                  </a:lnTo>
                  <a:lnTo>
                    <a:pt x="105411" y="217169"/>
                  </a:lnTo>
                  <a:lnTo>
                    <a:pt x="109221" y="231140"/>
                  </a:lnTo>
                  <a:lnTo>
                    <a:pt x="111761" y="245109"/>
                  </a:lnTo>
                  <a:lnTo>
                    <a:pt x="113030" y="261619"/>
                  </a:lnTo>
                  <a:lnTo>
                    <a:pt x="111761" y="275590"/>
                  </a:lnTo>
                  <a:lnTo>
                    <a:pt x="110491" y="289559"/>
                  </a:lnTo>
                  <a:lnTo>
                    <a:pt x="90171" y="355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Freeform 176"/>
          <p:cNvSpPr/>
          <p:nvPr/>
        </p:nvSpPr>
        <p:spPr>
          <a:xfrm>
            <a:off x="2286000" y="4789170"/>
            <a:ext cx="86361" cy="49531"/>
          </a:xfrm>
          <a:custGeom>
            <a:avLst/>
            <a:gdLst/>
            <a:ahLst/>
            <a:cxnLst/>
            <a:rect l="0" t="0" r="0" b="0"/>
            <a:pathLst>
              <a:path w="86361" h="49531">
                <a:moveTo>
                  <a:pt x="63500" y="11430"/>
                </a:moveTo>
                <a:lnTo>
                  <a:pt x="43179" y="17780"/>
                </a:lnTo>
                <a:lnTo>
                  <a:pt x="35560" y="24130"/>
                </a:lnTo>
                <a:lnTo>
                  <a:pt x="29210" y="33020"/>
                </a:lnTo>
                <a:lnTo>
                  <a:pt x="24129" y="43180"/>
                </a:lnTo>
                <a:lnTo>
                  <a:pt x="22860" y="45720"/>
                </a:lnTo>
                <a:lnTo>
                  <a:pt x="25400" y="45720"/>
                </a:lnTo>
                <a:lnTo>
                  <a:pt x="29210" y="43180"/>
                </a:lnTo>
                <a:lnTo>
                  <a:pt x="35560" y="38100"/>
                </a:lnTo>
                <a:lnTo>
                  <a:pt x="41910" y="31750"/>
                </a:lnTo>
                <a:lnTo>
                  <a:pt x="49529" y="25400"/>
                </a:lnTo>
                <a:lnTo>
                  <a:pt x="50800" y="17780"/>
                </a:lnTo>
                <a:lnTo>
                  <a:pt x="49529" y="10159"/>
                </a:lnTo>
                <a:lnTo>
                  <a:pt x="45720" y="2539"/>
                </a:lnTo>
                <a:lnTo>
                  <a:pt x="40639" y="0"/>
                </a:lnTo>
                <a:lnTo>
                  <a:pt x="34289" y="1270"/>
                </a:lnTo>
                <a:lnTo>
                  <a:pt x="26670" y="3809"/>
                </a:lnTo>
                <a:lnTo>
                  <a:pt x="25400" y="8889"/>
                </a:lnTo>
                <a:lnTo>
                  <a:pt x="26670" y="15239"/>
                </a:lnTo>
                <a:lnTo>
                  <a:pt x="30479" y="22859"/>
                </a:lnTo>
                <a:lnTo>
                  <a:pt x="36829" y="29209"/>
                </a:lnTo>
                <a:lnTo>
                  <a:pt x="45720" y="34289"/>
                </a:lnTo>
                <a:lnTo>
                  <a:pt x="55879" y="39370"/>
                </a:lnTo>
                <a:lnTo>
                  <a:pt x="66039" y="39370"/>
                </a:lnTo>
                <a:lnTo>
                  <a:pt x="74929" y="38100"/>
                </a:lnTo>
                <a:lnTo>
                  <a:pt x="83820" y="33020"/>
                </a:lnTo>
                <a:lnTo>
                  <a:pt x="86360" y="26670"/>
                </a:lnTo>
                <a:lnTo>
                  <a:pt x="86360" y="20320"/>
                </a:lnTo>
                <a:lnTo>
                  <a:pt x="82550" y="12700"/>
                </a:lnTo>
                <a:lnTo>
                  <a:pt x="76200" y="10159"/>
                </a:lnTo>
                <a:lnTo>
                  <a:pt x="67310" y="8889"/>
                </a:lnTo>
                <a:lnTo>
                  <a:pt x="58420" y="10159"/>
                </a:lnTo>
                <a:lnTo>
                  <a:pt x="48260" y="12700"/>
                </a:lnTo>
                <a:lnTo>
                  <a:pt x="39370" y="17780"/>
                </a:lnTo>
                <a:lnTo>
                  <a:pt x="0" y="495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2" name="Group 181"/>
          <p:cNvGrpSpPr/>
          <p:nvPr/>
        </p:nvGrpSpPr>
        <p:grpSpPr>
          <a:xfrm>
            <a:off x="633730" y="3136900"/>
            <a:ext cx="3238500" cy="3460751"/>
            <a:chOff x="633730" y="3136900"/>
            <a:chExt cx="3238500" cy="3460751"/>
          </a:xfrm>
        </p:grpSpPr>
        <p:sp>
          <p:nvSpPr>
            <p:cNvPr id="178" name="Freeform 177"/>
            <p:cNvSpPr/>
            <p:nvPr/>
          </p:nvSpPr>
          <p:spPr>
            <a:xfrm>
              <a:off x="1739900" y="3136900"/>
              <a:ext cx="165101" cy="88901"/>
            </a:xfrm>
            <a:custGeom>
              <a:avLst/>
              <a:gdLst/>
              <a:ahLst/>
              <a:cxnLst/>
              <a:rect l="0" t="0" r="0" b="0"/>
              <a:pathLst>
                <a:path w="165101" h="88901">
                  <a:moveTo>
                    <a:pt x="165100" y="0"/>
                  </a:moveTo>
                  <a:lnTo>
                    <a:pt x="151129" y="13970"/>
                  </a:lnTo>
                  <a:lnTo>
                    <a:pt x="143510" y="19050"/>
                  </a:lnTo>
                  <a:lnTo>
                    <a:pt x="133350" y="24129"/>
                  </a:lnTo>
                  <a:lnTo>
                    <a:pt x="123189" y="29210"/>
                  </a:lnTo>
                  <a:lnTo>
                    <a:pt x="111760" y="33020"/>
                  </a:lnTo>
                  <a:lnTo>
                    <a:pt x="87629" y="41910"/>
                  </a:lnTo>
                  <a:lnTo>
                    <a:pt x="50800" y="54610"/>
                  </a:lnTo>
                  <a:lnTo>
                    <a:pt x="39370" y="60960"/>
                  </a:lnTo>
                  <a:lnTo>
                    <a:pt x="29210" y="67310"/>
                  </a:lnTo>
                  <a:lnTo>
                    <a:pt x="0" y="88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1485900" y="3225800"/>
              <a:ext cx="254001" cy="241301"/>
            </a:xfrm>
            <a:custGeom>
              <a:avLst/>
              <a:gdLst/>
              <a:ahLst/>
              <a:cxnLst/>
              <a:rect l="0" t="0" r="0" b="0"/>
              <a:pathLst>
                <a:path w="254001" h="241301">
                  <a:moveTo>
                    <a:pt x="254000" y="0"/>
                  </a:moveTo>
                  <a:lnTo>
                    <a:pt x="233679" y="13970"/>
                  </a:lnTo>
                  <a:lnTo>
                    <a:pt x="223520" y="21589"/>
                  </a:lnTo>
                  <a:lnTo>
                    <a:pt x="212089" y="31750"/>
                  </a:lnTo>
                  <a:lnTo>
                    <a:pt x="190500" y="52070"/>
                  </a:lnTo>
                  <a:lnTo>
                    <a:pt x="171450" y="71120"/>
                  </a:lnTo>
                  <a:lnTo>
                    <a:pt x="162560" y="81279"/>
                  </a:lnTo>
                  <a:lnTo>
                    <a:pt x="153670" y="91440"/>
                  </a:lnTo>
                  <a:lnTo>
                    <a:pt x="144779" y="104140"/>
                  </a:lnTo>
                  <a:lnTo>
                    <a:pt x="134619" y="114300"/>
                  </a:lnTo>
                  <a:lnTo>
                    <a:pt x="123189" y="124459"/>
                  </a:lnTo>
                  <a:lnTo>
                    <a:pt x="111760" y="133350"/>
                  </a:lnTo>
                  <a:lnTo>
                    <a:pt x="100330" y="143509"/>
                  </a:lnTo>
                  <a:lnTo>
                    <a:pt x="74930" y="167640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633730" y="3651250"/>
              <a:ext cx="2617471" cy="2654301"/>
            </a:xfrm>
            <a:custGeom>
              <a:avLst/>
              <a:gdLst/>
              <a:ahLst/>
              <a:cxnLst/>
              <a:rect l="0" t="0" r="0" b="0"/>
              <a:pathLst>
                <a:path w="2617471" h="2654301">
                  <a:moveTo>
                    <a:pt x="636270" y="19050"/>
                  </a:moveTo>
                  <a:lnTo>
                    <a:pt x="604520" y="46990"/>
                  </a:lnTo>
                  <a:lnTo>
                    <a:pt x="529589" y="114300"/>
                  </a:lnTo>
                  <a:lnTo>
                    <a:pt x="410209" y="232409"/>
                  </a:lnTo>
                  <a:lnTo>
                    <a:pt x="344170" y="312420"/>
                  </a:lnTo>
                  <a:lnTo>
                    <a:pt x="317500" y="344170"/>
                  </a:lnTo>
                  <a:lnTo>
                    <a:pt x="240030" y="426720"/>
                  </a:lnTo>
                  <a:lnTo>
                    <a:pt x="204470" y="474979"/>
                  </a:lnTo>
                  <a:lnTo>
                    <a:pt x="167639" y="553720"/>
                  </a:lnTo>
                  <a:lnTo>
                    <a:pt x="139700" y="623570"/>
                  </a:lnTo>
                  <a:lnTo>
                    <a:pt x="138429" y="636270"/>
                  </a:lnTo>
                  <a:lnTo>
                    <a:pt x="140970" y="647700"/>
                  </a:lnTo>
                  <a:lnTo>
                    <a:pt x="144779" y="659129"/>
                  </a:lnTo>
                  <a:lnTo>
                    <a:pt x="153670" y="664209"/>
                  </a:lnTo>
                  <a:lnTo>
                    <a:pt x="165100" y="666750"/>
                  </a:lnTo>
                  <a:lnTo>
                    <a:pt x="177800" y="666750"/>
                  </a:lnTo>
                  <a:lnTo>
                    <a:pt x="189230" y="664209"/>
                  </a:lnTo>
                  <a:lnTo>
                    <a:pt x="269239" y="624840"/>
                  </a:lnTo>
                  <a:lnTo>
                    <a:pt x="344170" y="577850"/>
                  </a:lnTo>
                  <a:lnTo>
                    <a:pt x="416559" y="535940"/>
                  </a:lnTo>
                  <a:lnTo>
                    <a:pt x="490220" y="486409"/>
                  </a:lnTo>
                  <a:lnTo>
                    <a:pt x="556259" y="445770"/>
                  </a:lnTo>
                  <a:lnTo>
                    <a:pt x="627380" y="402590"/>
                  </a:lnTo>
                  <a:lnTo>
                    <a:pt x="708659" y="367029"/>
                  </a:lnTo>
                  <a:lnTo>
                    <a:pt x="784859" y="323850"/>
                  </a:lnTo>
                  <a:lnTo>
                    <a:pt x="862330" y="283209"/>
                  </a:lnTo>
                  <a:lnTo>
                    <a:pt x="938530" y="241300"/>
                  </a:lnTo>
                  <a:lnTo>
                    <a:pt x="1012190" y="205740"/>
                  </a:lnTo>
                  <a:lnTo>
                    <a:pt x="1097280" y="162559"/>
                  </a:lnTo>
                  <a:lnTo>
                    <a:pt x="1210309" y="111759"/>
                  </a:lnTo>
                  <a:lnTo>
                    <a:pt x="1296670" y="80009"/>
                  </a:lnTo>
                  <a:lnTo>
                    <a:pt x="1363980" y="54609"/>
                  </a:lnTo>
                  <a:lnTo>
                    <a:pt x="1445259" y="31750"/>
                  </a:lnTo>
                  <a:lnTo>
                    <a:pt x="1523999" y="11429"/>
                  </a:lnTo>
                  <a:lnTo>
                    <a:pt x="1595120" y="3809"/>
                  </a:lnTo>
                  <a:lnTo>
                    <a:pt x="1610359" y="0"/>
                  </a:lnTo>
                  <a:lnTo>
                    <a:pt x="1623059" y="1270"/>
                  </a:lnTo>
                  <a:lnTo>
                    <a:pt x="1634490" y="3809"/>
                  </a:lnTo>
                  <a:lnTo>
                    <a:pt x="1644649" y="8890"/>
                  </a:lnTo>
                  <a:lnTo>
                    <a:pt x="1648459" y="17779"/>
                  </a:lnTo>
                  <a:lnTo>
                    <a:pt x="1648459" y="29209"/>
                  </a:lnTo>
                  <a:lnTo>
                    <a:pt x="1645920" y="43179"/>
                  </a:lnTo>
                  <a:lnTo>
                    <a:pt x="1630679" y="69850"/>
                  </a:lnTo>
                  <a:lnTo>
                    <a:pt x="1550670" y="162559"/>
                  </a:lnTo>
                  <a:lnTo>
                    <a:pt x="1532890" y="184150"/>
                  </a:lnTo>
                  <a:lnTo>
                    <a:pt x="1461770" y="247650"/>
                  </a:lnTo>
                  <a:lnTo>
                    <a:pt x="1385570" y="313690"/>
                  </a:lnTo>
                  <a:lnTo>
                    <a:pt x="1315720" y="386079"/>
                  </a:lnTo>
                  <a:lnTo>
                    <a:pt x="1249680" y="447040"/>
                  </a:lnTo>
                  <a:lnTo>
                    <a:pt x="1182370" y="504190"/>
                  </a:lnTo>
                  <a:lnTo>
                    <a:pt x="1106170" y="586740"/>
                  </a:lnTo>
                  <a:lnTo>
                    <a:pt x="1037590" y="654050"/>
                  </a:lnTo>
                  <a:lnTo>
                    <a:pt x="963930" y="721359"/>
                  </a:lnTo>
                  <a:lnTo>
                    <a:pt x="895350" y="791209"/>
                  </a:lnTo>
                  <a:lnTo>
                    <a:pt x="826770" y="867409"/>
                  </a:lnTo>
                  <a:lnTo>
                    <a:pt x="751839" y="937259"/>
                  </a:lnTo>
                  <a:lnTo>
                    <a:pt x="679450" y="1007109"/>
                  </a:lnTo>
                  <a:lnTo>
                    <a:pt x="607059" y="1083309"/>
                  </a:lnTo>
                  <a:lnTo>
                    <a:pt x="514350" y="1168400"/>
                  </a:lnTo>
                  <a:lnTo>
                    <a:pt x="445770" y="1228090"/>
                  </a:lnTo>
                  <a:lnTo>
                    <a:pt x="354330" y="1323340"/>
                  </a:lnTo>
                  <a:lnTo>
                    <a:pt x="281939" y="1390650"/>
                  </a:lnTo>
                  <a:lnTo>
                    <a:pt x="205739" y="1466850"/>
                  </a:lnTo>
                  <a:lnTo>
                    <a:pt x="175260" y="1503679"/>
                  </a:lnTo>
                  <a:lnTo>
                    <a:pt x="130810" y="1545590"/>
                  </a:lnTo>
                  <a:lnTo>
                    <a:pt x="68579" y="1621790"/>
                  </a:lnTo>
                  <a:lnTo>
                    <a:pt x="17779" y="1706879"/>
                  </a:lnTo>
                  <a:lnTo>
                    <a:pt x="0" y="1746250"/>
                  </a:lnTo>
                  <a:lnTo>
                    <a:pt x="1270" y="1753870"/>
                  </a:lnTo>
                  <a:lnTo>
                    <a:pt x="8889" y="1760220"/>
                  </a:lnTo>
                  <a:lnTo>
                    <a:pt x="19050" y="1764029"/>
                  </a:lnTo>
                  <a:lnTo>
                    <a:pt x="30479" y="1765300"/>
                  </a:lnTo>
                  <a:lnTo>
                    <a:pt x="53339" y="1762759"/>
                  </a:lnTo>
                  <a:lnTo>
                    <a:pt x="125729" y="1736090"/>
                  </a:lnTo>
                  <a:lnTo>
                    <a:pt x="165100" y="1718309"/>
                  </a:lnTo>
                  <a:lnTo>
                    <a:pt x="242570" y="1670050"/>
                  </a:lnTo>
                  <a:lnTo>
                    <a:pt x="322580" y="1619250"/>
                  </a:lnTo>
                  <a:lnTo>
                    <a:pt x="403859" y="1576070"/>
                  </a:lnTo>
                  <a:lnTo>
                    <a:pt x="471170" y="1529079"/>
                  </a:lnTo>
                  <a:lnTo>
                    <a:pt x="589280" y="1441450"/>
                  </a:lnTo>
                  <a:lnTo>
                    <a:pt x="654050" y="1403350"/>
                  </a:lnTo>
                  <a:lnTo>
                    <a:pt x="720089" y="1365250"/>
                  </a:lnTo>
                  <a:lnTo>
                    <a:pt x="857250" y="1276350"/>
                  </a:lnTo>
                  <a:lnTo>
                    <a:pt x="937259" y="1221740"/>
                  </a:lnTo>
                  <a:lnTo>
                    <a:pt x="1014730" y="1163320"/>
                  </a:lnTo>
                  <a:lnTo>
                    <a:pt x="1089659" y="1102359"/>
                  </a:lnTo>
                  <a:lnTo>
                    <a:pt x="1184909" y="1035050"/>
                  </a:lnTo>
                  <a:lnTo>
                    <a:pt x="1262380" y="982979"/>
                  </a:lnTo>
                  <a:lnTo>
                    <a:pt x="1318259" y="938529"/>
                  </a:lnTo>
                  <a:lnTo>
                    <a:pt x="1395730" y="894079"/>
                  </a:lnTo>
                  <a:lnTo>
                    <a:pt x="1465580" y="844550"/>
                  </a:lnTo>
                  <a:lnTo>
                    <a:pt x="1534159" y="803909"/>
                  </a:lnTo>
                  <a:lnTo>
                    <a:pt x="1611630" y="759459"/>
                  </a:lnTo>
                  <a:lnTo>
                    <a:pt x="1691640" y="717550"/>
                  </a:lnTo>
                  <a:lnTo>
                    <a:pt x="1766570" y="676909"/>
                  </a:lnTo>
                  <a:lnTo>
                    <a:pt x="1840229" y="650240"/>
                  </a:lnTo>
                  <a:lnTo>
                    <a:pt x="1910079" y="628650"/>
                  </a:lnTo>
                  <a:lnTo>
                    <a:pt x="1974849" y="612140"/>
                  </a:lnTo>
                  <a:lnTo>
                    <a:pt x="2004059" y="610870"/>
                  </a:lnTo>
                  <a:lnTo>
                    <a:pt x="2018029" y="612140"/>
                  </a:lnTo>
                  <a:lnTo>
                    <a:pt x="2029459" y="618490"/>
                  </a:lnTo>
                  <a:lnTo>
                    <a:pt x="2037079" y="626109"/>
                  </a:lnTo>
                  <a:lnTo>
                    <a:pt x="2044699" y="635000"/>
                  </a:lnTo>
                  <a:lnTo>
                    <a:pt x="2044699" y="643890"/>
                  </a:lnTo>
                  <a:lnTo>
                    <a:pt x="2040890" y="652779"/>
                  </a:lnTo>
                  <a:lnTo>
                    <a:pt x="1965959" y="732790"/>
                  </a:lnTo>
                  <a:lnTo>
                    <a:pt x="1927859" y="768350"/>
                  </a:lnTo>
                  <a:lnTo>
                    <a:pt x="1855470" y="819150"/>
                  </a:lnTo>
                  <a:lnTo>
                    <a:pt x="1804670" y="859790"/>
                  </a:lnTo>
                  <a:lnTo>
                    <a:pt x="1737359" y="920750"/>
                  </a:lnTo>
                  <a:lnTo>
                    <a:pt x="1656079" y="985520"/>
                  </a:lnTo>
                  <a:lnTo>
                    <a:pt x="1588770" y="1045209"/>
                  </a:lnTo>
                  <a:lnTo>
                    <a:pt x="1389380" y="1203959"/>
                  </a:lnTo>
                  <a:lnTo>
                    <a:pt x="1325880" y="1262379"/>
                  </a:lnTo>
                  <a:lnTo>
                    <a:pt x="1262380" y="1316990"/>
                  </a:lnTo>
                  <a:lnTo>
                    <a:pt x="1146809" y="1413509"/>
                  </a:lnTo>
                  <a:lnTo>
                    <a:pt x="1082040" y="1469390"/>
                  </a:lnTo>
                  <a:lnTo>
                    <a:pt x="1017270" y="1527809"/>
                  </a:lnTo>
                  <a:lnTo>
                    <a:pt x="953770" y="1583690"/>
                  </a:lnTo>
                  <a:lnTo>
                    <a:pt x="876300" y="1666240"/>
                  </a:lnTo>
                  <a:lnTo>
                    <a:pt x="796289" y="1742440"/>
                  </a:lnTo>
                  <a:lnTo>
                    <a:pt x="716280" y="1823720"/>
                  </a:lnTo>
                  <a:lnTo>
                    <a:pt x="662939" y="1885950"/>
                  </a:lnTo>
                  <a:lnTo>
                    <a:pt x="594359" y="1963420"/>
                  </a:lnTo>
                  <a:lnTo>
                    <a:pt x="525780" y="2042159"/>
                  </a:lnTo>
                  <a:lnTo>
                    <a:pt x="462280" y="2113279"/>
                  </a:lnTo>
                  <a:lnTo>
                    <a:pt x="388620" y="2199640"/>
                  </a:lnTo>
                  <a:lnTo>
                    <a:pt x="289559" y="2343150"/>
                  </a:lnTo>
                  <a:lnTo>
                    <a:pt x="236220" y="2416809"/>
                  </a:lnTo>
                  <a:lnTo>
                    <a:pt x="175260" y="2499359"/>
                  </a:lnTo>
                  <a:lnTo>
                    <a:pt x="116839" y="2580640"/>
                  </a:lnTo>
                  <a:lnTo>
                    <a:pt x="102870" y="2608579"/>
                  </a:lnTo>
                  <a:lnTo>
                    <a:pt x="101600" y="2620009"/>
                  </a:lnTo>
                  <a:lnTo>
                    <a:pt x="102870" y="2630170"/>
                  </a:lnTo>
                  <a:lnTo>
                    <a:pt x="107950" y="2640329"/>
                  </a:lnTo>
                  <a:lnTo>
                    <a:pt x="116839" y="2647950"/>
                  </a:lnTo>
                  <a:lnTo>
                    <a:pt x="147320" y="2654300"/>
                  </a:lnTo>
                  <a:lnTo>
                    <a:pt x="163829" y="2654300"/>
                  </a:lnTo>
                  <a:lnTo>
                    <a:pt x="240030" y="2631440"/>
                  </a:lnTo>
                  <a:lnTo>
                    <a:pt x="262889" y="2618740"/>
                  </a:lnTo>
                  <a:lnTo>
                    <a:pt x="284480" y="2606040"/>
                  </a:lnTo>
                  <a:lnTo>
                    <a:pt x="318770" y="2588259"/>
                  </a:lnTo>
                  <a:lnTo>
                    <a:pt x="396239" y="2533650"/>
                  </a:lnTo>
                  <a:lnTo>
                    <a:pt x="467359" y="2490470"/>
                  </a:lnTo>
                  <a:lnTo>
                    <a:pt x="541020" y="2430779"/>
                  </a:lnTo>
                  <a:lnTo>
                    <a:pt x="613409" y="2368550"/>
                  </a:lnTo>
                  <a:lnTo>
                    <a:pt x="679450" y="2311400"/>
                  </a:lnTo>
                  <a:lnTo>
                    <a:pt x="748030" y="2255520"/>
                  </a:lnTo>
                  <a:lnTo>
                    <a:pt x="828039" y="2199640"/>
                  </a:lnTo>
                  <a:lnTo>
                    <a:pt x="924559" y="2127250"/>
                  </a:lnTo>
                  <a:lnTo>
                    <a:pt x="1005840" y="2066290"/>
                  </a:lnTo>
                  <a:lnTo>
                    <a:pt x="1082040" y="2006600"/>
                  </a:lnTo>
                  <a:lnTo>
                    <a:pt x="1162049" y="1941829"/>
                  </a:lnTo>
                  <a:lnTo>
                    <a:pt x="1225549" y="1898650"/>
                  </a:lnTo>
                  <a:lnTo>
                    <a:pt x="1323340" y="1824990"/>
                  </a:lnTo>
                  <a:lnTo>
                    <a:pt x="1403349" y="1770379"/>
                  </a:lnTo>
                  <a:lnTo>
                    <a:pt x="1466849" y="1724659"/>
                  </a:lnTo>
                  <a:lnTo>
                    <a:pt x="1546859" y="1671320"/>
                  </a:lnTo>
                  <a:lnTo>
                    <a:pt x="1624330" y="1619250"/>
                  </a:lnTo>
                  <a:lnTo>
                    <a:pt x="1699259" y="1568450"/>
                  </a:lnTo>
                  <a:lnTo>
                    <a:pt x="1776729" y="1517650"/>
                  </a:lnTo>
                  <a:lnTo>
                    <a:pt x="1846579" y="1466850"/>
                  </a:lnTo>
                  <a:lnTo>
                    <a:pt x="1925320" y="1424940"/>
                  </a:lnTo>
                  <a:lnTo>
                    <a:pt x="2004059" y="1380490"/>
                  </a:lnTo>
                  <a:lnTo>
                    <a:pt x="2075179" y="1344929"/>
                  </a:lnTo>
                  <a:lnTo>
                    <a:pt x="2150109" y="1291590"/>
                  </a:lnTo>
                  <a:lnTo>
                    <a:pt x="2222499" y="1247140"/>
                  </a:lnTo>
                  <a:lnTo>
                    <a:pt x="2325370" y="1178559"/>
                  </a:lnTo>
                  <a:lnTo>
                    <a:pt x="2415540" y="1131570"/>
                  </a:lnTo>
                  <a:lnTo>
                    <a:pt x="2489199" y="1089659"/>
                  </a:lnTo>
                  <a:lnTo>
                    <a:pt x="2518409" y="1080770"/>
                  </a:lnTo>
                  <a:lnTo>
                    <a:pt x="2567940" y="1075690"/>
                  </a:lnTo>
                  <a:lnTo>
                    <a:pt x="2617470" y="1073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1511300" y="3187700"/>
              <a:ext cx="2360930" cy="3409951"/>
            </a:xfrm>
            <a:custGeom>
              <a:avLst/>
              <a:gdLst/>
              <a:ahLst/>
              <a:cxnLst/>
              <a:rect l="0" t="0" r="0" b="0"/>
              <a:pathLst>
                <a:path w="2360930" h="3409951">
                  <a:moveTo>
                    <a:pt x="1790700" y="1600200"/>
                  </a:moveTo>
                  <a:lnTo>
                    <a:pt x="1776729" y="1614170"/>
                  </a:lnTo>
                  <a:lnTo>
                    <a:pt x="1714500" y="1710690"/>
                  </a:lnTo>
                  <a:lnTo>
                    <a:pt x="1658620" y="1781809"/>
                  </a:lnTo>
                  <a:lnTo>
                    <a:pt x="1592579" y="1854200"/>
                  </a:lnTo>
                  <a:lnTo>
                    <a:pt x="1527810" y="1905000"/>
                  </a:lnTo>
                  <a:lnTo>
                    <a:pt x="1460500" y="1968500"/>
                  </a:lnTo>
                  <a:lnTo>
                    <a:pt x="1347470" y="2081529"/>
                  </a:lnTo>
                  <a:lnTo>
                    <a:pt x="1268729" y="2150109"/>
                  </a:lnTo>
                  <a:lnTo>
                    <a:pt x="1202689" y="2214879"/>
                  </a:lnTo>
                  <a:lnTo>
                    <a:pt x="1132839" y="2282190"/>
                  </a:lnTo>
                  <a:lnTo>
                    <a:pt x="1074420" y="2332990"/>
                  </a:lnTo>
                  <a:lnTo>
                    <a:pt x="1004570" y="2400300"/>
                  </a:lnTo>
                  <a:lnTo>
                    <a:pt x="935989" y="2467609"/>
                  </a:lnTo>
                  <a:lnTo>
                    <a:pt x="834389" y="2580640"/>
                  </a:lnTo>
                  <a:lnTo>
                    <a:pt x="767079" y="2649220"/>
                  </a:lnTo>
                  <a:lnTo>
                    <a:pt x="708660" y="2713990"/>
                  </a:lnTo>
                  <a:lnTo>
                    <a:pt x="642620" y="2774950"/>
                  </a:lnTo>
                  <a:lnTo>
                    <a:pt x="548639" y="2867659"/>
                  </a:lnTo>
                  <a:lnTo>
                    <a:pt x="478789" y="2943859"/>
                  </a:lnTo>
                  <a:lnTo>
                    <a:pt x="408939" y="3008629"/>
                  </a:lnTo>
                  <a:lnTo>
                    <a:pt x="323850" y="3092450"/>
                  </a:lnTo>
                  <a:lnTo>
                    <a:pt x="270510" y="3173729"/>
                  </a:lnTo>
                  <a:lnTo>
                    <a:pt x="252729" y="3213100"/>
                  </a:lnTo>
                  <a:lnTo>
                    <a:pt x="251460" y="3224529"/>
                  </a:lnTo>
                  <a:lnTo>
                    <a:pt x="254000" y="3234690"/>
                  </a:lnTo>
                  <a:lnTo>
                    <a:pt x="257810" y="3244850"/>
                  </a:lnTo>
                  <a:lnTo>
                    <a:pt x="265429" y="3252470"/>
                  </a:lnTo>
                  <a:lnTo>
                    <a:pt x="284479" y="3265170"/>
                  </a:lnTo>
                  <a:lnTo>
                    <a:pt x="298450" y="3266440"/>
                  </a:lnTo>
                  <a:lnTo>
                    <a:pt x="353060" y="3255009"/>
                  </a:lnTo>
                  <a:lnTo>
                    <a:pt x="417829" y="3241040"/>
                  </a:lnTo>
                  <a:lnTo>
                    <a:pt x="466089" y="3219450"/>
                  </a:lnTo>
                  <a:lnTo>
                    <a:pt x="523239" y="3187700"/>
                  </a:lnTo>
                  <a:lnTo>
                    <a:pt x="596900" y="3145790"/>
                  </a:lnTo>
                  <a:lnTo>
                    <a:pt x="661670" y="3111500"/>
                  </a:lnTo>
                  <a:lnTo>
                    <a:pt x="693420" y="3093720"/>
                  </a:lnTo>
                  <a:lnTo>
                    <a:pt x="751839" y="3050540"/>
                  </a:lnTo>
                  <a:lnTo>
                    <a:pt x="817879" y="3007359"/>
                  </a:lnTo>
                  <a:lnTo>
                    <a:pt x="885189" y="2959100"/>
                  </a:lnTo>
                  <a:lnTo>
                    <a:pt x="952500" y="2912109"/>
                  </a:lnTo>
                  <a:lnTo>
                    <a:pt x="986789" y="2890520"/>
                  </a:lnTo>
                  <a:lnTo>
                    <a:pt x="1054100" y="2833370"/>
                  </a:lnTo>
                  <a:lnTo>
                    <a:pt x="1121410" y="2781300"/>
                  </a:lnTo>
                  <a:lnTo>
                    <a:pt x="1191260" y="2731770"/>
                  </a:lnTo>
                  <a:lnTo>
                    <a:pt x="1249679" y="2701290"/>
                  </a:lnTo>
                  <a:lnTo>
                    <a:pt x="1319529" y="2653029"/>
                  </a:lnTo>
                  <a:lnTo>
                    <a:pt x="1405889" y="2590800"/>
                  </a:lnTo>
                  <a:lnTo>
                    <a:pt x="1489710" y="2527300"/>
                  </a:lnTo>
                  <a:lnTo>
                    <a:pt x="1574800" y="2473959"/>
                  </a:lnTo>
                  <a:lnTo>
                    <a:pt x="1635760" y="2425700"/>
                  </a:lnTo>
                  <a:lnTo>
                    <a:pt x="1696720" y="2376170"/>
                  </a:lnTo>
                  <a:lnTo>
                    <a:pt x="1765300" y="2322829"/>
                  </a:lnTo>
                  <a:lnTo>
                    <a:pt x="1817370" y="2283459"/>
                  </a:lnTo>
                  <a:lnTo>
                    <a:pt x="1891029" y="2239009"/>
                  </a:lnTo>
                  <a:lnTo>
                    <a:pt x="1955800" y="2197100"/>
                  </a:lnTo>
                  <a:lnTo>
                    <a:pt x="2019300" y="2156459"/>
                  </a:lnTo>
                  <a:lnTo>
                    <a:pt x="2056129" y="2138679"/>
                  </a:lnTo>
                  <a:lnTo>
                    <a:pt x="2098040" y="2110740"/>
                  </a:lnTo>
                  <a:lnTo>
                    <a:pt x="2169159" y="2078990"/>
                  </a:lnTo>
                  <a:lnTo>
                    <a:pt x="2231390" y="2058670"/>
                  </a:lnTo>
                  <a:lnTo>
                    <a:pt x="2245359" y="2053590"/>
                  </a:lnTo>
                  <a:lnTo>
                    <a:pt x="2275840" y="2052320"/>
                  </a:lnTo>
                  <a:lnTo>
                    <a:pt x="2292350" y="2053590"/>
                  </a:lnTo>
                  <a:lnTo>
                    <a:pt x="2305050" y="2058670"/>
                  </a:lnTo>
                  <a:lnTo>
                    <a:pt x="2327909" y="2070100"/>
                  </a:lnTo>
                  <a:lnTo>
                    <a:pt x="2336800" y="2078990"/>
                  </a:lnTo>
                  <a:lnTo>
                    <a:pt x="2349500" y="2099309"/>
                  </a:lnTo>
                  <a:lnTo>
                    <a:pt x="2352040" y="2112009"/>
                  </a:lnTo>
                  <a:lnTo>
                    <a:pt x="2348229" y="2205990"/>
                  </a:lnTo>
                  <a:lnTo>
                    <a:pt x="2331720" y="2297429"/>
                  </a:lnTo>
                  <a:lnTo>
                    <a:pt x="2307590" y="2400300"/>
                  </a:lnTo>
                  <a:lnTo>
                    <a:pt x="2277109" y="2489200"/>
                  </a:lnTo>
                  <a:lnTo>
                    <a:pt x="2239009" y="2592070"/>
                  </a:lnTo>
                  <a:lnTo>
                    <a:pt x="2207259" y="2687320"/>
                  </a:lnTo>
                  <a:lnTo>
                    <a:pt x="2170429" y="2778759"/>
                  </a:lnTo>
                  <a:lnTo>
                    <a:pt x="2131059" y="2865120"/>
                  </a:lnTo>
                  <a:lnTo>
                    <a:pt x="2056129" y="2964179"/>
                  </a:lnTo>
                  <a:lnTo>
                    <a:pt x="2019300" y="3007359"/>
                  </a:lnTo>
                  <a:lnTo>
                    <a:pt x="1958340" y="3051809"/>
                  </a:lnTo>
                  <a:lnTo>
                    <a:pt x="1896109" y="3092450"/>
                  </a:lnTo>
                  <a:lnTo>
                    <a:pt x="1835150" y="3121659"/>
                  </a:lnTo>
                  <a:lnTo>
                    <a:pt x="1776729" y="3145790"/>
                  </a:lnTo>
                  <a:lnTo>
                    <a:pt x="1678939" y="3183890"/>
                  </a:lnTo>
                  <a:lnTo>
                    <a:pt x="1597660" y="3209290"/>
                  </a:lnTo>
                  <a:lnTo>
                    <a:pt x="1529079" y="3239770"/>
                  </a:lnTo>
                  <a:lnTo>
                    <a:pt x="1490979" y="3263900"/>
                  </a:lnTo>
                  <a:lnTo>
                    <a:pt x="1480820" y="3272790"/>
                  </a:lnTo>
                  <a:lnTo>
                    <a:pt x="1465579" y="3293109"/>
                  </a:lnTo>
                  <a:lnTo>
                    <a:pt x="1459229" y="3304540"/>
                  </a:lnTo>
                  <a:lnTo>
                    <a:pt x="1456689" y="3317240"/>
                  </a:lnTo>
                  <a:lnTo>
                    <a:pt x="1457960" y="3347719"/>
                  </a:lnTo>
                  <a:lnTo>
                    <a:pt x="1461770" y="3360419"/>
                  </a:lnTo>
                  <a:lnTo>
                    <a:pt x="1473200" y="3382009"/>
                  </a:lnTo>
                  <a:lnTo>
                    <a:pt x="1484629" y="3389630"/>
                  </a:lnTo>
                  <a:lnTo>
                    <a:pt x="1553210" y="3404869"/>
                  </a:lnTo>
                  <a:lnTo>
                    <a:pt x="1592579" y="3409950"/>
                  </a:lnTo>
                  <a:lnTo>
                    <a:pt x="1647189" y="3404869"/>
                  </a:lnTo>
                  <a:lnTo>
                    <a:pt x="1720850" y="3390900"/>
                  </a:lnTo>
                  <a:lnTo>
                    <a:pt x="1793240" y="3368040"/>
                  </a:lnTo>
                  <a:lnTo>
                    <a:pt x="1861820" y="3342640"/>
                  </a:lnTo>
                  <a:lnTo>
                    <a:pt x="1929129" y="3317240"/>
                  </a:lnTo>
                  <a:lnTo>
                    <a:pt x="1993900" y="3286759"/>
                  </a:lnTo>
                  <a:lnTo>
                    <a:pt x="2015490" y="3274059"/>
                  </a:lnTo>
                  <a:lnTo>
                    <a:pt x="2035809" y="3260090"/>
                  </a:lnTo>
                  <a:lnTo>
                    <a:pt x="2095500" y="3228340"/>
                  </a:lnTo>
                  <a:lnTo>
                    <a:pt x="2164079" y="3171190"/>
                  </a:lnTo>
                  <a:lnTo>
                    <a:pt x="2216150" y="3128009"/>
                  </a:lnTo>
                  <a:lnTo>
                    <a:pt x="2279650" y="3049270"/>
                  </a:lnTo>
                  <a:lnTo>
                    <a:pt x="2332990" y="2943859"/>
                  </a:lnTo>
                  <a:lnTo>
                    <a:pt x="2350770" y="2885440"/>
                  </a:lnTo>
                  <a:lnTo>
                    <a:pt x="2360929" y="2781300"/>
                  </a:lnTo>
                  <a:lnTo>
                    <a:pt x="2360929" y="2687320"/>
                  </a:lnTo>
                  <a:lnTo>
                    <a:pt x="2346959" y="2576829"/>
                  </a:lnTo>
                  <a:lnTo>
                    <a:pt x="2320290" y="2477770"/>
                  </a:lnTo>
                  <a:lnTo>
                    <a:pt x="2287270" y="2382520"/>
                  </a:lnTo>
                  <a:lnTo>
                    <a:pt x="2239009" y="2288540"/>
                  </a:lnTo>
                  <a:lnTo>
                    <a:pt x="2207259" y="2226309"/>
                  </a:lnTo>
                  <a:lnTo>
                    <a:pt x="2131059" y="2123440"/>
                  </a:lnTo>
                  <a:lnTo>
                    <a:pt x="2105659" y="2091690"/>
                  </a:lnTo>
                  <a:lnTo>
                    <a:pt x="2080259" y="2047240"/>
                  </a:lnTo>
                  <a:lnTo>
                    <a:pt x="2006600" y="1954529"/>
                  </a:lnTo>
                  <a:lnTo>
                    <a:pt x="1965959" y="1892300"/>
                  </a:lnTo>
                  <a:lnTo>
                    <a:pt x="1948179" y="1855470"/>
                  </a:lnTo>
                  <a:lnTo>
                    <a:pt x="1875790" y="1752600"/>
                  </a:lnTo>
                  <a:lnTo>
                    <a:pt x="1812290" y="1663700"/>
                  </a:lnTo>
                  <a:lnTo>
                    <a:pt x="1800859" y="1651000"/>
                  </a:lnTo>
                  <a:lnTo>
                    <a:pt x="1784350" y="1621790"/>
                  </a:lnTo>
                  <a:lnTo>
                    <a:pt x="1769109" y="1591309"/>
                  </a:lnTo>
                  <a:lnTo>
                    <a:pt x="1699260" y="1498600"/>
                  </a:lnTo>
                  <a:lnTo>
                    <a:pt x="1635760" y="1418590"/>
                  </a:lnTo>
                  <a:lnTo>
                    <a:pt x="1572260" y="1334770"/>
                  </a:lnTo>
                  <a:lnTo>
                    <a:pt x="1549400" y="1306829"/>
                  </a:lnTo>
                  <a:lnTo>
                    <a:pt x="1496060" y="1233170"/>
                  </a:lnTo>
                  <a:lnTo>
                    <a:pt x="1428750" y="1155700"/>
                  </a:lnTo>
                  <a:lnTo>
                    <a:pt x="1358900" y="1079500"/>
                  </a:lnTo>
                  <a:lnTo>
                    <a:pt x="1294129" y="1003300"/>
                  </a:lnTo>
                  <a:lnTo>
                    <a:pt x="1231900" y="939800"/>
                  </a:lnTo>
                  <a:lnTo>
                    <a:pt x="1052829" y="760729"/>
                  </a:lnTo>
                  <a:lnTo>
                    <a:pt x="1000760" y="702309"/>
                  </a:lnTo>
                  <a:lnTo>
                    <a:pt x="977900" y="681990"/>
                  </a:lnTo>
                  <a:lnTo>
                    <a:pt x="937260" y="637540"/>
                  </a:lnTo>
                  <a:lnTo>
                    <a:pt x="867410" y="580390"/>
                  </a:lnTo>
                  <a:lnTo>
                    <a:pt x="847089" y="558800"/>
                  </a:lnTo>
                  <a:lnTo>
                    <a:pt x="775970" y="504190"/>
                  </a:lnTo>
                  <a:lnTo>
                    <a:pt x="728979" y="461009"/>
                  </a:lnTo>
                  <a:lnTo>
                    <a:pt x="681989" y="408940"/>
                  </a:lnTo>
                  <a:lnTo>
                    <a:pt x="614679" y="346709"/>
                  </a:lnTo>
                  <a:lnTo>
                    <a:pt x="593089" y="334009"/>
                  </a:lnTo>
                  <a:lnTo>
                    <a:pt x="571500" y="322579"/>
                  </a:lnTo>
                  <a:lnTo>
                    <a:pt x="499110" y="257809"/>
                  </a:lnTo>
                  <a:lnTo>
                    <a:pt x="473710" y="232409"/>
                  </a:lnTo>
                  <a:lnTo>
                    <a:pt x="453389" y="219709"/>
                  </a:lnTo>
                  <a:lnTo>
                    <a:pt x="431800" y="208279"/>
                  </a:lnTo>
                  <a:lnTo>
                    <a:pt x="344170" y="142240"/>
                  </a:lnTo>
                  <a:lnTo>
                    <a:pt x="276860" y="88900"/>
                  </a:lnTo>
                  <a:lnTo>
                    <a:pt x="252729" y="73659"/>
                  </a:lnTo>
                  <a:lnTo>
                    <a:pt x="177800" y="34289"/>
                  </a:lnTo>
                  <a:lnTo>
                    <a:pt x="107950" y="8889"/>
                  </a:lnTo>
                  <a:lnTo>
                    <a:pt x="74930" y="381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3" name="Freeform 182"/>
          <p:cNvSpPr/>
          <p:nvPr/>
        </p:nvSpPr>
        <p:spPr>
          <a:xfrm>
            <a:off x="624840" y="3204210"/>
            <a:ext cx="2890520" cy="3360421"/>
          </a:xfrm>
          <a:custGeom>
            <a:avLst/>
            <a:gdLst/>
            <a:ahLst/>
            <a:cxnLst/>
            <a:rect l="0" t="0" r="0" b="0"/>
            <a:pathLst>
              <a:path w="2890520" h="3360421">
                <a:moveTo>
                  <a:pt x="937260" y="275590"/>
                </a:moveTo>
                <a:lnTo>
                  <a:pt x="1027430" y="379730"/>
                </a:lnTo>
                <a:lnTo>
                  <a:pt x="1054099" y="410210"/>
                </a:lnTo>
                <a:lnTo>
                  <a:pt x="1149349" y="501649"/>
                </a:lnTo>
                <a:lnTo>
                  <a:pt x="1385570" y="736599"/>
                </a:lnTo>
                <a:lnTo>
                  <a:pt x="1463039" y="806449"/>
                </a:lnTo>
                <a:lnTo>
                  <a:pt x="1536699" y="882649"/>
                </a:lnTo>
                <a:lnTo>
                  <a:pt x="1612899" y="952499"/>
                </a:lnTo>
                <a:lnTo>
                  <a:pt x="1703070" y="1047749"/>
                </a:lnTo>
                <a:lnTo>
                  <a:pt x="1777999" y="1123949"/>
                </a:lnTo>
                <a:lnTo>
                  <a:pt x="1864360" y="1217930"/>
                </a:lnTo>
                <a:lnTo>
                  <a:pt x="1949449" y="1322069"/>
                </a:lnTo>
                <a:lnTo>
                  <a:pt x="2033270" y="1419860"/>
                </a:lnTo>
                <a:lnTo>
                  <a:pt x="2118360" y="1517649"/>
                </a:lnTo>
                <a:lnTo>
                  <a:pt x="2203449" y="1614169"/>
                </a:lnTo>
                <a:lnTo>
                  <a:pt x="2303780" y="1732280"/>
                </a:lnTo>
                <a:lnTo>
                  <a:pt x="2364739" y="1827530"/>
                </a:lnTo>
                <a:lnTo>
                  <a:pt x="2433320" y="1924049"/>
                </a:lnTo>
                <a:lnTo>
                  <a:pt x="2508249" y="2020569"/>
                </a:lnTo>
                <a:lnTo>
                  <a:pt x="2575560" y="2125980"/>
                </a:lnTo>
                <a:lnTo>
                  <a:pt x="2639060" y="2221230"/>
                </a:lnTo>
                <a:lnTo>
                  <a:pt x="2701289" y="2316480"/>
                </a:lnTo>
                <a:lnTo>
                  <a:pt x="2754630" y="2411730"/>
                </a:lnTo>
                <a:lnTo>
                  <a:pt x="2811780" y="2514599"/>
                </a:lnTo>
                <a:lnTo>
                  <a:pt x="2858769" y="2612390"/>
                </a:lnTo>
                <a:lnTo>
                  <a:pt x="2875280" y="2653030"/>
                </a:lnTo>
                <a:lnTo>
                  <a:pt x="2886710" y="2707640"/>
                </a:lnTo>
                <a:lnTo>
                  <a:pt x="2890519" y="2743199"/>
                </a:lnTo>
                <a:lnTo>
                  <a:pt x="2887980" y="2758440"/>
                </a:lnTo>
                <a:lnTo>
                  <a:pt x="2879089" y="2787649"/>
                </a:lnTo>
                <a:lnTo>
                  <a:pt x="2868930" y="2795269"/>
                </a:lnTo>
                <a:lnTo>
                  <a:pt x="2857500" y="2799080"/>
                </a:lnTo>
                <a:lnTo>
                  <a:pt x="2843530" y="2800349"/>
                </a:lnTo>
                <a:lnTo>
                  <a:pt x="2829560" y="2796540"/>
                </a:lnTo>
                <a:lnTo>
                  <a:pt x="2797810" y="2782569"/>
                </a:lnTo>
                <a:lnTo>
                  <a:pt x="2762250" y="2755899"/>
                </a:lnTo>
                <a:lnTo>
                  <a:pt x="2726689" y="2724149"/>
                </a:lnTo>
                <a:lnTo>
                  <a:pt x="2663189" y="2632710"/>
                </a:lnTo>
                <a:lnTo>
                  <a:pt x="2597149" y="2545080"/>
                </a:lnTo>
                <a:lnTo>
                  <a:pt x="2538730" y="2456180"/>
                </a:lnTo>
                <a:lnTo>
                  <a:pt x="2476499" y="2366010"/>
                </a:lnTo>
                <a:lnTo>
                  <a:pt x="2393949" y="2244090"/>
                </a:lnTo>
                <a:lnTo>
                  <a:pt x="2241549" y="2015490"/>
                </a:lnTo>
                <a:lnTo>
                  <a:pt x="2167889" y="1912619"/>
                </a:lnTo>
                <a:lnTo>
                  <a:pt x="2127249" y="1828799"/>
                </a:lnTo>
                <a:lnTo>
                  <a:pt x="2056130" y="1724660"/>
                </a:lnTo>
                <a:lnTo>
                  <a:pt x="2000249" y="1643380"/>
                </a:lnTo>
                <a:lnTo>
                  <a:pt x="1918970" y="1527810"/>
                </a:lnTo>
                <a:lnTo>
                  <a:pt x="1771649" y="1333499"/>
                </a:lnTo>
                <a:lnTo>
                  <a:pt x="1708149" y="1253490"/>
                </a:lnTo>
                <a:lnTo>
                  <a:pt x="1644649" y="1168399"/>
                </a:lnTo>
                <a:lnTo>
                  <a:pt x="1581149" y="1089660"/>
                </a:lnTo>
                <a:lnTo>
                  <a:pt x="1410970" y="885190"/>
                </a:lnTo>
                <a:lnTo>
                  <a:pt x="1263649" y="720090"/>
                </a:lnTo>
                <a:lnTo>
                  <a:pt x="1182370" y="632460"/>
                </a:lnTo>
                <a:lnTo>
                  <a:pt x="1104899" y="553719"/>
                </a:lnTo>
                <a:lnTo>
                  <a:pt x="1021080" y="473710"/>
                </a:lnTo>
                <a:lnTo>
                  <a:pt x="869949" y="322580"/>
                </a:lnTo>
                <a:lnTo>
                  <a:pt x="774699" y="238760"/>
                </a:lnTo>
                <a:lnTo>
                  <a:pt x="694690" y="173990"/>
                </a:lnTo>
                <a:lnTo>
                  <a:pt x="595629" y="91440"/>
                </a:lnTo>
                <a:lnTo>
                  <a:pt x="556260" y="64769"/>
                </a:lnTo>
                <a:lnTo>
                  <a:pt x="476249" y="24129"/>
                </a:lnTo>
                <a:lnTo>
                  <a:pt x="440690" y="6350"/>
                </a:lnTo>
                <a:lnTo>
                  <a:pt x="412749" y="1269"/>
                </a:lnTo>
                <a:lnTo>
                  <a:pt x="382270" y="0"/>
                </a:lnTo>
                <a:lnTo>
                  <a:pt x="354329" y="3810"/>
                </a:lnTo>
                <a:lnTo>
                  <a:pt x="328929" y="13969"/>
                </a:lnTo>
                <a:lnTo>
                  <a:pt x="314960" y="20319"/>
                </a:lnTo>
                <a:lnTo>
                  <a:pt x="293370" y="43179"/>
                </a:lnTo>
                <a:lnTo>
                  <a:pt x="256540" y="104140"/>
                </a:lnTo>
                <a:lnTo>
                  <a:pt x="246379" y="140969"/>
                </a:lnTo>
                <a:lnTo>
                  <a:pt x="243840" y="182880"/>
                </a:lnTo>
                <a:lnTo>
                  <a:pt x="252729" y="275590"/>
                </a:lnTo>
                <a:lnTo>
                  <a:pt x="274320" y="360680"/>
                </a:lnTo>
                <a:lnTo>
                  <a:pt x="320040" y="462280"/>
                </a:lnTo>
                <a:lnTo>
                  <a:pt x="368299" y="553719"/>
                </a:lnTo>
                <a:lnTo>
                  <a:pt x="439420" y="652780"/>
                </a:lnTo>
                <a:lnTo>
                  <a:pt x="499110" y="736599"/>
                </a:lnTo>
                <a:lnTo>
                  <a:pt x="575310" y="826769"/>
                </a:lnTo>
                <a:lnTo>
                  <a:pt x="657860" y="920749"/>
                </a:lnTo>
                <a:lnTo>
                  <a:pt x="742949" y="1014730"/>
                </a:lnTo>
                <a:lnTo>
                  <a:pt x="828039" y="1113790"/>
                </a:lnTo>
                <a:lnTo>
                  <a:pt x="899160" y="1189990"/>
                </a:lnTo>
                <a:lnTo>
                  <a:pt x="986789" y="1291590"/>
                </a:lnTo>
                <a:lnTo>
                  <a:pt x="1055370" y="1367790"/>
                </a:lnTo>
                <a:lnTo>
                  <a:pt x="1129030" y="1443990"/>
                </a:lnTo>
                <a:lnTo>
                  <a:pt x="1203960" y="1523999"/>
                </a:lnTo>
                <a:lnTo>
                  <a:pt x="1280160" y="1606549"/>
                </a:lnTo>
                <a:lnTo>
                  <a:pt x="1352549" y="1684019"/>
                </a:lnTo>
                <a:lnTo>
                  <a:pt x="1422399" y="1757680"/>
                </a:lnTo>
                <a:lnTo>
                  <a:pt x="1489710" y="1827530"/>
                </a:lnTo>
                <a:lnTo>
                  <a:pt x="1569720" y="1926590"/>
                </a:lnTo>
                <a:lnTo>
                  <a:pt x="1638299" y="1996440"/>
                </a:lnTo>
                <a:lnTo>
                  <a:pt x="1727199" y="2092960"/>
                </a:lnTo>
                <a:lnTo>
                  <a:pt x="1813560" y="2189480"/>
                </a:lnTo>
                <a:lnTo>
                  <a:pt x="1898649" y="2277110"/>
                </a:lnTo>
                <a:lnTo>
                  <a:pt x="1981199" y="2362199"/>
                </a:lnTo>
                <a:lnTo>
                  <a:pt x="2071370" y="2461260"/>
                </a:lnTo>
                <a:lnTo>
                  <a:pt x="2152649" y="2548890"/>
                </a:lnTo>
                <a:lnTo>
                  <a:pt x="2239010" y="2650490"/>
                </a:lnTo>
                <a:lnTo>
                  <a:pt x="2272030" y="2697480"/>
                </a:lnTo>
                <a:lnTo>
                  <a:pt x="2341880" y="2790190"/>
                </a:lnTo>
                <a:lnTo>
                  <a:pt x="2391410" y="2874010"/>
                </a:lnTo>
                <a:lnTo>
                  <a:pt x="2397760" y="2887980"/>
                </a:lnTo>
                <a:lnTo>
                  <a:pt x="2400299" y="2901949"/>
                </a:lnTo>
                <a:lnTo>
                  <a:pt x="2400299" y="2928619"/>
                </a:lnTo>
                <a:lnTo>
                  <a:pt x="2393949" y="2937510"/>
                </a:lnTo>
                <a:lnTo>
                  <a:pt x="2383789" y="2943860"/>
                </a:lnTo>
                <a:lnTo>
                  <a:pt x="2371089" y="2947669"/>
                </a:lnTo>
                <a:lnTo>
                  <a:pt x="2359660" y="2947669"/>
                </a:lnTo>
                <a:lnTo>
                  <a:pt x="2296160" y="2926080"/>
                </a:lnTo>
                <a:lnTo>
                  <a:pt x="2237739" y="2898140"/>
                </a:lnTo>
                <a:lnTo>
                  <a:pt x="2193289" y="2870199"/>
                </a:lnTo>
                <a:lnTo>
                  <a:pt x="2169160" y="2857499"/>
                </a:lnTo>
                <a:lnTo>
                  <a:pt x="2090420" y="2793999"/>
                </a:lnTo>
                <a:lnTo>
                  <a:pt x="2004060" y="2713990"/>
                </a:lnTo>
                <a:lnTo>
                  <a:pt x="1925320" y="2621280"/>
                </a:lnTo>
                <a:lnTo>
                  <a:pt x="1824989" y="2487930"/>
                </a:lnTo>
                <a:lnTo>
                  <a:pt x="1751330" y="2393949"/>
                </a:lnTo>
                <a:lnTo>
                  <a:pt x="1673860" y="2279649"/>
                </a:lnTo>
                <a:lnTo>
                  <a:pt x="1600199" y="2179319"/>
                </a:lnTo>
                <a:lnTo>
                  <a:pt x="1540510" y="2095499"/>
                </a:lnTo>
                <a:lnTo>
                  <a:pt x="1475739" y="2011680"/>
                </a:lnTo>
                <a:lnTo>
                  <a:pt x="1417320" y="1926590"/>
                </a:lnTo>
                <a:lnTo>
                  <a:pt x="1375410" y="1863090"/>
                </a:lnTo>
                <a:lnTo>
                  <a:pt x="1338580" y="1799590"/>
                </a:lnTo>
                <a:lnTo>
                  <a:pt x="1207770" y="1621790"/>
                </a:lnTo>
                <a:lnTo>
                  <a:pt x="1123949" y="1518919"/>
                </a:lnTo>
                <a:lnTo>
                  <a:pt x="1042670" y="1421130"/>
                </a:lnTo>
                <a:lnTo>
                  <a:pt x="965199" y="1325880"/>
                </a:lnTo>
                <a:lnTo>
                  <a:pt x="866139" y="1220469"/>
                </a:lnTo>
                <a:lnTo>
                  <a:pt x="807720" y="1155699"/>
                </a:lnTo>
                <a:lnTo>
                  <a:pt x="725170" y="1080769"/>
                </a:lnTo>
                <a:lnTo>
                  <a:pt x="617220" y="986790"/>
                </a:lnTo>
                <a:lnTo>
                  <a:pt x="532129" y="924560"/>
                </a:lnTo>
                <a:lnTo>
                  <a:pt x="444499" y="868680"/>
                </a:lnTo>
                <a:lnTo>
                  <a:pt x="417829" y="848360"/>
                </a:lnTo>
                <a:lnTo>
                  <a:pt x="327660" y="800099"/>
                </a:lnTo>
                <a:lnTo>
                  <a:pt x="303529" y="787399"/>
                </a:lnTo>
                <a:lnTo>
                  <a:pt x="283210" y="773430"/>
                </a:lnTo>
                <a:lnTo>
                  <a:pt x="250190" y="760730"/>
                </a:lnTo>
                <a:lnTo>
                  <a:pt x="166369" y="741680"/>
                </a:lnTo>
                <a:lnTo>
                  <a:pt x="102869" y="735330"/>
                </a:lnTo>
                <a:lnTo>
                  <a:pt x="53340" y="740410"/>
                </a:lnTo>
                <a:lnTo>
                  <a:pt x="25400" y="750569"/>
                </a:lnTo>
                <a:lnTo>
                  <a:pt x="11429" y="756919"/>
                </a:lnTo>
                <a:lnTo>
                  <a:pt x="3810" y="767080"/>
                </a:lnTo>
                <a:lnTo>
                  <a:pt x="0" y="779780"/>
                </a:lnTo>
                <a:lnTo>
                  <a:pt x="0" y="807719"/>
                </a:lnTo>
                <a:lnTo>
                  <a:pt x="5079" y="833119"/>
                </a:lnTo>
                <a:lnTo>
                  <a:pt x="15240" y="855980"/>
                </a:lnTo>
                <a:lnTo>
                  <a:pt x="90169" y="949960"/>
                </a:lnTo>
                <a:lnTo>
                  <a:pt x="176529" y="1041399"/>
                </a:lnTo>
                <a:lnTo>
                  <a:pt x="260349" y="1112519"/>
                </a:lnTo>
                <a:lnTo>
                  <a:pt x="349249" y="1178560"/>
                </a:lnTo>
                <a:lnTo>
                  <a:pt x="439420" y="1253490"/>
                </a:lnTo>
                <a:lnTo>
                  <a:pt x="515620" y="1316990"/>
                </a:lnTo>
                <a:lnTo>
                  <a:pt x="595629" y="1380490"/>
                </a:lnTo>
                <a:lnTo>
                  <a:pt x="679449" y="1452880"/>
                </a:lnTo>
                <a:lnTo>
                  <a:pt x="763270" y="1526540"/>
                </a:lnTo>
                <a:lnTo>
                  <a:pt x="852170" y="1598930"/>
                </a:lnTo>
                <a:lnTo>
                  <a:pt x="927099" y="1664969"/>
                </a:lnTo>
                <a:lnTo>
                  <a:pt x="1013460" y="1748790"/>
                </a:lnTo>
                <a:lnTo>
                  <a:pt x="1097280" y="1833880"/>
                </a:lnTo>
                <a:lnTo>
                  <a:pt x="1172210" y="1917699"/>
                </a:lnTo>
                <a:lnTo>
                  <a:pt x="1254760" y="2002790"/>
                </a:lnTo>
                <a:lnTo>
                  <a:pt x="1339849" y="2096769"/>
                </a:lnTo>
                <a:lnTo>
                  <a:pt x="1423670" y="2190749"/>
                </a:lnTo>
                <a:lnTo>
                  <a:pt x="1504949" y="2280919"/>
                </a:lnTo>
                <a:lnTo>
                  <a:pt x="1579880" y="2374899"/>
                </a:lnTo>
                <a:lnTo>
                  <a:pt x="1648460" y="2470149"/>
                </a:lnTo>
                <a:lnTo>
                  <a:pt x="1701799" y="2560319"/>
                </a:lnTo>
                <a:lnTo>
                  <a:pt x="1761489" y="2663190"/>
                </a:lnTo>
                <a:lnTo>
                  <a:pt x="1822449" y="2781299"/>
                </a:lnTo>
                <a:lnTo>
                  <a:pt x="1850389" y="2856230"/>
                </a:lnTo>
                <a:lnTo>
                  <a:pt x="1870710" y="2931160"/>
                </a:lnTo>
                <a:lnTo>
                  <a:pt x="1883410" y="3028949"/>
                </a:lnTo>
                <a:lnTo>
                  <a:pt x="1880870" y="3055619"/>
                </a:lnTo>
                <a:lnTo>
                  <a:pt x="1875789" y="3067049"/>
                </a:lnTo>
                <a:lnTo>
                  <a:pt x="1858010" y="3087369"/>
                </a:lnTo>
                <a:lnTo>
                  <a:pt x="1844039" y="3093719"/>
                </a:lnTo>
                <a:lnTo>
                  <a:pt x="1811020" y="3094990"/>
                </a:lnTo>
                <a:lnTo>
                  <a:pt x="1780539" y="3087369"/>
                </a:lnTo>
                <a:lnTo>
                  <a:pt x="1725930" y="3059430"/>
                </a:lnTo>
                <a:lnTo>
                  <a:pt x="1694180" y="3035299"/>
                </a:lnTo>
                <a:lnTo>
                  <a:pt x="1596389" y="2929890"/>
                </a:lnTo>
                <a:lnTo>
                  <a:pt x="1521460" y="2835910"/>
                </a:lnTo>
                <a:lnTo>
                  <a:pt x="1416049" y="2697480"/>
                </a:lnTo>
                <a:lnTo>
                  <a:pt x="1262380" y="2501899"/>
                </a:lnTo>
                <a:lnTo>
                  <a:pt x="1162049" y="2386330"/>
                </a:lnTo>
                <a:lnTo>
                  <a:pt x="1066799" y="2282190"/>
                </a:lnTo>
                <a:lnTo>
                  <a:pt x="990599" y="2204719"/>
                </a:lnTo>
                <a:lnTo>
                  <a:pt x="915670" y="2134869"/>
                </a:lnTo>
                <a:lnTo>
                  <a:pt x="834389" y="2066290"/>
                </a:lnTo>
                <a:lnTo>
                  <a:pt x="758190" y="2005330"/>
                </a:lnTo>
                <a:lnTo>
                  <a:pt x="678179" y="1945640"/>
                </a:lnTo>
                <a:lnTo>
                  <a:pt x="598170" y="1899919"/>
                </a:lnTo>
                <a:lnTo>
                  <a:pt x="510540" y="1847849"/>
                </a:lnTo>
                <a:lnTo>
                  <a:pt x="431799" y="1803399"/>
                </a:lnTo>
                <a:lnTo>
                  <a:pt x="384810" y="1785619"/>
                </a:lnTo>
                <a:lnTo>
                  <a:pt x="298449" y="1767840"/>
                </a:lnTo>
                <a:lnTo>
                  <a:pt x="250190" y="1764030"/>
                </a:lnTo>
                <a:lnTo>
                  <a:pt x="207010" y="1770380"/>
                </a:lnTo>
                <a:lnTo>
                  <a:pt x="171450" y="1781810"/>
                </a:lnTo>
                <a:lnTo>
                  <a:pt x="140969" y="1797049"/>
                </a:lnTo>
                <a:lnTo>
                  <a:pt x="129540" y="1805940"/>
                </a:lnTo>
                <a:lnTo>
                  <a:pt x="114300" y="1827530"/>
                </a:lnTo>
                <a:lnTo>
                  <a:pt x="96519" y="1877060"/>
                </a:lnTo>
                <a:lnTo>
                  <a:pt x="96519" y="1896110"/>
                </a:lnTo>
                <a:lnTo>
                  <a:pt x="102869" y="1936749"/>
                </a:lnTo>
                <a:lnTo>
                  <a:pt x="123190" y="1985010"/>
                </a:lnTo>
                <a:lnTo>
                  <a:pt x="181610" y="2080260"/>
                </a:lnTo>
                <a:lnTo>
                  <a:pt x="253999" y="2176780"/>
                </a:lnTo>
                <a:lnTo>
                  <a:pt x="340360" y="2279649"/>
                </a:lnTo>
                <a:lnTo>
                  <a:pt x="408940" y="2355849"/>
                </a:lnTo>
                <a:lnTo>
                  <a:pt x="482599" y="2432049"/>
                </a:lnTo>
                <a:lnTo>
                  <a:pt x="560070" y="2515869"/>
                </a:lnTo>
                <a:lnTo>
                  <a:pt x="634999" y="2599690"/>
                </a:lnTo>
                <a:lnTo>
                  <a:pt x="717549" y="2684780"/>
                </a:lnTo>
                <a:lnTo>
                  <a:pt x="800099" y="2768599"/>
                </a:lnTo>
                <a:lnTo>
                  <a:pt x="872489" y="2857499"/>
                </a:lnTo>
                <a:lnTo>
                  <a:pt x="947420" y="2948940"/>
                </a:lnTo>
                <a:lnTo>
                  <a:pt x="1027430" y="3053080"/>
                </a:lnTo>
                <a:lnTo>
                  <a:pt x="1087120" y="3130549"/>
                </a:lnTo>
                <a:lnTo>
                  <a:pt x="1148080" y="3232149"/>
                </a:lnTo>
                <a:lnTo>
                  <a:pt x="1182370" y="3310890"/>
                </a:lnTo>
                <a:lnTo>
                  <a:pt x="1179830" y="3321049"/>
                </a:lnTo>
                <a:lnTo>
                  <a:pt x="1172210" y="3328670"/>
                </a:lnTo>
                <a:lnTo>
                  <a:pt x="1162049" y="3335020"/>
                </a:lnTo>
                <a:lnTo>
                  <a:pt x="1149349" y="3336290"/>
                </a:lnTo>
                <a:lnTo>
                  <a:pt x="1135380" y="3331209"/>
                </a:lnTo>
                <a:lnTo>
                  <a:pt x="1120139" y="3324859"/>
                </a:lnTo>
                <a:lnTo>
                  <a:pt x="1096010" y="3305809"/>
                </a:lnTo>
                <a:lnTo>
                  <a:pt x="1026160" y="3238499"/>
                </a:lnTo>
                <a:lnTo>
                  <a:pt x="1000760" y="3216910"/>
                </a:lnTo>
                <a:lnTo>
                  <a:pt x="923289" y="3134360"/>
                </a:lnTo>
                <a:lnTo>
                  <a:pt x="843279" y="3063240"/>
                </a:lnTo>
                <a:lnTo>
                  <a:pt x="753110" y="2970530"/>
                </a:lnTo>
                <a:lnTo>
                  <a:pt x="670560" y="2894330"/>
                </a:lnTo>
                <a:lnTo>
                  <a:pt x="595629" y="2840990"/>
                </a:lnTo>
                <a:lnTo>
                  <a:pt x="506729" y="2777490"/>
                </a:lnTo>
                <a:lnTo>
                  <a:pt x="429260" y="2715260"/>
                </a:lnTo>
                <a:lnTo>
                  <a:pt x="347979" y="2668269"/>
                </a:lnTo>
                <a:lnTo>
                  <a:pt x="267970" y="2625090"/>
                </a:lnTo>
                <a:lnTo>
                  <a:pt x="227329" y="2603499"/>
                </a:lnTo>
                <a:lnTo>
                  <a:pt x="180340" y="2588260"/>
                </a:lnTo>
                <a:lnTo>
                  <a:pt x="109219" y="2570480"/>
                </a:lnTo>
                <a:lnTo>
                  <a:pt x="77469" y="2569210"/>
                </a:lnTo>
                <a:lnTo>
                  <a:pt x="63500" y="2570480"/>
                </a:lnTo>
                <a:lnTo>
                  <a:pt x="53340" y="2578099"/>
                </a:lnTo>
                <a:lnTo>
                  <a:pt x="44450" y="2588260"/>
                </a:lnTo>
                <a:lnTo>
                  <a:pt x="36829" y="2599690"/>
                </a:lnTo>
                <a:lnTo>
                  <a:pt x="34290" y="2612390"/>
                </a:lnTo>
                <a:lnTo>
                  <a:pt x="34290" y="2637790"/>
                </a:lnTo>
                <a:lnTo>
                  <a:pt x="41910" y="2675890"/>
                </a:lnTo>
                <a:lnTo>
                  <a:pt x="85090" y="2759710"/>
                </a:lnTo>
                <a:lnTo>
                  <a:pt x="152400" y="2860040"/>
                </a:lnTo>
                <a:lnTo>
                  <a:pt x="240029" y="2965449"/>
                </a:lnTo>
                <a:lnTo>
                  <a:pt x="353060" y="3092449"/>
                </a:lnTo>
                <a:lnTo>
                  <a:pt x="441960" y="3192780"/>
                </a:lnTo>
                <a:lnTo>
                  <a:pt x="525779" y="3286759"/>
                </a:lnTo>
                <a:lnTo>
                  <a:pt x="558799" y="3327399"/>
                </a:lnTo>
                <a:lnTo>
                  <a:pt x="570229" y="3351530"/>
                </a:lnTo>
                <a:lnTo>
                  <a:pt x="568960" y="3357880"/>
                </a:lnTo>
                <a:lnTo>
                  <a:pt x="561340" y="3360420"/>
                </a:lnTo>
                <a:lnTo>
                  <a:pt x="551179" y="3360420"/>
                </a:lnTo>
                <a:lnTo>
                  <a:pt x="542290" y="3357880"/>
                </a:lnTo>
                <a:lnTo>
                  <a:pt x="454660" y="3310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5" name="Group 204"/>
          <p:cNvGrpSpPr/>
          <p:nvPr/>
        </p:nvGrpSpPr>
        <p:grpSpPr>
          <a:xfrm>
            <a:off x="6667500" y="1651000"/>
            <a:ext cx="2133601" cy="838201"/>
            <a:chOff x="6667500" y="1651000"/>
            <a:chExt cx="2133601" cy="838201"/>
          </a:xfrm>
        </p:grpSpPr>
        <p:sp>
          <p:nvSpPr>
            <p:cNvPr id="184" name="Freeform 183"/>
            <p:cNvSpPr/>
            <p:nvPr/>
          </p:nvSpPr>
          <p:spPr>
            <a:xfrm>
              <a:off x="7175500" y="17272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7150100" y="1739900"/>
              <a:ext cx="20320" cy="228601"/>
            </a:xfrm>
            <a:custGeom>
              <a:avLst/>
              <a:gdLst/>
              <a:ahLst/>
              <a:cxnLst/>
              <a:rect l="0" t="0" r="0" b="0"/>
              <a:pathLst>
                <a:path w="20320" h="228601">
                  <a:moveTo>
                    <a:pt x="12700" y="0"/>
                  </a:moveTo>
                  <a:lnTo>
                    <a:pt x="19050" y="26670"/>
                  </a:lnTo>
                  <a:lnTo>
                    <a:pt x="20319" y="39370"/>
                  </a:lnTo>
                  <a:lnTo>
                    <a:pt x="19050" y="52070"/>
                  </a:lnTo>
                  <a:lnTo>
                    <a:pt x="16509" y="63500"/>
                  </a:lnTo>
                  <a:lnTo>
                    <a:pt x="13969" y="76200"/>
                  </a:lnTo>
                  <a:lnTo>
                    <a:pt x="11430" y="88900"/>
                  </a:lnTo>
                  <a:lnTo>
                    <a:pt x="7619" y="101600"/>
                  </a:lnTo>
                  <a:lnTo>
                    <a:pt x="5080" y="115570"/>
                  </a:lnTo>
                  <a:lnTo>
                    <a:pt x="3809" y="130810"/>
                  </a:lnTo>
                  <a:lnTo>
                    <a:pt x="2540" y="146050"/>
                  </a:lnTo>
                  <a:lnTo>
                    <a:pt x="1269" y="162560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7099300" y="1841500"/>
              <a:ext cx="101601" cy="25401"/>
            </a:xfrm>
            <a:custGeom>
              <a:avLst/>
              <a:gdLst/>
              <a:ahLst/>
              <a:cxnLst/>
              <a:rect l="0" t="0" r="0" b="0"/>
              <a:pathLst>
                <a:path w="101601" h="25401">
                  <a:moveTo>
                    <a:pt x="0" y="25400"/>
                  </a:moveTo>
                  <a:lnTo>
                    <a:pt x="26669" y="19050"/>
                  </a:lnTo>
                  <a:lnTo>
                    <a:pt x="39369" y="15239"/>
                  </a:lnTo>
                  <a:lnTo>
                    <a:pt x="52069" y="11429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7363459" y="1739900"/>
              <a:ext cx="104142" cy="101601"/>
            </a:xfrm>
            <a:custGeom>
              <a:avLst/>
              <a:gdLst/>
              <a:ahLst/>
              <a:cxnLst/>
              <a:rect l="0" t="0" r="0" b="0"/>
              <a:pathLst>
                <a:path w="104142" h="101601">
                  <a:moveTo>
                    <a:pt x="40641" y="0"/>
                  </a:moveTo>
                  <a:lnTo>
                    <a:pt x="34291" y="20320"/>
                  </a:lnTo>
                  <a:lnTo>
                    <a:pt x="29210" y="30479"/>
                  </a:lnTo>
                  <a:lnTo>
                    <a:pt x="22860" y="41910"/>
                  </a:lnTo>
                  <a:lnTo>
                    <a:pt x="16510" y="53339"/>
                  </a:lnTo>
                  <a:lnTo>
                    <a:pt x="10160" y="64770"/>
                  </a:lnTo>
                  <a:lnTo>
                    <a:pt x="5081" y="77470"/>
                  </a:lnTo>
                  <a:lnTo>
                    <a:pt x="0" y="90170"/>
                  </a:lnTo>
                  <a:lnTo>
                    <a:pt x="1271" y="96520"/>
                  </a:lnTo>
                  <a:lnTo>
                    <a:pt x="5081" y="99060"/>
                  </a:lnTo>
                  <a:lnTo>
                    <a:pt x="12700" y="100329"/>
                  </a:lnTo>
                  <a:lnTo>
                    <a:pt x="24131" y="100329"/>
                  </a:lnTo>
                  <a:lnTo>
                    <a:pt x="36831" y="101600"/>
                  </a:lnTo>
                  <a:lnTo>
                    <a:pt x="104141" y="101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7467600" y="1752600"/>
              <a:ext cx="50801" cy="203201"/>
            </a:xfrm>
            <a:custGeom>
              <a:avLst/>
              <a:gdLst/>
              <a:ahLst/>
              <a:cxnLst/>
              <a:rect l="0" t="0" r="0" b="0"/>
              <a:pathLst>
                <a:path w="50801" h="203201">
                  <a:moveTo>
                    <a:pt x="50800" y="0"/>
                  </a:moveTo>
                  <a:lnTo>
                    <a:pt x="8890" y="127000"/>
                  </a:lnTo>
                  <a:lnTo>
                    <a:pt x="5080" y="140970"/>
                  </a:lnTo>
                  <a:lnTo>
                    <a:pt x="3809" y="156210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7594600" y="1841500"/>
              <a:ext cx="152401" cy="101601"/>
            </a:xfrm>
            <a:custGeom>
              <a:avLst/>
              <a:gdLst/>
              <a:ahLst/>
              <a:cxnLst/>
              <a:rect l="0" t="0" r="0" b="0"/>
              <a:pathLst>
                <a:path w="152401" h="101601">
                  <a:moveTo>
                    <a:pt x="0" y="0"/>
                  </a:moveTo>
                  <a:lnTo>
                    <a:pt x="13969" y="20320"/>
                  </a:lnTo>
                  <a:lnTo>
                    <a:pt x="21590" y="29210"/>
                  </a:lnTo>
                  <a:lnTo>
                    <a:pt x="31750" y="38100"/>
                  </a:lnTo>
                  <a:lnTo>
                    <a:pt x="41909" y="45720"/>
                  </a:lnTo>
                  <a:lnTo>
                    <a:pt x="53340" y="53339"/>
                  </a:lnTo>
                  <a:lnTo>
                    <a:pt x="64769" y="59689"/>
                  </a:lnTo>
                  <a:lnTo>
                    <a:pt x="77469" y="64770"/>
                  </a:lnTo>
                  <a:lnTo>
                    <a:pt x="88900" y="71120"/>
                  </a:lnTo>
                  <a:lnTo>
                    <a:pt x="97790" y="78739"/>
                  </a:lnTo>
                  <a:lnTo>
                    <a:pt x="152400" y="101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7645400" y="1841500"/>
              <a:ext cx="88901" cy="127001"/>
            </a:xfrm>
            <a:custGeom>
              <a:avLst/>
              <a:gdLst/>
              <a:ahLst/>
              <a:cxnLst/>
              <a:rect l="0" t="0" r="0" b="0"/>
              <a:pathLst>
                <a:path w="88901" h="127001">
                  <a:moveTo>
                    <a:pt x="88900" y="0"/>
                  </a:moveTo>
                  <a:lnTo>
                    <a:pt x="74930" y="13970"/>
                  </a:lnTo>
                  <a:lnTo>
                    <a:pt x="68580" y="21589"/>
                  </a:lnTo>
                  <a:lnTo>
                    <a:pt x="60959" y="31750"/>
                  </a:lnTo>
                  <a:lnTo>
                    <a:pt x="53340" y="41910"/>
                  </a:lnTo>
                  <a:lnTo>
                    <a:pt x="45719" y="52070"/>
                  </a:lnTo>
                  <a:lnTo>
                    <a:pt x="36830" y="60960"/>
                  </a:lnTo>
                  <a:lnTo>
                    <a:pt x="29209" y="71120"/>
                  </a:lnTo>
                  <a:lnTo>
                    <a:pt x="22859" y="81279"/>
                  </a:lnTo>
                  <a:lnTo>
                    <a:pt x="16509" y="91439"/>
                  </a:ln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8255000" y="1714500"/>
              <a:ext cx="25401" cy="165101"/>
            </a:xfrm>
            <a:custGeom>
              <a:avLst/>
              <a:gdLst/>
              <a:ahLst/>
              <a:cxnLst/>
              <a:rect l="0" t="0" r="0" b="0"/>
              <a:pathLst>
                <a:path w="25401" h="165101">
                  <a:moveTo>
                    <a:pt x="25400" y="0"/>
                  </a:moveTo>
                  <a:lnTo>
                    <a:pt x="25400" y="26670"/>
                  </a:lnTo>
                  <a:lnTo>
                    <a:pt x="24130" y="39370"/>
                  </a:lnTo>
                  <a:lnTo>
                    <a:pt x="21590" y="52070"/>
                  </a:lnTo>
                  <a:lnTo>
                    <a:pt x="11430" y="92710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8166100" y="1778000"/>
              <a:ext cx="88901" cy="25401"/>
            </a:xfrm>
            <a:custGeom>
              <a:avLst/>
              <a:gdLst/>
              <a:ahLst/>
              <a:cxnLst/>
              <a:rect l="0" t="0" r="0" b="0"/>
              <a:pathLst>
                <a:path w="88901" h="25401">
                  <a:moveTo>
                    <a:pt x="0" y="25400"/>
                  </a:moveTo>
                  <a:lnTo>
                    <a:pt x="15240" y="17779"/>
                  </a:ln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8435340" y="1651000"/>
              <a:ext cx="111761" cy="127001"/>
            </a:xfrm>
            <a:custGeom>
              <a:avLst/>
              <a:gdLst/>
              <a:ahLst/>
              <a:cxnLst/>
              <a:rect l="0" t="0" r="0" b="0"/>
              <a:pathLst>
                <a:path w="111761" h="127001">
                  <a:moveTo>
                    <a:pt x="48260" y="0"/>
                  </a:moveTo>
                  <a:lnTo>
                    <a:pt x="41910" y="20320"/>
                  </a:lnTo>
                  <a:lnTo>
                    <a:pt x="36829" y="30479"/>
                  </a:lnTo>
                  <a:lnTo>
                    <a:pt x="30479" y="41910"/>
                  </a:lnTo>
                  <a:lnTo>
                    <a:pt x="24129" y="53339"/>
                  </a:lnTo>
                  <a:lnTo>
                    <a:pt x="16510" y="63500"/>
                  </a:lnTo>
                  <a:lnTo>
                    <a:pt x="8890" y="73660"/>
                  </a:lnTo>
                  <a:lnTo>
                    <a:pt x="1269" y="82550"/>
                  </a:lnTo>
                  <a:lnTo>
                    <a:pt x="0" y="90170"/>
                  </a:lnTo>
                  <a:lnTo>
                    <a:pt x="2540" y="96520"/>
                  </a:lnTo>
                  <a:lnTo>
                    <a:pt x="10160" y="102870"/>
                  </a:lnTo>
                  <a:lnTo>
                    <a:pt x="20319" y="106679"/>
                  </a:lnTo>
                  <a:lnTo>
                    <a:pt x="31750" y="109220"/>
                  </a:lnTo>
                  <a:lnTo>
                    <a:pt x="45719" y="110489"/>
                  </a:lnTo>
                  <a:lnTo>
                    <a:pt x="59690" y="113029"/>
                  </a:lnTo>
                  <a:lnTo>
                    <a:pt x="72390" y="116839"/>
                  </a:lnTo>
                  <a:lnTo>
                    <a:pt x="111760" y="127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8534400" y="1676400"/>
              <a:ext cx="88901" cy="177801"/>
            </a:xfrm>
            <a:custGeom>
              <a:avLst/>
              <a:gdLst/>
              <a:ahLst/>
              <a:cxnLst/>
              <a:rect l="0" t="0" r="0" b="0"/>
              <a:pathLst>
                <a:path w="88901" h="177801">
                  <a:moveTo>
                    <a:pt x="88900" y="0"/>
                  </a:moveTo>
                  <a:lnTo>
                    <a:pt x="74930" y="13970"/>
                  </a:lnTo>
                  <a:lnTo>
                    <a:pt x="69850" y="21589"/>
                  </a:lnTo>
                  <a:lnTo>
                    <a:pt x="64769" y="31750"/>
                  </a:lnTo>
                  <a:lnTo>
                    <a:pt x="59690" y="41910"/>
                  </a:lnTo>
                  <a:lnTo>
                    <a:pt x="54609" y="53339"/>
                  </a:lnTo>
                  <a:lnTo>
                    <a:pt x="46990" y="64770"/>
                  </a:lnTo>
                  <a:lnTo>
                    <a:pt x="40640" y="77470"/>
                  </a:lnTo>
                  <a:lnTo>
                    <a:pt x="24130" y="101600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8674100" y="1765300"/>
              <a:ext cx="101601" cy="101601"/>
            </a:xfrm>
            <a:custGeom>
              <a:avLst/>
              <a:gdLst/>
              <a:ahLst/>
              <a:cxnLst/>
              <a:rect l="0" t="0" r="0" b="0"/>
              <a:pathLst>
                <a:path w="101601" h="101601">
                  <a:moveTo>
                    <a:pt x="0" y="0"/>
                  </a:moveTo>
                  <a:lnTo>
                    <a:pt x="101600" y="101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8699500" y="1765300"/>
              <a:ext cx="101601" cy="139701"/>
            </a:xfrm>
            <a:custGeom>
              <a:avLst/>
              <a:gdLst/>
              <a:ahLst/>
              <a:cxnLst/>
              <a:rect l="0" t="0" r="0" b="0"/>
              <a:pathLst>
                <a:path w="101601" h="139701">
                  <a:moveTo>
                    <a:pt x="101600" y="0"/>
                  </a:moveTo>
                  <a:lnTo>
                    <a:pt x="95250" y="20320"/>
                  </a:lnTo>
                  <a:lnTo>
                    <a:pt x="88900" y="29210"/>
                  </a:lnTo>
                  <a:lnTo>
                    <a:pt x="80009" y="38100"/>
                  </a:lnTo>
                  <a:lnTo>
                    <a:pt x="69850" y="45720"/>
                  </a:lnTo>
                  <a:lnTo>
                    <a:pt x="60959" y="55879"/>
                  </a:lnTo>
                  <a:lnTo>
                    <a:pt x="52069" y="67310"/>
                  </a:lnTo>
                  <a:lnTo>
                    <a:pt x="43180" y="78739"/>
                  </a:lnTo>
                  <a:lnTo>
                    <a:pt x="34290" y="88900"/>
                  </a:lnTo>
                  <a:lnTo>
                    <a:pt x="25400" y="99060"/>
                  </a:ln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6681469" y="2184400"/>
              <a:ext cx="49532" cy="165101"/>
            </a:xfrm>
            <a:custGeom>
              <a:avLst/>
              <a:gdLst/>
              <a:ahLst/>
              <a:cxnLst/>
              <a:rect l="0" t="0" r="0" b="0"/>
              <a:pathLst>
                <a:path w="49532" h="165101">
                  <a:moveTo>
                    <a:pt x="11431" y="0"/>
                  </a:moveTo>
                  <a:lnTo>
                    <a:pt x="11431" y="26670"/>
                  </a:lnTo>
                  <a:lnTo>
                    <a:pt x="10161" y="39370"/>
                  </a:lnTo>
                  <a:lnTo>
                    <a:pt x="7621" y="52070"/>
                  </a:lnTo>
                  <a:lnTo>
                    <a:pt x="5081" y="63500"/>
                  </a:lnTo>
                  <a:lnTo>
                    <a:pt x="2540" y="77470"/>
                  </a:lnTo>
                  <a:lnTo>
                    <a:pt x="1271" y="92710"/>
                  </a:lnTo>
                  <a:lnTo>
                    <a:pt x="0" y="107950"/>
                  </a:lnTo>
                  <a:lnTo>
                    <a:pt x="2540" y="121920"/>
                  </a:lnTo>
                  <a:lnTo>
                    <a:pt x="7621" y="133350"/>
                  </a:lnTo>
                  <a:lnTo>
                    <a:pt x="49531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6667500" y="2188210"/>
              <a:ext cx="312420" cy="300991"/>
            </a:xfrm>
            <a:custGeom>
              <a:avLst/>
              <a:gdLst/>
              <a:ahLst/>
              <a:cxnLst/>
              <a:rect l="0" t="0" r="0" b="0"/>
              <a:pathLst>
                <a:path w="312420" h="300991">
                  <a:moveTo>
                    <a:pt x="215900" y="85090"/>
                  </a:moveTo>
                  <a:lnTo>
                    <a:pt x="300990" y="0"/>
                  </a:lnTo>
                  <a:lnTo>
                    <a:pt x="306069" y="0"/>
                  </a:lnTo>
                  <a:lnTo>
                    <a:pt x="309880" y="6350"/>
                  </a:lnTo>
                  <a:lnTo>
                    <a:pt x="312419" y="15240"/>
                  </a:lnTo>
                  <a:lnTo>
                    <a:pt x="312419" y="25400"/>
                  </a:lnTo>
                  <a:lnTo>
                    <a:pt x="311150" y="36829"/>
                  </a:lnTo>
                  <a:lnTo>
                    <a:pt x="309880" y="49529"/>
                  </a:lnTo>
                  <a:lnTo>
                    <a:pt x="303530" y="77469"/>
                  </a:lnTo>
                  <a:lnTo>
                    <a:pt x="299719" y="92710"/>
                  </a:lnTo>
                  <a:lnTo>
                    <a:pt x="295909" y="106679"/>
                  </a:lnTo>
                  <a:lnTo>
                    <a:pt x="287019" y="134619"/>
                  </a:lnTo>
                  <a:lnTo>
                    <a:pt x="270509" y="186690"/>
                  </a:lnTo>
                  <a:lnTo>
                    <a:pt x="262890" y="212090"/>
                  </a:lnTo>
                  <a:lnTo>
                    <a:pt x="255269" y="223519"/>
                  </a:lnTo>
                  <a:lnTo>
                    <a:pt x="246380" y="233679"/>
                  </a:lnTo>
                  <a:lnTo>
                    <a:pt x="217169" y="261619"/>
                  </a:lnTo>
                  <a:lnTo>
                    <a:pt x="208280" y="270510"/>
                  </a:lnTo>
                  <a:lnTo>
                    <a:pt x="195580" y="278129"/>
                  </a:lnTo>
                  <a:lnTo>
                    <a:pt x="179069" y="284479"/>
                  </a:lnTo>
                  <a:lnTo>
                    <a:pt x="162559" y="289560"/>
                  </a:lnTo>
                  <a:lnTo>
                    <a:pt x="143509" y="293369"/>
                  </a:lnTo>
                  <a:lnTo>
                    <a:pt x="123190" y="295910"/>
                  </a:lnTo>
                  <a:lnTo>
                    <a:pt x="104140" y="297179"/>
                  </a:lnTo>
                  <a:lnTo>
                    <a:pt x="85090" y="298450"/>
                  </a:lnTo>
                  <a:lnTo>
                    <a:pt x="66040" y="299719"/>
                  </a:lnTo>
                  <a:lnTo>
                    <a:pt x="0" y="3009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6769100" y="2222500"/>
              <a:ext cx="101601" cy="127001"/>
            </a:xfrm>
            <a:custGeom>
              <a:avLst/>
              <a:gdLst/>
              <a:ahLst/>
              <a:cxnLst/>
              <a:rect l="0" t="0" r="0" b="0"/>
              <a:pathLst>
                <a:path w="101601" h="127001">
                  <a:moveTo>
                    <a:pt x="0" y="127000"/>
                  </a:moveTo>
                  <a:lnTo>
                    <a:pt x="35559" y="91439"/>
                  </a:lnTo>
                  <a:lnTo>
                    <a:pt x="43180" y="82550"/>
                  </a:lnTo>
                  <a:lnTo>
                    <a:pt x="52069" y="72389"/>
                  </a:lnTo>
                  <a:lnTo>
                    <a:pt x="59690" y="60960"/>
                  </a:lnTo>
                  <a:lnTo>
                    <a:pt x="76200" y="36829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7264400" y="2095500"/>
              <a:ext cx="214631" cy="254001"/>
            </a:xfrm>
            <a:custGeom>
              <a:avLst/>
              <a:gdLst/>
              <a:ahLst/>
              <a:cxnLst/>
              <a:rect l="0" t="0" r="0" b="0"/>
              <a:pathLst>
                <a:path w="214631" h="254001">
                  <a:moveTo>
                    <a:pt x="0" y="0"/>
                  </a:moveTo>
                  <a:lnTo>
                    <a:pt x="13969" y="20320"/>
                  </a:lnTo>
                  <a:lnTo>
                    <a:pt x="22859" y="27939"/>
                  </a:lnTo>
                  <a:lnTo>
                    <a:pt x="35559" y="34289"/>
                  </a:lnTo>
                  <a:lnTo>
                    <a:pt x="48259" y="39370"/>
                  </a:lnTo>
                  <a:lnTo>
                    <a:pt x="62230" y="44450"/>
                  </a:lnTo>
                  <a:lnTo>
                    <a:pt x="88900" y="54610"/>
                  </a:lnTo>
                  <a:lnTo>
                    <a:pt x="203200" y="92710"/>
                  </a:lnTo>
                  <a:lnTo>
                    <a:pt x="210819" y="101600"/>
                  </a:lnTo>
                  <a:lnTo>
                    <a:pt x="213359" y="113029"/>
                  </a:lnTo>
                  <a:lnTo>
                    <a:pt x="214630" y="125729"/>
                  </a:lnTo>
                  <a:lnTo>
                    <a:pt x="210819" y="135889"/>
                  </a:lnTo>
                  <a:lnTo>
                    <a:pt x="204469" y="144779"/>
                  </a:lnTo>
                  <a:lnTo>
                    <a:pt x="195580" y="151129"/>
                  </a:lnTo>
                  <a:lnTo>
                    <a:pt x="185419" y="158750"/>
                  </a:lnTo>
                  <a:lnTo>
                    <a:pt x="162559" y="173989"/>
                  </a:lnTo>
                  <a:lnTo>
                    <a:pt x="125730" y="199389"/>
                  </a:lnTo>
                  <a:lnTo>
                    <a:pt x="114300" y="205739"/>
                  </a:lnTo>
                  <a:lnTo>
                    <a:pt x="101600" y="212089"/>
                  </a:lnTo>
                  <a:lnTo>
                    <a:pt x="88900" y="217170"/>
                  </a:lnTo>
                  <a:lnTo>
                    <a:pt x="77469" y="224789"/>
                  </a:lnTo>
                  <a:lnTo>
                    <a:pt x="67309" y="231139"/>
                  </a:lnTo>
                  <a:lnTo>
                    <a:pt x="3810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7693659" y="2082800"/>
              <a:ext cx="205742" cy="138430"/>
            </a:xfrm>
            <a:custGeom>
              <a:avLst/>
              <a:gdLst/>
              <a:ahLst/>
              <a:cxnLst/>
              <a:rect l="0" t="0" r="0" b="0"/>
              <a:pathLst>
                <a:path w="205742" h="138430">
                  <a:moveTo>
                    <a:pt x="53341" y="0"/>
                  </a:moveTo>
                  <a:lnTo>
                    <a:pt x="35560" y="53339"/>
                  </a:lnTo>
                  <a:lnTo>
                    <a:pt x="30481" y="64770"/>
                  </a:lnTo>
                  <a:lnTo>
                    <a:pt x="24131" y="77470"/>
                  </a:lnTo>
                  <a:lnTo>
                    <a:pt x="16510" y="90170"/>
                  </a:lnTo>
                  <a:lnTo>
                    <a:pt x="10160" y="101600"/>
                  </a:lnTo>
                  <a:lnTo>
                    <a:pt x="5081" y="114300"/>
                  </a:lnTo>
                  <a:lnTo>
                    <a:pt x="0" y="127000"/>
                  </a:lnTo>
                  <a:lnTo>
                    <a:pt x="1271" y="134620"/>
                  </a:lnTo>
                  <a:lnTo>
                    <a:pt x="5081" y="137160"/>
                  </a:lnTo>
                  <a:lnTo>
                    <a:pt x="12700" y="138429"/>
                  </a:lnTo>
                  <a:lnTo>
                    <a:pt x="22860" y="137160"/>
                  </a:lnTo>
                  <a:lnTo>
                    <a:pt x="33021" y="135889"/>
                  </a:lnTo>
                  <a:lnTo>
                    <a:pt x="43181" y="132079"/>
                  </a:lnTo>
                  <a:lnTo>
                    <a:pt x="57150" y="130810"/>
                  </a:lnTo>
                  <a:lnTo>
                    <a:pt x="71121" y="129539"/>
                  </a:lnTo>
                  <a:lnTo>
                    <a:pt x="86360" y="128270"/>
                  </a:lnTo>
                  <a:lnTo>
                    <a:pt x="118110" y="128270"/>
                  </a:lnTo>
                  <a:lnTo>
                    <a:pt x="205741" y="127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7899400" y="2057400"/>
              <a:ext cx="88901" cy="381001"/>
            </a:xfrm>
            <a:custGeom>
              <a:avLst/>
              <a:gdLst/>
              <a:ahLst/>
              <a:cxnLst/>
              <a:rect l="0" t="0" r="0" b="0"/>
              <a:pathLst>
                <a:path w="88901" h="381001">
                  <a:moveTo>
                    <a:pt x="88900" y="0"/>
                  </a:moveTo>
                  <a:lnTo>
                    <a:pt x="82550" y="20320"/>
                  </a:lnTo>
                  <a:lnTo>
                    <a:pt x="77469" y="31750"/>
                  </a:lnTo>
                  <a:lnTo>
                    <a:pt x="71119" y="45720"/>
                  </a:lnTo>
                  <a:lnTo>
                    <a:pt x="64769" y="59689"/>
                  </a:lnTo>
                  <a:lnTo>
                    <a:pt x="58419" y="74929"/>
                  </a:lnTo>
                  <a:lnTo>
                    <a:pt x="53340" y="91439"/>
                  </a:lnTo>
                  <a:lnTo>
                    <a:pt x="48259" y="106679"/>
                  </a:lnTo>
                  <a:lnTo>
                    <a:pt x="39369" y="139700"/>
                  </a:lnTo>
                  <a:lnTo>
                    <a:pt x="12700" y="241300"/>
                  </a:lnTo>
                  <a:lnTo>
                    <a:pt x="8890" y="257810"/>
                  </a:lnTo>
                  <a:lnTo>
                    <a:pt x="5080" y="275589"/>
                  </a:lnTo>
                  <a:lnTo>
                    <a:pt x="3809" y="292100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8089900" y="2197100"/>
              <a:ext cx="266701" cy="165101"/>
            </a:xfrm>
            <a:custGeom>
              <a:avLst/>
              <a:gdLst/>
              <a:ahLst/>
              <a:cxnLst/>
              <a:rect l="0" t="0" r="0" b="0"/>
              <a:pathLst>
                <a:path w="266701" h="165101">
                  <a:moveTo>
                    <a:pt x="0" y="0"/>
                  </a:moveTo>
                  <a:lnTo>
                    <a:pt x="59690" y="59689"/>
                  </a:lnTo>
                  <a:lnTo>
                    <a:pt x="71119" y="68579"/>
                  </a:lnTo>
                  <a:lnTo>
                    <a:pt x="83819" y="76200"/>
                  </a:lnTo>
                  <a:lnTo>
                    <a:pt x="97790" y="85089"/>
                  </a:lnTo>
                  <a:lnTo>
                    <a:pt x="125730" y="101600"/>
                  </a:lnTo>
                  <a:lnTo>
                    <a:pt x="138430" y="110489"/>
                  </a:lnTo>
                  <a:lnTo>
                    <a:pt x="153669" y="116839"/>
                  </a:lnTo>
                  <a:lnTo>
                    <a:pt x="168909" y="123189"/>
                  </a:lnTo>
                  <a:lnTo>
                    <a:pt x="213359" y="138429"/>
                  </a:lnTo>
                  <a:lnTo>
                    <a:pt x="266700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8089900" y="2184400"/>
              <a:ext cx="228601" cy="241301"/>
            </a:xfrm>
            <a:custGeom>
              <a:avLst/>
              <a:gdLst/>
              <a:ahLst/>
              <a:cxnLst/>
              <a:rect l="0" t="0" r="0" b="0"/>
              <a:pathLst>
                <a:path w="228601" h="241301">
                  <a:moveTo>
                    <a:pt x="228600" y="0"/>
                  </a:moveTo>
                  <a:lnTo>
                    <a:pt x="193040" y="35560"/>
                  </a:lnTo>
                  <a:lnTo>
                    <a:pt x="184150" y="43179"/>
                  </a:lnTo>
                  <a:lnTo>
                    <a:pt x="173990" y="52070"/>
                  </a:lnTo>
                  <a:lnTo>
                    <a:pt x="162559" y="59689"/>
                  </a:lnTo>
                  <a:lnTo>
                    <a:pt x="152400" y="69850"/>
                  </a:lnTo>
                  <a:lnTo>
                    <a:pt x="142240" y="80010"/>
                  </a:lnTo>
                  <a:lnTo>
                    <a:pt x="133350" y="91439"/>
                  </a:lnTo>
                  <a:lnTo>
                    <a:pt x="121919" y="101600"/>
                  </a:lnTo>
                  <a:lnTo>
                    <a:pt x="111759" y="111760"/>
                  </a:lnTo>
                  <a:lnTo>
                    <a:pt x="99059" y="120650"/>
                  </a:lnTo>
                  <a:lnTo>
                    <a:pt x="87630" y="132079"/>
                  </a:lnTo>
                  <a:lnTo>
                    <a:pt x="74930" y="142239"/>
                  </a:lnTo>
                  <a:lnTo>
                    <a:pt x="41909" y="175260"/>
                  </a:lnTo>
                  <a:lnTo>
                    <a:pt x="31750" y="184150"/>
                  </a:lnTo>
                  <a:lnTo>
                    <a:pt x="24130" y="194310"/>
                  </a:lnTo>
                  <a:lnTo>
                    <a:pt x="17780" y="205739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8636000" y="2057400"/>
            <a:ext cx="702310" cy="351790"/>
            <a:chOff x="8636000" y="2057400"/>
            <a:chExt cx="702310" cy="351790"/>
          </a:xfrm>
        </p:grpSpPr>
        <p:sp>
          <p:nvSpPr>
            <p:cNvPr id="206" name="Freeform 205"/>
            <p:cNvSpPr/>
            <p:nvPr/>
          </p:nvSpPr>
          <p:spPr>
            <a:xfrm>
              <a:off x="8636000" y="2209800"/>
              <a:ext cx="228601" cy="25401"/>
            </a:xfrm>
            <a:custGeom>
              <a:avLst/>
              <a:gdLst/>
              <a:ahLst/>
              <a:cxnLst/>
              <a:rect l="0" t="0" r="0" b="0"/>
              <a:pathLst>
                <a:path w="228601" h="25401">
                  <a:moveTo>
                    <a:pt x="0" y="0"/>
                  </a:moveTo>
                  <a:lnTo>
                    <a:pt x="53340" y="17779"/>
                  </a:lnTo>
                  <a:lnTo>
                    <a:pt x="66040" y="20320"/>
                  </a:lnTo>
                  <a:lnTo>
                    <a:pt x="81280" y="21589"/>
                  </a:lnTo>
                  <a:lnTo>
                    <a:pt x="96519" y="22860"/>
                  </a:lnTo>
                  <a:lnTo>
                    <a:pt x="111759" y="22860"/>
                  </a:lnTo>
                  <a:lnTo>
                    <a:pt x="128269" y="20320"/>
                  </a:lnTo>
                  <a:lnTo>
                    <a:pt x="144780" y="17779"/>
                  </a:lnTo>
                  <a:lnTo>
                    <a:pt x="160019" y="17779"/>
                  </a:lnTo>
                  <a:lnTo>
                    <a:pt x="173990" y="19050"/>
                  </a:lnTo>
                  <a:lnTo>
                    <a:pt x="2286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8864600" y="22352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8750300" y="2146300"/>
              <a:ext cx="12701" cy="215901"/>
            </a:xfrm>
            <a:custGeom>
              <a:avLst/>
              <a:gdLst/>
              <a:ahLst/>
              <a:cxnLst/>
              <a:rect l="0" t="0" r="0" b="0"/>
              <a:pathLst>
                <a:path w="12701" h="215901">
                  <a:moveTo>
                    <a:pt x="12700" y="0"/>
                  </a:moveTo>
                  <a:lnTo>
                    <a:pt x="6350" y="20320"/>
                  </a:lnTo>
                  <a:lnTo>
                    <a:pt x="3809" y="33020"/>
                  </a:lnTo>
                  <a:lnTo>
                    <a:pt x="2540" y="49529"/>
                  </a:lnTo>
                  <a:lnTo>
                    <a:pt x="1269" y="66039"/>
                  </a:lnTo>
                  <a:lnTo>
                    <a:pt x="2540" y="83820"/>
                  </a:lnTo>
                  <a:lnTo>
                    <a:pt x="5080" y="101600"/>
                  </a:lnTo>
                  <a:lnTo>
                    <a:pt x="7619" y="118110"/>
                  </a:lnTo>
                  <a:lnTo>
                    <a:pt x="8890" y="134620"/>
                  </a:lnTo>
                  <a:lnTo>
                    <a:pt x="10159" y="1524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9044940" y="2057400"/>
              <a:ext cx="293370" cy="351790"/>
            </a:xfrm>
            <a:custGeom>
              <a:avLst/>
              <a:gdLst/>
              <a:ahLst/>
              <a:cxnLst/>
              <a:rect l="0" t="0" r="0" b="0"/>
              <a:pathLst>
                <a:path w="293370" h="351790">
                  <a:moveTo>
                    <a:pt x="99060" y="0"/>
                  </a:moveTo>
                  <a:lnTo>
                    <a:pt x="78740" y="13970"/>
                  </a:lnTo>
                  <a:lnTo>
                    <a:pt x="71119" y="21589"/>
                  </a:lnTo>
                  <a:lnTo>
                    <a:pt x="64769" y="31750"/>
                  </a:lnTo>
                  <a:lnTo>
                    <a:pt x="59690" y="41910"/>
                  </a:lnTo>
                  <a:lnTo>
                    <a:pt x="53340" y="53339"/>
                  </a:lnTo>
                  <a:lnTo>
                    <a:pt x="45719" y="64770"/>
                  </a:lnTo>
                  <a:lnTo>
                    <a:pt x="38100" y="77470"/>
                  </a:lnTo>
                  <a:lnTo>
                    <a:pt x="31750" y="90170"/>
                  </a:lnTo>
                  <a:lnTo>
                    <a:pt x="25400" y="101600"/>
                  </a:lnTo>
                  <a:lnTo>
                    <a:pt x="20319" y="114300"/>
                  </a:lnTo>
                  <a:lnTo>
                    <a:pt x="15240" y="128270"/>
                  </a:lnTo>
                  <a:lnTo>
                    <a:pt x="11429" y="143510"/>
                  </a:lnTo>
                  <a:lnTo>
                    <a:pt x="6350" y="158750"/>
                  </a:lnTo>
                  <a:lnTo>
                    <a:pt x="3810" y="175260"/>
                  </a:lnTo>
                  <a:lnTo>
                    <a:pt x="1269" y="191770"/>
                  </a:lnTo>
                  <a:lnTo>
                    <a:pt x="0" y="208279"/>
                  </a:lnTo>
                  <a:lnTo>
                    <a:pt x="1269" y="223520"/>
                  </a:lnTo>
                  <a:lnTo>
                    <a:pt x="2540" y="237489"/>
                  </a:lnTo>
                  <a:lnTo>
                    <a:pt x="5079" y="251460"/>
                  </a:lnTo>
                  <a:lnTo>
                    <a:pt x="10160" y="265429"/>
                  </a:lnTo>
                  <a:lnTo>
                    <a:pt x="15240" y="278129"/>
                  </a:lnTo>
                  <a:lnTo>
                    <a:pt x="21590" y="290829"/>
                  </a:lnTo>
                  <a:lnTo>
                    <a:pt x="29210" y="303529"/>
                  </a:lnTo>
                  <a:lnTo>
                    <a:pt x="36829" y="313689"/>
                  </a:lnTo>
                  <a:lnTo>
                    <a:pt x="44450" y="323850"/>
                  </a:lnTo>
                  <a:lnTo>
                    <a:pt x="54610" y="331470"/>
                  </a:lnTo>
                  <a:lnTo>
                    <a:pt x="64769" y="337820"/>
                  </a:lnTo>
                  <a:lnTo>
                    <a:pt x="76200" y="344170"/>
                  </a:lnTo>
                  <a:lnTo>
                    <a:pt x="90169" y="347979"/>
                  </a:lnTo>
                  <a:lnTo>
                    <a:pt x="104140" y="350520"/>
                  </a:lnTo>
                  <a:lnTo>
                    <a:pt x="119379" y="351789"/>
                  </a:lnTo>
                  <a:lnTo>
                    <a:pt x="134619" y="351789"/>
                  </a:lnTo>
                  <a:lnTo>
                    <a:pt x="151129" y="350520"/>
                  </a:lnTo>
                  <a:lnTo>
                    <a:pt x="167640" y="347979"/>
                  </a:lnTo>
                  <a:lnTo>
                    <a:pt x="182879" y="344170"/>
                  </a:lnTo>
                  <a:lnTo>
                    <a:pt x="196850" y="341629"/>
                  </a:lnTo>
                  <a:lnTo>
                    <a:pt x="210819" y="337820"/>
                  </a:lnTo>
                  <a:lnTo>
                    <a:pt x="223519" y="331470"/>
                  </a:lnTo>
                  <a:lnTo>
                    <a:pt x="233679" y="322579"/>
                  </a:lnTo>
                  <a:lnTo>
                    <a:pt x="243840" y="312420"/>
                  </a:lnTo>
                  <a:lnTo>
                    <a:pt x="254000" y="299720"/>
                  </a:lnTo>
                  <a:lnTo>
                    <a:pt x="262890" y="285750"/>
                  </a:lnTo>
                  <a:lnTo>
                    <a:pt x="271779" y="270510"/>
                  </a:lnTo>
                  <a:lnTo>
                    <a:pt x="279400" y="256539"/>
                  </a:lnTo>
                  <a:lnTo>
                    <a:pt x="285750" y="243839"/>
                  </a:lnTo>
                  <a:lnTo>
                    <a:pt x="290829" y="229870"/>
                  </a:lnTo>
                  <a:lnTo>
                    <a:pt x="293369" y="215900"/>
                  </a:lnTo>
                  <a:lnTo>
                    <a:pt x="293369" y="199389"/>
                  </a:lnTo>
                  <a:lnTo>
                    <a:pt x="292100" y="184150"/>
                  </a:lnTo>
                  <a:lnTo>
                    <a:pt x="289560" y="167639"/>
                  </a:lnTo>
                  <a:lnTo>
                    <a:pt x="287019" y="151129"/>
                  </a:lnTo>
                  <a:lnTo>
                    <a:pt x="283210" y="134620"/>
                  </a:lnTo>
                  <a:lnTo>
                    <a:pt x="276860" y="119379"/>
                  </a:lnTo>
                  <a:lnTo>
                    <a:pt x="267969" y="105410"/>
                  </a:lnTo>
                  <a:lnTo>
                    <a:pt x="259079" y="91439"/>
                  </a:lnTo>
                  <a:lnTo>
                    <a:pt x="247650" y="78739"/>
                  </a:lnTo>
                  <a:lnTo>
                    <a:pt x="236219" y="68579"/>
                  </a:lnTo>
                  <a:lnTo>
                    <a:pt x="224790" y="58420"/>
                  </a:lnTo>
                  <a:lnTo>
                    <a:pt x="210819" y="48260"/>
                  </a:lnTo>
                  <a:lnTo>
                    <a:pt x="195579" y="39370"/>
                  </a:lnTo>
                  <a:lnTo>
                    <a:pt x="180340" y="30479"/>
                  </a:lnTo>
                  <a:lnTo>
                    <a:pt x="165100" y="22860"/>
                  </a:lnTo>
                  <a:lnTo>
                    <a:pt x="148590" y="16510"/>
                  </a:lnTo>
                  <a:lnTo>
                    <a:pt x="736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1" name="Freeform 210"/>
          <p:cNvSpPr/>
          <p:nvPr/>
        </p:nvSpPr>
        <p:spPr>
          <a:xfrm>
            <a:off x="6971030" y="4787900"/>
            <a:ext cx="104140" cy="87630"/>
          </a:xfrm>
          <a:custGeom>
            <a:avLst/>
            <a:gdLst/>
            <a:ahLst/>
            <a:cxnLst/>
            <a:rect l="0" t="0" r="0" b="0"/>
            <a:pathLst>
              <a:path w="104140" h="87630">
                <a:moveTo>
                  <a:pt x="77470" y="0"/>
                </a:moveTo>
                <a:lnTo>
                  <a:pt x="63500" y="13970"/>
                </a:lnTo>
                <a:lnTo>
                  <a:pt x="58420" y="21590"/>
                </a:lnTo>
                <a:lnTo>
                  <a:pt x="53339" y="31750"/>
                </a:lnTo>
                <a:lnTo>
                  <a:pt x="48260" y="41909"/>
                </a:lnTo>
                <a:lnTo>
                  <a:pt x="48260" y="52070"/>
                </a:lnTo>
                <a:lnTo>
                  <a:pt x="50800" y="60959"/>
                </a:lnTo>
                <a:lnTo>
                  <a:pt x="55879" y="71120"/>
                </a:lnTo>
                <a:lnTo>
                  <a:pt x="63500" y="74929"/>
                </a:lnTo>
                <a:lnTo>
                  <a:pt x="72389" y="77470"/>
                </a:lnTo>
                <a:lnTo>
                  <a:pt x="82550" y="76200"/>
                </a:lnTo>
                <a:lnTo>
                  <a:pt x="90170" y="72390"/>
                </a:lnTo>
                <a:lnTo>
                  <a:pt x="97789" y="64770"/>
                </a:lnTo>
                <a:lnTo>
                  <a:pt x="104139" y="55879"/>
                </a:lnTo>
                <a:lnTo>
                  <a:pt x="104139" y="46990"/>
                </a:lnTo>
                <a:lnTo>
                  <a:pt x="102870" y="38100"/>
                </a:lnTo>
                <a:lnTo>
                  <a:pt x="99060" y="30479"/>
                </a:lnTo>
                <a:lnTo>
                  <a:pt x="91439" y="22859"/>
                </a:lnTo>
                <a:lnTo>
                  <a:pt x="82550" y="16509"/>
                </a:lnTo>
                <a:lnTo>
                  <a:pt x="72389" y="11429"/>
                </a:lnTo>
                <a:lnTo>
                  <a:pt x="62229" y="10159"/>
                </a:lnTo>
                <a:lnTo>
                  <a:pt x="53339" y="12700"/>
                </a:lnTo>
                <a:lnTo>
                  <a:pt x="44450" y="16509"/>
                </a:lnTo>
                <a:lnTo>
                  <a:pt x="35560" y="24129"/>
                </a:lnTo>
                <a:lnTo>
                  <a:pt x="26670" y="33020"/>
                </a:lnTo>
                <a:lnTo>
                  <a:pt x="19050" y="43179"/>
                </a:lnTo>
                <a:lnTo>
                  <a:pt x="15239" y="54609"/>
                </a:lnTo>
                <a:lnTo>
                  <a:pt x="16510" y="66040"/>
                </a:lnTo>
                <a:lnTo>
                  <a:pt x="20320" y="77470"/>
                </a:lnTo>
                <a:lnTo>
                  <a:pt x="26670" y="83820"/>
                </a:lnTo>
                <a:lnTo>
                  <a:pt x="35560" y="87629"/>
                </a:lnTo>
                <a:lnTo>
                  <a:pt x="44450" y="87629"/>
                </a:lnTo>
                <a:lnTo>
                  <a:pt x="54610" y="85090"/>
                </a:lnTo>
                <a:lnTo>
                  <a:pt x="63500" y="81279"/>
                </a:lnTo>
                <a:lnTo>
                  <a:pt x="72389" y="74929"/>
                </a:lnTo>
                <a:lnTo>
                  <a:pt x="77470" y="66040"/>
                </a:lnTo>
                <a:lnTo>
                  <a:pt x="78739" y="53340"/>
                </a:lnTo>
                <a:lnTo>
                  <a:pt x="78739" y="39370"/>
                </a:lnTo>
                <a:lnTo>
                  <a:pt x="72389" y="30479"/>
                </a:lnTo>
                <a:lnTo>
                  <a:pt x="62229" y="25400"/>
                </a:lnTo>
                <a:lnTo>
                  <a:pt x="50800" y="20320"/>
                </a:lnTo>
                <a:lnTo>
                  <a:pt x="39370" y="20320"/>
                </a:lnTo>
                <a:lnTo>
                  <a:pt x="29210" y="24129"/>
                </a:lnTo>
                <a:lnTo>
                  <a:pt x="20320" y="29209"/>
                </a:lnTo>
                <a:lnTo>
                  <a:pt x="12700" y="35559"/>
                </a:lnTo>
                <a:lnTo>
                  <a:pt x="6350" y="45720"/>
                </a:lnTo>
                <a:lnTo>
                  <a:pt x="0" y="55879"/>
                </a:lnTo>
                <a:lnTo>
                  <a:pt x="2539" y="60959"/>
                </a:lnTo>
                <a:lnTo>
                  <a:pt x="8889" y="63500"/>
                </a:lnTo>
                <a:lnTo>
                  <a:pt x="19050" y="63500"/>
                </a:lnTo>
                <a:lnTo>
                  <a:pt x="26670" y="59690"/>
                </a:lnTo>
                <a:lnTo>
                  <a:pt x="34289" y="52070"/>
                </a:lnTo>
                <a:lnTo>
                  <a:pt x="3937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7" name="Group 216"/>
          <p:cNvGrpSpPr/>
          <p:nvPr/>
        </p:nvGrpSpPr>
        <p:grpSpPr>
          <a:xfrm>
            <a:off x="9423400" y="2654300"/>
            <a:ext cx="577851" cy="355601"/>
            <a:chOff x="9423400" y="2654300"/>
            <a:chExt cx="577851" cy="355601"/>
          </a:xfrm>
        </p:grpSpPr>
        <p:sp>
          <p:nvSpPr>
            <p:cNvPr id="212" name="Freeform 211"/>
            <p:cNvSpPr/>
            <p:nvPr/>
          </p:nvSpPr>
          <p:spPr>
            <a:xfrm>
              <a:off x="9423400" y="2654300"/>
              <a:ext cx="88901" cy="304801"/>
            </a:xfrm>
            <a:custGeom>
              <a:avLst/>
              <a:gdLst/>
              <a:ahLst/>
              <a:cxnLst/>
              <a:rect l="0" t="0" r="0" b="0"/>
              <a:pathLst>
                <a:path w="88901" h="304801">
                  <a:moveTo>
                    <a:pt x="0" y="0"/>
                  </a:moveTo>
                  <a:lnTo>
                    <a:pt x="6350" y="20320"/>
                  </a:lnTo>
                  <a:lnTo>
                    <a:pt x="10159" y="31750"/>
                  </a:lnTo>
                  <a:lnTo>
                    <a:pt x="21590" y="73660"/>
                  </a:lnTo>
                  <a:lnTo>
                    <a:pt x="30480" y="100329"/>
                  </a:lnTo>
                  <a:lnTo>
                    <a:pt x="54609" y="177800"/>
                  </a:lnTo>
                  <a:lnTo>
                    <a:pt x="59690" y="191770"/>
                  </a:lnTo>
                  <a:lnTo>
                    <a:pt x="72390" y="237489"/>
                  </a:lnTo>
                  <a:lnTo>
                    <a:pt x="76200" y="251460"/>
                  </a:lnTo>
                  <a:lnTo>
                    <a:pt x="8890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9461500" y="2837179"/>
              <a:ext cx="153670" cy="172722"/>
            </a:xfrm>
            <a:custGeom>
              <a:avLst/>
              <a:gdLst/>
              <a:ahLst/>
              <a:cxnLst/>
              <a:rect l="0" t="0" r="0" b="0"/>
              <a:pathLst>
                <a:path w="153670" h="172722">
                  <a:moveTo>
                    <a:pt x="25400" y="7621"/>
                  </a:moveTo>
                  <a:lnTo>
                    <a:pt x="45719" y="1271"/>
                  </a:lnTo>
                  <a:lnTo>
                    <a:pt x="57150" y="0"/>
                  </a:lnTo>
                  <a:lnTo>
                    <a:pt x="71119" y="1271"/>
                  </a:lnTo>
                  <a:lnTo>
                    <a:pt x="85090" y="3810"/>
                  </a:lnTo>
                  <a:lnTo>
                    <a:pt x="99059" y="6350"/>
                  </a:lnTo>
                  <a:lnTo>
                    <a:pt x="113030" y="8891"/>
                  </a:lnTo>
                  <a:lnTo>
                    <a:pt x="125730" y="12700"/>
                  </a:lnTo>
                  <a:lnTo>
                    <a:pt x="135890" y="20321"/>
                  </a:lnTo>
                  <a:lnTo>
                    <a:pt x="144780" y="27941"/>
                  </a:lnTo>
                  <a:lnTo>
                    <a:pt x="151130" y="38100"/>
                  </a:lnTo>
                  <a:lnTo>
                    <a:pt x="153669" y="49531"/>
                  </a:lnTo>
                  <a:lnTo>
                    <a:pt x="151130" y="60960"/>
                  </a:lnTo>
                  <a:lnTo>
                    <a:pt x="147319" y="72391"/>
                  </a:lnTo>
                  <a:lnTo>
                    <a:pt x="140969" y="85091"/>
                  </a:lnTo>
                  <a:lnTo>
                    <a:pt x="132080" y="97791"/>
                  </a:lnTo>
                  <a:lnTo>
                    <a:pt x="121919" y="109221"/>
                  </a:lnTo>
                  <a:lnTo>
                    <a:pt x="111759" y="120650"/>
                  </a:lnTo>
                  <a:lnTo>
                    <a:pt x="102869" y="130810"/>
                  </a:lnTo>
                  <a:lnTo>
                    <a:pt x="93980" y="140971"/>
                  </a:lnTo>
                  <a:lnTo>
                    <a:pt x="83819" y="148591"/>
                  </a:lnTo>
                  <a:lnTo>
                    <a:pt x="72390" y="154941"/>
                  </a:lnTo>
                  <a:lnTo>
                    <a:pt x="0" y="1727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9690100" y="2794000"/>
              <a:ext cx="114301" cy="7621"/>
            </a:xfrm>
            <a:custGeom>
              <a:avLst/>
              <a:gdLst/>
              <a:ahLst/>
              <a:cxnLst/>
              <a:rect l="0" t="0" r="0" b="0"/>
              <a:pathLst>
                <a:path w="114301" h="7621">
                  <a:moveTo>
                    <a:pt x="0" y="0"/>
                  </a:moveTo>
                  <a:lnTo>
                    <a:pt x="26669" y="6350"/>
                  </a:lnTo>
                  <a:lnTo>
                    <a:pt x="39369" y="7620"/>
                  </a:lnTo>
                  <a:lnTo>
                    <a:pt x="52069" y="635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9715500" y="2870200"/>
              <a:ext cx="88901" cy="12701"/>
            </a:xfrm>
            <a:custGeom>
              <a:avLst/>
              <a:gdLst/>
              <a:ahLst/>
              <a:cxnLst/>
              <a:rect l="0" t="0" r="0" b="0"/>
              <a:pathLst>
                <a:path w="88901" h="12701">
                  <a:moveTo>
                    <a:pt x="0" y="12700"/>
                  </a:moveTo>
                  <a:lnTo>
                    <a:pt x="26669" y="12700"/>
                  </a:lnTo>
                  <a:lnTo>
                    <a:pt x="39369" y="11429"/>
                  </a:lnTo>
                  <a:lnTo>
                    <a:pt x="52069" y="8889"/>
                  </a:ln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9855200" y="2717800"/>
              <a:ext cx="146051" cy="234951"/>
            </a:xfrm>
            <a:custGeom>
              <a:avLst/>
              <a:gdLst/>
              <a:ahLst/>
              <a:cxnLst/>
              <a:rect l="0" t="0" r="0" b="0"/>
              <a:pathLst>
                <a:path w="146051" h="234951">
                  <a:moveTo>
                    <a:pt x="63500" y="25400"/>
                  </a:moveTo>
                  <a:lnTo>
                    <a:pt x="49530" y="39370"/>
                  </a:lnTo>
                  <a:lnTo>
                    <a:pt x="45719" y="48260"/>
                  </a:lnTo>
                  <a:lnTo>
                    <a:pt x="43180" y="60960"/>
                  </a:lnTo>
                  <a:lnTo>
                    <a:pt x="41909" y="73660"/>
                  </a:lnTo>
                  <a:lnTo>
                    <a:pt x="39369" y="87629"/>
                  </a:lnTo>
                  <a:lnTo>
                    <a:pt x="35559" y="100329"/>
                  </a:lnTo>
                  <a:lnTo>
                    <a:pt x="33019" y="114300"/>
                  </a:lnTo>
                  <a:lnTo>
                    <a:pt x="31750" y="127000"/>
                  </a:lnTo>
                  <a:lnTo>
                    <a:pt x="31750" y="139700"/>
                  </a:lnTo>
                  <a:lnTo>
                    <a:pt x="34290" y="152400"/>
                  </a:lnTo>
                  <a:lnTo>
                    <a:pt x="36830" y="165100"/>
                  </a:lnTo>
                  <a:lnTo>
                    <a:pt x="40640" y="177800"/>
                  </a:lnTo>
                  <a:lnTo>
                    <a:pt x="43180" y="190500"/>
                  </a:lnTo>
                  <a:lnTo>
                    <a:pt x="48259" y="201929"/>
                  </a:lnTo>
                  <a:lnTo>
                    <a:pt x="54609" y="212089"/>
                  </a:lnTo>
                  <a:lnTo>
                    <a:pt x="62230" y="222250"/>
                  </a:lnTo>
                  <a:lnTo>
                    <a:pt x="72390" y="228600"/>
                  </a:lnTo>
                  <a:lnTo>
                    <a:pt x="85090" y="232410"/>
                  </a:lnTo>
                  <a:lnTo>
                    <a:pt x="99059" y="234950"/>
                  </a:lnTo>
                  <a:lnTo>
                    <a:pt x="111759" y="234950"/>
                  </a:lnTo>
                  <a:lnTo>
                    <a:pt x="121919" y="231139"/>
                  </a:lnTo>
                  <a:lnTo>
                    <a:pt x="132080" y="226060"/>
                  </a:lnTo>
                  <a:lnTo>
                    <a:pt x="138430" y="217170"/>
                  </a:lnTo>
                  <a:lnTo>
                    <a:pt x="143509" y="205739"/>
                  </a:lnTo>
                  <a:lnTo>
                    <a:pt x="146050" y="191770"/>
                  </a:lnTo>
                  <a:lnTo>
                    <a:pt x="146050" y="177800"/>
                  </a:lnTo>
                  <a:lnTo>
                    <a:pt x="142240" y="162560"/>
                  </a:lnTo>
                  <a:lnTo>
                    <a:pt x="123190" y="102870"/>
                  </a:lnTo>
                  <a:lnTo>
                    <a:pt x="116840" y="90170"/>
                  </a:lnTo>
                  <a:lnTo>
                    <a:pt x="110490" y="77470"/>
                  </a:lnTo>
                  <a:lnTo>
                    <a:pt x="102869" y="63500"/>
                  </a:lnTo>
                  <a:lnTo>
                    <a:pt x="93980" y="54610"/>
                  </a:lnTo>
                  <a:lnTo>
                    <a:pt x="83819" y="45720"/>
                  </a:lnTo>
                  <a:lnTo>
                    <a:pt x="72390" y="39370"/>
                  </a:lnTo>
                  <a:lnTo>
                    <a:pt x="60959" y="33020"/>
                  </a:lnTo>
                  <a:lnTo>
                    <a:pt x="49530" y="27939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9359900" y="3289300"/>
            <a:ext cx="444501" cy="180341"/>
            <a:chOff x="9359900" y="3289300"/>
            <a:chExt cx="444501" cy="180341"/>
          </a:xfrm>
        </p:grpSpPr>
        <p:sp>
          <p:nvSpPr>
            <p:cNvPr id="218" name="Freeform 217"/>
            <p:cNvSpPr/>
            <p:nvPr/>
          </p:nvSpPr>
          <p:spPr>
            <a:xfrm>
              <a:off x="9359900" y="3289300"/>
              <a:ext cx="254001" cy="180341"/>
            </a:xfrm>
            <a:custGeom>
              <a:avLst/>
              <a:gdLst/>
              <a:ahLst/>
              <a:cxnLst/>
              <a:rect l="0" t="0" r="0" b="0"/>
              <a:pathLst>
                <a:path w="254001" h="180341">
                  <a:moveTo>
                    <a:pt x="12700" y="12700"/>
                  </a:moveTo>
                  <a:lnTo>
                    <a:pt x="6350" y="39370"/>
                  </a:lnTo>
                  <a:lnTo>
                    <a:pt x="3809" y="53340"/>
                  </a:lnTo>
                  <a:lnTo>
                    <a:pt x="2540" y="68579"/>
                  </a:lnTo>
                  <a:lnTo>
                    <a:pt x="1269" y="83820"/>
                  </a:lnTo>
                  <a:lnTo>
                    <a:pt x="1269" y="115570"/>
                  </a:lnTo>
                  <a:lnTo>
                    <a:pt x="0" y="132079"/>
                  </a:lnTo>
                  <a:lnTo>
                    <a:pt x="1269" y="147320"/>
                  </a:lnTo>
                  <a:lnTo>
                    <a:pt x="3809" y="161290"/>
                  </a:lnTo>
                  <a:lnTo>
                    <a:pt x="6350" y="175259"/>
                  </a:lnTo>
                  <a:lnTo>
                    <a:pt x="7619" y="180340"/>
                  </a:lnTo>
                  <a:lnTo>
                    <a:pt x="6350" y="179070"/>
                  </a:lnTo>
                  <a:lnTo>
                    <a:pt x="3809" y="175259"/>
                  </a:lnTo>
                  <a:lnTo>
                    <a:pt x="2540" y="166370"/>
                  </a:lnTo>
                  <a:lnTo>
                    <a:pt x="1269" y="154940"/>
                  </a:lnTo>
                  <a:lnTo>
                    <a:pt x="1269" y="140970"/>
                  </a:lnTo>
                  <a:lnTo>
                    <a:pt x="2540" y="127000"/>
                  </a:lnTo>
                  <a:lnTo>
                    <a:pt x="3809" y="110490"/>
                  </a:lnTo>
                  <a:lnTo>
                    <a:pt x="7619" y="95250"/>
                  </a:lnTo>
                  <a:lnTo>
                    <a:pt x="10159" y="80009"/>
                  </a:lnTo>
                  <a:lnTo>
                    <a:pt x="13969" y="66040"/>
                  </a:lnTo>
                  <a:lnTo>
                    <a:pt x="17780" y="52070"/>
                  </a:lnTo>
                  <a:lnTo>
                    <a:pt x="24130" y="41909"/>
                  </a:lnTo>
                  <a:lnTo>
                    <a:pt x="33019" y="34290"/>
                  </a:lnTo>
                  <a:lnTo>
                    <a:pt x="43180" y="26670"/>
                  </a:lnTo>
                  <a:lnTo>
                    <a:pt x="53340" y="26670"/>
                  </a:lnTo>
                  <a:lnTo>
                    <a:pt x="62230" y="30479"/>
                  </a:lnTo>
                  <a:lnTo>
                    <a:pt x="71119" y="36829"/>
                  </a:lnTo>
                  <a:lnTo>
                    <a:pt x="77469" y="46990"/>
                  </a:lnTo>
                  <a:lnTo>
                    <a:pt x="81280" y="59690"/>
                  </a:lnTo>
                  <a:lnTo>
                    <a:pt x="83819" y="73659"/>
                  </a:lnTo>
                  <a:lnTo>
                    <a:pt x="86359" y="87629"/>
                  </a:lnTo>
                  <a:lnTo>
                    <a:pt x="90169" y="100329"/>
                  </a:lnTo>
                  <a:lnTo>
                    <a:pt x="93980" y="113029"/>
                  </a:lnTo>
                  <a:lnTo>
                    <a:pt x="96519" y="116840"/>
                  </a:lnTo>
                  <a:lnTo>
                    <a:pt x="97790" y="113029"/>
                  </a:lnTo>
                  <a:lnTo>
                    <a:pt x="99059" y="105409"/>
                  </a:lnTo>
                  <a:lnTo>
                    <a:pt x="101600" y="95250"/>
                  </a:lnTo>
                  <a:lnTo>
                    <a:pt x="104140" y="85090"/>
                  </a:lnTo>
                  <a:lnTo>
                    <a:pt x="107950" y="73659"/>
                  </a:lnTo>
                  <a:lnTo>
                    <a:pt x="113030" y="62229"/>
                  </a:lnTo>
                  <a:lnTo>
                    <a:pt x="119380" y="49529"/>
                  </a:lnTo>
                  <a:lnTo>
                    <a:pt x="125730" y="36829"/>
                  </a:lnTo>
                  <a:lnTo>
                    <a:pt x="133350" y="26670"/>
                  </a:lnTo>
                  <a:lnTo>
                    <a:pt x="140969" y="16509"/>
                  </a:lnTo>
                  <a:lnTo>
                    <a:pt x="148590" y="6350"/>
                  </a:lnTo>
                  <a:lnTo>
                    <a:pt x="158750" y="1270"/>
                  </a:lnTo>
                  <a:lnTo>
                    <a:pt x="168909" y="0"/>
                  </a:lnTo>
                  <a:lnTo>
                    <a:pt x="180340" y="0"/>
                  </a:lnTo>
                  <a:lnTo>
                    <a:pt x="190500" y="3809"/>
                  </a:lnTo>
                  <a:lnTo>
                    <a:pt x="200659" y="11429"/>
                  </a:lnTo>
                  <a:lnTo>
                    <a:pt x="209550" y="20320"/>
                  </a:lnTo>
                  <a:lnTo>
                    <a:pt x="217169" y="30479"/>
                  </a:lnTo>
                  <a:lnTo>
                    <a:pt x="223519" y="41909"/>
                  </a:lnTo>
                  <a:lnTo>
                    <a:pt x="229869" y="53340"/>
                  </a:lnTo>
                  <a:lnTo>
                    <a:pt x="233680" y="66040"/>
                  </a:lnTo>
                  <a:lnTo>
                    <a:pt x="236219" y="81279"/>
                  </a:lnTo>
                  <a:lnTo>
                    <a:pt x="237490" y="96520"/>
                  </a:lnTo>
                  <a:lnTo>
                    <a:pt x="240030" y="110490"/>
                  </a:lnTo>
                  <a:lnTo>
                    <a:pt x="243840" y="124459"/>
                  </a:lnTo>
                  <a:lnTo>
                    <a:pt x="254000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9690100" y="3302000"/>
              <a:ext cx="114301" cy="1"/>
            </a:xfrm>
            <a:custGeom>
              <a:avLst/>
              <a:gdLst/>
              <a:ahLst/>
              <a:cxnLst/>
              <a:rect l="0" t="0" r="0" b="0"/>
              <a:pathLst>
                <a:path w="114301" h="1">
                  <a:moveTo>
                    <a:pt x="0" y="0"/>
                  </a:move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9690100" y="3340100"/>
              <a:ext cx="88901" cy="25401"/>
            </a:xfrm>
            <a:custGeom>
              <a:avLst/>
              <a:gdLst/>
              <a:ahLst/>
              <a:cxnLst/>
              <a:rect l="0" t="0" r="0" b="0"/>
              <a:pathLst>
                <a:path w="88901" h="25401">
                  <a:moveTo>
                    <a:pt x="0" y="25400"/>
                  </a:moveTo>
                  <a:lnTo>
                    <a:pt x="20319" y="19050"/>
                  </a:lnTo>
                  <a:lnTo>
                    <a:pt x="31750" y="15240"/>
                  </a:ln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2" name="Freeform 221"/>
          <p:cNvSpPr/>
          <p:nvPr/>
        </p:nvSpPr>
        <p:spPr>
          <a:xfrm>
            <a:off x="7237730" y="3985259"/>
            <a:ext cx="54611" cy="29212"/>
          </a:xfrm>
          <a:custGeom>
            <a:avLst/>
            <a:gdLst/>
            <a:ahLst/>
            <a:cxnLst/>
            <a:rect l="0" t="0" r="0" b="0"/>
            <a:pathLst>
              <a:path w="54611" h="29212">
                <a:moveTo>
                  <a:pt x="52070" y="2541"/>
                </a:moveTo>
                <a:lnTo>
                  <a:pt x="45720" y="22861"/>
                </a:lnTo>
                <a:lnTo>
                  <a:pt x="45720" y="25400"/>
                </a:lnTo>
                <a:lnTo>
                  <a:pt x="49529" y="25400"/>
                </a:lnTo>
                <a:lnTo>
                  <a:pt x="54610" y="21591"/>
                </a:lnTo>
                <a:lnTo>
                  <a:pt x="54610" y="16511"/>
                </a:lnTo>
                <a:lnTo>
                  <a:pt x="53339" y="10161"/>
                </a:lnTo>
                <a:lnTo>
                  <a:pt x="48260" y="3811"/>
                </a:lnTo>
                <a:lnTo>
                  <a:pt x="40639" y="0"/>
                </a:lnTo>
                <a:lnTo>
                  <a:pt x="31750" y="0"/>
                </a:lnTo>
                <a:lnTo>
                  <a:pt x="21589" y="1270"/>
                </a:lnTo>
                <a:lnTo>
                  <a:pt x="13970" y="5081"/>
                </a:lnTo>
                <a:lnTo>
                  <a:pt x="6350" y="12700"/>
                </a:lnTo>
                <a:lnTo>
                  <a:pt x="0" y="21591"/>
                </a:lnTo>
                <a:lnTo>
                  <a:pt x="1270" y="26670"/>
                </a:lnTo>
                <a:lnTo>
                  <a:pt x="5079" y="29211"/>
                </a:lnTo>
                <a:lnTo>
                  <a:pt x="12700" y="27941"/>
                </a:lnTo>
                <a:lnTo>
                  <a:pt x="15239" y="24131"/>
                </a:lnTo>
                <a:lnTo>
                  <a:pt x="16510" y="16511"/>
                </a:lnTo>
                <a:lnTo>
                  <a:pt x="1270" y="1524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reeform 222"/>
          <p:cNvSpPr/>
          <p:nvPr/>
        </p:nvSpPr>
        <p:spPr>
          <a:xfrm>
            <a:off x="7454900" y="3108960"/>
            <a:ext cx="58420" cy="53341"/>
          </a:xfrm>
          <a:custGeom>
            <a:avLst/>
            <a:gdLst/>
            <a:ahLst/>
            <a:cxnLst/>
            <a:rect l="0" t="0" r="0" b="0"/>
            <a:pathLst>
              <a:path w="58420" h="53341">
                <a:moveTo>
                  <a:pt x="25400" y="15240"/>
                </a:moveTo>
                <a:lnTo>
                  <a:pt x="52069" y="15240"/>
                </a:lnTo>
                <a:lnTo>
                  <a:pt x="57150" y="12700"/>
                </a:lnTo>
                <a:lnTo>
                  <a:pt x="58419" y="7619"/>
                </a:lnTo>
                <a:lnTo>
                  <a:pt x="55880" y="1269"/>
                </a:lnTo>
                <a:lnTo>
                  <a:pt x="50800" y="0"/>
                </a:lnTo>
                <a:lnTo>
                  <a:pt x="45719" y="2540"/>
                </a:lnTo>
                <a:lnTo>
                  <a:pt x="39369" y="6350"/>
                </a:lnTo>
                <a:lnTo>
                  <a:pt x="38100" y="7619"/>
                </a:lnTo>
                <a:lnTo>
                  <a:pt x="43180" y="7619"/>
                </a:lnTo>
                <a:lnTo>
                  <a:pt x="49530" y="6350"/>
                </a:lnTo>
                <a:lnTo>
                  <a:pt x="33019" y="10160"/>
                </a:lnTo>
                <a:lnTo>
                  <a:pt x="22859" y="15240"/>
                </a:lnTo>
                <a:lnTo>
                  <a:pt x="13969" y="20319"/>
                </a:lnTo>
                <a:lnTo>
                  <a:pt x="0" y="533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9" name="Group 228"/>
          <p:cNvGrpSpPr/>
          <p:nvPr/>
        </p:nvGrpSpPr>
        <p:grpSpPr>
          <a:xfrm>
            <a:off x="7239000" y="2628900"/>
            <a:ext cx="584201" cy="1473201"/>
            <a:chOff x="7239000" y="2628900"/>
            <a:chExt cx="584201" cy="1473201"/>
          </a:xfrm>
        </p:grpSpPr>
        <p:sp>
          <p:nvSpPr>
            <p:cNvPr id="224" name="Freeform 223"/>
            <p:cNvSpPr/>
            <p:nvPr/>
          </p:nvSpPr>
          <p:spPr>
            <a:xfrm>
              <a:off x="7734300" y="2628900"/>
              <a:ext cx="88901" cy="152401"/>
            </a:xfrm>
            <a:custGeom>
              <a:avLst/>
              <a:gdLst/>
              <a:ahLst/>
              <a:cxnLst/>
              <a:rect l="0" t="0" r="0" b="0"/>
              <a:pathLst>
                <a:path w="88901" h="152401">
                  <a:moveTo>
                    <a:pt x="88900" y="0"/>
                  </a:moveTo>
                  <a:lnTo>
                    <a:pt x="82550" y="20320"/>
                  </a:lnTo>
                  <a:lnTo>
                    <a:pt x="77469" y="29210"/>
                  </a:lnTo>
                  <a:lnTo>
                    <a:pt x="71119" y="38100"/>
                  </a:lnTo>
                  <a:lnTo>
                    <a:pt x="64769" y="45720"/>
                  </a:lnTo>
                  <a:lnTo>
                    <a:pt x="58419" y="55879"/>
                  </a:lnTo>
                  <a:lnTo>
                    <a:pt x="53340" y="67310"/>
                  </a:lnTo>
                  <a:lnTo>
                    <a:pt x="48259" y="78739"/>
                  </a:lnTo>
                  <a:lnTo>
                    <a:pt x="41909" y="88900"/>
                  </a:lnTo>
                  <a:lnTo>
                    <a:pt x="35559" y="99060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7594600" y="2882900"/>
              <a:ext cx="101601" cy="152401"/>
            </a:xfrm>
            <a:custGeom>
              <a:avLst/>
              <a:gdLst/>
              <a:ahLst/>
              <a:cxnLst/>
              <a:rect l="0" t="0" r="0" b="0"/>
              <a:pathLst>
                <a:path w="101601" h="152401">
                  <a:moveTo>
                    <a:pt x="101600" y="0"/>
                  </a:moveTo>
                  <a:lnTo>
                    <a:pt x="87630" y="13970"/>
                  </a:lnTo>
                  <a:lnTo>
                    <a:pt x="81280" y="21589"/>
                  </a:lnTo>
                  <a:lnTo>
                    <a:pt x="73659" y="31750"/>
                  </a:lnTo>
                  <a:lnTo>
                    <a:pt x="66040" y="41910"/>
                  </a:lnTo>
                  <a:lnTo>
                    <a:pt x="58419" y="52070"/>
                  </a:lnTo>
                  <a:lnTo>
                    <a:pt x="49530" y="60960"/>
                  </a:lnTo>
                  <a:lnTo>
                    <a:pt x="41909" y="71120"/>
                  </a:lnTo>
                  <a:lnTo>
                    <a:pt x="35559" y="81279"/>
                  </a:lnTo>
                  <a:lnTo>
                    <a:pt x="29209" y="91439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7429500" y="3149600"/>
              <a:ext cx="76201" cy="177801"/>
            </a:xfrm>
            <a:custGeom>
              <a:avLst/>
              <a:gdLst/>
              <a:ahLst/>
              <a:cxnLst/>
              <a:rect l="0" t="0" r="0" b="0"/>
              <a:pathLst>
                <a:path w="76201" h="177801">
                  <a:moveTo>
                    <a:pt x="76200" y="0"/>
                  </a:moveTo>
                  <a:lnTo>
                    <a:pt x="62230" y="20320"/>
                  </a:lnTo>
                  <a:lnTo>
                    <a:pt x="57150" y="30479"/>
                  </a:lnTo>
                  <a:lnTo>
                    <a:pt x="52069" y="41910"/>
                  </a:lnTo>
                  <a:lnTo>
                    <a:pt x="46990" y="53339"/>
                  </a:lnTo>
                  <a:lnTo>
                    <a:pt x="43180" y="64770"/>
                  </a:lnTo>
                  <a:lnTo>
                    <a:pt x="34290" y="90170"/>
                  </a:lnTo>
                  <a:lnTo>
                    <a:pt x="25400" y="114300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7315200" y="3568700"/>
              <a:ext cx="50801" cy="203201"/>
            </a:xfrm>
            <a:custGeom>
              <a:avLst/>
              <a:gdLst/>
              <a:ahLst/>
              <a:cxnLst/>
              <a:rect l="0" t="0" r="0" b="0"/>
              <a:pathLst>
                <a:path w="50801" h="203201">
                  <a:moveTo>
                    <a:pt x="50800" y="0"/>
                  </a:moveTo>
                  <a:lnTo>
                    <a:pt x="20319" y="90170"/>
                  </a:lnTo>
                  <a:lnTo>
                    <a:pt x="17780" y="102870"/>
                  </a:lnTo>
                  <a:lnTo>
                    <a:pt x="16509" y="118109"/>
                  </a:lnTo>
                  <a:lnTo>
                    <a:pt x="15240" y="133350"/>
                  </a:lnTo>
                  <a:lnTo>
                    <a:pt x="12700" y="148590"/>
                  </a:lnTo>
                  <a:lnTo>
                    <a:pt x="10159" y="162559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7239000" y="3937000"/>
              <a:ext cx="63501" cy="165101"/>
            </a:xfrm>
            <a:custGeom>
              <a:avLst/>
              <a:gdLst/>
              <a:ahLst/>
              <a:cxnLst/>
              <a:rect l="0" t="0" r="0" b="0"/>
              <a:pathLst>
                <a:path w="63501" h="165101">
                  <a:moveTo>
                    <a:pt x="63500" y="0"/>
                  </a:moveTo>
                  <a:lnTo>
                    <a:pt x="49530" y="26670"/>
                  </a:lnTo>
                  <a:lnTo>
                    <a:pt x="44450" y="39370"/>
                  </a:lnTo>
                  <a:lnTo>
                    <a:pt x="39369" y="52070"/>
                  </a:lnTo>
                  <a:lnTo>
                    <a:pt x="30480" y="76200"/>
                  </a:lnTo>
                  <a:lnTo>
                    <a:pt x="12700" y="127000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5956300" y="4457700"/>
            <a:ext cx="1206501" cy="2222501"/>
            <a:chOff x="5956300" y="4457700"/>
            <a:chExt cx="1206501" cy="2222501"/>
          </a:xfrm>
        </p:grpSpPr>
        <p:sp>
          <p:nvSpPr>
            <p:cNvPr id="230" name="Freeform 229"/>
            <p:cNvSpPr/>
            <p:nvPr/>
          </p:nvSpPr>
          <p:spPr>
            <a:xfrm>
              <a:off x="7073900" y="4457700"/>
              <a:ext cx="88901" cy="139701"/>
            </a:xfrm>
            <a:custGeom>
              <a:avLst/>
              <a:gdLst/>
              <a:ahLst/>
              <a:cxnLst/>
              <a:rect l="0" t="0" r="0" b="0"/>
              <a:pathLst>
                <a:path w="88901" h="139701">
                  <a:moveTo>
                    <a:pt x="88900" y="0"/>
                  </a:moveTo>
                  <a:lnTo>
                    <a:pt x="74930" y="13970"/>
                  </a:lnTo>
                  <a:lnTo>
                    <a:pt x="68580" y="21590"/>
                  </a:lnTo>
                  <a:lnTo>
                    <a:pt x="60959" y="31750"/>
                  </a:lnTo>
                  <a:lnTo>
                    <a:pt x="45719" y="53340"/>
                  </a:lnTo>
                  <a:lnTo>
                    <a:pt x="29209" y="77470"/>
                  </a:lnTo>
                  <a:lnTo>
                    <a:pt x="22859" y="90170"/>
                  </a:lnTo>
                  <a:lnTo>
                    <a:pt x="16509" y="101600"/>
                  </a:ln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7010400" y="4800600"/>
              <a:ext cx="63501" cy="114301"/>
            </a:xfrm>
            <a:custGeom>
              <a:avLst/>
              <a:gdLst/>
              <a:ahLst/>
              <a:cxnLst/>
              <a:rect l="0" t="0" r="0" b="0"/>
              <a:pathLst>
                <a:path w="63501" h="114301">
                  <a:moveTo>
                    <a:pt x="63500" y="0"/>
                  </a:moveTo>
                  <a:lnTo>
                    <a:pt x="49530" y="13970"/>
                  </a:lnTo>
                  <a:lnTo>
                    <a:pt x="44450" y="21590"/>
                  </a:lnTo>
                  <a:lnTo>
                    <a:pt x="39369" y="31750"/>
                  </a:lnTo>
                  <a:lnTo>
                    <a:pt x="34290" y="41909"/>
                  </a:lnTo>
                  <a:lnTo>
                    <a:pt x="30480" y="53340"/>
                  </a:lnTo>
                  <a:lnTo>
                    <a:pt x="25400" y="64770"/>
                  </a:lnTo>
                  <a:lnTo>
                    <a:pt x="0" y="114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6832600" y="5041900"/>
              <a:ext cx="101601" cy="190501"/>
            </a:xfrm>
            <a:custGeom>
              <a:avLst/>
              <a:gdLst/>
              <a:ahLst/>
              <a:cxnLst/>
              <a:rect l="0" t="0" r="0" b="0"/>
              <a:pathLst>
                <a:path w="101601" h="190501">
                  <a:moveTo>
                    <a:pt x="101600" y="0"/>
                  </a:moveTo>
                  <a:lnTo>
                    <a:pt x="87630" y="13970"/>
                  </a:lnTo>
                  <a:lnTo>
                    <a:pt x="82550" y="21590"/>
                  </a:lnTo>
                  <a:lnTo>
                    <a:pt x="77469" y="31750"/>
                  </a:lnTo>
                  <a:lnTo>
                    <a:pt x="72390" y="41909"/>
                  </a:lnTo>
                  <a:lnTo>
                    <a:pt x="67309" y="52070"/>
                  </a:lnTo>
                  <a:lnTo>
                    <a:pt x="59690" y="60959"/>
                  </a:lnTo>
                  <a:lnTo>
                    <a:pt x="53340" y="71120"/>
                  </a:lnTo>
                  <a:lnTo>
                    <a:pt x="46990" y="81279"/>
                  </a:lnTo>
                  <a:lnTo>
                    <a:pt x="40640" y="91440"/>
                  </a:lnTo>
                  <a:lnTo>
                    <a:pt x="35559" y="104140"/>
                  </a:lnTo>
                  <a:lnTo>
                    <a:pt x="29209" y="115570"/>
                  </a:lnTo>
                  <a:lnTo>
                    <a:pt x="22859" y="12827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6604000" y="5410200"/>
              <a:ext cx="139701" cy="177801"/>
            </a:xfrm>
            <a:custGeom>
              <a:avLst/>
              <a:gdLst/>
              <a:ahLst/>
              <a:cxnLst/>
              <a:rect l="0" t="0" r="0" b="0"/>
              <a:pathLst>
                <a:path w="139701" h="177801">
                  <a:moveTo>
                    <a:pt x="139700" y="0"/>
                  </a:moveTo>
                  <a:lnTo>
                    <a:pt x="125730" y="13970"/>
                  </a:lnTo>
                  <a:lnTo>
                    <a:pt x="119380" y="21590"/>
                  </a:lnTo>
                  <a:lnTo>
                    <a:pt x="111759" y="31750"/>
                  </a:lnTo>
                  <a:lnTo>
                    <a:pt x="104140" y="41909"/>
                  </a:lnTo>
                  <a:lnTo>
                    <a:pt x="96519" y="52070"/>
                  </a:lnTo>
                  <a:lnTo>
                    <a:pt x="87630" y="60959"/>
                  </a:lnTo>
                  <a:lnTo>
                    <a:pt x="80009" y="71120"/>
                  </a:lnTo>
                  <a:lnTo>
                    <a:pt x="71119" y="81279"/>
                  </a:lnTo>
                  <a:lnTo>
                    <a:pt x="63500" y="91440"/>
                  </a:lnTo>
                  <a:lnTo>
                    <a:pt x="46990" y="115570"/>
                  </a:lnTo>
                  <a:lnTo>
                    <a:pt x="38100" y="128270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6426200" y="5740400"/>
              <a:ext cx="101601" cy="177801"/>
            </a:xfrm>
            <a:custGeom>
              <a:avLst/>
              <a:gdLst/>
              <a:ahLst/>
              <a:cxnLst/>
              <a:rect l="0" t="0" r="0" b="0"/>
              <a:pathLst>
                <a:path w="101601" h="177801">
                  <a:moveTo>
                    <a:pt x="101600" y="0"/>
                  </a:moveTo>
                  <a:lnTo>
                    <a:pt x="87630" y="20320"/>
                  </a:lnTo>
                  <a:lnTo>
                    <a:pt x="82550" y="30479"/>
                  </a:lnTo>
                  <a:lnTo>
                    <a:pt x="77469" y="41909"/>
                  </a:lnTo>
                  <a:lnTo>
                    <a:pt x="72390" y="53340"/>
                  </a:lnTo>
                  <a:lnTo>
                    <a:pt x="67309" y="63500"/>
                  </a:lnTo>
                  <a:lnTo>
                    <a:pt x="59690" y="73659"/>
                  </a:lnTo>
                  <a:lnTo>
                    <a:pt x="53340" y="82550"/>
                  </a:lnTo>
                  <a:lnTo>
                    <a:pt x="45720" y="92709"/>
                  </a:lnTo>
                  <a:lnTo>
                    <a:pt x="29209" y="116840"/>
                  </a:lnTo>
                  <a:lnTo>
                    <a:pt x="21590" y="128270"/>
                  </a:lnTo>
                  <a:lnTo>
                    <a:pt x="16509" y="140970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6235700" y="6121400"/>
              <a:ext cx="76201" cy="152401"/>
            </a:xfrm>
            <a:custGeom>
              <a:avLst/>
              <a:gdLst/>
              <a:ahLst/>
              <a:cxnLst/>
              <a:rect l="0" t="0" r="0" b="0"/>
              <a:pathLst>
                <a:path w="76201" h="152401">
                  <a:moveTo>
                    <a:pt x="76200" y="0"/>
                  </a:moveTo>
                  <a:lnTo>
                    <a:pt x="69850" y="20320"/>
                  </a:lnTo>
                  <a:lnTo>
                    <a:pt x="64770" y="30479"/>
                  </a:lnTo>
                  <a:lnTo>
                    <a:pt x="58420" y="41909"/>
                  </a:lnTo>
                  <a:lnTo>
                    <a:pt x="52070" y="53340"/>
                  </a:lnTo>
                  <a:lnTo>
                    <a:pt x="45720" y="66040"/>
                  </a:lnTo>
                  <a:lnTo>
                    <a:pt x="40640" y="81279"/>
                  </a:lnTo>
                  <a:lnTo>
                    <a:pt x="35559" y="96520"/>
                  </a:lnTo>
                  <a:lnTo>
                    <a:pt x="29209" y="109220"/>
                  </a:lnTo>
                  <a:lnTo>
                    <a:pt x="22859" y="120650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5956300" y="6515100"/>
              <a:ext cx="114301" cy="165101"/>
            </a:xfrm>
            <a:custGeom>
              <a:avLst/>
              <a:gdLst/>
              <a:ahLst/>
              <a:cxnLst/>
              <a:rect l="0" t="0" r="0" b="0"/>
              <a:pathLst>
                <a:path w="114301" h="165101">
                  <a:moveTo>
                    <a:pt x="114300" y="0"/>
                  </a:moveTo>
                  <a:lnTo>
                    <a:pt x="100329" y="20319"/>
                  </a:lnTo>
                  <a:lnTo>
                    <a:pt x="93979" y="29209"/>
                  </a:lnTo>
                  <a:lnTo>
                    <a:pt x="86359" y="38100"/>
                  </a:lnTo>
                  <a:lnTo>
                    <a:pt x="78740" y="45719"/>
                  </a:lnTo>
                  <a:lnTo>
                    <a:pt x="71120" y="55880"/>
                  </a:lnTo>
                  <a:lnTo>
                    <a:pt x="62229" y="67309"/>
                  </a:lnTo>
                  <a:lnTo>
                    <a:pt x="54609" y="78740"/>
                  </a:lnTo>
                  <a:lnTo>
                    <a:pt x="48259" y="90169"/>
                  </a:lnTo>
                  <a:lnTo>
                    <a:pt x="41909" y="102869"/>
                  </a:lnTo>
                  <a:lnTo>
                    <a:pt x="36829" y="115569"/>
                  </a:lnTo>
                  <a:lnTo>
                    <a:pt x="29209" y="125730"/>
                  </a:lnTo>
                  <a:lnTo>
                    <a:pt x="22859" y="135890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5529579" y="7162800"/>
            <a:ext cx="2595881" cy="1231901"/>
            <a:chOff x="5529579" y="7162800"/>
            <a:chExt cx="2595881" cy="1231901"/>
          </a:xfrm>
        </p:grpSpPr>
        <p:sp>
          <p:nvSpPr>
            <p:cNvPr id="238" name="Freeform 237"/>
            <p:cNvSpPr/>
            <p:nvPr/>
          </p:nvSpPr>
          <p:spPr>
            <a:xfrm>
              <a:off x="5529579" y="7175500"/>
              <a:ext cx="172722" cy="444501"/>
            </a:xfrm>
            <a:custGeom>
              <a:avLst/>
              <a:gdLst/>
              <a:ahLst/>
              <a:cxnLst/>
              <a:rect l="0" t="0" r="0" b="0"/>
              <a:pathLst>
                <a:path w="172722" h="444501">
                  <a:moveTo>
                    <a:pt x="172721" y="0"/>
                  </a:moveTo>
                  <a:lnTo>
                    <a:pt x="158750" y="13969"/>
                  </a:lnTo>
                  <a:lnTo>
                    <a:pt x="152400" y="21590"/>
                  </a:lnTo>
                  <a:lnTo>
                    <a:pt x="144780" y="31750"/>
                  </a:lnTo>
                  <a:lnTo>
                    <a:pt x="129541" y="53340"/>
                  </a:lnTo>
                  <a:lnTo>
                    <a:pt x="113030" y="77469"/>
                  </a:lnTo>
                  <a:lnTo>
                    <a:pt x="104141" y="91440"/>
                  </a:lnTo>
                  <a:lnTo>
                    <a:pt x="96521" y="105409"/>
                  </a:lnTo>
                  <a:lnTo>
                    <a:pt x="87630" y="121919"/>
                  </a:lnTo>
                  <a:lnTo>
                    <a:pt x="80011" y="134619"/>
                  </a:lnTo>
                  <a:lnTo>
                    <a:pt x="71121" y="146050"/>
                  </a:lnTo>
                  <a:lnTo>
                    <a:pt x="62230" y="156209"/>
                  </a:lnTo>
                  <a:lnTo>
                    <a:pt x="54611" y="168909"/>
                  </a:lnTo>
                  <a:lnTo>
                    <a:pt x="45721" y="182880"/>
                  </a:lnTo>
                  <a:lnTo>
                    <a:pt x="36830" y="198119"/>
                  </a:lnTo>
                  <a:lnTo>
                    <a:pt x="20321" y="229869"/>
                  </a:lnTo>
                  <a:lnTo>
                    <a:pt x="11430" y="246380"/>
                  </a:lnTo>
                  <a:lnTo>
                    <a:pt x="6350" y="264159"/>
                  </a:lnTo>
                  <a:lnTo>
                    <a:pt x="2541" y="283209"/>
                  </a:lnTo>
                  <a:lnTo>
                    <a:pt x="0" y="303530"/>
                  </a:lnTo>
                  <a:lnTo>
                    <a:pt x="1271" y="321309"/>
                  </a:lnTo>
                  <a:lnTo>
                    <a:pt x="5080" y="336550"/>
                  </a:lnTo>
                  <a:lnTo>
                    <a:pt x="10161" y="351790"/>
                  </a:lnTo>
                  <a:lnTo>
                    <a:pt x="17780" y="364490"/>
                  </a:lnTo>
                  <a:lnTo>
                    <a:pt x="26671" y="375919"/>
                  </a:lnTo>
                  <a:lnTo>
                    <a:pt x="36830" y="386080"/>
                  </a:lnTo>
                  <a:lnTo>
                    <a:pt x="49530" y="394969"/>
                  </a:lnTo>
                  <a:lnTo>
                    <a:pt x="64771" y="405130"/>
                  </a:lnTo>
                  <a:lnTo>
                    <a:pt x="134621" y="444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5740400" y="7327900"/>
              <a:ext cx="12701" cy="177801"/>
            </a:xfrm>
            <a:custGeom>
              <a:avLst/>
              <a:gdLst/>
              <a:ahLst/>
              <a:cxnLst/>
              <a:rect l="0" t="0" r="0" b="0"/>
              <a:pathLst>
                <a:path w="12701" h="177801">
                  <a:moveTo>
                    <a:pt x="12700" y="0"/>
                  </a:moveTo>
                  <a:lnTo>
                    <a:pt x="12700" y="102869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5829300" y="7480300"/>
              <a:ext cx="49530" cy="215901"/>
            </a:xfrm>
            <a:custGeom>
              <a:avLst/>
              <a:gdLst/>
              <a:ahLst/>
              <a:cxnLst/>
              <a:rect l="0" t="0" r="0" b="0"/>
              <a:pathLst>
                <a:path w="49530" h="215901">
                  <a:moveTo>
                    <a:pt x="12700" y="0"/>
                  </a:moveTo>
                  <a:lnTo>
                    <a:pt x="26670" y="13969"/>
                  </a:lnTo>
                  <a:lnTo>
                    <a:pt x="31750" y="21590"/>
                  </a:lnTo>
                  <a:lnTo>
                    <a:pt x="36829" y="31750"/>
                  </a:lnTo>
                  <a:lnTo>
                    <a:pt x="41909" y="41909"/>
                  </a:lnTo>
                  <a:lnTo>
                    <a:pt x="44450" y="54609"/>
                  </a:lnTo>
                  <a:lnTo>
                    <a:pt x="46990" y="68580"/>
                  </a:lnTo>
                  <a:lnTo>
                    <a:pt x="48259" y="83819"/>
                  </a:lnTo>
                  <a:lnTo>
                    <a:pt x="49529" y="100330"/>
                  </a:lnTo>
                  <a:lnTo>
                    <a:pt x="49529" y="132080"/>
                  </a:lnTo>
                  <a:lnTo>
                    <a:pt x="46990" y="147319"/>
                  </a:lnTo>
                  <a:lnTo>
                    <a:pt x="43179" y="16129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5956300" y="7391400"/>
              <a:ext cx="38101" cy="241301"/>
            </a:xfrm>
            <a:custGeom>
              <a:avLst/>
              <a:gdLst/>
              <a:ahLst/>
              <a:cxnLst/>
              <a:rect l="0" t="0" r="0" b="0"/>
              <a:pathLst>
                <a:path w="38101" h="241301">
                  <a:moveTo>
                    <a:pt x="0" y="0"/>
                  </a:moveTo>
                  <a:lnTo>
                    <a:pt x="17779" y="53340"/>
                  </a:lnTo>
                  <a:lnTo>
                    <a:pt x="20320" y="66040"/>
                  </a:lnTo>
                  <a:lnTo>
                    <a:pt x="21590" y="81280"/>
                  </a:lnTo>
                  <a:lnTo>
                    <a:pt x="22859" y="96519"/>
                  </a:lnTo>
                  <a:lnTo>
                    <a:pt x="24129" y="111759"/>
                  </a:lnTo>
                  <a:lnTo>
                    <a:pt x="24129" y="144780"/>
                  </a:lnTo>
                  <a:lnTo>
                    <a:pt x="26670" y="160019"/>
                  </a:lnTo>
                  <a:lnTo>
                    <a:pt x="29209" y="173990"/>
                  </a:lnTo>
                  <a:lnTo>
                    <a:pt x="3810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6045200" y="7302500"/>
              <a:ext cx="99060" cy="406401"/>
            </a:xfrm>
            <a:custGeom>
              <a:avLst/>
              <a:gdLst/>
              <a:ahLst/>
              <a:cxnLst/>
              <a:rect l="0" t="0" r="0" b="0"/>
              <a:pathLst>
                <a:path w="99060" h="406401">
                  <a:moveTo>
                    <a:pt x="0" y="0"/>
                  </a:moveTo>
                  <a:lnTo>
                    <a:pt x="13970" y="20319"/>
                  </a:lnTo>
                  <a:lnTo>
                    <a:pt x="19050" y="30480"/>
                  </a:lnTo>
                  <a:lnTo>
                    <a:pt x="24129" y="41909"/>
                  </a:lnTo>
                  <a:lnTo>
                    <a:pt x="29209" y="53340"/>
                  </a:lnTo>
                  <a:lnTo>
                    <a:pt x="34290" y="63500"/>
                  </a:lnTo>
                  <a:lnTo>
                    <a:pt x="41909" y="73659"/>
                  </a:lnTo>
                  <a:lnTo>
                    <a:pt x="48259" y="82550"/>
                  </a:lnTo>
                  <a:lnTo>
                    <a:pt x="54609" y="95250"/>
                  </a:lnTo>
                  <a:lnTo>
                    <a:pt x="60959" y="107950"/>
                  </a:lnTo>
                  <a:lnTo>
                    <a:pt x="66040" y="123190"/>
                  </a:lnTo>
                  <a:lnTo>
                    <a:pt x="71120" y="138430"/>
                  </a:lnTo>
                  <a:lnTo>
                    <a:pt x="80009" y="170180"/>
                  </a:lnTo>
                  <a:lnTo>
                    <a:pt x="92709" y="220980"/>
                  </a:lnTo>
                  <a:lnTo>
                    <a:pt x="95250" y="237490"/>
                  </a:lnTo>
                  <a:lnTo>
                    <a:pt x="97790" y="254000"/>
                  </a:lnTo>
                  <a:lnTo>
                    <a:pt x="99059" y="270509"/>
                  </a:lnTo>
                  <a:lnTo>
                    <a:pt x="99059" y="287019"/>
                  </a:lnTo>
                  <a:lnTo>
                    <a:pt x="96520" y="300990"/>
                  </a:lnTo>
                  <a:lnTo>
                    <a:pt x="93979" y="314959"/>
                  </a:lnTo>
                  <a:lnTo>
                    <a:pt x="90170" y="327659"/>
                  </a:lnTo>
                  <a:lnTo>
                    <a:pt x="83820" y="337819"/>
                  </a:lnTo>
                  <a:lnTo>
                    <a:pt x="77470" y="347980"/>
                  </a:lnTo>
                  <a:lnTo>
                    <a:pt x="69850" y="358140"/>
                  </a:lnTo>
                  <a:lnTo>
                    <a:pt x="62229" y="367030"/>
                  </a:lnTo>
                  <a:lnTo>
                    <a:pt x="12700" y="406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5593079" y="7734300"/>
              <a:ext cx="96522" cy="330201"/>
            </a:xfrm>
            <a:custGeom>
              <a:avLst/>
              <a:gdLst/>
              <a:ahLst/>
              <a:cxnLst/>
              <a:rect l="0" t="0" r="0" b="0"/>
              <a:pathLst>
                <a:path w="96522" h="330201">
                  <a:moveTo>
                    <a:pt x="96521" y="0"/>
                  </a:moveTo>
                  <a:lnTo>
                    <a:pt x="60961" y="35559"/>
                  </a:lnTo>
                  <a:lnTo>
                    <a:pt x="53341" y="45719"/>
                  </a:lnTo>
                  <a:lnTo>
                    <a:pt x="44450" y="58419"/>
                  </a:lnTo>
                  <a:lnTo>
                    <a:pt x="36830" y="73659"/>
                  </a:lnTo>
                  <a:lnTo>
                    <a:pt x="20321" y="100330"/>
                  </a:lnTo>
                  <a:lnTo>
                    <a:pt x="11430" y="113030"/>
                  </a:lnTo>
                  <a:lnTo>
                    <a:pt x="6350" y="129540"/>
                  </a:lnTo>
                  <a:lnTo>
                    <a:pt x="2541" y="147319"/>
                  </a:lnTo>
                  <a:lnTo>
                    <a:pt x="0" y="165100"/>
                  </a:lnTo>
                  <a:lnTo>
                    <a:pt x="0" y="185419"/>
                  </a:lnTo>
                  <a:lnTo>
                    <a:pt x="1271" y="205740"/>
                  </a:lnTo>
                  <a:lnTo>
                    <a:pt x="2541" y="226059"/>
                  </a:lnTo>
                  <a:lnTo>
                    <a:pt x="6350" y="243840"/>
                  </a:lnTo>
                  <a:lnTo>
                    <a:pt x="8891" y="260350"/>
                  </a:lnTo>
                  <a:lnTo>
                    <a:pt x="33021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5727700" y="7848600"/>
              <a:ext cx="88901" cy="241301"/>
            </a:xfrm>
            <a:custGeom>
              <a:avLst/>
              <a:gdLst/>
              <a:ahLst/>
              <a:cxnLst/>
              <a:rect l="0" t="0" r="0" b="0"/>
              <a:pathLst>
                <a:path w="88901" h="241301">
                  <a:moveTo>
                    <a:pt x="0" y="0"/>
                  </a:moveTo>
                  <a:lnTo>
                    <a:pt x="6350" y="26669"/>
                  </a:lnTo>
                  <a:lnTo>
                    <a:pt x="10159" y="39369"/>
                  </a:lnTo>
                  <a:lnTo>
                    <a:pt x="17779" y="63500"/>
                  </a:lnTo>
                  <a:lnTo>
                    <a:pt x="22859" y="76200"/>
                  </a:lnTo>
                  <a:lnTo>
                    <a:pt x="29209" y="88900"/>
                  </a:lnTo>
                  <a:lnTo>
                    <a:pt x="36829" y="101600"/>
                  </a:lnTo>
                  <a:lnTo>
                    <a:pt x="43179" y="115569"/>
                  </a:lnTo>
                  <a:lnTo>
                    <a:pt x="48259" y="130809"/>
                  </a:lnTo>
                  <a:lnTo>
                    <a:pt x="62229" y="175259"/>
                  </a:lnTo>
                  <a:lnTo>
                    <a:pt x="8890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5702300" y="7899400"/>
              <a:ext cx="76201" cy="165101"/>
            </a:xfrm>
            <a:custGeom>
              <a:avLst/>
              <a:gdLst/>
              <a:ahLst/>
              <a:cxnLst/>
              <a:rect l="0" t="0" r="0" b="0"/>
              <a:pathLst>
                <a:path w="76201" h="165101">
                  <a:moveTo>
                    <a:pt x="76200" y="0"/>
                  </a:moveTo>
                  <a:lnTo>
                    <a:pt x="69850" y="20319"/>
                  </a:lnTo>
                  <a:lnTo>
                    <a:pt x="66040" y="31750"/>
                  </a:lnTo>
                  <a:lnTo>
                    <a:pt x="58420" y="59690"/>
                  </a:lnTo>
                  <a:lnTo>
                    <a:pt x="53340" y="73659"/>
                  </a:lnTo>
                  <a:lnTo>
                    <a:pt x="46990" y="87630"/>
                  </a:lnTo>
                  <a:lnTo>
                    <a:pt x="39370" y="100330"/>
                  </a:lnTo>
                  <a:lnTo>
                    <a:pt x="31750" y="111759"/>
                  </a:lnTo>
                  <a:lnTo>
                    <a:pt x="24129" y="123190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5854700" y="8026400"/>
              <a:ext cx="43180" cy="190501"/>
            </a:xfrm>
            <a:custGeom>
              <a:avLst/>
              <a:gdLst/>
              <a:ahLst/>
              <a:cxnLst/>
              <a:rect l="0" t="0" r="0" b="0"/>
              <a:pathLst>
                <a:path w="43180" h="190501">
                  <a:moveTo>
                    <a:pt x="12700" y="0"/>
                  </a:moveTo>
                  <a:lnTo>
                    <a:pt x="26670" y="20319"/>
                  </a:lnTo>
                  <a:lnTo>
                    <a:pt x="31750" y="31750"/>
                  </a:lnTo>
                  <a:lnTo>
                    <a:pt x="36829" y="45719"/>
                  </a:lnTo>
                  <a:lnTo>
                    <a:pt x="41909" y="59690"/>
                  </a:lnTo>
                  <a:lnTo>
                    <a:pt x="43179" y="76200"/>
                  </a:lnTo>
                  <a:lnTo>
                    <a:pt x="43179" y="95250"/>
                  </a:lnTo>
                  <a:lnTo>
                    <a:pt x="40640" y="114300"/>
                  </a:lnTo>
                  <a:lnTo>
                    <a:pt x="36829" y="130809"/>
                  </a:lnTo>
                  <a:lnTo>
                    <a:pt x="31750" y="14605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5970270" y="7937500"/>
              <a:ext cx="110490" cy="457201"/>
            </a:xfrm>
            <a:custGeom>
              <a:avLst/>
              <a:gdLst/>
              <a:ahLst/>
              <a:cxnLst/>
              <a:rect l="0" t="0" r="0" b="0"/>
              <a:pathLst>
                <a:path w="110490" h="457201">
                  <a:moveTo>
                    <a:pt x="11430" y="0"/>
                  </a:moveTo>
                  <a:lnTo>
                    <a:pt x="11430" y="26669"/>
                  </a:lnTo>
                  <a:lnTo>
                    <a:pt x="10159" y="40640"/>
                  </a:lnTo>
                  <a:lnTo>
                    <a:pt x="7620" y="55880"/>
                  </a:lnTo>
                  <a:lnTo>
                    <a:pt x="5080" y="71119"/>
                  </a:lnTo>
                  <a:lnTo>
                    <a:pt x="2539" y="86359"/>
                  </a:lnTo>
                  <a:lnTo>
                    <a:pt x="1270" y="102869"/>
                  </a:lnTo>
                  <a:lnTo>
                    <a:pt x="0" y="119380"/>
                  </a:lnTo>
                  <a:lnTo>
                    <a:pt x="3809" y="133350"/>
                  </a:lnTo>
                  <a:lnTo>
                    <a:pt x="11430" y="144780"/>
                  </a:lnTo>
                  <a:lnTo>
                    <a:pt x="19050" y="156209"/>
                  </a:lnTo>
                  <a:lnTo>
                    <a:pt x="29209" y="162559"/>
                  </a:lnTo>
                  <a:lnTo>
                    <a:pt x="40639" y="163830"/>
                  </a:lnTo>
                  <a:lnTo>
                    <a:pt x="52070" y="165100"/>
                  </a:lnTo>
                  <a:lnTo>
                    <a:pt x="63500" y="162559"/>
                  </a:lnTo>
                  <a:lnTo>
                    <a:pt x="76200" y="157480"/>
                  </a:lnTo>
                  <a:lnTo>
                    <a:pt x="88900" y="151130"/>
                  </a:lnTo>
                  <a:lnTo>
                    <a:pt x="96520" y="142240"/>
                  </a:lnTo>
                  <a:lnTo>
                    <a:pt x="101600" y="129540"/>
                  </a:lnTo>
                  <a:lnTo>
                    <a:pt x="105409" y="116840"/>
                  </a:lnTo>
                  <a:lnTo>
                    <a:pt x="107950" y="113030"/>
                  </a:lnTo>
                  <a:lnTo>
                    <a:pt x="109220" y="115569"/>
                  </a:lnTo>
                  <a:lnTo>
                    <a:pt x="110489" y="124459"/>
                  </a:lnTo>
                  <a:lnTo>
                    <a:pt x="110489" y="133350"/>
                  </a:lnTo>
                  <a:lnTo>
                    <a:pt x="107950" y="143509"/>
                  </a:lnTo>
                  <a:lnTo>
                    <a:pt x="105409" y="154940"/>
                  </a:lnTo>
                  <a:lnTo>
                    <a:pt x="104139" y="168909"/>
                  </a:lnTo>
                  <a:lnTo>
                    <a:pt x="102870" y="182880"/>
                  </a:lnTo>
                  <a:lnTo>
                    <a:pt x="101600" y="198119"/>
                  </a:lnTo>
                  <a:lnTo>
                    <a:pt x="101600" y="229869"/>
                  </a:lnTo>
                  <a:lnTo>
                    <a:pt x="100330" y="246380"/>
                  </a:lnTo>
                  <a:lnTo>
                    <a:pt x="99059" y="262890"/>
                  </a:lnTo>
                  <a:lnTo>
                    <a:pt x="96520" y="279400"/>
                  </a:lnTo>
                  <a:lnTo>
                    <a:pt x="93980" y="297180"/>
                  </a:lnTo>
                  <a:lnTo>
                    <a:pt x="91439" y="313690"/>
                  </a:lnTo>
                  <a:lnTo>
                    <a:pt x="90170" y="330200"/>
                  </a:lnTo>
                  <a:lnTo>
                    <a:pt x="88900" y="346709"/>
                  </a:lnTo>
                  <a:lnTo>
                    <a:pt x="88900" y="381000"/>
                  </a:lnTo>
                  <a:lnTo>
                    <a:pt x="87630" y="397509"/>
                  </a:lnTo>
                  <a:lnTo>
                    <a:pt x="85089" y="411480"/>
                  </a:lnTo>
                  <a:lnTo>
                    <a:pt x="80009" y="424180"/>
                  </a:lnTo>
                  <a:lnTo>
                    <a:pt x="62230" y="457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6007100" y="7797800"/>
              <a:ext cx="175260" cy="546101"/>
            </a:xfrm>
            <a:custGeom>
              <a:avLst/>
              <a:gdLst/>
              <a:ahLst/>
              <a:cxnLst/>
              <a:rect l="0" t="0" r="0" b="0"/>
              <a:pathLst>
                <a:path w="175260" h="546101">
                  <a:moveTo>
                    <a:pt x="114300" y="0"/>
                  </a:moveTo>
                  <a:lnTo>
                    <a:pt x="128270" y="20319"/>
                  </a:lnTo>
                  <a:lnTo>
                    <a:pt x="133350" y="31750"/>
                  </a:lnTo>
                  <a:lnTo>
                    <a:pt x="138429" y="45719"/>
                  </a:lnTo>
                  <a:lnTo>
                    <a:pt x="143509" y="59690"/>
                  </a:lnTo>
                  <a:lnTo>
                    <a:pt x="147320" y="76200"/>
                  </a:lnTo>
                  <a:lnTo>
                    <a:pt x="152400" y="95250"/>
                  </a:lnTo>
                  <a:lnTo>
                    <a:pt x="156209" y="114300"/>
                  </a:lnTo>
                  <a:lnTo>
                    <a:pt x="165100" y="157480"/>
                  </a:lnTo>
                  <a:lnTo>
                    <a:pt x="168909" y="181609"/>
                  </a:lnTo>
                  <a:lnTo>
                    <a:pt x="172720" y="205740"/>
                  </a:lnTo>
                  <a:lnTo>
                    <a:pt x="173990" y="229869"/>
                  </a:lnTo>
                  <a:lnTo>
                    <a:pt x="175259" y="255269"/>
                  </a:lnTo>
                  <a:lnTo>
                    <a:pt x="175259" y="280669"/>
                  </a:lnTo>
                  <a:lnTo>
                    <a:pt x="172720" y="304800"/>
                  </a:lnTo>
                  <a:lnTo>
                    <a:pt x="170179" y="330200"/>
                  </a:lnTo>
                  <a:lnTo>
                    <a:pt x="167640" y="354330"/>
                  </a:lnTo>
                  <a:lnTo>
                    <a:pt x="163829" y="377190"/>
                  </a:lnTo>
                  <a:lnTo>
                    <a:pt x="160020" y="400050"/>
                  </a:lnTo>
                  <a:lnTo>
                    <a:pt x="154940" y="419100"/>
                  </a:lnTo>
                  <a:lnTo>
                    <a:pt x="148590" y="435609"/>
                  </a:lnTo>
                  <a:lnTo>
                    <a:pt x="140970" y="450850"/>
                  </a:lnTo>
                  <a:lnTo>
                    <a:pt x="133350" y="466090"/>
                  </a:lnTo>
                  <a:lnTo>
                    <a:pt x="125729" y="480059"/>
                  </a:lnTo>
                  <a:lnTo>
                    <a:pt x="118109" y="494030"/>
                  </a:lnTo>
                  <a:lnTo>
                    <a:pt x="106679" y="504190"/>
                  </a:lnTo>
                  <a:lnTo>
                    <a:pt x="93979" y="511809"/>
                  </a:lnTo>
                  <a:lnTo>
                    <a:pt x="80009" y="519430"/>
                  </a:lnTo>
                  <a:lnTo>
                    <a:pt x="64770" y="525780"/>
                  </a:lnTo>
                  <a:lnTo>
                    <a:pt x="48259" y="530859"/>
                  </a:lnTo>
                  <a:lnTo>
                    <a:pt x="0" y="546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6619240" y="7213600"/>
              <a:ext cx="224791" cy="544831"/>
            </a:xfrm>
            <a:custGeom>
              <a:avLst/>
              <a:gdLst/>
              <a:ahLst/>
              <a:cxnLst/>
              <a:rect l="0" t="0" r="0" b="0"/>
              <a:pathLst>
                <a:path w="224791" h="544831">
                  <a:moveTo>
                    <a:pt x="22860" y="0"/>
                  </a:moveTo>
                  <a:lnTo>
                    <a:pt x="16510" y="34290"/>
                  </a:lnTo>
                  <a:lnTo>
                    <a:pt x="12700" y="48259"/>
                  </a:lnTo>
                  <a:lnTo>
                    <a:pt x="8890" y="60959"/>
                  </a:lnTo>
                  <a:lnTo>
                    <a:pt x="5079" y="74930"/>
                  </a:lnTo>
                  <a:lnTo>
                    <a:pt x="2540" y="91440"/>
                  </a:lnTo>
                  <a:lnTo>
                    <a:pt x="1269" y="107950"/>
                  </a:lnTo>
                  <a:lnTo>
                    <a:pt x="0" y="127000"/>
                  </a:lnTo>
                  <a:lnTo>
                    <a:pt x="0" y="147319"/>
                  </a:lnTo>
                  <a:lnTo>
                    <a:pt x="2540" y="167640"/>
                  </a:lnTo>
                  <a:lnTo>
                    <a:pt x="5079" y="187959"/>
                  </a:lnTo>
                  <a:lnTo>
                    <a:pt x="8890" y="204469"/>
                  </a:lnTo>
                  <a:lnTo>
                    <a:pt x="15240" y="218440"/>
                  </a:lnTo>
                  <a:lnTo>
                    <a:pt x="21590" y="229869"/>
                  </a:lnTo>
                  <a:lnTo>
                    <a:pt x="30479" y="238759"/>
                  </a:lnTo>
                  <a:lnTo>
                    <a:pt x="40640" y="247650"/>
                  </a:lnTo>
                  <a:lnTo>
                    <a:pt x="52069" y="254000"/>
                  </a:lnTo>
                  <a:lnTo>
                    <a:pt x="63500" y="255269"/>
                  </a:lnTo>
                  <a:lnTo>
                    <a:pt x="74929" y="252730"/>
                  </a:lnTo>
                  <a:lnTo>
                    <a:pt x="87629" y="248919"/>
                  </a:lnTo>
                  <a:lnTo>
                    <a:pt x="97790" y="243840"/>
                  </a:lnTo>
                  <a:lnTo>
                    <a:pt x="107950" y="237490"/>
                  </a:lnTo>
                  <a:lnTo>
                    <a:pt x="118110" y="229869"/>
                  </a:lnTo>
                  <a:lnTo>
                    <a:pt x="125729" y="220980"/>
                  </a:lnTo>
                  <a:lnTo>
                    <a:pt x="132079" y="210819"/>
                  </a:lnTo>
                  <a:lnTo>
                    <a:pt x="138429" y="199390"/>
                  </a:lnTo>
                  <a:lnTo>
                    <a:pt x="144779" y="187959"/>
                  </a:lnTo>
                  <a:lnTo>
                    <a:pt x="152400" y="176530"/>
                  </a:lnTo>
                  <a:lnTo>
                    <a:pt x="160019" y="163830"/>
                  </a:lnTo>
                  <a:lnTo>
                    <a:pt x="166369" y="151130"/>
                  </a:lnTo>
                  <a:lnTo>
                    <a:pt x="172719" y="139700"/>
                  </a:lnTo>
                  <a:lnTo>
                    <a:pt x="177800" y="127000"/>
                  </a:lnTo>
                  <a:lnTo>
                    <a:pt x="180340" y="125730"/>
                  </a:lnTo>
                  <a:lnTo>
                    <a:pt x="182879" y="132080"/>
                  </a:lnTo>
                  <a:lnTo>
                    <a:pt x="185419" y="142240"/>
                  </a:lnTo>
                  <a:lnTo>
                    <a:pt x="185419" y="157480"/>
                  </a:lnTo>
                  <a:lnTo>
                    <a:pt x="186690" y="173990"/>
                  </a:lnTo>
                  <a:lnTo>
                    <a:pt x="186690" y="191769"/>
                  </a:lnTo>
                  <a:lnTo>
                    <a:pt x="189229" y="210819"/>
                  </a:lnTo>
                  <a:lnTo>
                    <a:pt x="191769" y="231140"/>
                  </a:lnTo>
                  <a:lnTo>
                    <a:pt x="194310" y="251459"/>
                  </a:lnTo>
                  <a:lnTo>
                    <a:pt x="201929" y="293369"/>
                  </a:lnTo>
                  <a:lnTo>
                    <a:pt x="217169" y="377190"/>
                  </a:lnTo>
                  <a:lnTo>
                    <a:pt x="220979" y="396240"/>
                  </a:lnTo>
                  <a:lnTo>
                    <a:pt x="222250" y="415290"/>
                  </a:lnTo>
                  <a:lnTo>
                    <a:pt x="223519" y="433069"/>
                  </a:lnTo>
                  <a:lnTo>
                    <a:pt x="224790" y="452119"/>
                  </a:lnTo>
                  <a:lnTo>
                    <a:pt x="224790" y="492759"/>
                  </a:lnTo>
                  <a:lnTo>
                    <a:pt x="220979" y="509269"/>
                  </a:lnTo>
                  <a:lnTo>
                    <a:pt x="214629" y="523240"/>
                  </a:lnTo>
                  <a:lnTo>
                    <a:pt x="205740" y="534669"/>
                  </a:lnTo>
                  <a:lnTo>
                    <a:pt x="194310" y="541019"/>
                  </a:lnTo>
                  <a:lnTo>
                    <a:pt x="180340" y="544830"/>
                  </a:lnTo>
                  <a:lnTo>
                    <a:pt x="166369" y="544830"/>
                  </a:lnTo>
                  <a:lnTo>
                    <a:pt x="152400" y="543559"/>
                  </a:lnTo>
                  <a:lnTo>
                    <a:pt x="86360" y="533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6908800" y="73914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0"/>
                  </a:moveTo>
                  <a:lnTo>
                    <a:pt x="26669" y="0"/>
                  </a:lnTo>
                  <a:lnTo>
                    <a:pt x="40640" y="1269"/>
                  </a:lnTo>
                  <a:lnTo>
                    <a:pt x="55880" y="3809"/>
                  </a:lnTo>
                  <a:lnTo>
                    <a:pt x="71119" y="6350"/>
                  </a:lnTo>
                  <a:lnTo>
                    <a:pt x="86359" y="8890"/>
                  </a:lnTo>
                  <a:lnTo>
                    <a:pt x="102869" y="10159"/>
                  </a:lnTo>
                  <a:lnTo>
                    <a:pt x="119380" y="11430"/>
                  </a:lnTo>
                  <a:lnTo>
                    <a:pt x="134619" y="12700"/>
                  </a:lnTo>
                  <a:lnTo>
                    <a:pt x="148590" y="15240"/>
                  </a:lnTo>
                  <a:lnTo>
                    <a:pt x="19050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7178040" y="7226300"/>
              <a:ext cx="124461" cy="215901"/>
            </a:xfrm>
            <a:custGeom>
              <a:avLst/>
              <a:gdLst/>
              <a:ahLst/>
              <a:cxnLst/>
              <a:rect l="0" t="0" r="0" b="0"/>
              <a:pathLst>
                <a:path w="124461" h="215901">
                  <a:moveTo>
                    <a:pt x="35560" y="0"/>
                  </a:moveTo>
                  <a:lnTo>
                    <a:pt x="35560" y="34290"/>
                  </a:lnTo>
                  <a:lnTo>
                    <a:pt x="33019" y="48259"/>
                  </a:lnTo>
                  <a:lnTo>
                    <a:pt x="27940" y="60959"/>
                  </a:lnTo>
                  <a:lnTo>
                    <a:pt x="21590" y="74930"/>
                  </a:lnTo>
                  <a:lnTo>
                    <a:pt x="16510" y="87630"/>
                  </a:lnTo>
                  <a:lnTo>
                    <a:pt x="11429" y="101600"/>
                  </a:lnTo>
                  <a:lnTo>
                    <a:pt x="6350" y="114300"/>
                  </a:lnTo>
                  <a:lnTo>
                    <a:pt x="3810" y="128269"/>
                  </a:lnTo>
                  <a:lnTo>
                    <a:pt x="1269" y="143509"/>
                  </a:lnTo>
                  <a:lnTo>
                    <a:pt x="0" y="158750"/>
                  </a:lnTo>
                  <a:lnTo>
                    <a:pt x="5079" y="168909"/>
                  </a:lnTo>
                  <a:lnTo>
                    <a:pt x="13969" y="176530"/>
                  </a:lnTo>
                  <a:lnTo>
                    <a:pt x="25400" y="181609"/>
                  </a:lnTo>
                  <a:lnTo>
                    <a:pt x="49529" y="190500"/>
                  </a:lnTo>
                  <a:lnTo>
                    <a:pt x="12446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7315200" y="7277100"/>
              <a:ext cx="25401" cy="279401"/>
            </a:xfrm>
            <a:custGeom>
              <a:avLst/>
              <a:gdLst/>
              <a:ahLst/>
              <a:cxnLst/>
              <a:rect l="0" t="0" r="0" b="0"/>
              <a:pathLst>
                <a:path w="25401" h="279401">
                  <a:moveTo>
                    <a:pt x="25400" y="0"/>
                  </a:moveTo>
                  <a:lnTo>
                    <a:pt x="25400" y="34290"/>
                  </a:lnTo>
                  <a:lnTo>
                    <a:pt x="24130" y="48259"/>
                  </a:lnTo>
                  <a:lnTo>
                    <a:pt x="21590" y="60959"/>
                  </a:lnTo>
                  <a:lnTo>
                    <a:pt x="19050" y="74930"/>
                  </a:lnTo>
                  <a:lnTo>
                    <a:pt x="16509" y="88900"/>
                  </a:lnTo>
                  <a:lnTo>
                    <a:pt x="15240" y="105409"/>
                  </a:lnTo>
                  <a:lnTo>
                    <a:pt x="13969" y="120650"/>
                  </a:lnTo>
                  <a:lnTo>
                    <a:pt x="13969" y="157480"/>
                  </a:lnTo>
                  <a:lnTo>
                    <a:pt x="12700" y="176530"/>
                  </a:lnTo>
                  <a:lnTo>
                    <a:pt x="11430" y="195580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7404100" y="7442200"/>
              <a:ext cx="139701" cy="152401"/>
            </a:xfrm>
            <a:custGeom>
              <a:avLst/>
              <a:gdLst/>
              <a:ahLst/>
              <a:cxnLst/>
              <a:rect l="0" t="0" r="0" b="0"/>
              <a:pathLst>
                <a:path w="139701" h="152401">
                  <a:moveTo>
                    <a:pt x="0" y="0"/>
                  </a:moveTo>
                  <a:lnTo>
                    <a:pt x="6350" y="20319"/>
                  </a:lnTo>
                  <a:lnTo>
                    <a:pt x="11430" y="29209"/>
                  </a:lnTo>
                  <a:lnTo>
                    <a:pt x="17780" y="38100"/>
                  </a:lnTo>
                  <a:lnTo>
                    <a:pt x="24130" y="45719"/>
                  </a:lnTo>
                  <a:lnTo>
                    <a:pt x="31750" y="54609"/>
                  </a:lnTo>
                  <a:lnTo>
                    <a:pt x="39369" y="63500"/>
                  </a:lnTo>
                  <a:lnTo>
                    <a:pt x="55880" y="80009"/>
                  </a:lnTo>
                  <a:lnTo>
                    <a:pt x="88900" y="114300"/>
                  </a:lnTo>
                  <a:lnTo>
                    <a:pt x="13970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7429500" y="7442200"/>
              <a:ext cx="101601" cy="190501"/>
            </a:xfrm>
            <a:custGeom>
              <a:avLst/>
              <a:gdLst/>
              <a:ahLst/>
              <a:cxnLst/>
              <a:rect l="0" t="0" r="0" b="0"/>
              <a:pathLst>
                <a:path w="101601" h="190501">
                  <a:moveTo>
                    <a:pt x="101600" y="0"/>
                  </a:moveTo>
                  <a:lnTo>
                    <a:pt x="83819" y="53340"/>
                  </a:lnTo>
                  <a:lnTo>
                    <a:pt x="78740" y="63500"/>
                  </a:lnTo>
                  <a:lnTo>
                    <a:pt x="72390" y="73659"/>
                  </a:lnTo>
                  <a:lnTo>
                    <a:pt x="64769" y="82550"/>
                  </a:lnTo>
                  <a:lnTo>
                    <a:pt x="58419" y="92709"/>
                  </a:lnTo>
                  <a:lnTo>
                    <a:pt x="53340" y="104140"/>
                  </a:lnTo>
                  <a:lnTo>
                    <a:pt x="48259" y="116840"/>
                  </a:lnTo>
                  <a:lnTo>
                    <a:pt x="41909" y="128269"/>
                  </a:lnTo>
                  <a:lnTo>
                    <a:pt x="35559" y="140969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7683500" y="7353300"/>
              <a:ext cx="144781" cy="279401"/>
            </a:xfrm>
            <a:custGeom>
              <a:avLst/>
              <a:gdLst/>
              <a:ahLst/>
              <a:cxnLst/>
              <a:rect l="0" t="0" r="0" b="0"/>
              <a:pathLst>
                <a:path w="144781" h="279401">
                  <a:moveTo>
                    <a:pt x="12700" y="0"/>
                  </a:moveTo>
                  <a:lnTo>
                    <a:pt x="19050" y="20319"/>
                  </a:lnTo>
                  <a:lnTo>
                    <a:pt x="25400" y="29209"/>
                  </a:lnTo>
                  <a:lnTo>
                    <a:pt x="34290" y="38100"/>
                  </a:lnTo>
                  <a:lnTo>
                    <a:pt x="44450" y="45719"/>
                  </a:lnTo>
                  <a:lnTo>
                    <a:pt x="53340" y="54609"/>
                  </a:lnTo>
                  <a:lnTo>
                    <a:pt x="71119" y="72390"/>
                  </a:lnTo>
                  <a:lnTo>
                    <a:pt x="81280" y="80009"/>
                  </a:lnTo>
                  <a:lnTo>
                    <a:pt x="92709" y="88900"/>
                  </a:lnTo>
                  <a:lnTo>
                    <a:pt x="104140" y="97790"/>
                  </a:lnTo>
                  <a:lnTo>
                    <a:pt x="115569" y="104140"/>
                  </a:lnTo>
                  <a:lnTo>
                    <a:pt x="128269" y="110490"/>
                  </a:lnTo>
                  <a:lnTo>
                    <a:pt x="140969" y="115569"/>
                  </a:lnTo>
                  <a:lnTo>
                    <a:pt x="144780" y="120650"/>
                  </a:lnTo>
                  <a:lnTo>
                    <a:pt x="142240" y="125730"/>
                  </a:lnTo>
                  <a:lnTo>
                    <a:pt x="137159" y="130809"/>
                  </a:lnTo>
                  <a:lnTo>
                    <a:pt x="129540" y="135890"/>
                  </a:lnTo>
                  <a:lnTo>
                    <a:pt x="110490" y="149859"/>
                  </a:lnTo>
                  <a:lnTo>
                    <a:pt x="99059" y="156209"/>
                  </a:lnTo>
                  <a:lnTo>
                    <a:pt x="86359" y="162559"/>
                  </a:lnTo>
                  <a:lnTo>
                    <a:pt x="74930" y="167640"/>
                  </a:lnTo>
                  <a:lnTo>
                    <a:pt x="63500" y="175259"/>
                  </a:lnTo>
                  <a:lnTo>
                    <a:pt x="54609" y="184150"/>
                  </a:lnTo>
                  <a:lnTo>
                    <a:pt x="44450" y="195580"/>
                  </a:lnTo>
                  <a:lnTo>
                    <a:pt x="35559" y="205740"/>
                  </a:lnTo>
                  <a:lnTo>
                    <a:pt x="26669" y="218440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7658100" y="7162800"/>
              <a:ext cx="125731" cy="88901"/>
            </a:xfrm>
            <a:custGeom>
              <a:avLst/>
              <a:gdLst/>
              <a:ahLst/>
              <a:cxnLst/>
              <a:rect l="0" t="0" r="0" b="0"/>
              <a:pathLst>
                <a:path w="125731" h="88901">
                  <a:moveTo>
                    <a:pt x="0" y="0"/>
                  </a:moveTo>
                  <a:lnTo>
                    <a:pt x="26669" y="0"/>
                  </a:lnTo>
                  <a:lnTo>
                    <a:pt x="39369" y="1269"/>
                  </a:lnTo>
                  <a:lnTo>
                    <a:pt x="52069" y="3809"/>
                  </a:lnTo>
                  <a:lnTo>
                    <a:pt x="63500" y="6350"/>
                  </a:lnTo>
                  <a:lnTo>
                    <a:pt x="76200" y="11430"/>
                  </a:lnTo>
                  <a:lnTo>
                    <a:pt x="88900" y="17780"/>
                  </a:lnTo>
                  <a:lnTo>
                    <a:pt x="101600" y="24130"/>
                  </a:lnTo>
                  <a:lnTo>
                    <a:pt x="111759" y="33019"/>
                  </a:lnTo>
                  <a:lnTo>
                    <a:pt x="119380" y="43180"/>
                  </a:lnTo>
                  <a:lnTo>
                    <a:pt x="125730" y="54609"/>
                  </a:lnTo>
                  <a:lnTo>
                    <a:pt x="124459" y="60959"/>
                  </a:lnTo>
                  <a:lnTo>
                    <a:pt x="118109" y="66040"/>
                  </a:lnTo>
                  <a:lnTo>
                    <a:pt x="63500" y="88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7708900" y="72771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7927340" y="7353300"/>
              <a:ext cx="198120" cy="331470"/>
            </a:xfrm>
            <a:custGeom>
              <a:avLst/>
              <a:gdLst/>
              <a:ahLst/>
              <a:cxnLst/>
              <a:rect l="0" t="0" r="0" b="0"/>
              <a:pathLst>
                <a:path w="198120" h="331470">
                  <a:moveTo>
                    <a:pt x="149860" y="0"/>
                  </a:moveTo>
                  <a:lnTo>
                    <a:pt x="135890" y="20319"/>
                  </a:lnTo>
                  <a:lnTo>
                    <a:pt x="128269" y="27940"/>
                  </a:lnTo>
                  <a:lnTo>
                    <a:pt x="118110" y="34290"/>
                  </a:lnTo>
                  <a:lnTo>
                    <a:pt x="107950" y="39369"/>
                  </a:lnTo>
                  <a:lnTo>
                    <a:pt x="97790" y="46990"/>
                  </a:lnTo>
                  <a:lnTo>
                    <a:pt x="88900" y="57150"/>
                  </a:lnTo>
                  <a:lnTo>
                    <a:pt x="78740" y="67309"/>
                  </a:lnTo>
                  <a:lnTo>
                    <a:pt x="68579" y="77469"/>
                  </a:lnTo>
                  <a:lnTo>
                    <a:pt x="58419" y="87630"/>
                  </a:lnTo>
                  <a:lnTo>
                    <a:pt x="45719" y="96519"/>
                  </a:lnTo>
                  <a:lnTo>
                    <a:pt x="36829" y="107950"/>
                  </a:lnTo>
                  <a:lnTo>
                    <a:pt x="29210" y="120650"/>
                  </a:lnTo>
                  <a:lnTo>
                    <a:pt x="22860" y="135890"/>
                  </a:lnTo>
                  <a:lnTo>
                    <a:pt x="17779" y="149859"/>
                  </a:lnTo>
                  <a:lnTo>
                    <a:pt x="12700" y="163830"/>
                  </a:lnTo>
                  <a:lnTo>
                    <a:pt x="7619" y="176530"/>
                  </a:lnTo>
                  <a:lnTo>
                    <a:pt x="3810" y="191769"/>
                  </a:lnTo>
                  <a:lnTo>
                    <a:pt x="1269" y="207009"/>
                  </a:lnTo>
                  <a:lnTo>
                    <a:pt x="0" y="222250"/>
                  </a:lnTo>
                  <a:lnTo>
                    <a:pt x="2540" y="238759"/>
                  </a:lnTo>
                  <a:lnTo>
                    <a:pt x="6350" y="255269"/>
                  </a:lnTo>
                  <a:lnTo>
                    <a:pt x="11429" y="271780"/>
                  </a:lnTo>
                  <a:lnTo>
                    <a:pt x="20319" y="285750"/>
                  </a:lnTo>
                  <a:lnTo>
                    <a:pt x="29210" y="297180"/>
                  </a:lnTo>
                  <a:lnTo>
                    <a:pt x="39369" y="308609"/>
                  </a:lnTo>
                  <a:lnTo>
                    <a:pt x="50800" y="317500"/>
                  </a:lnTo>
                  <a:lnTo>
                    <a:pt x="62229" y="323850"/>
                  </a:lnTo>
                  <a:lnTo>
                    <a:pt x="74929" y="330200"/>
                  </a:lnTo>
                  <a:lnTo>
                    <a:pt x="87629" y="331469"/>
                  </a:lnTo>
                  <a:lnTo>
                    <a:pt x="99060" y="330200"/>
                  </a:lnTo>
                  <a:lnTo>
                    <a:pt x="111760" y="325119"/>
                  </a:lnTo>
                  <a:lnTo>
                    <a:pt x="124460" y="318769"/>
                  </a:lnTo>
                  <a:lnTo>
                    <a:pt x="137160" y="309880"/>
                  </a:lnTo>
                  <a:lnTo>
                    <a:pt x="149860" y="299719"/>
                  </a:lnTo>
                  <a:lnTo>
                    <a:pt x="160019" y="288290"/>
                  </a:lnTo>
                  <a:lnTo>
                    <a:pt x="167640" y="276859"/>
                  </a:lnTo>
                  <a:lnTo>
                    <a:pt x="173990" y="265430"/>
                  </a:lnTo>
                  <a:lnTo>
                    <a:pt x="180340" y="252730"/>
                  </a:lnTo>
                  <a:lnTo>
                    <a:pt x="185419" y="240030"/>
                  </a:lnTo>
                  <a:lnTo>
                    <a:pt x="190500" y="228600"/>
                  </a:lnTo>
                  <a:lnTo>
                    <a:pt x="194310" y="213359"/>
                  </a:lnTo>
                  <a:lnTo>
                    <a:pt x="196850" y="195580"/>
                  </a:lnTo>
                  <a:lnTo>
                    <a:pt x="198119" y="176530"/>
                  </a:lnTo>
                  <a:lnTo>
                    <a:pt x="196850" y="158750"/>
                  </a:lnTo>
                  <a:lnTo>
                    <a:pt x="195579" y="140969"/>
                  </a:lnTo>
                  <a:lnTo>
                    <a:pt x="193040" y="123190"/>
                  </a:lnTo>
                  <a:lnTo>
                    <a:pt x="190500" y="106680"/>
                  </a:lnTo>
                  <a:lnTo>
                    <a:pt x="186690" y="88900"/>
                  </a:lnTo>
                  <a:lnTo>
                    <a:pt x="182879" y="72390"/>
                  </a:lnTo>
                  <a:lnTo>
                    <a:pt x="177800" y="57150"/>
                  </a:lnTo>
                  <a:lnTo>
                    <a:pt x="171450" y="41909"/>
                  </a:lnTo>
                  <a:lnTo>
                    <a:pt x="1244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6786880" y="7658100"/>
              <a:ext cx="33021" cy="444501"/>
            </a:xfrm>
            <a:custGeom>
              <a:avLst/>
              <a:gdLst/>
              <a:ahLst/>
              <a:cxnLst/>
              <a:rect l="0" t="0" r="0" b="0"/>
              <a:pathLst>
                <a:path w="33021" h="444501">
                  <a:moveTo>
                    <a:pt x="7620" y="0"/>
                  </a:moveTo>
                  <a:lnTo>
                    <a:pt x="1270" y="20319"/>
                  </a:lnTo>
                  <a:lnTo>
                    <a:pt x="0" y="31750"/>
                  </a:lnTo>
                  <a:lnTo>
                    <a:pt x="1270" y="45719"/>
                  </a:lnTo>
                  <a:lnTo>
                    <a:pt x="3810" y="59690"/>
                  </a:lnTo>
                  <a:lnTo>
                    <a:pt x="5079" y="76200"/>
                  </a:lnTo>
                  <a:lnTo>
                    <a:pt x="6350" y="95250"/>
                  </a:lnTo>
                  <a:lnTo>
                    <a:pt x="6350" y="114300"/>
                  </a:lnTo>
                  <a:lnTo>
                    <a:pt x="7620" y="133350"/>
                  </a:lnTo>
                  <a:lnTo>
                    <a:pt x="11429" y="153669"/>
                  </a:lnTo>
                  <a:lnTo>
                    <a:pt x="13970" y="175259"/>
                  </a:lnTo>
                  <a:lnTo>
                    <a:pt x="16510" y="195580"/>
                  </a:lnTo>
                  <a:lnTo>
                    <a:pt x="17779" y="215900"/>
                  </a:lnTo>
                  <a:lnTo>
                    <a:pt x="19050" y="256540"/>
                  </a:lnTo>
                  <a:lnTo>
                    <a:pt x="20320" y="293369"/>
                  </a:lnTo>
                  <a:lnTo>
                    <a:pt x="21589" y="311150"/>
                  </a:lnTo>
                  <a:lnTo>
                    <a:pt x="24129" y="328930"/>
                  </a:lnTo>
                  <a:lnTo>
                    <a:pt x="26670" y="346709"/>
                  </a:lnTo>
                  <a:lnTo>
                    <a:pt x="29210" y="363219"/>
                  </a:lnTo>
                  <a:lnTo>
                    <a:pt x="30479" y="381000"/>
                  </a:lnTo>
                  <a:lnTo>
                    <a:pt x="33020" y="444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6908800" y="7899400"/>
              <a:ext cx="152401" cy="50801"/>
            </a:xfrm>
            <a:custGeom>
              <a:avLst/>
              <a:gdLst/>
              <a:ahLst/>
              <a:cxnLst/>
              <a:rect l="0" t="0" r="0" b="0"/>
              <a:pathLst>
                <a:path w="152401" h="50801">
                  <a:moveTo>
                    <a:pt x="0" y="0"/>
                  </a:moveTo>
                  <a:lnTo>
                    <a:pt x="13969" y="13969"/>
                  </a:lnTo>
                  <a:lnTo>
                    <a:pt x="21590" y="19050"/>
                  </a:lnTo>
                  <a:lnTo>
                    <a:pt x="31750" y="24130"/>
                  </a:lnTo>
                  <a:lnTo>
                    <a:pt x="41909" y="29209"/>
                  </a:lnTo>
                  <a:lnTo>
                    <a:pt x="53340" y="33019"/>
                  </a:lnTo>
                  <a:lnTo>
                    <a:pt x="77469" y="41909"/>
                  </a:lnTo>
                  <a:lnTo>
                    <a:pt x="91440" y="44450"/>
                  </a:lnTo>
                  <a:lnTo>
                    <a:pt x="105409" y="46990"/>
                  </a:lnTo>
                  <a:lnTo>
                    <a:pt x="152400" y="50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7178040" y="7734300"/>
              <a:ext cx="175261" cy="228601"/>
            </a:xfrm>
            <a:custGeom>
              <a:avLst/>
              <a:gdLst/>
              <a:ahLst/>
              <a:cxnLst/>
              <a:rect l="0" t="0" r="0" b="0"/>
              <a:pathLst>
                <a:path w="175261" h="228601">
                  <a:moveTo>
                    <a:pt x="10160" y="0"/>
                  </a:moveTo>
                  <a:lnTo>
                    <a:pt x="16510" y="20319"/>
                  </a:lnTo>
                  <a:lnTo>
                    <a:pt x="17779" y="30480"/>
                  </a:lnTo>
                  <a:lnTo>
                    <a:pt x="16510" y="41909"/>
                  </a:lnTo>
                  <a:lnTo>
                    <a:pt x="8890" y="85090"/>
                  </a:lnTo>
                  <a:lnTo>
                    <a:pt x="5079" y="102869"/>
                  </a:lnTo>
                  <a:lnTo>
                    <a:pt x="2540" y="120650"/>
                  </a:lnTo>
                  <a:lnTo>
                    <a:pt x="1269" y="138430"/>
                  </a:lnTo>
                  <a:lnTo>
                    <a:pt x="0" y="156209"/>
                  </a:lnTo>
                  <a:lnTo>
                    <a:pt x="2540" y="166369"/>
                  </a:lnTo>
                  <a:lnTo>
                    <a:pt x="10160" y="171450"/>
                  </a:lnTo>
                  <a:lnTo>
                    <a:pt x="17779" y="173990"/>
                  </a:lnTo>
                  <a:lnTo>
                    <a:pt x="27940" y="176530"/>
                  </a:lnTo>
                  <a:lnTo>
                    <a:pt x="50800" y="182880"/>
                  </a:lnTo>
                  <a:lnTo>
                    <a:pt x="111760" y="203200"/>
                  </a:lnTo>
                  <a:lnTo>
                    <a:pt x="17526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7366000" y="7772400"/>
              <a:ext cx="20320" cy="431801"/>
            </a:xfrm>
            <a:custGeom>
              <a:avLst/>
              <a:gdLst/>
              <a:ahLst/>
              <a:cxnLst/>
              <a:rect l="0" t="0" r="0" b="0"/>
              <a:pathLst>
                <a:path w="20320" h="431801">
                  <a:moveTo>
                    <a:pt x="12700" y="0"/>
                  </a:moveTo>
                  <a:lnTo>
                    <a:pt x="19050" y="20319"/>
                  </a:lnTo>
                  <a:lnTo>
                    <a:pt x="20319" y="30480"/>
                  </a:lnTo>
                  <a:lnTo>
                    <a:pt x="19050" y="41909"/>
                  </a:lnTo>
                  <a:lnTo>
                    <a:pt x="16509" y="53340"/>
                  </a:lnTo>
                  <a:lnTo>
                    <a:pt x="15240" y="66040"/>
                  </a:lnTo>
                  <a:lnTo>
                    <a:pt x="13969" y="81280"/>
                  </a:lnTo>
                  <a:lnTo>
                    <a:pt x="13969" y="96519"/>
                  </a:lnTo>
                  <a:lnTo>
                    <a:pt x="12700" y="110490"/>
                  </a:lnTo>
                  <a:lnTo>
                    <a:pt x="8890" y="124459"/>
                  </a:lnTo>
                  <a:lnTo>
                    <a:pt x="6350" y="138430"/>
                  </a:lnTo>
                  <a:lnTo>
                    <a:pt x="3809" y="152400"/>
                  </a:lnTo>
                  <a:lnTo>
                    <a:pt x="2540" y="167640"/>
                  </a:lnTo>
                  <a:lnTo>
                    <a:pt x="1269" y="184150"/>
                  </a:lnTo>
                  <a:lnTo>
                    <a:pt x="1269" y="217169"/>
                  </a:lnTo>
                  <a:lnTo>
                    <a:pt x="0" y="309880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7493000" y="7861300"/>
              <a:ext cx="158751" cy="330201"/>
            </a:xfrm>
            <a:custGeom>
              <a:avLst/>
              <a:gdLst/>
              <a:ahLst/>
              <a:cxnLst/>
              <a:rect l="0" t="0" r="0" b="0"/>
              <a:pathLst>
                <a:path w="158751" h="330201">
                  <a:moveTo>
                    <a:pt x="0" y="0"/>
                  </a:moveTo>
                  <a:lnTo>
                    <a:pt x="35559" y="35559"/>
                  </a:lnTo>
                  <a:lnTo>
                    <a:pt x="43180" y="44450"/>
                  </a:lnTo>
                  <a:lnTo>
                    <a:pt x="52069" y="54609"/>
                  </a:lnTo>
                  <a:lnTo>
                    <a:pt x="59690" y="66040"/>
                  </a:lnTo>
                  <a:lnTo>
                    <a:pt x="68580" y="76200"/>
                  </a:lnTo>
                  <a:lnTo>
                    <a:pt x="76200" y="86359"/>
                  </a:lnTo>
                  <a:lnTo>
                    <a:pt x="85090" y="95250"/>
                  </a:lnTo>
                  <a:lnTo>
                    <a:pt x="95250" y="102869"/>
                  </a:lnTo>
                  <a:lnTo>
                    <a:pt x="105409" y="109219"/>
                  </a:lnTo>
                  <a:lnTo>
                    <a:pt x="116840" y="115569"/>
                  </a:lnTo>
                  <a:lnTo>
                    <a:pt x="128269" y="120650"/>
                  </a:lnTo>
                  <a:lnTo>
                    <a:pt x="140969" y="125730"/>
                  </a:lnTo>
                  <a:lnTo>
                    <a:pt x="153669" y="130809"/>
                  </a:lnTo>
                  <a:lnTo>
                    <a:pt x="158750" y="135890"/>
                  </a:lnTo>
                  <a:lnTo>
                    <a:pt x="158750" y="143509"/>
                  </a:lnTo>
                  <a:lnTo>
                    <a:pt x="157480" y="149859"/>
                  </a:lnTo>
                  <a:lnTo>
                    <a:pt x="152400" y="158750"/>
                  </a:lnTo>
                  <a:lnTo>
                    <a:pt x="147319" y="166369"/>
                  </a:lnTo>
                  <a:lnTo>
                    <a:pt x="139700" y="173990"/>
                  </a:lnTo>
                  <a:lnTo>
                    <a:pt x="133350" y="182880"/>
                  </a:lnTo>
                  <a:lnTo>
                    <a:pt x="125730" y="190500"/>
                  </a:lnTo>
                  <a:lnTo>
                    <a:pt x="109219" y="207009"/>
                  </a:lnTo>
                  <a:lnTo>
                    <a:pt x="41909" y="275590"/>
                  </a:lnTo>
                  <a:lnTo>
                    <a:pt x="34290" y="284480"/>
                  </a:lnTo>
                  <a:lnTo>
                    <a:pt x="25400" y="295909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7763509" y="7937500"/>
              <a:ext cx="184151" cy="382270"/>
            </a:xfrm>
            <a:custGeom>
              <a:avLst/>
              <a:gdLst/>
              <a:ahLst/>
              <a:cxnLst/>
              <a:rect l="0" t="0" r="0" b="0"/>
              <a:pathLst>
                <a:path w="184151" h="382270">
                  <a:moveTo>
                    <a:pt x="123191" y="25400"/>
                  </a:moveTo>
                  <a:lnTo>
                    <a:pt x="87631" y="60959"/>
                  </a:lnTo>
                  <a:lnTo>
                    <a:pt x="80010" y="69850"/>
                  </a:lnTo>
                  <a:lnTo>
                    <a:pt x="71121" y="80009"/>
                  </a:lnTo>
                  <a:lnTo>
                    <a:pt x="63500" y="91440"/>
                  </a:lnTo>
                  <a:lnTo>
                    <a:pt x="57150" y="105409"/>
                  </a:lnTo>
                  <a:lnTo>
                    <a:pt x="50800" y="119380"/>
                  </a:lnTo>
                  <a:lnTo>
                    <a:pt x="30481" y="176530"/>
                  </a:lnTo>
                  <a:lnTo>
                    <a:pt x="25400" y="190500"/>
                  </a:lnTo>
                  <a:lnTo>
                    <a:pt x="17781" y="205740"/>
                  </a:lnTo>
                  <a:lnTo>
                    <a:pt x="11431" y="222250"/>
                  </a:lnTo>
                  <a:lnTo>
                    <a:pt x="6350" y="240030"/>
                  </a:lnTo>
                  <a:lnTo>
                    <a:pt x="2541" y="259080"/>
                  </a:lnTo>
                  <a:lnTo>
                    <a:pt x="0" y="278130"/>
                  </a:lnTo>
                  <a:lnTo>
                    <a:pt x="0" y="295909"/>
                  </a:lnTo>
                  <a:lnTo>
                    <a:pt x="1271" y="311150"/>
                  </a:lnTo>
                  <a:lnTo>
                    <a:pt x="3810" y="326390"/>
                  </a:lnTo>
                  <a:lnTo>
                    <a:pt x="8891" y="339090"/>
                  </a:lnTo>
                  <a:lnTo>
                    <a:pt x="13971" y="350519"/>
                  </a:lnTo>
                  <a:lnTo>
                    <a:pt x="21591" y="360680"/>
                  </a:lnTo>
                  <a:lnTo>
                    <a:pt x="29210" y="368300"/>
                  </a:lnTo>
                  <a:lnTo>
                    <a:pt x="39371" y="375919"/>
                  </a:lnTo>
                  <a:lnTo>
                    <a:pt x="50800" y="381000"/>
                  </a:lnTo>
                  <a:lnTo>
                    <a:pt x="60960" y="382269"/>
                  </a:lnTo>
                  <a:lnTo>
                    <a:pt x="69850" y="381000"/>
                  </a:lnTo>
                  <a:lnTo>
                    <a:pt x="80010" y="377190"/>
                  </a:lnTo>
                  <a:lnTo>
                    <a:pt x="88900" y="370840"/>
                  </a:lnTo>
                  <a:lnTo>
                    <a:pt x="96521" y="364490"/>
                  </a:lnTo>
                  <a:lnTo>
                    <a:pt x="105410" y="356869"/>
                  </a:lnTo>
                  <a:lnTo>
                    <a:pt x="113031" y="347980"/>
                  </a:lnTo>
                  <a:lnTo>
                    <a:pt x="119381" y="337819"/>
                  </a:lnTo>
                  <a:lnTo>
                    <a:pt x="124460" y="326390"/>
                  </a:lnTo>
                  <a:lnTo>
                    <a:pt x="130810" y="314959"/>
                  </a:lnTo>
                  <a:lnTo>
                    <a:pt x="138431" y="303530"/>
                  </a:lnTo>
                  <a:lnTo>
                    <a:pt x="146050" y="290830"/>
                  </a:lnTo>
                  <a:lnTo>
                    <a:pt x="152400" y="276859"/>
                  </a:lnTo>
                  <a:lnTo>
                    <a:pt x="158750" y="262890"/>
                  </a:lnTo>
                  <a:lnTo>
                    <a:pt x="163831" y="246380"/>
                  </a:lnTo>
                  <a:lnTo>
                    <a:pt x="168910" y="231140"/>
                  </a:lnTo>
                  <a:lnTo>
                    <a:pt x="177800" y="198119"/>
                  </a:lnTo>
                  <a:lnTo>
                    <a:pt x="180341" y="180340"/>
                  </a:lnTo>
                  <a:lnTo>
                    <a:pt x="182881" y="161290"/>
                  </a:lnTo>
                  <a:lnTo>
                    <a:pt x="184150" y="140969"/>
                  </a:lnTo>
                  <a:lnTo>
                    <a:pt x="182881" y="123190"/>
                  </a:lnTo>
                  <a:lnTo>
                    <a:pt x="181610" y="107950"/>
                  </a:lnTo>
                  <a:lnTo>
                    <a:pt x="179071" y="92709"/>
                  </a:lnTo>
                  <a:lnTo>
                    <a:pt x="173991" y="78740"/>
                  </a:lnTo>
                  <a:lnTo>
                    <a:pt x="168910" y="64769"/>
                  </a:lnTo>
                  <a:lnTo>
                    <a:pt x="162560" y="52069"/>
                  </a:lnTo>
                  <a:lnTo>
                    <a:pt x="154941" y="40640"/>
                  </a:lnTo>
                  <a:lnTo>
                    <a:pt x="147321" y="29209"/>
                  </a:lnTo>
                  <a:lnTo>
                    <a:pt x="139700" y="20319"/>
                  </a:lnTo>
                  <a:lnTo>
                    <a:pt x="128271" y="12700"/>
                  </a:lnTo>
                  <a:lnTo>
                    <a:pt x="115571" y="8890"/>
                  </a:lnTo>
                  <a:lnTo>
                    <a:pt x="7239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6654800" y="8089900"/>
            <a:ext cx="1052831" cy="661670"/>
            <a:chOff x="6654800" y="8089900"/>
            <a:chExt cx="1052831" cy="661670"/>
          </a:xfrm>
        </p:grpSpPr>
        <p:sp>
          <p:nvSpPr>
            <p:cNvPr id="266" name="Freeform 265"/>
            <p:cNvSpPr/>
            <p:nvPr/>
          </p:nvSpPr>
          <p:spPr>
            <a:xfrm>
              <a:off x="6654800" y="8321040"/>
              <a:ext cx="190501" cy="35561"/>
            </a:xfrm>
            <a:custGeom>
              <a:avLst/>
              <a:gdLst/>
              <a:ahLst/>
              <a:cxnLst/>
              <a:rect l="0" t="0" r="0" b="0"/>
              <a:pathLst>
                <a:path w="190501" h="35561">
                  <a:moveTo>
                    <a:pt x="0" y="35560"/>
                  </a:moveTo>
                  <a:lnTo>
                    <a:pt x="20319" y="21590"/>
                  </a:lnTo>
                  <a:lnTo>
                    <a:pt x="30480" y="16510"/>
                  </a:lnTo>
                  <a:lnTo>
                    <a:pt x="41909" y="11429"/>
                  </a:lnTo>
                  <a:lnTo>
                    <a:pt x="53340" y="6350"/>
                  </a:lnTo>
                  <a:lnTo>
                    <a:pt x="67309" y="3810"/>
                  </a:lnTo>
                  <a:lnTo>
                    <a:pt x="85090" y="1269"/>
                  </a:lnTo>
                  <a:lnTo>
                    <a:pt x="102869" y="0"/>
                  </a:lnTo>
                  <a:lnTo>
                    <a:pt x="119380" y="1269"/>
                  </a:lnTo>
                  <a:lnTo>
                    <a:pt x="134619" y="2540"/>
                  </a:lnTo>
                  <a:lnTo>
                    <a:pt x="190500" y="10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6934200" y="8229600"/>
              <a:ext cx="185420" cy="396241"/>
            </a:xfrm>
            <a:custGeom>
              <a:avLst/>
              <a:gdLst/>
              <a:ahLst/>
              <a:cxnLst/>
              <a:rect l="0" t="0" r="0" b="0"/>
              <a:pathLst>
                <a:path w="185420" h="396241">
                  <a:moveTo>
                    <a:pt x="50800" y="0"/>
                  </a:moveTo>
                  <a:lnTo>
                    <a:pt x="77469" y="6350"/>
                  </a:lnTo>
                  <a:lnTo>
                    <a:pt x="90169" y="10159"/>
                  </a:lnTo>
                  <a:lnTo>
                    <a:pt x="114300" y="17780"/>
                  </a:lnTo>
                  <a:lnTo>
                    <a:pt x="125730" y="22859"/>
                  </a:lnTo>
                  <a:lnTo>
                    <a:pt x="135890" y="29209"/>
                  </a:lnTo>
                  <a:lnTo>
                    <a:pt x="146050" y="36830"/>
                  </a:lnTo>
                  <a:lnTo>
                    <a:pt x="154940" y="44450"/>
                  </a:lnTo>
                  <a:lnTo>
                    <a:pt x="163830" y="52069"/>
                  </a:lnTo>
                  <a:lnTo>
                    <a:pt x="172719" y="59690"/>
                  </a:lnTo>
                  <a:lnTo>
                    <a:pt x="179069" y="71119"/>
                  </a:lnTo>
                  <a:lnTo>
                    <a:pt x="182880" y="83819"/>
                  </a:lnTo>
                  <a:lnTo>
                    <a:pt x="185419" y="97790"/>
                  </a:lnTo>
                  <a:lnTo>
                    <a:pt x="184150" y="110490"/>
                  </a:lnTo>
                  <a:lnTo>
                    <a:pt x="180340" y="121919"/>
                  </a:lnTo>
                  <a:lnTo>
                    <a:pt x="175259" y="132080"/>
                  </a:lnTo>
                  <a:lnTo>
                    <a:pt x="166369" y="139700"/>
                  </a:lnTo>
                  <a:lnTo>
                    <a:pt x="154940" y="147319"/>
                  </a:lnTo>
                  <a:lnTo>
                    <a:pt x="140969" y="153669"/>
                  </a:lnTo>
                  <a:lnTo>
                    <a:pt x="127000" y="157480"/>
                  </a:lnTo>
                  <a:lnTo>
                    <a:pt x="111759" y="160019"/>
                  </a:lnTo>
                  <a:lnTo>
                    <a:pt x="95250" y="161290"/>
                  </a:lnTo>
                  <a:lnTo>
                    <a:pt x="88900" y="165100"/>
                  </a:lnTo>
                  <a:lnTo>
                    <a:pt x="88900" y="171450"/>
                  </a:lnTo>
                  <a:lnTo>
                    <a:pt x="92709" y="177800"/>
                  </a:lnTo>
                  <a:lnTo>
                    <a:pt x="100330" y="184150"/>
                  </a:lnTo>
                  <a:lnTo>
                    <a:pt x="109219" y="191769"/>
                  </a:lnTo>
                  <a:lnTo>
                    <a:pt x="119380" y="200659"/>
                  </a:lnTo>
                  <a:lnTo>
                    <a:pt x="129540" y="209550"/>
                  </a:lnTo>
                  <a:lnTo>
                    <a:pt x="138430" y="219709"/>
                  </a:lnTo>
                  <a:lnTo>
                    <a:pt x="147319" y="231140"/>
                  </a:lnTo>
                  <a:lnTo>
                    <a:pt x="154940" y="242569"/>
                  </a:lnTo>
                  <a:lnTo>
                    <a:pt x="161290" y="255269"/>
                  </a:lnTo>
                  <a:lnTo>
                    <a:pt x="166369" y="267969"/>
                  </a:lnTo>
                  <a:lnTo>
                    <a:pt x="170180" y="281940"/>
                  </a:lnTo>
                  <a:lnTo>
                    <a:pt x="172719" y="295909"/>
                  </a:lnTo>
                  <a:lnTo>
                    <a:pt x="173990" y="312419"/>
                  </a:lnTo>
                  <a:lnTo>
                    <a:pt x="173990" y="327659"/>
                  </a:lnTo>
                  <a:lnTo>
                    <a:pt x="172719" y="344169"/>
                  </a:lnTo>
                  <a:lnTo>
                    <a:pt x="170180" y="360680"/>
                  </a:lnTo>
                  <a:lnTo>
                    <a:pt x="163830" y="373380"/>
                  </a:lnTo>
                  <a:lnTo>
                    <a:pt x="156209" y="382269"/>
                  </a:lnTo>
                  <a:lnTo>
                    <a:pt x="146050" y="391159"/>
                  </a:lnTo>
                  <a:lnTo>
                    <a:pt x="135890" y="394969"/>
                  </a:lnTo>
                  <a:lnTo>
                    <a:pt x="124459" y="396240"/>
                  </a:lnTo>
                  <a:lnTo>
                    <a:pt x="113030" y="394969"/>
                  </a:lnTo>
                  <a:lnTo>
                    <a:pt x="100330" y="393700"/>
                  </a:lnTo>
                  <a:lnTo>
                    <a:pt x="87630" y="389890"/>
                  </a:lnTo>
                  <a:lnTo>
                    <a:pt x="76200" y="387350"/>
                  </a:lnTo>
                  <a:lnTo>
                    <a:pt x="63500" y="383540"/>
                  </a:lnTo>
                  <a:lnTo>
                    <a:pt x="50800" y="379730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7226300" y="8267700"/>
              <a:ext cx="134620" cy="342901"/>
            </a:xfrm>
            <a:custGeom>
              <a:avLst/>
              <a:gdLst/>
              <a:ahLst/>
              <a:cxnLst/>
              <a:rect l="0" t="0" r="0" b="0"/>
              <a:pathLst>
                <a:path w="134620" h="342901">
                  <a:moveTo>
                    <a:pt x="0" y="0"/>
                  </a:moveTo>
                  <a:lnTo>
                    <a:pt x="35559" y="35559"/>
                  </a:lnTo>
                  <a:lnTo>
                    <a:pt x="44450" y="43180"/>
                  </a:lnTo>
                  <a:lnTo>
                    <a:pt x="54609" y="52069"/>
                  </a:lnTo>
                  <a:lnTo>
                    <a:pt x="66040" y="59690"/>
                  </a:lnTo>
                  <a:lnTo>
                    <a:pt x="76200" y="68580"/>
                  </a:lnTo>
                  <a:lnTo>
                    <a:pt x="86359" y="76200"/>
                  </a:lnTo>
                  <a:lnTo>
                    <a:pt x="95250" y="85090"/>
                  </a:lnTo>
                  <a:lnTo>
                    <a:pt x="106680" y="91440"/>
                  </a:lnTo>
                  <a:lnTo>
                    <a:pt x="116840" y="97790"/>
                  </a:lnTo>
                  <a:lnTo>
                    <a:pt x="129540" y="102869"/>
                  </a:lnTo>
                  <a:lnTo>
                    <a:pt x="134619" y="109219"/>
                  </a:lnTo>
                  <a:lnTo>
                    <a:pt x="134619" y="116840"/>
                  </a:lnTo>
                  <a:lnTo>
                    <a:pt x="132080" y="124459"/>
                  </a:lnTo>
                  <a:lnTo>
                    <a:pt x="127000" y="132080"/>
                  </a:lnTo>
                  <a:lnTo>
                    <a:pt x="121919" y="140969"/>
                  </a:lnTo>
                  <a:lnTo>
                    <a:pt x="115569" y="148590"/>
                  </a:lnTo>
                  <a:lnTo>
                    <a:pt x="107950" y="157480"/>
                  </a:lnTo>
                  <a:lnTo>
                    <a:pt x="100330" y="165100"/>
                  </a:lnTo>
                  <a:lnTo>
                    <a:pt x="83819" y="181609"/>
                  </a:lnTo>
                  <a:lnTo>
                    <a:pt x="67309" y="199390"/>
                  </a:lnTo>
                  <a:lnTo>
                    <a:pt x="59690" y="208280"/>
                  </a:lnTo>
                  <a:lnTo>
                    <a:pt x="50800" y="219709"/>
                  </a:lnTo>
                  <a:lnTo>
                    <a:pt x="41909" y="231140"/>
                  </a:lnTo>
                  <a:lnTo>
                    <a:pt x="35559" y="242569"/>
                  </a:lnTo>
                  <a:lnTo>
                    <a:pt x="29209" y="255269"/>
                  </a:lnTo>
                  <a:lnTo>
                    <a:pt x="24130" y="267969"/>
                  </a:lnTo>
                  <a:lnTo>
                    <a:pt x="19050" y="279400"/>
                  </a:lnTo>
                  <a:lnTo>
                    <a:pt x="13969" y="292100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7213600" y="8089900"/>
              <a:ext cx="76201" cy="101601"/>
            </a:xfrm>
            <a:custGeom>
              <a:avLst/>
              <a:gdLst/>
              <a:ahLst/>
              <a:cxnLst/>
              <a:rect l="0" t="0" r="0" b="0"/>
              <a:pathLst>
                <a:path w="76201" h="101601">
                  <a:moveTo>
                    <a:pt x="0" y="0"/>
                  </a:moveTo>
                  <a:lnTo>
                    <a:pt x="53340" y="35559"/>
                  </a:lnTo>
                  <a:lnTo>
                    <a:pt x="62230" y="44450"/>
                  </a:lnTo>
                  <a:lnTo>
                    <a:pt x="69850" y="54609"/>
                  </a:lnTo>
                  <a:lnTo>
                    <a:pt x="76200" y="66040"/>
                  </a:lnTo>
                  <a:lnTo>
                    <a:pt x="76200" y="74930"/>
                  </a:lnTo>
                  <a:lnTo>
                    <a:pt x="72390" y="82550"/>
                  </a:lnTo>
                  <a:lnTo>
                    <a:pt x="25400" y="101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7239000" y="8216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7620000" y="84455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7532369" y="8404859"/>
              <a:ext cx="175262" cy="346711"/>
            </a:xfrm>
            <a:custGeom>
              <a:avLst/>
              <a:gdLst/>
              <a:ahLst/>
              <a:cxnLst/>
              <a:rect l="0" t="0" r="0" b="0"/>
              <a:pathLst>
                <a:path w="175262" h="346711">
                  <a:moveTo>
                    <a:pt x="74931" y="66041"/>
                  </a:moveTo>
                  <a:lnTo>
                    <a:pt x="60961" y="80010"/>
                  </a:lnTo>
                  <a:lnTo>
                    <a:pt x="54611" y="87631"/>
                  </a:lnTo>
                  <a:lnTo>
                    <a:pt x="46990" y="97791"/>
                  </a:lnTo>
                  <a:lnTo>
                    <a:pt x="31750" y="119381"/>
                  </a:lnTo>
                  <a:lnTo>
                    <a:pt x="15240" y="143510"/>
                  </a:lnTo>
                  <a:lnTo>
                    <a:pt x="10161" y="158750"/>
                  </a:lnTo>
                  <a:lnTo>
                    <a:pt x="6350" y="175260"/>
                  </a:lnTo>
                  <a:lnTo>
                    <a:pt x="3811" y="194310"/>
                  </a:lnTo>
                  <a:lnTo>
                    <a:pt x="2540" y="212091"/>
                  </a:lnTo>
                  <a:lnTo>
                    <a:pt x="1271" y="229871"/>
                  </a:lnTo>
                  <a:lnTo>
                    <a:pt x="0" y="247650"/>
                  </a:lnTo>
                  <a:lnTo>
                    <a:pt x="2540" y="262891"/>
                  </a:lnTo>
                  <a:lnTo>
                    <a:pt x="6350" y="278131"/>
                  </a:lnTo>
                  <a:lnTo>
                    <a:pt x="12700" y="292100"/>
                  </a:lnTo>
                  <a:lnTo>
                    <a:pt x="19050" y="303531"/>
                  </a:lnTo>
                  <a:lnTo>
                    <a:pt x="26671" y="314960"/>
                  </a:lnTo>
                  <a:lnTo>
                    <a:pt x="34290" y="325121"/>
                  </a:lnTo>
                  <a:lnTo>
                    <a:pt x="43181" y="332741"/>
                  </a:lnTo>
                  <a:lnTo>
                    <a:pt x="54611" y="340360"/>
                  </a:lnTo>
                  <a:lnTo>
                    <a:pt x="64771" y="346710"/>
                  </a:lnTo>
                  <a:lnTo>
                    <a:pt x="77471" y="345441"/>
                  </a:lnTo>
                  <a:lnTo>
                    <a:pt x="88900" y="341631"/>
                  </a:lnTo>
                  <a:lnTo>
                    <a:pt x="101600" y="334010"/>
                  </a:lnTo>
                  <a:lnTo>
                    <a:pt x="111761" y="325121"/>
                  </a:lnTo>
                  <a:lnTo>
                    <a:pt x="121921" y="314960"/>
                  </a:lnTo>
                  <a:lnTo>
                    <a:pt x="132081" y="303531"/>
                  </a:lnTo>
                  <a:lnTo>
                    <a:pt x="139700" y="292100"/>
                  </a:lnTo>
                  <a:lnTo>
                    <a:pt x="146050" y="280671"/>
                  </a:lnTo>
                  <a:lnTo>
                    <a:pt x="152400" y="267971"/>
                  </a:lnTo>
                  <a:lnTo>
                    <a:pt x="157481" y="252731"/>
                  </a:lnTo>
                  <a:lnTo>
                    <a:pt x="162561" y="236221"/>
                  </a:lnTo>
                  <a:lnTo>
                    <a:pt x="167640" y="217171"/>
                  </a:lnTo>
                  <a:lnTo>
                    <a:pt x="170181" y="199391"/>
                  </a:lnTo>
                  <a:lnTo>
                    <a:pt x="172721" y="181610"/>
                  </a:lnTo>
                  <a:lnTo>
                    <a:pt x="173990" y="163831"/>
                  </a:lnTo>
                  <a:lnTo>
                    <a:pt x="175261" y="147321"/>
                  </a:lnTo>
                  <a:lnTo>
                    <a:pt x="175261" y="113031"/>
                  </a:lnTo>
                  <a:lnTo>
                    <a:pt x="173990" y="97791"/>
                  </a:lnTo>
                  <a:lnTo>
                    <a:pt x="172721" y="82550"/>
                  </a:lnTo>
                  <a:lnTo>
                    <a:pt x="168911" y="68581"/>
                  </a:lnTo>
                  <a:lnTo>
                    <a:pt x="166371" y="54610"/>
                  </a:lnTo>
                  <a:lnTo>
                    <a:pt x="162561" y="41910"/>
                  </a:lnTo>
                  <a:lnTo>
                    <a:pt x="158750" y="29210"/>
                  </a:lnTo>
                  <a:lnTo>
                    <a:pt x="152400" y="19050"/>
                  </a:lnTo>
                  <a:lnTo>
                    <a:pt x="143511" y="10160"/>
                  </a:lnTo>
                  <a:lnTo>
                    <a:pt x="133350" y="3810"/>
                  </a:lnTo>
                  <a:lnTo>
                    <a:pt x="121921" y="0"/>
                  </a:lnTo>
                  <a:lnTo>
                    <a:pt x="110490" y="0"/>
                  </a:lnTo>
                  <a:lnTo>
                    <a:pt x="74931" y="25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6" name="Group 275"/>
          <p:cNvGrpSpPr/>
          <p:nvPr/>
        </p:nvGrpSpPr>
        <p:grpSpPr>
          <a:xfrm>
            <a:off x="8039100" y="8517890"/>
            <a:ext cx="424181" cy="311151"/>
            <a:chOff x="8039100" y="8517890"/>
            <a:chExt cx="424181" cy="311151"/>
          </a:xfrm>
        </p:grpSpPr>
        <p:sp>
          <p:nvSpPr>
            <p:cNvPr id="274" name="Freeform 273"/>
            <p:cNvSpPr/>
            <p:nvPr/>
          </p:nvSpPr>
          <p:spPr>
            <a:xfrm>
              <a:off x="8039100" y="8517890"/>
              <a:ext cx="248920" cy="270511"/>
            </a:xfrm>
            <a:custGeom>
              <a:avLst/>
              <a:gdLst/>
              <a:ahLst/>
              <a:cxnLst/>
              <a:rect l="0" t="0" r="0" b="0"/>
              <a:pathLst>
                <a:path w="248920" h="270511">
                  <a:moveTo>
                    <a:pt x="0" y="16510"/>
                  </a:moveTo>
                  <a:lnTo>
                    <a:pt x="0" y="43179"/>
                  </a:lnTo>
                  <a:lnTo>
                    <a:pt x="1269" y="55879"/>
                  </a:lnTo>
                  <a:lnTo>
                    <a:pt x="3809" y="68579"/>
                  </a:lnTo>
                  <a:lnTo>
                    <a:pt x="17780" y="124460"/>
                  </a:lnTo>
                  <a:lnTo>
                    <a:pt x="20319" y="140969"/>
                  </a:lnTo>
                  <a:lnTo>
                    <a:pt x="21590" y="157479"/>
                  </a:lnTo>
                  <a:lnTo>
                    <a:pt x="22859" y="173990"/>
                  </a:lnTo>
                  <a:lnTo>
                    <a:pt x="24130" y="190500"/>
                  </a:lnTo>
                  <a:lnTo>
                    <a:pt x="24130" y="224790"/>
                  </a:lnTo>
                  <a:lnTo>
                    <a:pt x="24130" y="231140"/>
                  </a:lnTo>
                  <a:lnTo>
                    <a:pt x="21590" y="231140"/>
                  </a:lnTo>
                  <a:lnTo>
                    <a:pt x="19050" y="227329"/>
                  </a:lnTo>
                  <a:lnTo>
                    <a:pt x="17780" y="219710"/>
                  </a:lnTo>
                  <a:lnTo>
                    <a:pt x="19050" y="208279"/>
                  </a:lnTo>
                  <a:lnTo>
                    <a:pt x="21590" y="195579"/>
                  </a:lnTo>
                  <a:lnTo>
                    <a:pt x="24130" y="181610"/>
                  </a:lnTo>
                  <a:lnTo>
                    <a:pt x="26669" y="168910"/>
                  </a:lnTo>
                  <a:lnTo>
                    <a:pt x="30480" y="156210"/>
                  </a:lnTo>
                  <a:lnTo>
                    <a:pt x="33019" y="142240"/>
                  </a:lnTo>
                  <a:lnTo>
                    <a:pt x="34290" y="127000"/>
                  </a:lnTo>
                  <a:lnTo>
                    <a:pt x="35559" y="111760"/>
                  </a:lnTo>
                  <a:lnTo>
                    <a:pt x="38100" y="96519"/>
                  </a:lnTo>
                  <a:lnTo>
                    <a:pt x="40640" y="82550"/>
                  </a:lnTo>
                  <a:lnTo>
                    <a:pt x="44450" y="68579"/>
                  </a:lnTo>
                  <a:lnTo>
                    <a:pt x="46990" y="54610"/>
                  </a:lnTo>
                  <a:lnTo>
                    <a:pt x="48259" y="39369"/>
                  </a:lnTo>
                  <a:lnTo>
                    <a:pt x="48259" y="22860"/>
                  </a:lnTo>
                  <a:lnTo>
                    <a:pt x="54609" y="12700"/>
                  </a:lnTo>
                  <a:lnTo>
                    <a:pt x="64769" y="5079"/>
                  </a:lnTo>
                  <a:lnTo>
                    <a:pt x="77469" y="0"/>
                  </a:lnTo>
                  <a:lnTo>
                    <a:pt x="87630" y="0"/>
                  </a:lnTo>
                  <a:lnTo>
                    <a:pt x="97790" y="2540"/>
                  </a:lnTo>
                  <a:lnTo>
                    <a:pt x="107950" y="7619"/>
                  </a:lnTo>
                  <a:lnTo>
                    <a:pt x="118109" y="15240"/>
                  </a:lnTo>
                  <a:lnTo>
                    <a:pt x="129540" y="24129"/>
                  </a:lnTo>
                  <a:lnTo>
                    <a:pt x="140969" y="34290"/>
                  </a:lnTo>
                  <a:lnTo>
                    <a:pt x="152400" y="43179"/>
                  </a:lnTo>
                  <a:lnTo>
                    <a:pt x="171450" y="62229"/>
                  </a:lnTo>
                  <a:lnTo>
                    <a:pt x="180340" y="72390"/>
                  </a:lnTo>
                  <a:lnTo>
                    <a:pt x="189230" y="83819"/>
                  </a:lnTo>
                  <a:lnTo>
                    <a:pt x="198119" y="95250"/>
                  </a:lnTo>
                  <a:lnTo>
                    <a:pt x="205740" y="106679"/>
                  </a:lnTo>
                  <a:lnTo>
                    <a:pt x="212090" y="119379"/>
                  </a:lnTo>
                  <a:lnTo>
                    <a:pt x="217169" y="132079"/>
                  </a:lnTo>
                  <a:lnTo>
                    <a:pt x="223519" y="142240"/>
                  </a:lnTo>
                  <a:lnTo>
                    <a:pt x="231140" y="152400"/>
                  </a:lnTo>
                  <a:lnTo>
                    <a:pt x="238759" y="162560"/>
                  </a:lnTo>
                  <a:lnTo>
                    <a:pt x="243840" y="173990"/>
                  </a:lnTo>
                  <a:lnTo>
                    <a:pt x="247650" y="187960"/>
                  </a:lnTo>
                  <a:lnTo>
                    <a:pt x="248919" y="203200"/>
                  </a:lnTo>
                  <a:lnTo>
                    <a:pt x="247650" y="215900"/>
                  </a:lnTo>
                  <a:lnTo>
                    <a:pt x="243840" y="227329"/>
                  </a:lnTo>
                  <a:lnTo>
                    <a:pt x="228600" y="2705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8327390" y="8610600"/>
              <a:ext cx="135891" cy="218441"/>
            </a:xfrm>
            <a:custGeom>
              <a:avLst/>
              <a:gdLst/>
              <a:ahLst/>
              <a:cxnLst/>
              <a:rect l="0" t="0" r="0" b="0"/>
              <a:pathLst>
                <a:path w="135891" h="218441">
                  <a:moveTo>
                    <a:pt x="80010" y="50800"/>
                  </a:moveTo>
                  <a:lnTo>
                    <a:pt x="59690" y="57150"/>
                  </a:lnTo>
                  <a:lnTo>
                    <a:pt x="49529" y="62230"/>
                  </a:lnTo>
                  <a:lnTo>
                    <a:pt x="38100" y="68580"/>
                  </a:lnTo>
                  <a:lnTo>
                    <a:pt x="26669" y="74930"/>
                  </a:lnTo>
                  <a:lnTo>
                    <a:pt x="17779" y="85090"/>
                  </a:lnTo>
                  <a:lnTo>
                    <a:pt x="10160" y="97790"/>
                  </a:lnTo>
                  <a:lnTo>
                    <a:pt x="3810" y="111759"/>
                  </a:lnTo>
                  <a:lnTo>
                    <a:pt x="1269" y="125730"/>
                  </a:lnTo>
                  <a:lnTo>
                    <a:pt x="0" y="138430"/>
                  </a:lnTo>
                  <a:lnTo>
                    <a:pt x="1269" y="151130"/>
                  </a:lnTo>
                  <a:lnTo>
                    <a:pt x="3810" y="165100"/>
                  </a:lnTo>
                  <a:lnTo>
                    <a:pt x="6350" y="177800"/>
                  </a:lnTo>
                  <a:lnTo>
                    <a:pt x="10160" y="190500"/>
                  </a:lnTo>
                  <a:lnTo>
                    <a:pt x="16510" y="200659"/>
                  </a:lnTo>
                  <a:lnTo>
                    <a:pt x="25400" y="208280"/>
                  </a:lnTo>
                  <a:lnTo>
                    <a:pt x="34290" y="214630"/>
                  </a:lnTo>
                  <a:lnTo>
                    <a:pt x="45719" y="218440"/>
                  </a:lnTo>
                  <a:lnTo>
                    <a:pt x="57150" y="218440"/>
                  </a:lnTo>
                  <a:lnTo>
                    <a:pt x="68579" y="218440"/>
                  </a:lnTo>
                  <a:lnTo>
                    <a:pt x="80010" y="214630"/>
                  </a:lnTo>
                  <a:lnTo>
                    <a:pt x="90169" y="209550"/>
                  </a:lnTo>
                  <a:lnTo>
                    <a:pt x="99060" y="203200"/>
                  </a:lnTo>
                  <a:lnTo>
                    <a:pt x="106679" y="194309"/>
                  </a:lnTo>
                  <a:lnTo>
                    <a:pt x="113029" y="184150"/>
                  </a:lnTo>
                  <a:lnTo>
                    <a:pt x="119379" y="173990"/>
                  </a:lnTo>
                  <a:lnTo>
                    <a:pt x="124460" y="162559"/>
                  </a:lnTo>
                  <a:lnTo>
                    <a:pt x="129540" y="151130"/>
                  </a:lnTo>
                  <a:lnTo>
                    <a:pt x="134619" y="138430"/>
                  </a:lnTo>
                  <a:lnTo>
                    <a:pt x="135890" y="123190"/>
                  </a:lnTo>
                  <a:lnTo>
                    <a:pt x="135890" y="106680"/>
                  </a:lnTo>
                  <a:lnTo>
                    <a:pt x="134619" y="87630"/>
                  </a:lnTo>
                  <a:lnTo>
                    <a:pt x="129540" y="71119"/>
                  </a:lnTo>
                  <a:lnTo>
                    <a:pt x="124460" y="55880"/>
                  </a:lnTo>
                  <a:lnTo>
                    <a:pt x="118110" y="41909"/>
                  </a:lnTo>
                  <a:lnTo>
                    <a:pt x="109219" y="30480"/>
                  </a:lnTo>
                  <a:lnTo>
                    <a:pt x="100329" y="21590"/>
                  </a:lnTo>
                  <a:lnTo>
                    <a:pt x="5461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7264400" y="4648200"/>
            <a:ext cx="12701" cy="25401"/>
            <a:chOff x="7264400" y="4648200"/>
            <a:chExt cx="12701" cy="25401"/>
          </a:xfrm>
        </p:grpSpPr>
        <p:sp>
          <p:nvSpPr>
            <p:cNvPr id="277" name="Freeform 276"/>
            <p:cNvSpPr/>
            <p:nvPr/>
          </p:nvSpPr>
          <p:spPr>
            <a:xfrm>
              <a:off x="7264400" y="46482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7277100" y="46609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0" name="Freeform 279"/>
          <p:cNvSpPr/>
          <p:nvPr/>
        </p:nvSpPr>
        <p:spPr>
          <a:xfrm>
            <a:off x="5006340" y="2590800"/>
            <a:ext cx="2641601" cy="3911601"/>
          </a:xfrm>
          <a:custGeom>
            <a:avLst/>
            <a:gdLst/>
            <a:ahLst/>
            <a:cxnLst/>
            <a:rect l="0" t="0" r="0" b="0"/>
            <a:pathLst>
              <a:path w="2641601" h="3911601">
                <a:moveTo>
                  <a:pt x="899160" y="3911600"/>
                </a:moveTo>
                <a:lnTo>
                  <a:pt x="887730" y="3881120"/>
                </a:lnTo>
                <a:lnTo>
                  <a:pt x="808989" y="3760470"/>
                </a:lnTo>
                <a:lnTo>
                  <a:pt x="731519" y="3649979"/>
                </a:lnTo>
                <a:lnTo>
                  <a:pt x="651510" y="3533140"/>
                </a:lnTo>
                <a:lnTo>
                  <a:pt x="579119" y="3420109"/>
                </a:lnTo>
                <a:lnTo>
                  <a:pt x="551180" y="3370579"/>
                </a:lnTo>
                <a:lnTo>
                  <a:pt x="471169" y="3252470"/>
                </a:lnTo>
                <a:lnTo>
                  <a:pt x="402589" y="3145790"/>
                </a:lnTo>
                <a:lnTo>
                  <a:pt x="314960" y="3012440"/>
                </a:lnTo>
                <a:lnTo>
                  <a:pt x="245110" y="2904490"/>
                </a:lnTo>
                <a:lnTo>
                  <a:pt x="171450" y="2785109"/>
                </a:lnTo>
                <a:lnTo>
                  <a:pt x="64769" y="2628900"/>
                </a:lnTo>
                <a:lnTo>
                  <a:pt x="13969" y="2564129"/>
                </a:lnTo>
                <a:lnTo>
                  <a:pt x="12700" y="2553970"/>
                </a:lnTo>
                <a:lnTo>
                  <a:pt x="16510" y="2546350"/>
                </a:lnTo>
                <a:lnTo>
                  <a:pt x="22860" y="2540000"/>
                </a:lnTo>
                <a:lnTo>
                  <a:pt x="29210" y="2538729"/>
                </a:lnTo>
                <a:lnTo>
                  <a:pt x="36830" y="2540000"/>
                </a:lnTo>
                <a:lnTo>
                  <a:pt x="113030" y="2576829"/>
                </a:lnTo>
                <a:lnTo>
                  <a:pt x="194310" y="2635250"/>
                </a:lnTo>
                <a:lnTo>
                  <a:pt x="276860" y="2697479"/>
                </a:lnTo>
                <a:lnTo>
                  <a:pt x="351789" y="2760979"/>
                </a:lnTo>
                <a:lnTo>
                  <a:pt x="412750" y="2804159"/>
                </a:lnTo>
                <a:lnTo>
                  <a:pt x="476250" y="2857500"/>
                </a:lnTo>
                <a:lnTo>
                  <a:pt x="546100" y="2910840"/>
                </a:lnTo>
                <a:lnTo>
                  <a:pt x="613410" y="2962909"/>
                </a:lnTo>
                <a:lnTo>
                  <a:pt x="678180" y="3013709"/>
                </a:lnTo>
                <a:lnTo>
                  <a:pt x="881380" y="3178809"/>
                </a:lnTo>
                <a:lnTo>
                  <a:pt x="957580" y="3244850"/>
                </a:lnTo>
                <a:lnTo>
                  <a:pt x="1032510" y="3304540"/>
                </a:lnTo>
                <a:lnTo>
                  <a:pt x="1062989" y="3333750"/>
                </a:lnTo>
                <a:lnTo>
                  <a:pt x="1137919" y="3385820"/>
                </a:lnTo>
                <a:lnTo>
                  <a:pt x="1192530" y="3418840"/>
                </a:lnTo>
                <a:lnTo>
                  <a:pt x="1223010" y="3430270"/>
                </a:lnTo>
                <a:lnTo>
                  <a:pt x="1236980" y="3430270"/>
                </a:lnTo>
                <a:lnTo>
                  <a:pt x="1248410" y="3425190"/>
                </a:lnTo>
                <a:lnTo>
                  <a:pt x="1258569" y="3417570"/>
                </a:lnTo>
                <a:lnTo>
                  <a:pt x="1264919" y="3406140"/>
                </a:lnTo>
                <a:lnTo>
                  <a:pt x="1267460" y="3374390"/>
                </a:lnTo>
                <a:lnTo>
                  <a:pt x="1261110" y="3329940"/>
                </a:lnTo>
                <a:lnTo>
                  <a:pt x="1211580" y="3215640"/>
                </a:lnTo>
                <a:lnTo>
                  <a:pt x="1174750" y="3139440"/>
                </a:lnTo>
                <a:lnTo>
                  <a:pt x="1112519" y="3034029"/>
                </a:lnTo>
                <a:lnTo>
                  <a:pt x="1024889" y="2895600"/>
                </a:lnTo>
                <a:lnTo>
                  <a:pt x="951230" y="2804159"/>
                </a:lnTo>
                <a:lnTo>
                  <a:pt x="876300" y="2705100"/>
                </a:lnTo>
                <a:lnTo>
                  <a:pt x="782319" y="2578100"/>
                </a:lnTo>
                <a:lnTo>
                  <a:pt x="699769" y="2482850"/>
                </a:lnTo>
                <a:lnTo>
                  <a:pt x="636269" y="2411729"/>
                </a:lnTo>
                <a:lnTo>
                  <a:pt x="553719" y="2312670"/>
                </a:lnTo>
                <a:lnTo>
                  <a:pt x="457200" y="2195829"/>
                </a:lnTo>
                <a:lnTo>
                  <a:pt x="356869" y="2084070"/>
                </a:lnTo>
                <a:lnTo>
                  <a:pt x="285750" y="2005329"/>
                </a:lnTo>
                <a:lnTo>
                  <a:pt x="204469" y="1927859"/>
                </a:lnTo>
                <a:lnTo>
                  <a:pt x="128269" y="1846579"/>
                </a:lnTo>
                <a:lnTo>
                  <a:pt x="91439" y="1802129"/>
                </a:lnTo>
                <a:lnTo>
                  <a:pt x="91439" y="1794509"/>
                </a:lnTo>
                <a:lnTo>
                  <a:pt x="96519" y="1788159"/>
                </a:lnTo>
                <a:lnTo>
                  <a:pt x="105410" y="1785620"/>
                </a:lnTo>
                <a:lnTo>
                  <a:pt x="116839" y="1785620"/>
                </a:lnTo>
                <a:lnTo>
                  <a:pt x="139700" y="1793240"/>
                </a:lnTo>
                <a:lnTo>
                  <a:pt x="219710" y="1837690"/>
                </a:lnTo>
                <a:lnTo>
                  <a:pt x="287019" y="1880870"/>
                </a:lnTo>
                <a:lnTo>
                  <a:pt x="367030" y="1934209"/>
                </a:lnTo>
                <a:lnTo>
                  <a:pt x="429260" y="1982470"/>
                </a:lnTo>
                <a:lnTo>
                  <a:pt x="496569" y="2032000"/>
                </a:lnTo>
                <a:lnTo>
                  <a:pt x="566419" y="2082800"/>
                </a:lnTo>
                <a:lnTo>
                  <a:pt x="635000" y="2133600"/>
                </a:lnTo>
                <a:lnTo>
                  <a:pt x="709930" y="2188209"/>
                </a:lnTo>
                <a:lnTo>
                  <a:pt x="784860" y="2249170"/>
                </a:lnTo>
                <a:lnTo>
                  <a:pt x="886460" y="2332990"/>
                </a:lnTo>
                <a:lnTo>
                  <a:pt x="1064260" y="2467609"/>
                </a:lnTo>
                <a:lnTo>
                  <a:pt x="1139189" y="2522220"/>
                </a:lnTo>
                <a:lnTo>
                  <a:pt x="1206500" y="2573020"/>
                </a:lnTo>
                <a:lnTo>
                  <a:pt x="1306830" y="2651759"/>
                </a:lnTo>
                <a:lnTo>
                  <a:pt x="1375410" y="2702559"/>
                </a:lnTo>
                <a:lnTo>
                  <a:pt x="1443989" y="2750820"/>
                </a:lnTo>
                <a:lnTo>
                  <a:pt x="1489710" y="2769870"/>
                </a:lnTo>
                <a:lnTo>
                  <a:pt x="1502410" y="2769870"/>
                </a:lnTo>
                <a:lnTo>
                  <a:pt x="1511300" y="2764790"/>
                </a:lnTo>
                <a:lnTo>
                  <a:pt x="1518919" y="2757170"/>
                </a:lnTo>
                <a:lnTo>
                  <a:pt x="1522729" y="2748279"/>
                </a:lnTo>
                <a:lnTo>
                  <a:pt x="1524000" y="2738120"/>
                </a:lnTo>
                <a:lnTo>
                  <a:pt x="1521460" y="2715259"/>
                </a:lnTo>
                <a:lnTo>
                  <a:pt x="1510029" y="2677159"/>
                </a:lnTo>
                <a:lnTo>
                  <a:pt x="1464310" y="2581909"/>
                </a:lnTo>
                <a:lnTo>
                  <a:pt x="1356360" y="2419350"/>
                </a:lnTo>
                <a:lnTo>
                  <a:pt x="1286510" y="2315209"/>
                </a:lnTo>
                <a:lnTo>
                  <a:pt x="1203960" y="2195829"/>
                </a:lnTo>
                <a:lnTo>
                  <a:pt x="1085850" y="2019300"/>
                </a:lnTo>
                <a:lnTo>
                  <a:pt x="1008380" y="1916429"/>
                </a:lnTo>
                <a:lnTo>
                  <a:pt x="934719" y="1805940"/>
                </a:lnTo>
                <a:lnTo>
                  <a:pt x="852169" y="1701800"/>
                </a:lnTo>
                <a:lnTo>
                  <a:pt x="782319" y="1625600"/>
                </a:lnTo>
                <a:lnTo>
                  <a:pt x="715010" y="1549400"/>
                </a:lnTo>
                <a:lnTo>
                  <a:pt x="650239" y="1473200"/>
                </a:lnTo>
                <a:lnTo>
                  <a:pt x="543560" y="1356359"/>
                </a:lnTo>
                <a:lnTo>
                  <a:pt x="438150" y="1233170"/>
                </a:lnTo>
                <a:lnTo>
                  <a:pt x="374650" y="1165859"/>
                </a:lnTo>
                <a:lnTo>
                  <a:pt x="275589" y="1065529"/>
                </a:lnTo>
                <a:lnTo>
                  <a:pt x="177800" y="957579"/>
                </a:lnTo>
                <a:lnTo>
                  <a:pt x="101600" y="880109"/>
                </a:lnTo>
                <a:lnTo>
                  <a:pt x="27939" y="793750"/>
                </a:lnTo>
                <a:lnTo>
                  <a:pt x="2539" y="767079"/>
                </a:lnTo>
                <a:lnTo>
                  <a:pt x="0" y="762000"/>
                </a:lnTo>
                <a:lnTo>
                  <a:pt x="3810" y="760729"/>
                </a:lnTo>
                <a:lnTo>
                  <a:pt x="10160" y="760729"/>
                </a:lnTo>
                <a:lnTo>
                  <a:pt x="17780" y="764540"/>
                </a:lnTo>
                <a:lnTo>
                  <a:pt x="91439" y="816609"/>
                </a:lnTo>
                <a:lnTo>
                  <a:pt x="162560" y="876300"/>
                </a:lnTo>
                <a:lnTo>
                  <a:pt x="250189" y="946150"/>
                </a:lnTo>
                <a:lnTo>
                  <a:pt x="342900" y="1038859"/>
                </a:lnTo>
                <a:lnTo>
                  <a:pt x="425450" y="1122679"/>
                </a:lnTo>
                <a:lnTo>
                  <a:pt x="495300" y="1188720"/>
                </a:lnTo>
                <a:lnTo>
                  <a:pt x="586739" y="1273809"/>
                </a:lnTo>
                <a:lnTo>
                  <a:pt x="659130" y="1338579"/>
                </a:lnTo>
                <a:lnTo>
                  <a:pt x="734060" y="1409700"/>
                </a:lnTo>
                <a:lnTo>
                  <a:pt x="808989" y="1478279"/>
                </a:lnTo>
                <a:lnTo>
                  <a:pt x="976630" y="1651000"/>
                </a:lnTo>
                <a:lnTo>
                  <a:pt x="1070610" y="1746250"/>
                </a:lnTo>
                <a:lnTo>
                  <a:pt x="1135380" y="1817370"/>
                </a:lnTo>
                <a:lnTo>
                  <a:pt x="1206500" y="1885950"/>
                </a:lnTo>
                <a:lnTo>
                  <a:pt x="1287780" y="1963420"/>
                </a:lnTo>
                <a:lnTo>
                  <a:pt x="1430019" y="2105659"/>
                </a:lnTo>
                <a:lnTo>
                  <a:pt x="1506219" y="2167890"/>
                </a:lnTo>
                <a:lnTo>
                  <a:pt x="1578610" y="2222500"/>
                </a:lnTo>
                <a:lnTo>
                  <a:pt x="1593850" y="2230120"/>
                </a:lnTo>
                <a:lnTo>
                  <a:pt x="1607819" y="2235200"/>
                </a:lnTo>
                <a:lnTo>
                  <a:pt x="1634490" y="2236470"/>
                </a:lnTo>
                <a:lnTo>
                  <a:pt x="1643379" y="2230120"/>
                </a:lnTo>
                <a:lnTo>
                  <a:pt x="1649729" y="2219959"/>
                </a:lnTo>
                <a:lnTo>
                  <a:pt x="1653540" y="2208529"/>
                </a:lnTo>
                <a:lnTo>
                  <a:pt x="1653540" y="2172970"/>
                </a:lnTo>
                <a:lnTo>
                  <a:pt x="1648460" y="2132329"/>
                </a:lnTo>
                <a:lnTo>
                  <a:pt x="1607819" y="2015490"/>
                </a:lnTo>
                <a:lnTo>
                  <a:pt x="1569719" y="1934209"/>
                </a:lnTo>
                <a:lnTo>
                  <a:pt x="1508760" y="1824990"/>
                </a:lnTo>
                <a:lnTo>
                  <a:pt x="1457960" y="1725929"/>
                </a:lnTo>
                <a:lnTo>
                  <a:pt x="1397000" y="1625600"/>
                </a:lnTo>
                <a:lnTo>
                  <a:pt x="1263650" y="1422400"/>
                </a:lnTo>
                <a:lnTo>
                  <a:pt x="1184910" y="1320800"/>
                </a:lnTo>
                <a:lnTo>
                  <a:pt x="1080769" y="1193800"/>
                </a:lnTo>
                <a:lnTo>
                  <a:pt x="985519" y="1066800"/>
                </a:lnTo>
                <a:lnTo>
                  <a:pt x="902969" y="965200"/>
                </a:lnTo>
                <a:lnTo>
                  <a:pt x="775969" y="812800"/>
                </a:lnTo>
                <a:lnTo>
                  <a:pt x="712469" y="742950"/>
                </a:lnTo>
                <a:lnTo>
                  <a:pt x="648969" y="678179"/>
                </a:lnTo>
                <a:lnTo>
                  <a:pt x="574039" y="594360"/>
                </a:lnTo>
                <a:lnTo>
                  <a:pt x="477519" y="504189"/>
                </a:lnTo>
                <a:lnTo>
                  <a:pt x="392430" y="397510"/>
                </a:lnTo>
                <a:lnTo>
                  <a:pt x="312419" y="300989"/>
                </a:lnTo>
                <a:lnTo>
                  <a:pt x="294639" y="271779"/>
                </a:lnTo>
                <a:lnTo>
                  <a:pt x="293369" y="260350"/>
                </a:lnTo>
                <a:lnTo>
                  <a:pt x="295910" y="251460"/>
                </a:lnTo>
                <a:lnTo>
                  <a:pt x="302260" y="243839"/>
                </a:lnTo>
                <a:lnTo>
                  <a:pt x="313689" y="241300"/>
                </a:lnTo>
                <a:lnTo>
                  <a:pt x="345439" y="246379"/>
                </a:lnTo>
                <a:lnTo>
                  <a:pt x="378460" y="261620"/>
                </a:lnTo>
                <a:lnTo>
                  <a:pt x="463550" y="309879"/>
                </a:lnTo>
                <a:lnTo>
                  <a:pt x="534669" y="356870"/>
                </a:lnTo>
                <a:lnTo>
                  <a:pt x="615950" y="400050"/>
                </a:lnTo>
                <a:lnTo>
                  <a:pt x="685800" y="440689"/>
                </a:lnTo>
                <a:lnTo>
                  <a:pt x="777239" y="495300"/>
                </a:lnTo>
                <a:lnTo>
                  <a:pt x="849630" y="544829"/>
                </a:lnTo>
                <a:lnTo>
                  <a:pt x="924560" y="601979"/>
                </a:lnTo>
                <a:lnTo>
                  <a:pt x="1057910" y="695959"/>
                </a:lnTo>
                <a:lnTo>
                  <a:pt x="1164589" y="778509"/>
                </a:lnTo>
                <a:lnTo>
                  <a:pt x="1242060" y="834390"/>
                </a:lnTo>
                <a:lnTo>
                  <a:pt x="1316989" y="894079"/>
                </a:lnTo>
                <a:lnTo>
                  <a:pt x="1385569" y="956309"/>
                </a:lnTo>
                <a:lnTo>
                  <a:pt x="1457960" y="1012190"/>
                </a:lnTo>
                <a:lnTo>
                  <a:pt x="1524000" y="1071879"/>
                </a:lnTo>
                <a:lnTo>
                  <a:pt x="1588769" y="1134109"/>
                </a:lnTo>
                <a:lnTo>
                  <a:pt x="1670050" y="1205229"/>
                </a:lnTo>
                <a:lnTo>
                  <a:pt x="1741169" y="1273809"/>
                </a:lnTo>
                <a:lnTo>
                  <a:pt x="1822450" y="1351279"/>
                </a:lnTo>
                <a:lnTo>
                  <a:pt x="1897379" y="1417320"/>
                </a:lnTo>
                <a:lnTo>
                  <a:pt x="1922779" y="1443990"/>
                </a:lnTo>
                <a:lnTo>
                  <a:pt x="1927860" y="1441450"/>
                </a:lnTo>
                <a:lnTo>
                  <a:pt x="1929129" y="1433829"/>
                </a:lnTo>
                <a:lnTo>
                  <a:pt x="1926590" y="1409700"/>
                </a:lnTo>
                <a:lnTo>
                  <a:pt x="1921510" y="1384300"/>
                </a:lnTo>
                <a:lnTo>
                  <a:pt x="1903729" y="1346200"/>
                </a:lnTo>
                <a:lnTo>
                  <a:pt x="1811019" y="1214120"/>
                </a:lnTo>
                <a:lnTo>
                  <a:pt x="1731010" y="1102359"/>
                </a:lnTo>
                <a:lnTo>
                  <a:pt x="1658619" y="1005840"/>
                </a:lnTo>
                <a:lnTo>
                  <a:pt x="1576069" y="909320"/>
                </a:lnTo>
                <a:lnTo>
                  <a:pt x="1504950" y="829309"/>
                </a:lnTo>
                <a:lnTo>
                  <a:pt x="1430019" y="751840"/>
                </a:lnTo>
                <a:lnTo>
                  <a:pt x="1358900" y="678179"/>
                </a:lnTo>
                <a:lnTo>
                  <a:pt x="1282700" y="609600"/>
                </a:lnTo>
                <a:lnTo>
                  <a:pt x="1195069" y="518160"/>
                </a:lnTo>
                <a:lnTo>
                  <a:pt x="1117600" y="455929"/>
                </a:lnTo>
                <a:lnTo>
                  <a:pt x="1038860" y="382270"/>
                </a:lnTo>
                <a:lnTo>
                  <a:pt x="951230" y="306070"/>
                </a:lnTo>
                <a:lnTo>
                  <a:pt x="913130" y="275589"/>
                </a:lnTo>
                <a:lnTo>
                  <a:pt x="844550" y="204470"/>
                </a:lnTo>
                <a:lnTo>
                  <a:pt x="833119" y="195579"/>
                </a:lnTo>
                <a:lnTo>
                  <a:pt x="826769" y="185420"/>
                </a:lnTo>
                <a:lnTo>
                  <a:pt x="824230" y="173989"/>
                </a:lnTo>
                <a:lnTo>
                  <a:pt x="824230" y="162560"/>
                </a:lnTo>
                <a:lnTo>
                  <a:pt x="831850" y="156210"/>
                </a:lnTo>
                <a:lnTo>
                  <a:pt x="845819" y="153670"/>
                </a:lnTo>
                <a:lnTo>
                  <a:pt x="880110" y="154939"/>
                </a:lnTo>
                <a:lnTo>
                  <a:pt x="909319" y="160020"/>
                </a:lnTo>
                <a:lnTo>
                  <a:pt x="1005839" y="193039"/>
                </a:lnTo>
                <a:lnTo>
                  <a:pt x="1074419" y="220979"/>
                </a:lnTo>
                <a:lnTo>
                  <a:pt x="1174750" y="262889"/>
                </a:lnTo>
                <a:lnTo>
                  <a:pt x="1261110" y="304800"/>
                </a:lnTo>
                <a:lnTo>
                  <a:pt x="1330960" y="335279"/>
                </a:lnTo>
                <a:lnTo>
                  <a:pt x="1447800" y="393700"/>
                </a:lnTo>
                <a:lnTo>
                  <a:pt x="1515110" y="431800"/>
                </a:lnTo>
                <a:lnTo>
                  <a:pt x="1587500" y="476250"/>
                </a:lnTo>
                <a:lnTo>
                  <a:pt x="1676400" y="532129"/>
                </a:lnTo>
                <a:lnTo>
                  <a:pt x="1742440" y="572770"/>
                </a:lnTo>
                <a:lnTo>
                  <a:pt x="1836419" y="632460"/>
                </a:lnTo>
                <a:lnTo>
                  <a:pt x="1922779" y="685800"/>
                </a:lnTo>
                <a:lnTo>
                  <a:pt x="1997710" y="736600"/>
                </a:lnTo>
                <a:lnTo>
                  <a:pt x="2067560" y="783590"/>
                </a:lnTo>
                <a:lnTo>
                  <a:pt x="2142490" y="828040"/>
                </a:lnTo>
                <a:lnTo>
                  <a:pt x="2207260" y="854709"/>
                </a:lnTo>
                <a:lnTo>
                  <a:pt x="2213610" y="850900"/>
                </a:lnTo>
                <a:lnTo>
                  <a:pt x="2217419" y="840740"/>
                </a:lnTo>
                <a:lnTo>
                  <a:pt x="2218690" y="826770"/>
                </a:lnTo>
                <a:lnTo>
                  <a:pt x="2216150" y="815340"/>
                </a:lnTo>
                <a:lnTo>
                  <a:pt x="2205990" y="795020"/>
                </a:lnTo>
                <a:lnTo>
                  <a:pt x="2175510" y="756920"/>
                </a:lnTo>
                <a:lnTo>
                  <a:pt x="2106929" y="684529"/>
                </a:lnTo>
                <a:lnTo>
                  <a:pt x="2075179" y="638810"/>
                </a:lnTo>
                <a:lnTo>
                  <a:pt x="1998979" y="565150"/>
                </a:lnTo>
                <a:lnTo>
                  <a:pt x="1921510" y="492760"/>
                </a:lnTo>
                <a:lnTo>
                  <a:pt x="1849119" y="426720"/>
                </a:lnTo>
                <a:lnTo>
                  <a:pt x="1780540" y="368300"/>
                </a:lnTo>
                <a:lnTo>
                  <a:pt x="1711960" y="307339"/>
                </a:lnTo>
                <a:lnTo>
                  <a:pt x="1644650" y="261620"/>
                </a:lnTo>
                <a:lnTo>
                  <a:pt x="1573529" y="205739"/>
                </a:lnTo>
                <a:lnTo>
                  <a:pt x="1496060" y="148589"/>
                </a:lnTo>
                <a:lnTo>
                  <a:pt x="1451610" y="107950"/>
                </a:lnTo>
                <a:lnTo>
                  <a:pt x="1451610" y="101600"/>
                </a:lnTo>
                <a:lnTo>
                  <a:pt x="1456689" y="97789"/>
                </a:lnTo>
                <a:lnTo>
                  <a:pt x="1465580" y="93979"/>
                </a:lnTo>
                <a:lnTo>
                  <a:pt x="1487169" y="95250"/>
                </a:lnTo>
                <a:lnTo>
                  <a:pt x="1535429" y="106679"/>
                </a:lnTo>
                <a:lnTo>
                  <a:pt x="1631950" y="148589"/>
                </a:lnTo>
                <a:lnTo>
                  <a:pt x="1705610" y="180339"/>
                </a:lnTo>
                <a:lnTo>
                  <a:pt x="1772919" y="208279"/>
                </a:lnTo>
                <a:lnTo>
                  <a:pt x="1849119" y="241300"/>
                </a:lnTo>
                <a:lnTo>
                  <a:pt x="1918969" y="275589"/>
                </a:lnTo>
                <a:lnTo>
                  <a:pt x="2049779" y="345439"/>
                </a:lnTo>
                <a:lnTo>
                  <a:pt x="2185669" y="415289"/>
                </a:lnTo>
                <a:lnTo>
                  <a:pt x="2256790" y="453389"/>
                </a:lnTo>
                <a:lnTo>
                  <a:pt x="2338069" y="486410"/>
                </a:lnTo>
                <a:lnTo>
                  <a:pt x="2396490" y="510539"/>
                </a:lnTo>
                <a:lnTo>
                  <a:pt x="2407919" y="510539"/>
                </a:lnTo>
                <a:lnTo>
                  <a:pt x="2418079" y="508000"/>
                </a:lnTo>
                <a:lnTo>
                  <a:pt x="2428240" y="504189"/>
                </a:lnTo>
                <a:lnTo>
                  <a:pt x="2432050" y="496570"/>
                </a:lnTo>
                <a:lnTo>
                  <a:pt x="2432050" y="487679"/>
                </a:lnTo>
                <a:lnTo>
                  <a:pt x="2429510" y="477520"/>
                </a:lnTo>
                <a:lnTo>
                  <a:pt x="2414269" y="454660"/>
                </a:lnTo>
                <a:lnTo>
                  <a:pt x="2393950" y="431800"/>
                </a:lnTo>
                <a:lnTo>
                  <a:pt x="2312669" y="359410"/>
                </a:lnTo>
                <a:lnTo>
                  <a:pt x="2231390" y="299720"/>
                </a:lnTo>
                <a:lnTo>
                  <a:pt x="2157729" y="247650"/>
                </a:lnTo>
                <a:lnTo>
                  <a:pt x="2125979" y="220979"/>
                </a:lnTo>
                <a:lnTo>
                  <a:pt x="2122169" y="212089"/>
                </a:lnTo>
                <a:lnTo>
                  <a:pt x="2122169" y="203200"/>
                </a:lnTo>
                <a:lnTo>
                  <a:pt x="2124710" y="194310"/>
                </a:lnTo>
                <a:lnTo>
                  <a:pt x="2132329" y="189229"/>
                </a:lnTo>
                <a:lnTo>
                  <a:pt x="2156460" y="182879"/>
                </a:lnTo>
                <a:lnTo>
                  <a:pt x="2208529" y="179070"/>
                </a:lnTo>
                <a:lnTo>
                  <a:pt x="2286000" y="187960"/>
                </a:lnTo>
                <a:lnTo>
                  <a:pt x="2358390" y="208279"/>
                </a:lnTo>
                <a:lnTo>
                  <a:pt x="2439669" y="224789"/>
                </a:lnTo>
                <a:lnTo>
                  <a:pt x="2517140" y="241300"/>
                </a:lnTo>
                <a:lnTo>
                  <a:pt x="2597150" y="261620"/>
                </a:lnTo>
                <a:lnTo>
                  <a:pt x="2631440" y="264160"/>
                </a:lnTo>
                <a:lnTo>
                  <a:pt x="2639060" y="260350"/>
                </a:lnTo>
                <a:lnTo>
                  <a:pt x="2641600" y="254000"/>
                </a:lnTo>
                <a:lnTo>
                  <a:pt x="2641600" y="245110"/>
                </a:lnTo>
                <a:lnTo>
                  <a:pt x="2636519" y="237489"/>
                </a:lnTo>
                <a:lnTo>
                  <a:pt x="2620010" y="219710"/>
                </a:lnTo>
                <a:lnTo>
                  <a:pt x="2533650" y="149860"/>
                </a:lnTo>
                <a:lnTo>
                  <a:pt x="2498090" y="124460"/>
                </a:lnTo>
                <a:lnTo>
                  <a:pt x="2452369" y="99060"/>
                </a:lnTo>
                <a:lnTo>
                  <a:pt x="2432050" y="85089"/>
                </a:lnTo>
                <a:lnTo>
                  <a:pt x="2358390" y="53339"/>
                </a:lnTo>
                <a:lnTo>
                  <a:pt x="2288540" y="21589"/>
                </a:lnTo>
                <a:lnTo>
                  <a:pt x="2270760" y="16510"/>
                </a:lnTo>
                <a:lnTo>
                  <a:pt x="21818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Freeform 280"/>
          <p:cNvSpPr/>
          <p:nvPr/>
        </p:nvSpPr>
        <p:spPr>
          <a:xfrm>
            <a:off x="4876800" y="6040120"/>
            <a:ext cx="939801" cy="911861"/>
          </a:xfrm>
          <a:custGeom>
            <a:avLst/>
            <a:gdLst/>
            <a:ahLst/>
            <a:cxnLst/>
            <a:rect l="0" t="0" r="0" b="0"/>
            <a:pathLst>
              <a:path w="939801" h="911861">
                <a:moveTo>
                  <a:pt x="939800" y="513080"/>
                </a:moveTo>
                <a:lnTo>
                  <a:pt x="913129" y="499110"/>
                </a:lnTo>
                <a:lnTo>
                  <a:pt x="897890" y="490220"/>
                </a:lnTo>
                <a:lnTo>
                  <a:pt x="881379" y="477520"/>
                </a:lnTo>
                <a:lnTo>
                  <a:pt x="862329" y="464820"/>
                </a:lnTo>
                <a:lnTo>
                  <a:pt x="834390" y="441959"/>
                </a:lnTo>
                <a:lnTo>
                  <a:pt x="811529" y="421639"/>
                </a:lnTo>
                <a:lnTo>
                  <a:pt x="742950" y="370839"/>
                </a:lnTo>
                <a:lnTo>
                  <a:pt x="713740" y="350520"/>
                </a:lnTo>
                <a:lnTo>
                  <a:pt x="687070" y="331470"/>
                </a:lnTo>
                <a:lnTo>
                  <a:pt x="646429" y="295909"/>
                </a:lnTo>
                <a:lnTo>
                  <a:pt x="615950" y="271780"/>
                </a:lnTo>
                <a:lnTo>
                  <a:pt x="599440" y="261620"/>
                </a:lnTo>
                <a:lnTo>
                  <a:pt x="582929" y="254000"/>
                </a:lnTo>
                <a:lnTo>
                  <a:pt x="566420" y="246380"/>
                </a:lnTo>
                <a:lnTo>
                  <a:pt x="549909" y="238759"/>
                </a:lnTo>
                <a:lnTo>
                  <a:pt x="533400" y="228600"/>
                </a:lnTo>
                <a:lnTo>
                  <a:pt x="516890" y="217170"/>
                </a:lnTo>
                <a:lnTo>
                  <a:pt x="500379" y="205739"/>
                </a:lnTo>
                <a:lnTo>
                  <a:pt x="458470" y="171450"/>
                </a:lnTo>
                <a:lnTo>
                  <a:pt x="433070" y="151130"/>
                </a:lnTo>
                <a:lnTo>
                  <a:pt x="372109" y="106680"/>
                </a:lnTo>
                <a:lnTo>
                  <a:pt x="331470" y="78739"/>
                </a:lnTo>
                <a:lnTo>
                  <a:pt x="266700" y="34289"/>
                </a:lnTo>
                <a:lnTo>
                  <a:pt x="241300" y="21589"/>
                </a:lnTo>
                <a:lnTo>
                  <a:pt x="214629" y="11430"/>
                </a:lnTo>
                <a:lnTo>
                  <a:pt x="199390" y="6350"/>
                </a:lnTo>
                <a:lnTo>
                  <a:pt x="184150" y="1270"/>
                </a:lnTo>
                <a:lnTo>
                  <a:pt x="167640" y="0"/>
                </a:lnTo>
                <a:lnTo>
                  <a:pt x="151129" y="0"/>
                </a:lnTo>
                <a:lnTo>
                  <a:pt x="134620" y="1270"/>
                </a:lnTo>
                <a:lnTo>
                  <a:pt x="120650" y="7620"/>
                </a:lnTo>
                <a:lnTo>
                  <a:pt x="97790" y="24130"/>
                </a:lnTo>
                <a:lnTo>
                  <a:pt x="92709" y="36830"/>
                </a:lnTo>
                <a:lnTo>
                  <a:pt x="90170" y="49530"/>
                </a:lnTo>
                <a:lnTo>
                  <a:pt x="88900" y="64770"/>
                </a:lnTo>
                <a:lnTo>
                  <a:pt x="91440" y="81280"/>
                </a:lnTo>
                <a:lnTo>
                  <a:pt x="96520" y="100330"/>
                </a:lnTo>
                <a:lnTo>
                  <a:pt x="102870" y="119380"/>
                </a:lnTo>
                <a:lnTo>
                  <a:pt x="109220" y="134620"/>
                </a:lnTo>
                <a:lnTo>
                  <a:pt x="124459" y="160020"/>
                </a:lnTo>
                <a:lnTo>
                  <a:pt x="148590" y="195580"/>
                </a:lnTo>
                <a:lnTo>
                  <a:pt x="168909" y="220980"/>
                </a:lnTo>
                <a:lnTo>
                  <a:pt x="191770" y="246380"/>
                </a:lnTo>
                <a:lnTo>
                  <a:pt x="217170" y="271780"/>
                </a:lnTo>
                <a:lnTo>
                  <a:pt x="228600" y="285750"/>
                </a:lnTo>
                <a:lnTo>
                  <a:pt x="241300" y="300989"/>
                </a:lnTo>
                <a:lnTo>
                  <a:pt x="266700" y="332739"/>
                </a:lnTo>
                <a:lnTo>
                  <a:pt x="292100" y="365759"/>
                </a:lnTo>
                <a:lnTo>
                  <a:pt x="304800" y="381000"/>
                </a:lnTo>
                <a:lnTo>
                  <a:pt x="330200" y="408939"/>
                </a:lnTo>
                <a:lnTo>
                  <a:pt x="359409" y="439420"/>
                </a:lnTo>
                <a:lnTo>
                  <a:pt x="374650" y="455930"/>
                </a:lnTo>
                <a:lnTo>
                  <a:pt x="389890" y="472439"/>
                </a:lnTo>
                <a:lnTo>
                  <a:pt x="403859" y="488949"/>
                </a:lnTo>
                <a:lnTo>
                  <a:pt x="417829" y="505460"/>
                </a:lnTo>
                <a:lnTo>
                  <a:pt x="431800" y="521970"/>
                </a:lnTo>
                <a:lnTo>
                  <a:pt x="447040" y="538480"/>
                </a:lnTo>
                <a:lnTo>
                  <a:pt x="480059" y="572770"/>
                </a:lnTo>
                <a:lnTo>
                  <a:pt x="513079" y="605789"/>
                </a:lnTo>
                <a:lnTo>
                  <a:pt x="528320" y="619760"/>
                </a:lnTo>
                <a:lnTo>
                  <a:pt x="570229" y="655320"/>
                </a:lnTo>
                <a:lnTo>
                  <a:pt x="595629" y="679449"/>
                </a:lnTo>
                <a:lnTo>
                  <a:pt x="618490" y="703580"/>
                </a:lnTo>
                <a:lnTo>
                  <a:pt x="637540" y="727710"/>
                </a:lnTo>
                <a:lnTo>
                  <a:pt x="655320" y="748030"/>
                </a:lnTo>
                <a:lnTo>
                  <a:pt x="680720" y="774699"/>
                </a:lnTo>
                <a:lnTo>
                  <a:pt x="707390" y="800099"/>
                </a:lnTo>
                <a:lnTo>
                  <a:pt x="708659" y="803910"/>
                </a:lnTo>
                <a:lnTo>
                  <a:pt x="704850" y="802639"/>
                </a:lnTo>
                <a:lnTo>
                  <a:pt x="698500" y="798830"/>
                </a:lnTo>
                <a:lnTo>
                  <a:pt x="669290" y="774699"/>
                </a:lnTo>
                <a:lnTo>
                  <a:pt x="646429" y="759460"/>
                </a:lnTo>
                <a:lnTo>
                  <a:pt x="623570" y="746760"/>
                </a:lnTo>
                <a:lnTo>
                  <a:pt x="603250" y="731520"/>
                </a:lnTo>
                <a:lnTo>
                  <a:pt x="581659" y="718820"/>
                </a:lnTo>
                <a:lnTo>
                  <a:pt x="557529" y="707389"/>
                </a:lnTo>
                <a:lnTo>
                  <a:pt x="533400" y="693420"/>
                </a:lnTo>
                <a:lnTo>
                  <a:pt x="508000" y="676910"/>
                </a:lnTo>
                <a:lnTo>
                  <a:pt x="457200" y="643889"/>
                </a:lnTo>
                <a:lnTo>
                  <a:pt x="431800" y="623570"/>
                </a:lnTo>
                <a:lnTo>
                  <a:pt x="405129" y="601980"/>
                </a:lnTo>
                <a:lnTo>
                  <a:pt x="389890" y="591820"/>
                </a:lnTo>
                <a:lnTo>
                  <a:pt x="374650" y="582930"/>
                </a:lnTo>
                <a:lnTo>
                  <a:pt x="345440" y="565149"/>
                </a:lnTo>
                <a:lnTo>
                  <a:pt x="292100" y="529589"/>
                </a:lnTo>
                <a:lnTo>
                  <a:pt x="278129" y="521970"/>
                </a:lnTo>
                <a:lnTo>
                  <a:pt x="262890" y="513080"/>
                </a:lnTo>
                <a:lnTo>
                  <a:pt x="247650" y="504189"/>
                </a:lnTo>
                <a:lnTo>
                  <a:pt x="218440" y="491489"/>
                </a:lnTo>
                <a:lnTo>
                  <a:pt x="190500" y="480060"/>
                </a:lnTo>
                <a:lnTo>
                  <a:pt x="158750" y="464820"/>
                </a:lnTo>
                <a:lnTo>
                  <a:pt x="142240" y="459739"/>
                </a:lnTo>
                <a:lnTo>
                  <a:pt x="125729" y="455930"/>
                </a:lnTo>
                <a:lnTo>
                  <a:pt x="109220" y="454659"/>
                </a:lnTo>
                <a:lnTo>
                  <a:pt x="93979" y="453389"/>
                </a:lnTo>
                <a:lnTo>
                  <a:pt x="66040" y="457200"/>
                </a:lnTo>
                <a:lnTo>
                  <a:pt x="57150" y="464820"/>
                </a:lnTo>
                <a:lnTo>
                  <a:pt x="50800" y="474980"/>
                </a:lnTo>
                <a:lnTo>
                  <a:pt x="45720" y="487680"/>
                </a:lnTo>
                <a:lnTo>
                  <a:pt x="46990" y="501649"/>
                </a:lnTo>
                <a:lnTo>
                  <a:pt x="49529" y="516889"/>
                </a:lnTo>
                <a:lnTo>
                  <a:pt x="63500" y="561339"/>
                </a:lnTo>
                <a:lnTo>
                  <a:pt x="73659" y="588010"/>
                </a:lnTo>
                <a:lnTo>
                  <a:pt x="87629" y="614680"/>
                </a:lnTo>
                <a:lnTo>
                  <a:pt x="102870" y="640080"/>
                </a:lnTo>
                <a:lnTo>
                  <a:pt x="127000" y="678180"/>
                </a:lnTo>
                <a:lnTo>
                  <a:pt x="212090" y="805180"/>
                </a:lnTo>
                <a:lnTo>
                  <a:pt x="219709" y="819149"/>
                </a:lnTo>
                <a:lnTo>
                  <a:pt x="228600" y="834389"/>
                </a:lnTo>
                <a:lnTo>
                  <a:pt x="237490" y="849630"/>
                </a:lnTo>
                <a:lnTo>
                  <a:pt x="243840" y="864870"/>
                </a:lnTo>
                <a:lnTo>
                  <a:pt x="255270" y="892810"/>
                </a:lnTo>
                <a:lnTo>
                  <a:pt x="254000" y="901699"/>
                </a:lnTo>
                <a:lnTo>
                  <a:pt x="246379" y="906780"/>
                </a:lnTo>
                <a:lnTo>
                  <a:pt x="236220" y="911860"/>
                </a:lnTo>
                <a:lnTo>
                  <a:pt x="227329" y="911860"/>
                </a:lnTo>
                <a:lnTo>
                  <a:pt x="217170" y="908049"/>
                </a:lnTo>
                <a:lnTo>
                  <a:pt x="198120" y="899160"/>
                </a:lnTo>
                <a:lnTo>
                  <a:pt x="175259" y="890270"/>
                </a:lnTo>
                <a:lnTo>
                  <a:pt x="147320" y="877570"/>
                </a:lnTo>
                <a:lnTo>
                  <a:pt x="100329" y="854710"/>
                </a:lnTo>
                <a:lnTo>
                  <a:pt x="83820" y="847089"/>
                </a:lnTo>
                <a:lnTo>
                  <a:pt x="67309" y="842010"/>
                </a:lnTo>
                <a:lnTo>
                  <a:pt x="50800" y="838199"/>
                </a:lnTo>
                <a:lnTo>
                  <a:pt x="0" y="830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65100" y="-76200"/>
            <a:ext cx="3848100" cy="2794000"/>
            <a:chOff x="165100" y="-76200"/>
            <a:chExt cx="3848100" cy="2794000"/>
          </a:xfrm>
        </p:grpSpPr>
        <p:sp>
          <p:nvSpPr>
            <p:cNvPr id="2" name="TextBox 1"/>
            <p:cNvSpPr txBox="1"/>
            <p:nvPr/>
          </p:nvSpPr>
          <p:spPr>
            <a:xfrm>
              <a:off x="762000" y="1231900"/>
              <a:ext cx="6350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Times New Roman - 16"/>
                </a:rPr>
                <a:t>20. </a:t>
              </a:r>
              <a:endParaRPr lang="en-US" sz="1200">
                <a:solidFill>
                  <a:srgbClr val="000000"/>
                </a:solidFill>
                <a:latin typeface="Times New Roman - 16"/>
              </a:endParaRPr>
            </a:p>
          </p:txBody>
        </p:sp>
        <p:pic>
          <p:nvPicPr>
            <p:cNvPr id="3" name="Picture 2" descr="NBK-3376-1767b4f.png"/>
            <p:cNvPicPr>
              <a:picLocks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5100" y="-76200"/>
              <a:ext cx="3848100" cy="279400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TextBox 3"/>
            <p:cNvSpPr txBox="1"/>
            <p:nvPr/>
          </p:nvSpPr>
          <p:spPr>
            <a:xfrm>
              <a:off x="2781300" y="1524000"/>
              <a:ext cx="254000" cy="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184400" y="2019300"/>
            <a:ext cx="4737100" cy="4711700"/>
            <a:chOff x="2184400" y="2019300"/>
            <a:chExt cx="4737100" cy="4711700"/>
          </a:xfrm>
        </p:grpSpPr>
        <p:grpSp>
          <p:nvGrpSpPr>
            <p:cNvPr id="48" name="Group 47"/>
            <p:cNvGrpSpPr/>
            <p:nvPr/>
          </p:nvGrpSpPr>
          <p:grpSpPr>
            <a:xfrm>
              <a:off x="2349500" y="2159000"/>
              <a:ext cx="4436237" cy="4431666"/>
              <a:chOff x="2349500" y="2159000"/>
              <a:chExt cx="4436237" cy="4431666"/>
            </a:xfrm>
          </p:grpSpPr>
          <p:sp>
            <p:nvSpPr>
              <p:cNvPr id="6" name="Freeform 5"/>
              <p:cNvSpPr/>
              <p:nvPr/>
            </p:nvSpPr>
            <p:spPr>
              <a:xfrm>
                <a:off x="2349500" y="2168905"/>
                <a:ext cx="22099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099" h="4406266">
                    <a:moveTo>
                      <a:pt x="0" y="0"/>
                    </a:moveTo>
                    <a:lnTo>
                      <a:pt x="22098" y="0"/>
                    </a:lnTo>
                    <a:lnTo>
                      <a:pt x="22098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349500" y="2159000"/>
                <a:ext cx="4434714" cy="22099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9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8"/>
                    </a:lnTo>
                    <a:lnTo>
                      <a:pt x="0" y="220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64994" y="23804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572130" y="2170048"/>
                <a:ext cx="2311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7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791332" y="2168905"/>
                <a:ext cx="22989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9" h="4406266">
                    <a:moveTo>
                      <a:pt x="0" y="0"/>
                    </a:moveTo>
                    <a:lnTo>
                      <a:pt x="22988" y="0"/>
                    </a:lnTo>
                    <a:lnTo>
                      <a:pt x="22988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013710" y="2170048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229736" y="2168905"/>
                <a:ext cx="26418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79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452114" y="21700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3674745" y="2171192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3895090" y="2170048"/>
                <a:ext cx="24131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6267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116323" y="2172080"/>
                <a:ext cx="26544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5124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4331080" y="21700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4554982" y="2171192"/>
                <a:ext cx="22988" cy="4403090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0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89"/>
                    </a:lnTo>
                    <a:lnTo>
                      <a:pt x="0" y="440308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4777359" y="2171192"/>
                <a:ext cx="25274" cy="4404234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4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3"/>
                    </a:lnTo>
                    <a:lnTo>
                      <a:pt x="0" y="44042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4997703" y="2171192"/>
                <a:ext cx="24132" cy="4405123"/>
              </a:xfrm>
              <a:custGeom>
                <a:avLst/>
                <a:gdLst/>
                <a:ahLst/>
                <a:cxnLst/>
                <a:rect l="0" t="0" r="0" b="0"/>
                <a:pathLst>
                  <a:path w="24132" h="4405123">
                    <a:moveTo>
                      <a:pt x="0" y="0"/>
                    </a:moveTo>
                    <a:lnTo>
                      <a:pt x="24131" y="0"/>
                    </a:lnTo>
                    <a:lnTo>
                      <a:pt x="24131" y="4405122"/>
                    </a:lnTo>
                    <a:lnTo>
                      <a:pt x="0" y="44051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5219191" y="2172080"/>
                <a:ext cx="26544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7537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5433948" y="21700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5657469" y="2171192"/>
                <a:ext cx="25401" cy="4406392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2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1"/>
                    </a:lnTo>
                    <a:lnTo>
                      <a:pt x="0" y="44063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5879846" y="2172080"/>
                <a:ext cx="27433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7433" h="4407537">
                    <a:moveTo>
                      <a:pt x="0" y="0"/>
                    </a:moveTo>
                    <a:lnTo>
                      <a:pt x="27432" y="0"/>
                    </a:lnTo>
                    <a:lnTo>
                      <a:pt x="27432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6100190" y="2171192"/>
                <a:ext cx="26545" cy="4406392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6392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6391"/>
                    </a:lnTo>
                    <a:lnTo>
                      <a:pt x="0" y="44063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6320535" y="2171192"/>
                <a:ext cx="28576" cy="4408678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8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7"/>
                    </a:lnTo>
                    <a:lnTo>
                      <a:pt x="0" y="44086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6536563" y="2171192"/>
                <a:ext cx="30861" cy="4408678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78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7"/>
                    </a:lnTo>
                    <a:lnTo>
                      <a:pt x="0" y="44086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6753606" y="21677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362580" y="26017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363723" y="28211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361692" y="3036823"/>
                <a:ext cx="4415028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8" h="24258">
                    <a:moveTo>
                      <a:pt x="0" y="0"/>
                    </a:moveTo>
                    <a:lnTo>
                      <a:pt x="4415027" y="0"/>
                    </a:lnTo>
                    <a:lnTo>
                      <a:pt x="4415027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366136" y="41429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363723" y="3923791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363723" y="3702303"/>
                <a:ext cx="4407409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2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366136" y="34810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364994" y="32616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362580" y="43609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361692" y="4582540"/>
                <a:ext cx="4414140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0" h="22989">
                    <a:moveTo>
                      <a:pt x="0" y="0"/>
                    </a:moveTo>
                    <a:lnTo>
                      <a:pt x="4414139" y="0"/>
                    </a:lnTo>
                    <a:lnTo>
                      <a:pt x="4414139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360548" y="48040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361692" y="5023230"/>
                <a:ext cx="4415028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8" h="24131">
                    <a:moveTo>
                      <a:pt x="0" y="0"/>
                    </a:moveTo>
                    <a:lnTo>
                      <a:pt x="4415027" y="0"/>
                    </a:lnTo>
                    <a:lnTo>
                      <a:pt x="4415027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360548" y="52391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363723" y="63406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363723" y="61245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360548" y="59042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361692" y="5682996"/>
                <a:ext cx="4415028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8" h="24258">
                    <a:moveTo>
                      <a:pt x="0" y="0"/>
                    </a:moveTo>
                    <a:lnTo>
                      <a:pt x="4415027" y="0"/>
                    </a:lnTo>
                    <a:lnTo>
                      <a:pt x="4415027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361692" y="5463921"/>
                <a:ext cx="440944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0" h="24131">
                    <a:moveTo>
                      <a:pt x="0" y="0"/>
                    </a:moveTo>
                    <a:lnTo>
                      <a:pt x="4409439" y="0"/>
                    </a:lnTo>
                    <a:lnTo>
                      <a:pt x="440943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2349500" y="65641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9" name="Straight Connector 48"/>
            <p:cNvCxnSpPr/>
            <p:nvPr/>
          </p:nvCxnSpPr>
          <p:spPr>
            <a:xfrm flipV="1">
              <a:off x="4546600" y="20193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184400" y="43434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7100" y="1016000"/>
            <a:ext cx="7874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7. The sum of -2x and 8 is less than or equal to -5  or -2x is greater than 6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5194300" y="2057400"/>
            <a:ext cx="1206501" cy="38101"/>
          </a:xfrm>
          <a:custGeom>
            <a:avLst/>
            <a:gdLst/>
            <a:ahLst/>
            <a:cxnLst/>
            <a:rect l="0" t="0" r="0" b="0"/>
            <a:pathLst>
              <a:path w="1206501" h="38101">
                <a:moveTo>
                  <a:pt x="0" y="38100"/>
                </a:moveTo>
                <a:lnTo>
                  <a:pt x="1206500" y="0"/>
                </a:lnTo>
              </a:path>
            </a:pathLst>
          </a:custGeom>
          <a:ln w="266700" cap="flat" cmpd="sng" algn="ctr">
            <a:solidFill>
              <a:srgbClr val="FFFF0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98800" y="355600"/>
            <a:ext cx="28321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Test Today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632200" y="76200"/>
            <a:ext cx="3543301" cy="533401"/>
            <a:chOff x="3632200" y="76200"/>
            <a:chExt cx="3543301" cy="533401"/>
          </a:xfrm>
        </p:grpSpPr>
        <p:sp>
          <p:nvSpPr>
            <p:cNvPr id="2" name="Freeform 1"/>
            <p:cNvSpPr/>
            <p:nvPr/>
          </p:nvSpPr>
          <p:spPr>
            <a:xfrm>
              <a:off x="3937000" y="76200"/>
              <a:ext cx="101601" cy="284480"/>
            </a:xfrm>
            <a:custGeom>
              <a:avLst/>
              <a:gdLst/>
              <a:ahLst/>
              <a:cxnLst/>
              <a:rect l="0" t="0" r="0" b="0"/>
              <a:pathLst>
                <a:path w="101601" h="284480">
                  <a:moveTo>
                    <a:pt x="0" y="0"/>
                  </a:moveTo>
                  <a:lnTo>
                    <a:pt x="6350" y="26670"/>
                  </a:lnTo>
                  <a:lnTo>
                    <a:pt x="10159" y="39370"/>
                  </a:lnTo>
                  <a:lnTo>
                    <a:pt x="17779" y="63500"/>
                  </a:lnTo>
                  <a:lnTo>
                    <a:pt x="21590" y="78739"/>
                  </a:lnTo>
                  <a:lnTo>
                    <a:pt x="30479" y="115570"/>
                  </a:lnTo>
                  <a:lnTo>
                    <a:pt x="41909" y="175259"/>
                  </a:lnTo>
                  <a:lnTo>
                    <a:pt x="48259" y="194309"/>
                  </a:lnTo>
                  <a:lnTo>
                    <a:pt x="54609" y="213359"/>
                  </a:lnTo>
                  <a:lnTo>
                    <a:pt x="62229" y="231140"/>
                  </a:lnTo>
                  <a:lnTo>
                    <a:pt x="73659" y="261620"/>
                  </a:lnTo>
                  <a:lnTo>
                    <a:pt x="78740" y="276859"/>
                  </a:lnTo>
                  <a:lnTo>
                    <a:pt x="85090" y="283209"/>
                  </a:lnTo>
                  <a:lnTo>
                    <a:pt x="91440" y="284479"/>
                  </a:lnTo>
                  <a:lnTo>
                    <a:pt x="10160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4038600" y="101600"/>
              <a:ext cx="368301" cy="331470"/>
            </a:xfrm>
            <a:custGeom>
              <a:avLst/>
              <a:gdLst/>
              <a:ahLst/>
              <a:cxnLst/>
              <a:rect l="0" t="0" r="0" b="0"/>
              <a:pathLst>
                <a:path w="368301" h="331470">
                  <a:moveTo>
                    <a:pt x="0" y="266700"/>
                  </a:moveTo>
                  <a:lnTo>
                    <a:pt x="6350" y="246379"/>
                  </a:lnTo>
                  <a:lnTo>
                    <a:pt x="11429" y="236220"/>
                  </a:lnTo>
                  <a:lnTo>
                    <a:pt x="17779" y="224790"/>
                  </a:lnTo>
                  <a:lnTo>
                    <a:pt x="24129" y="213359"/>
                  </a:lnTo>
                  <a:lnTo>
                    <a:pt x="39370" y="189229"/>
                  </a:lnTo>
                  <a:lnTo>
                    <a:pt x="97790" y="101600"/>
                  </a:lnTo>
                  <a:lnTo>
                    <a:pt x="105409" y="90170"/>
                  </a:lnTo>
                  <a:lnTo>
                    <a:pt x="114300" y="80010"/>
                  </a:lnTo>
                  <a:lnTo>
                    <a:pt x="123190" y="69850"/>
                  </a:lnTo>
                  <a:lnTo>
                    <a:pt x="130809" y="66039"/>
                  </a:lnTo>
                  <a:lnTo>
                    <a:pt x="139700" y="67310"/>
                  </a:lnTo>
                  <a:lnTo>
                    <a:pt x="148590" y="69850"/>
                  </a:lnTo>
                  <a:lnTo>
                    <a:pt x="154940" y="76200"/>
                  </a:lnTo>
                  <a:lnTo>
                    <a:pt x="161290" y="85089"/>
                  </a:lnTo>
                  <a:lnTo>
                    <a:pt x="166370" y="93979"/>
                  </a:lnTo>
                  <a:lnTo>
                    <a:pt x="171450" y="107950"/>
                  </a:lnTo>
                  <a:lnTo>
                    <a:pt x="176529" y="124459"/>
                  </a:lnTo>
                  <a:lnTo>
                    <a:pt x="181609" y="142240"/>
                  </a:lnTo>
                  <a:lnTo>
                    <a:pt x="186690" y="160020"/>
                  </a:lnTo>
                  <a:lnTo>
                    <a:pt x="194309" y="176529"/>
                  </a:lnTo>
                  <a:lnTo>
                    <a:pt x="200659" y="194309"/>
                  </a:lnTo>
                  <a:lnTo>
                    <a:pt x="209550" y="209550"/>
                  </a:lnTo>
                  <a:lnTo>
                    <a:pt x="217170" y="224790"/>
                  </a:lnTo>
                  <a:lnTo>
                    <a:pt x="224790" y="238759"/>
                  </a:lnTo>
                  <a:lnTo>
                    <a:pt x="241300" y="265429"/>
                  </a:lnTo>
                  <a:lnTo>
                    <a:pt x="250190" y="278129"/>
                  </a:lnTo>
                  <a:lnTo>
                    <a:pt x="257809" y="289559"/>
                  </a:lnTo>
                  <a:lnTo>
                    <a:pt x="266700" y="300990"/>
                  </a:lnTo>
                  <a:lnTo>
                    <a:pt x="275590" y="311150"/>
                  </a:lnTo>
                  <a:lnTo>
                    <a:pt x="284479" y="318769"/>
                  </a:lnTo>
                  <a:lnTo>
                    <a:pt x="295909" y="325119"/>
                  </a:lnTo>
                  <a:lnTo>
                    <a:pt x="307340" y="331469"/>
                  </a:lnTo>
                  <a:lnTo>
                    <a:pt x="314959" y="328930"/>
                  </a:lnTo>
                  <a:lnTo>
                    <a:pt x="320040" y="322580"/>
                  </a:lnTo>
                  <a:lnTo>
                    <a:pt x="323850" y="312419"/>
                  </a:lnTo>
                  <a:lnTo>
                    <a:pt x="325120" y="298450"/>
                  </a:lnTo>
                  <a:lnTo>
                    <a:pt x="327659" y="281940"/>
                  </a:lnTo>
                  <a:lnTo>
                    <a:pt x="327659" y="264159"/>
                  </a:lnTo>
                  <a:lnTo>
                    <a:pt x="328929" y="229870"/>
                  </a:lnTo>
                  <a:lnTo>
                    <a:pt x="330200" y="212090"/>
                  </a:lnTo>
                  <a:lnTo>
                    <a:pt x="331470" y="194309"/>
                  </a:lnTo>
                  <a:lnTo>
                    <a:pt x="334009" y="173990"/>
                  </a:lnTo>
                  <a:lnTo>
                    <a:pt x="336550" y="153670"/>
                  </a:lnTo>
                  <a:lnTo>
                    <a:pt x="339090" y="135890"/>
                  </a:lnTo>
                  <a:lnTo>
                    <a:pt x="340359" y="116840"/>
                  </a:lnTo>
                  <a:lnTo>
                    <a:pt x="341629" y="99060"/>
                  </a:lnTo>
                  <a:lnTo>
                    <a:pt x="342900" y="82550"/>
                  </a:lnTo>
                  <a:lnTo>
                    <a:pt x="345440" y="68579"/>
                  </a:lnTo>
                  <a:lnTo>
                    <a:pt x="368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4546600" y="76200"/>
              <a:ext cx="152401" cy="308610"/>
            </a:xfrm>
            <a:custGeom>
              <a:avLst/>
              <a:gdLst/>
              <a:ahLst/>
              <a:cxnLst/>
              <a:rect l="0" t="0" r="0" b="0"/>
              <a:pathLst>
                <a:path w="152401" h="308610">
                  <a:moveTo>
                    <a:pt x="0" y="0"/>
                  </a:moveTo>
                  <a:lnTo>
                    <a:pt x="0" y="77470"/>
                  </a:lnTo>
                  <a:lnTo>
                    <a:pt x="1270" y="93979"/>
                  </a:lnTo>
                  <a:lnTo>
                    <a:pt x="3809" y="109220"/>
                  </a:lnTo>
                  <a:lnTo>
                    <a:pt x="6350" y="123189"/>
                  </a:lnTo>
                  <a:lnTo>
                    <a:pt x="8890" y="142240"/>
                  </a:lnTo>
                  <a:lnTo>
                    <a:pt x="10159" y="162559"/>
                  </a:lnTo>
                  <a:lnTo>
                    <a:pt x="11429" y="204470"/>
                  </a:lnTo>
                  <a:lnTo>
                    <a:pt x="12700" y="261620"/>
                  </a:lnTo>
                  <a:lnTo>
                    <a:pt x="12700" y="308609"/>
                  </a:lnTo>
                  <a:lnTo>
                    <a:pt x="12700" y="297179"/>
                  </a:lnTo>
                  <a:lnTo>
                    <a:pt x="13970" y="287020"/>
                  </a:lnTo>
                  <a:lnTo>
                    <a:pt x="16509" y="275590"/>
                  </a:lnTo>
                  <a:lnTo>
                    <a:pt x="30479" y="220979"/>
                  </a:lnTo>
                  <a:lnTo>
                    <a:pt x="34290" y="207009"/>
                  </a:lnTo>
                  <a:lnTo>
                    <a:pt x="43179" y="179070"/>
                  </a:lnTo>
                  <a:lnTo>
                    <a:pt x="48259" y="167640"/>
                  </a:lnTo>
                  <a:lnTo>
                    <a:pt x="54609" y="157479"/>
                  </a:lnTo>
                  <a:lnTo>
                    <a:pt x="62229" y="147320"/>
                  </a:lnTo>
                  <a:lnTo>
                    <a:pt x="71120" y="143509"/>
                  </a:lnTo>
                  <a:lnTo>
                    <a:pt x="81279" y="143509"/>
                  </a:lnTo>
                  <a:lnTo>
                    <a:pt x="92709" y="146050"/>
                  </a:lnTo>
                  <a:lnTo>
                    <a:pt x="102870" y="152400"/>
                  </a:lnTo>
                  <a:lnTo>
                    <a:pt x="111759" y="161290"/>
                  </a:lnTo>
                  <a:lnTo>
                    <a:pt x="120650" y="171450"/>
                  </a:lnTo>
                  <a:lnTo>
                    <a:pt x="128270" y="182879"/>
                  </a:lnTo>
                  <a:lnTo>
                    <a:pt x="134620" y="196850"/>
                  </a:lnTo>
                  <a:lnTo>
                    <a:pt x="140970" y="212090"/>
                  </a:lnTo>
                  <a:lnTo>
                    <a:pt x="144779" y="227329"/>
                  </a:lnTo>
                  <a:lnTo>
                    <a:pt x="147320" y="242570"/>
                  </a:lnTo>
                  <a:lnTo>
                    <a:pt x="15240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4851400" y="190500"/>
              <a:ext cx="38101" cy="203201"/>
            </a:xfrm>
            <a:custGeom>
              <a:avLst/>
              <a:gdLst/>
              <a:ahLst/>
              <a:cxnLst/>
              <a:rect l="0" t="0" r="0" b="0"/>
              <a:pathLst>
                <a:path w="38101" h="203201">
                  <a:moveTo>
                    <a:pt x="0" y="0"/>
                  </a:moveTo>
                  <a:lnTo>
                    <a:pt x="6350" y="34290"/>
                  </a:lnTo>
                  <a:lnTo>
                    <a:pt x="8890" y="49529"/>
                  </a:lnTo>
                  <a:lnTo>
                    <a:pt x="10159" y="64770"/>
                  </a:lnTo>
                  <a:lnTo>
                    <a:pt x="11429" y="81279"/>
                  </a:lnTo>
                  <a:lnTo>
                    <a:pt x="12700" y="97790"/>
                  </a:lnTo>
                  <a:lnTo>
                    <a:pt x="15240" y="114300"/>
                  </a:lnTo>
                  <a:lnTo>
                    <a:pt x="19050" y="132079"/>
                  </a:lnTo>
                  <a:lnTo>
                    <a:pt x="22859" y="147320"/>
                  </a:lnTo>
                  <a:lnTo>
                    <a:pt x="26670" y="161290"/>
                  </a:lnTo>
                  <a:lnTo>
                    <a:pt x="381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067300" y="165100"/>
              <a:ext cx="25401" cy="215901"/>
            </a:xfrm>
            <a:custGeom>
              <a:avLst/>
              <a:gdLst/>
              <a:ahLst/>
              <a:cxnLst/>
              <a:rect l="0" t="0" r="0" b="0"/>
              <a:pathLst>
                <a:path w="25401" h="215901">
                  <a:moveTo>
                    <a:pt x="0" y="0"/>
                  </a:moveTo>
                  <a:lnTo>
                    <a:pt x="0" y="92709"/>
                  </a:lnTo>
                  <a:lnTo>
                    <a:pt x="1270" y="109220"/>
                  </a:lnTo>
                  <a:lnTo>
                    <a:pt x="3809" y="127000"/>
                  </a:lnTo>
                  <a:lnTo>
                    <a:pt x="6350" y="143509"/>
                  </a:lnTo>
                  <a:lnTo>
                    <a:pt x="10159" y="158750"/>
                  </a:lnTo>
                  <a:lnTo>
                    <a:pt x="13970" y="173990"/>
                  </a:lnTo>
                  <a:lnTo>
                    <a:pt x="2540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003800" y="220979"/>
              <a:ext cx="304801" cy="154942"/>
            </a:xfrm>
            <a:custGeom>
              <a:avLst/>
              <a:gdLst/>
              <a:ahLst/>
              <a:cxnLst/>
              <a:rect l="0" t="0" r="0" b="0"/>
              <a:pathLst>
                <a:path w="304801" h="154942">
                  <a:moveTo>
                    <a:pt x="0" y="71121"/>
                  </a:moveTo>
                  <a:lnTo>
                    <a:pt x="88900" y="71121"/>
                  </a:lnTo>
                  <a:lnTo>
                    <a:pt x="107950" y="69850"/>
                  </a:lnTo>
                  <a:lnTo>
                    <a:pt x="128270" y="67311"/>
                  </a:lnTo>
                  <a:lnTo>
                    <a:pt x="149859" y="64771"/>
                  </a:lnTo>
                  <a:lnTo>
                    <a:pt x="168909" y="60961"/>
                  </a:lnTo>
                  <a:lnTo>
                    <a:pt x="186690" y="57150"/>
                  </a:lnTo>
                  <a:lnTo>
                    <a:pt x="205740" y="53341"/>
                  </a:lnTo>
                  <a:lnTo>
                    <a:pt x="219709" y="48261"/>
                  </a:lnTo>
                  <a:lnTo>
                    <a:pt x="232409" y="41911"/>
                  </a:lnTo>
                  <a:lnTo>
                    <a:pt x="243840" y="34291"/>
                  </a:lnTo>
                  <a:lnTo>
                    <a:pt x="248920" y="26671"/>
                  </a:lnTo>
                  <a:lnTo>
                    <a:pt x="248920" y="19050"/>
                  </a:lnTo>
                  <a:lnTo>
                    <a:pt x="246379" y="11430"/>
                  </a:lnTo>
                  <a:lnTo>
                    <a:pt x="238759" y="5080"/>
                  </a:lnTo>
                  <a:lnTo>
                    <a:pt x="228600" y="2541"/>
                  </a:lnTo>
                  <a:lnTo>
                    <a:pt x="215900" y="0"/>
                  </a:lnTo>
                  <a:lnTo>
                    <a:pt x="201929" y="2541"/>
                  </a:lnTo>
                  <a:lnTo>
                    <a:pt x="186690" y="8891"/>
                  </a:lnTo>
                  <a:lnTo>
                    <a:pt x="171450" y="16511"/>
                  </a:lnTo>
                  <a:lnTo>
                    <a:pt x="158750" y="26671"/>
                  </a:lnTo>
                  <a:lnTo>
                    <a:pt x="149859" y="36830"/>
                  </a:lnTo>
                  <a:lnTo>
                    <a:pt x="142240" y="48261"/>
                  </a:lnTo>
                  <a:lnTo>
                    <a:pt x="138429" y="62230"/>
                  </a:lnTo>
                  <a:lnTo>
                    <a:pt x="137159" y="76200"/>
                  </a:lnTo>
                  <a:lnTo>
                    <a:pt x="138429" y="91441"/>
                  </a:lnTo>
                  <a:lnTo>
                    <a:pt x="143509" y="104141"/>
                  </a:lnTo>
                  <a:lnTo>
                    <a:pt x="149859" y="115571"/>
                  </a:lnTo>
                  <a:lnTo>
                    <a:pt x="160020" y="125730"/>
                  </a:lnTo>
                  <a:lnTo>
                    <a:pt x="171450" y="134621"/>
                  </a:lnTo>
                  <a:lnTo>
                    <a:pt x="184150" y="142241"/>
                  </a:lnTo>
                  <a:lnTo>
                    <a:pt x="199390" y="147321"/>
                  </a:lnTo>
                  <a:lnTo>
                    <a:pt x="214629" y="152400"/>
                  </a:lnTo>
                  <a:lnTo>
                    <a:pt x="231140" y="154941"/>
                  </a:lnTo>
                  <a:lnTo>
                    <a:pt x="304800" y="147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487670" y="88900"/>
              <a:ext cx="217171" cy="330201"/>
            </a:xfrm>
            <a:custGeom>
              <a:avLst/>
              <a:gdLst/>
              <a:ahLst/>
              <a:cxnLst/>
              <a:rect l="0" t="0" r="0" b="0"/>
              <a:pathLst>
                <a:path w="217171" h="330201">
                  <a:moveTo>
                    <a:pt x="11430" y="0"/>
                  </a:moveTo>
                  <a:lnTo>
                    <a:pt x="5080" y="26670"/>
                  </a:lnTo>
                  <a:lnTo>
                    <a:pt x="2539" y="41910"/>
                  </a:lnTo>
                  <a:lnTo>
                    <a:pt x="1270" y="58420"/>
                  </a:lnTo>
                  <a:lnTo>
                    <a:pt x="0" y="77470"/>
                  </a:lnTo>
                  <a:lnTo>
                    <a:pt x="1270" y="93979"/>
                  </a:lnTo>
                  <a:lnTo>
                    <a:pt x="3809" y="109220"/>
                  </a:lnTo>
                  <a:lnTo>
                    <a:pt x="8889" y="142240"/>
                  </a:lnTo>
                  <a:lnTo>
                    <a:pt x="16509" y="184150"/>
                  </a:lnTo>
                  <a:lnTo>
                    <a:pt x="19050" y="204470"/>
                  </a:lnTo>
                  <a:lnTo>
                    <a:pt x="20320" y="223520"/>
                  </a:lnTo>
                  <a:lnTo>
                    <a:pt x="21589" y="242570"/>
                  </a:lnTo>
                  <a:lnTo>
                    <a:pt x="24130" y="259079"/>
                  </a:lnTo>
                  <a:lnTo>
                    <a:pt x="26670" y="274320"/>
                  </a:lnTo>
                  <a:lnTo>
                    <a:pt x="30480" y="288290"/>
                  </a:lnTo>
                  <a:lnTo>
                    <a:pt x="35559" y="295909"/>
                  </a:lnTo>
                  <a:lnTo>
                    <a:pt x="41909" y="297179"/>
                  </a:lnTo>
                  <a:lnTo>
                    <a:pt x="48259" y="295909"/>
                  </a:lnTo>
                  <a:lnTo>
                    <a:pt x="54609" y="289559"/>
                  </a:lnTo>
                  <a:lnTo>
                    <a:pt x="59689" y="281940"/>
                  </a:lnTo>
                  <a:lnTo>
                    <a:pt x="71120" y="260350"/>
                  </a:lnTo>
                  <a:lnTo>
                    <a:pt x="85089" y="232409"/>
                  </a:lnTo>
                  <a:lnTo>
                    <a:pt x="92709" y="218440"/>
                  </a:lnTo>
                  <a:lnTo>
                    <a:pt x="101600" y="204470"/>
                  </a:lnTo>
                  <a:lnTo>
                    <a:pt x="109220" y="191770"/>
                  </a:lnTo>
                  <a:lnTo>
                    <a:pt x="119380" y="184150"/>
                  </a:lnTo>
                  <a:lnTo>
                    <a:pt x="129539" y="180340"/>
                  </a:lnTo>
                  <a:lnTo>
                    <a:pt x="140970" y="180340"/>
                  </a:lnTo>
                  <a:lnTo>
                    <a:pt x="151130" y="181609"/>
                  </a:lnTo>
                  <a:lnTo>
                    <a:pt x="161289" y="186690"/>
                  </a:lnTo>
                  <a:lnTo>
                    <a:pt x="170180" y="191770"/>
                  </a:lnTo>
                  <a:lnTo>
                    <a:pt x="179070" y="199390"/>
                  </a:lnTo>
                  <a:lnTo>
                    <a:pt x="187959" y="209550"/>
                  </a:lnTo>
                  <a:lnTo>
                    <a:pt x="196850" y="219709"/>
                  </a:lnTo>
                  <a:lnTo>
                    <a:pt x="204470" y="231140"/>
                  </a:lnTo>
                  <a:lnTo>
                    <a:pt x="210820" y="242570"/>
                  </a:lnTo>
                  <a:lnTo>
                    <a:pt x="215900" y="255270"/>
                  </a:lnTo>
                  <a:lnTo>
                    <a:pt x="217170" y="267970"/>
                  </a:lnTo>
                  <a:lnTo>
                    <a:pt x="214630" y="279400"/>
                  </a:lnTo>
                  <a:lnTo>
                    <a:pt x="210820" y="292100"/>
                  </a:lnTo>
                  <a:lnTo>
                    <a:pt x="203200" y="302259"/>
                  </a:lnTo>
                  <a:lnTo>
                    <a:pt x="194309" y="309879"/>
                  </a:lnTo>
                  <a:lnTo>
                    <a:pt x="184150" y="316229"/>
                  </a:lnTo>
                  <a:lnTo>
                    <a:pt x="171450" y="321309"/>
                  </a:lnTo>
                  <a:lnTo>
                    <a:pt x="157480" y="323850"/>
                  </a:lnTo>
                  <a:lnTo>
                    <a:pt x="143509" y="326390"/>
                  </a:lnTo>
                  <a:lnTo>
                    <a:pt x="127000" y="327659"/>
                  </a:lnTo>
                  <a:lnTo>
                    <a:pt x="111759" y="328930"/>
                  </a:lnTo>
                  <a:lnTo>
                    <a:pt x="2413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803900" y="266700"/>
              <a:ext cx="142241" cy="152401"/>
            </a:xfrm>
            <a:custGeom>
              <a:avLst/>
              <a:gdLst/>
              <a:ahLst/>
              <a:cxnLst/>
              <a:rect l="0" t="0" r="0" b="0"/>
              <a:pathLst>
                <a:path w="142241" h="152401">
                  <a:moveTo>
                    <a:pt x="25400" y="0"/>
                  </a:moveTo>
                  <a:lnTo>
                    <a:pt x="19050" y="20320"/>
                  </a:lnTo>
                  <a:lnTo>
                    <a:pt x="16509" y="31750"/>
                  </a:lnTo>
                  <a:lnTo>
                    <a:pt x="15240" y="45720"/>
                  </a:lnTo>
                  <a:lnTo>
                    <a:pt x="13970" y="59690"/>
                  </a:lnTo>
                  <a:lnTo>
                    <a:pt x="15240" y="74929"/>
                  </a:lnTo>
                  <a:lnTo>
                    <a:pt x="17779" y="91440"/>
                  </a:lnTo>
                  <a:lnTo>
                    <a:pt x="20320" y="106679"/>
                  </a:lnTo>
                  <a:lnTo>
                    <a:pt x="25400" y="120650"/>
                  </a:lnTo>
                  <a:lnTo>
                    <a:pt x="34290" y="133350"/>
                  </a:lnTo>
                  <a:lnTo>
                    <a:pt x="44450" y="143509"/>
                  </a:lnTo>
                  <a:lnTo>
                    <a:pt x="54609" y="149859"/>
                  </a:lnTo>
                  <a:lnTo>
                    <a:pt x="66040" y="152400"/>
                  </a:lnTo>
                  <a:lnTo>
                    <a:pt x="77470" y="152400"/>
                  </a:lnTo>
                  <a:lnTo>
                    <a:pt x="90170" y="149859"/>
                  </a:lnTo>
                  <a:lnTo>
                    <a:pt x="102870" y="144780"/>
                  </a:lnTo>
                  <a:lnTo>
                    <a:pt x="114300" y="138429"/>
                  </a:lnTo>
                  <a:lnTo>
                    <a:pt x="124459" y="130809"/>
                  </a:lnTo>
                  <a:lnTo>
                    <a:pt x="132079" y="120650"/>
                  </a:lnTo>
                  <a:lnTo>
                    <a:pt x="139700" y="110490"/>
                  </a:lnTo>
                  <a:lnTo>
                    <a:pt x="142240" y="96520"/>
                  </a:lnTo>
                  <a:lnTo>
                    <a:pt x="142240" y="80009"/>
                  </a:lnTo>
                  <a:lnTo>
                    <a:pt x="142240" y="60959"/>
                  </a:lnTo>
                  <a:lnTo>
                    <a:pt x="138429" y="46990"/>
                  </a:lnTo>
                  <a:lnTo>
                    <a:pt x="133350" y="34290"/>
                  </a:lnTo>
                  <a:lnTo>
                    <a:pt x="127000" y="22859"/>
                  </a:lnTo>
                  <a:lnTo>
                    <a:pt x="115570" y="15240"/>
                  </a:lnTo>
                  <a:lnTo>
                    <a:pt x="101600" y="10159"/>
                  </a:lnTo>
                  <a:lnTo>
                    <a:pt x="83820" y="6350"/>
                  </a:lnTo>
                  <a:lnTo>
                    <a:pt x="68579" y="7620"/>
                  </a:lnTo>
                  <a:lnTo>
                    <a:pt x="54609" y="10159"/>
                  </a:ln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062979" y="241300"/>
              <a:ext cx="210822" cy="156210"/>
            </a:xfrm>
            <a:custGeom>
              <a:avLst/>
              <a:gdLst/>
              <a:ahLst/>
              <a:cxnLst/>
              <a:rect l="0" t="0" r="0" b="0"/>
              <a:pathLst>
                <a:path w="210822" h="156210">
                  <a:moveTo>
                    <a:pt x="172721" y="0"/>
                  </a:moveTo>
                  <a:lnTo>
                    <a:pt x="152400" y="6350"/>
                  </a:lnTo>
                  <a:lnTo>
                    <a:pt x="139700" y="10159"/>
                  </a:lnTo>
                  <a:lnTo>
                    <a:pt x="106680" y="17779"/>
                  </a:lnTo>
                  <a:lnTo>
                    <a:pt x="91441" y="22859"/>
                  </a:lnTo>
                  <a:lnTo>
                    <a:pt x="78741" y="29209"/>
                  </a:lnTo>
                  <a:lnTo>
                    <a:pt x="68580" y="36829"/>
                  </a:lnTo>
                  <a:lnTo>
                    <a:pt x="57150" y="44450"/>
                  </a:lnTo>
                  <a:lnTo>
                    <a:pt x="48261" y="52070"/>
                  </a:lnTo>
                  <a:lnTo>
                    <a:pt x="39371" y="59690"/>
                  </a:lnTo>
                  <a:lnTo>
                    <a:pt x="30480" y="69850"/>
                  </a:lnTo>
                  <a:lnTo>
                    <a:pt x="21591" y="80009"/>
                  </a:lnTo>
                  <a:lnTo>
                    <a:pt x="12700" y="91440"/>
                  </a:lnTo>
                  <a:lnTo>
                    <a:pt x="6350" y="105409"/>
                  </a:lnTo>
                  <a:lnTo>
                    <a:pt x="2541" y="119379"/>
                  </a:lnTo>
                  <a:lnTo>
                    <a:pt x="0" y="134620"/>
                  </a:lnTo>
                  <a:lnTo>
                    <a:pt x="3811" y="144779"/>
                  </a:lnTo>
                  <a:lnTo>
                    <a:pt x="12700" y="151129"/>
                  </a:lnTo>
                  <a:lnTo>
                    <a:pt x="22861" y="156209"/>
                  </a:lnTo>
                  <a:lnTo>
                    <a:pt x="35561" y="156209"/>
                  </a:lnTo>
                  <a:lnTo>
                    <a:pt x="46991" y="153670"/>
                  </a:lnTo>
                  <a:lnTo>
                    <a:pt x="59691" y="148590"/>
                  </a:lnTo>
                  <a:lnTo>
                    <a:pt x="69850" y="143509"/>
                  </a:lnTo>
                  <a:lnTo>
                    <a:pt x="80011" y="135890"/>
                  </a:lnTo>
                  <a:lnTo>
                    <a:pt x="90171" y="129540"/>
                  </a:lnTo>
                  <a:lnTo>
                    <a:pt x="99061" y="118109"/>
                  </a:lnTo>
                  <a:lnTo>
                    <a:pt x="107950" y="105409"/>
                  </a:lnTo>
                  <a:lnTo>
                    <a:pt x="116841" y="91440"/>
                  </a:lnTo>
                  <a:lnTo>
                    <a:pt x="124461" y="77470"/>
                  </a:lnTo>
                  <a:lnTo>
                    <a:pt x="130811" y="64770"/>
                  </a:lnTo>
                  <a:lnTo>
                    <a:pt x="135891" y="52070"/>
                  </a:lnTo>
                  <a:lnTo>
                    <a:pt x="138430" y="46990"/>
                  </a:lnTo>
                  <a:lnTo>
                    <a:pt x="138430" y="48259"/>
                  </a:lnTo>
                  <a:lnTo>
                    <a:pt x="137161" y="53340"/>
                  </a:lnTo>
                  <a:lnTo>
                    <a:pt x="138430" y="62229"/>
                  </a:lnTo>
                  <a:lnTo>
                    <a:pt x="139700" y="73659"/>
                  </a:lnTo>
                  <a:lnTo>
                    <a:pt x="142241" y="87629"/>
                  </a:lnTo>
                  <a:lnTo>
                    <a:pt x="148591" y="99059"/>
                  </a:lnTo>
                  <a:lnTo>
                    <a:pt x="156211" y="110490"/>
                  </a:lnTo>
                  <a:lnTo>
                    <a:pt x="210821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377940" y="190500"/>
              <a:ext cx="124461" cy="165101"/>
            </a:xfrm>
            <a:custGeom>
              <a:avLst/>
              <a:gdLst/>
              <a:ahLst/>
              <a:cxnLst/>
              <a:rect l="0" t="0" r="0" b="0"/>
              <a:pathLst>
                <a:path w="124461" h="165101">
                  <a:moveTo>
                    <a:pt x="22860" y="50800"/>
                  </a:moveTo>
                  <a:lnTo>
                    <a:pt x="16510" y="71120"/>
                  </a:lnTo>
                  <a:lnTo>
                    <a:pt x="13969" y="83820"/>
                  </a:lnTo>
                  <a:lnTo>
                    <a:pt x="12700" y="100329"/>
                  </a:lnTo>
                  <a:lnTo>
                    <a:pt x="11430" y="116840"/>
                  </a:lnTo>
                  <a:lnTo>
                    <a:pt x="12700" y="133350"/>
                  </a:lnTo>
                  <a:lnTo>
                    <a:pt x="15239" y="148590"/>
                  </a:lnTo>
                  <a:lnTo>
                    <a:pt x="17780" y="162559"/>
                  </a:lnTo>
                  <a:lnTo>
                    <a:pt x="17780" y="165100"/>
                  </a:lnTo>
                  <a:lnTo>
                    <a:pt x="13969" y="148590"/>
                  </a:lnTo>
                  <a:lnTo>
                    <a:pt x="11430" y="137159"/>
                  </a:lnTo>
                  <a:lnTo>
                    <a:pt x="8889" y="125729"/>
                  </a:lnTo>
                  <a:lnTo>
                    <a:pt x="5080" y="113029"/>
                  </a:lnTo>
                  <a:lnTo>
                    <a:pt x="2539" y="97790"/>
                  </a:lnTo>
                  <a:lnTo>
                    <a:pt x="1269" y="81279"/>
                  </a:lnTo>
                  <a:lnTo>
                    <a:pt x="0" y="62229"/>
                  </a:lnTo>
                  <a:lnTo>
                    <a:pt x="1269" y="46990"/>
                  </a:lnTo>
                  <a:lnTo>
                    <a:pt x="6350" y="34290"/>
                  </a:lnTo>
                  <a:lnTo>
                    <a:pt x="11430" y="22859"/>
                  </a:lnTo>
                  <a:lnTo>
                    <a:pt x="21589" y="15240"/>
                  </a:lnTo>
                  <a:lnTo>
                    <a:pt x="33019" y="10160"/>
                  </a:lnTo>
                  <a:lnTo>
                    <a:pt x="46989" y="6350"/>
                  </a:lnTo>
                  <a:lnTo>
                    <a:pt x="60960" y="5079"/>
                  </a:lnTo>
                  <a:lnTo>
                    <a:pt x="76200" y="2539"/>
                  </a:lnTo>
                  <a:lnTo>
                    <a:pt x="1244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595109" y="90169"/>
              <a:ext cx="224792" cy="341632"/>
            </a:xfrm>
            <a:custGeom>
              <a:avLst/>
              <a:gdLst/>
              <a:ahLst/>
              <a:cxnLst/>
              <a:rect l="0" t="0" r="0" b="0"/>
              <a:pathLst>
                <a:path w="224792" h="341632">
                  <a:moveTo>
                    <a:pt x="186691" y="125731"/>
                  </a:moveTo>
                  <a:lnTo>
                    <a:pt x="160021" y="119381"/>
                  </a:lnTo>
                  <a:lnTo>
                    <a:pt x="146050" y="119381"/>
                  </a:lnTo>
                  <a:lnTo>
                    <a:pt x="130810" y="123190"/>
                  </a:lnTo>
                  <a:lnTo>
                    <a:pt x="73660" y="142240"/>
                  </a:lnTo>
                  <a:lnTo>
                    <a:pt x="60960" y="149860"/>
                  </a:lnTo>
                  <a:lnTo>
                    <a:pt x="48260" y="158751"/>
                  </a:lnTo>
                  <a:lnTo>
                    <a:pt x="34291" y="168910"/>
                  </a:lnTo>
                  <a:lnTo>
                    <a:pt x="22860" y="180340"/>
                  </a:lnTo>
                  <a:lnTo>
                    <a:pt x="12700" y="191771"/>
                  </a:lnTo>
                  <a:lnTo>
                    <a:pt x="2541" y="203201"/>
                  </a:lnTo>
                  <a:lnTo>
                    <a:pt x="0" y="215901"/>
                  </a:lnTo>
                  <a:lnTo>
                    <a:pt x="0" y="228601"/>
                  </a:lnTo>
                  <a:lnTo>
                    <a:pt x="2541" y="240031"/>
                  </a:lnTo>
                  <a:lnTo>
                    <a:pt x="8891" y="250190"/>
                  </a:lnTo>
                  <a:lnTo>
                    <a:pt x="17781" y="257810"/>
                  </a:lnTo>
                  <a:lnTo>
                    <a:pt x="26671" y="264160"/>
                  </a:lnTo>
                  <a:lnTo>
                    <a:pt x="39371" y="269240"/>
                  </a:lnTo>
                  <a:lnTo>
                    <a:pt x="53341" y="271781"/>
                  </a:lnTo>
                  <a:lnTo>
                    <a:pt x="68581" y="274321"/>
                  </a:lnTo>
                  <a:lnTo>
                    <a:pt x="83821" y="273051"/>
                  </a:lnTo>
                  <a:lnTo>
                    <a:pt x="99060" y="269240"/>
                  </a:lnTo>
                  <a:lnTo>
                    <a:pt x="115571" y="262890"/>
                  </a:lnTo>
                  <a:lnTo>
                    <a:pt x="129541" y="256540"/>
                  </a:lnTo>
                  <a:lnTo>
                    <a:pt x="142241" y="250190"/>
                  </a:lnTo>
                  <a:lnTo>
                    <a:pt x="152400" y="242571"/>
                  </a:lnTo>
                  <a:lnTo>
                    <a:pt x="162560" y="231140"/>
                  </a:lnTo>
                  <a:lnTo>
                    <a:pt x="171450" y="218440"/>
                  </a:lnTo>
                  <a:lnTo>
                    <a:pt x="181610" y="204471"/>
                  </a:lnTo>
                  <a:lnTo>
                    <a:pt x="187960" y="191771"/>
                  </a:lnTo>
                  <a:lnTo>
                    <a:pt x="195581" y="177801"/>
                  </a:lnTo>
                  <a:lnTo>
                    <a:pt x="200660" y="165101"/>
                  </a:lnTo>
                  <a:lnTo>
                    <a:pt x="204471" y="149860"/>
                  </a:lnTo>
                  <a:lnTo>
                    <a:pt x="207010" y="134621"/>
                  </a:lnTo>
                  <a:lnTo>
                    <a:pt x="208281" y="119381"/>
                  </a:lnTo>
                  <a:lnTo>
                    <a:pt x="209550" y="101601"/>
                  </a:lnTo>
                  <a:lnTo>
                    <a:pt x="210821" y="82551"/>
                  </a:lnTo>
                  <a:lnTo>
                    <a:pt x="212091" y="26670"/>
                  </a:lnTo>
                  <a:lnTo>
                    <a:pt x="212091" y="8891"/>
                  </a:lnTo>
                  <a:lnTo>
                    <a:pt x="209550" y="1270"/>
                  </a:lnTo>
                  <a:lnTo>
                    <a:pt x="204471" y="0"/>
                  </a:lnTo>
                  <a:lnTo>
                    <a:pt x="198121" y="3811"/>
                  </a:lnTo>
                  <a:lnTo>
                    <a:pt x="193041" y="13970"/>
                  </a:lnTo>
                  <a:lnTo>
                    <a:pt x="187960" y="26670"/>
                  </a:lnTo>
                  <a:lnTo>
                    <a:pt x="182881" y="43181"/>
                  </a:lnTo>
                  <a:lnTo>
                    <a:pt x="179071" y="60960"/>
                  </a:lnTo>
                  <a:lnTo>
                    <a:pt x="170181" y="99060"/>
                  </a:lnTo>
                  <a:lnTo>
                    <a:pt x="168910" y="120651"/>
                  </a:lnTo>
                  <a:lnTo>
                    <a:pt x="168910" y="143510"/>
                  </a:lnTo>
                  <a:lnTo>
                    <a:pt x="170181" y="167640"/>
                  </a:lnTo>
                  <a:lnTo>
                    <a:pt x="172721" y="190501"/>
                  </a:lnTo>
                  <a:lnTo>
                    <a:pt x="176531" y="212090"/>
                  </a:lnTo>
                  <a:lnTo>
                    <a:pt x="180341" y="233681"/>
                  </a:lnTo>
                  <a:lnTo>
                    <a:pt x="186691" y="256540"/>
                  </a:lnTo>
                  <a:lnTo>
                    <a:pt x="194310" y="276860"/>
                  </a:lnTo>
                  <a:lnTo>
                    <a:pt x="224791" y="3416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632200" y="546100"/>
              <a:ext cx="3543301" cy="63501"/>
            </a:xfrm>
            <a:custGeom>
              <a:avLst/>
              <a:gdLst/>
              <a:ahLst/>
              <a:cxnLst/>
              <a:rect l="0" t="0" r="0" b="0"/>
              <a:pathLst>
                <a:path w="3543301" h="63501">
                  <a:moveTo>
                    <a:pt x="0" y="63500"/>
                  </a:moveTo>
                  <a:lnTo>
                    <a:pt x="958850" y="63500"/>
                  </a:lnTo>
                  <a:lnTo>
                    <a:pt x="981709" y="62230"/>
                  </a:lnTo>
                  <a:lnTo>
                    <a:pt x="1005840" y="59690"/>
                  </a:lnTo>
                  <a:lnTo>
                    <a:pt x="1031240" y="57150"/>
                  </a:lnTo>
                  <a:lnTo>
                    <a:pt x="1055370" y="54609"/>
                  </a:lnTo>
                  <a:lnTo>
                    <a:pt x="1080770" y="53340"/>
                  </a:lnTo>
                  <a:lnTo>
                    <a:pt x="1155700" y="52069"/>
                  </a:lnTo>
                  <a:lnTo>
                    <a:pt x="1322070" y="50800"/>
                  </a:lnTo>
                  <a:lnTo>
                    <a:pt x="1347470" y="49530"/>
                  </a:lnTo>
                  <a:lnTo>
                    <a:pt x="1372870" y="46990"/>
                  </a:lnTo>
                  <a:lnTo>
                    <a:pt x="1397000" y="44450"/>
                  </a:lnTo>
                  <a:lnTo>
                    <a:pt x="1422400" y="41909"/>
                  </a:lnTo>
                  <a:lnTo>
                    <a:pt x="1447800" y="40640"/>
                  </a:lnTo>
                  <a:lnTo>
                    <a:pt x="1524000" y="39369"/>
                  </a:lnTo>
                  <a:lnTo>
                    <a:pt x="1766570" y="38100"/>
                  </a:lnTo>
                  <a:lnTo>
                    <a:pt x="1791970" y="36830"/>
                  </a:lnTo>
                  <a:lnTo>
                    <a:pt x="1817370" y="34290"/>
                  </a:lnTo>
                  <a:lnTo>
                    <a:pt x="1841500" y="31750"/>
                  </a:lnTo>
                  <a:lnTo>
                    <a:pt x="1866900" y="29209"/>
                  </a:lnTo>
                  <a:lnTo>
                    <a:pt x="1892300" y="27940"/>
                  </a:lnTo>
                  <a:lnTo>
                    <a:pt x="1968500" y="26669"/>
                  </a:lnTo>
                  <a:lnTo>
                    <a:pt x="2362200" y="25400"/>
                  </a:lnTo>
                  <a:lnTo>
                    <a:pt x="2387600" y="24130"/>
                  </a:lnTo>
                  <a:lnTo>
                    <a:pt x="2413000" y="21590"/>
                  </a:lnTo>
                  <a:lnTo>
                    <a:pt x="2438400" y="19050"/>
                  </a:lnTo>
                  <a:lnTo>
                    <a:pt x="2489200" y="19050"/>
                  </a:lnTo>
                  <a:lnTo>
                    <a:pt x="2514600" y="21590"/>
                  </a:lnTo>
                  <a:lnTo>
                    <a:pt x="2538729" y="22859"/>
                  </a:lnTo>
                  <a:lnTo>
                    <a:pt x="2607309" y="24130"/>
                  </a:lnTo>
                  <a:lnTo>
                    <a:pt x="2680970" y="24130"/>
                  </a:lnTo>
                  <a:lnTo>
                    <a:pt x="2706370" y="21590"/>
                  </a:lnTo>
                  <a:lnTo>
                    <a:pt x="2730500" y="19050"/>
                  </a:lnTo>
                  <a:lnTo>
                    <a:pt x="2754629" y="16509"/>
                  </a:lnTo>
                  <a:lnTo>
                    <a:pt x="2777490" y="15240"/>
                  </a:lnTo>
                  <a:lnTo>
                    <a:pt x="2843529" y="13969"/>
                  </a:lnTo>
                  <a:lnTo>
                    <a:pt x="3056890" y="12700"/>
                  </a:lnTo>
                  <a:lnTo>
                    <a:pt x="3075940" y="11430"/>
                  </a:lnTo>
                  <a:lnTo>
                    <a:pt x="3094990" y="8890"/>
                  </a:lnTo>
                  <a:lnTo>
                    <a:pt x="3112769" y="6350"/>
                  </a:lnTo>
                  <a:lnTo>
                    <a:pt x="3131819" y="3809"/>
                  </a:lnTo>
                  <a:lnTo>
                    <a:pt x="3152140" y="2540"/>
                  </a:lnTo>
                  <a:lnTo>
                    <a:pt x="3210559" y="1269"/>
                  </a:lnTo>
                  <a:lnTo>
                    <a:pt x="3375659" y="0"/>
                  </a:lnTo>
                  <a:lnTo>
                    <a:pt x="3543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89000" y="723900"/>
            <a:ext cx="1346201" cy="495301"/>
            <a:chOff x="889000" y="723900"/>
            <a:chExt cx="1346201" cy="495301"/>
          </a:xfrm>
        </p:grpSpPr>
        <p:sp>
          <p:nvSpPr>
            <p:cNvPr id="15" name="Freeform 14"/>
            <p:cNvSpPr/>
            <p:nvPr/>
          </p:nvSpPr>
          <p:spPr>
            <a:xfrm>
              <a:off x="982980" y="787400"/>
              <a:ext cx="20321" cy="266701"/>
            </a:xfrm>
            <a:custGeom>
              <a:avLst/>
              <a:gdLst/>
              <a:ahLst/>
              <a:cxnLst/>
              <a:rect l="0" t="0" r="0" b="0"/>
              <a:pathLst>
                <a:path w="20321" h="266701">
                  <a:moveTo>
                    <a:pt x="7620" y="0"/>
                  </a:moveTo>
                  <a:lnTo>
                    <a:pt x="1270" y="20319"/>
                  </a:lnTo>
                  <a:lnTo>
                    <a:pt x="0" y="30480"/>
                  </a:lnTo>
                  <a:lnTo>
                    <a:pt x="1270" y="41910"/>
                  </a:lnTo>
                  <a:lnTo>
                    <a:pt x="3809" y="53339"/>
                  </a:lnTo>
                  <a:lnTo>
                    <a:pt x="5080" y="66039"/>
                  </a:lnTo>
                  <a:lnTo>
                    <a:pt x="6350" y="81280"/>
                  </a:lnTo>
                  <a:lnTo>
                    <a:pt x="6350" y="96519"/>
                  </a:lnTo>
                  <a:lnTo>
                    <a:pt x="7620" y="111760"/>
                  </a:lnTo>
                  <a:lnTo>
                    <a:pt x="11430" y="128269"/>
                  </a:lnTo>
                  <a:lnTo>
                    <a:pt x="13970" y="144780"/>
                  </a:lnTo>
                  <a:lnTo>
                    <a:pt x="16509" y="162560"/>
                  </a:lnTo>
                  <a:lnTo>
                    <a:pt x="17780" y="181610"/>
                  </a:lnTo>
                  <a:lnTo>
                    <a:pt x="2032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952500" y="744219"/>
              <a:ext cx="215901" cy="297182"/>
            </a:xfrm>
            <a:custGeom>
              <a:avLst/>
              <a:gdLst/>
              <a:ahLst/>
              <a:cxnLst/>
              <a:rect l="0" t="0" r="0" b="0"/>
              <a:pathLst>
                <a:path w="215901" h="297182">
                  <a:moveTo>
                    <a:pt x="0" y="30481"/>
                  </a:moveTo>
                  <a:lnTo>
                    <a:pt x="13969" y="16511"/>
                  </a:lnTo>
                  <a:lnTo>
                    <a:pt x="21589" y="11431"/>
                  </a:lnTo>
                  <a:lnTo>
                    <a:pt x="31750" y="6350"/>
                  </a:lnTo>
                  <a:lnTo>
                    <a:pt x="41910" y="1271"/>
                  </a:lnTo>
                  <a:lnTo>
                    <a:pt x="53339" y="0"/>
                  </a:lnTo>
                  <a:lnTo>
                    <a:pt x="64769" y="0"/>
                  </a:lnTo>
                  <a:lnTo>
                    <a:pt x="77469" y="2540"/>
                  </a:lnTo>
                  <a:lnTo>
                    <a:pt x="90169" y="3811"/>
                  </a:lnTo>
                  <a:lnTo>
                    <a:pt x="101600" y="7621"/>
                  </a:lnTo>
                  <a:lnTo>
                    <a:pt x="114300" y="11431"/>
                  </a:lnTo>
                  <a:lnTo>
                    <a:pt x="125730" y="16511"/>
                  </a:lnTo>
                  <a:lnTo>
                    <a:pt x="135889" y="22861"/>
                  </a:lnTo>
                  <a:lnTo>
                    <a:pt x="146050" y="29211"/>
                  </a:lnTo>
                  <a:lnTo>
                    <a:pt x="154939" y="36831"/>
                  </a:lnTo>
                  <a:lnTo>
                    <a:pt x="163830" y="44450"/>
                  </a:lnTo>
                  <a:lnTo>
                    <a:pt x="172719" y="52071"/>
                  </a:lnTo>
                  <a:lnTo>
                    <a:pt x="177800" y="63500"/>
                  </a:lnTo>
                  <a:lnTo>
                    <a:pt x="179069" y="76200"/>
                  </a:lnTo>
                  <a:lnTo>
                    <a:pt x="179069" y="90170"/>
                  </a:lnTo>
                  <a:lnTo>
                    <a:pt x="175260" y="102870"/>
                  </a:lnTo>
                  <a:lnTo>
                    <a:pt x="170180" y="114300"/>
                  </a:lnTo>
                  <a:lnTo>
                    <a:pt x="165100" y="124461"/>
                  </a:lnTo>
                  <a:lnTo>
                    <a:pt x="156210" y="134620"/>
                  </a:lnTo>
                  <a:lnTo>
                    <a:pt x="146050" y="143511"/>
                  </a:lnTo>
                  <a:lnTo>
                    <a:pt x="135889" y="152400"/>
                  </a:lnTo>
                  <a:lnTo>
                    <a:pt x="124460" y="160020"/>
                  </a:lnTo>
                  <a:lnTo>
                    <a:pt x="113030" y="166370"/>
                  </a:lnTo>
                  <a:lnTo>
                    <a:pt x="100330" y="171450"/>
                  </a:lnTo>
                  <a:lnTo>
                    <a:pt x="97789" y="173991"/>
                  </a:lnTo>
                  <a:lnTo>
                    <a:pt x="101600" y="173991"/>
                  </a:lnTo>
                  <a:lnTo>
                    <a:pt x="110489" y="172720"/>
                  </a:lnTo>
                  <a:lnTo>
                    <a:pt x="118110" y="175261"/>
                  </a:lnTo>
                  <a:lnTo>
                    <a:pt x="127000" y="179070"/>
                  </a:lnTo>
                  <a:lnTo>
                    <a:pt x="167639" y="205741"/>
                  </a:lnTo>
                  <a:lnTo>
                    <a:pt x="176530" y="214631"/>
                  </a:lnTo>
                  <a:lnTo>
                    <a:pt x="184150" y="226061"/>
                  </a:lnTo>
                  <a:lnTo>
                    <a:pt x="190500" y="236220"/>
                  </a:lnTo>
                  <a:lnTo>
                    <a:pt x="195580" y="248920"/>
                  </a:lnTo>
                  <a:lnTo>
                    <a:pt x="201930" y="260350"/>
                  </a:lnTo>
                  <a:lnTo>
                    <a:pt x="215900" y="2971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233169" y="927100"/>
              <a:ext cx="104142" cy="104140"/>
            </a:xfrm>
            <a:custGeom>
              <a:avLst/>
              <a:gdLst/>
              <a:ahLst/>
              <a:cxnLst/>
              <a:rect l="0" t="0" r="0" b="0"/>
              <a:pathLst>
                <a:path w="104142" h="104140">
                  <a:moveTo>
                    <a:pt x="11431" y="12700"/>
                  </a:moveTo>
                  <a:lnTo>
                    <a:pt x="5081" y="33019"/>
                  </a:lnTo>
                  <a:lnTo>
                    <a:pt x="2541" y="44450"/>
                  </a:lnTo>
                  <a:lnTo>
                    <a:pt x="1270" y="58419"/>
                  </a:lnTo>
                  <a:lnTo>
                    <a:pt x="0" y="72389"/>
                  </a:lnTo>
                  <a:lnTo>
                    <a:pt x="3811" y="83819"/>
                  </a:lnTo>
                  <a:lnTo>
                    <a:pt x="11431" y="92710"/>
                  </a:lnTo>
                  <a:lnTo>
                    <a:pt x="19050" y="100330"/>
                  </a:lnTo>
                  <a:lnTo>
                    <a:pt x="29211" y="102869"/>
                  </a:lnTo>
                  <a:lnTo>
                    <a:pt x="40641" y="104139"/>
                  </a:lnTo>
                  <a:lnTo>
                    <a:pt x="52070" y="102869"/>
                  </a:lnTo>
                  <a:lnTo>
                    <a:pt x="62231" y="100330"/>
                  </a:lnTo>
                  <a:lnTo>
                    <a:pt x="72391" y="95250"/>
                  </a:lnTo>
                  <a:lnTo>
                    <a:pt x="81281" y="88900"/>
                  </a:lnTo>
                  <a:lnTo>
                    <a:pt x="88900" y="80010"/>
                  </a:lnTo>
                  <a:lnTo>
                    <a:pt x="95250" y="69850"/>
                  </a:lnTo>
                  <a:lnTo>
                    <a:pt x="101600" y="59689"/>
                  </a:lnTo>
                  <a:lnTo>
                    <a:pt x="104141" y="48260"/>
                  </a:lnTo>
                  <a:lnTo>
                    <a:pt x="104141" y="36830"/>
                  </a:lnTo>
                  <a:lnTo>
                    <a:pt x="102870" y="24130"/>
                  </a:lnTo>
                  <a:lnTo>
                    <a:pt x="97791" y="15239"/>
                  </a:lnTo>
                  <a:lnTo>
                    <a:pt x="90170" y="7619"/>
                  </a:lnTo>
                  <a:lnTo>
                    <a:pt x="368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435100" y="876300"/>
              <a:ext cx="241301" cy="138431"/>
            </a:xfrm>
            <a:custGeom>
              <a:avLst/>
              <a:gdLst/>
              <a:ahLst/>
              <a:cxnLst/>
              <a:rect l="0" t="0" r="0" b="0"/>
              <a:pathLst>
                <a:path w="241301" h="138431">
                  <a:moveTo>
                    <a:pt x="0" y="0"/>
                  </a:moveTo>
                  <a:lnTo>
                    <a:pt x="13969" y="13969"/>
                  </a:lnTo>
                  <a:lnTo>
                    <a:pt x="20319" y="21589"/>
                  </a:lnTo>
                  <a:lnTo>
                    <a:pt x="27939" y="31750"/>
                  </a:lnTo>
                  <a:lnTo>
                    <a:pt x="35560" y="41910"/>
                  </a:lnTo>
                  <a:lnTo>
                    <a:pt x="41910" y="53339"/>
                  </a:lnTo>
                  <a:lnTo>
                    <a:pt x="48260" y="64769"/>
                  </a:lnTo>
                  <a:lnTo>
                    <a:pt x="53339" y="77469"/>
                  </a:lnTo>
                  <a:lnTo>
                    <a:pt x="58419" y="90169"/>
                  </a:lnTo>
                  <a:lnTo>
                    <a:pt x="67310" y="114300"/>
                  </a:lnTo>
                  <a:lnTo>
                    <a:pt x="74930" y="124460"/>
                  </a:lnTo>
                  <a:lnTo>
                    <a:pt x="83819" y="132080"/>
                  </a:lnTo>
                  <a:lnTo>
                    <a:pt x="93980" y="138430"/>
                  </a:lnTo>
                  <a:lnTo>
                    <a:pt x="100330" y="135889"/>
                  </a:lnTo>
                  <a:lnTo>
                    <a:pt x="105410" y="128269"/>
                  </a:lnTo>
                  <a:lnTo>
                    <a:pt x="107950" y="114300"/>
                  </a:lnTo>
                  <a:lnTo>
                    <a:pt x="111760" y="101600"/>
                  </a:lnTo>
                  <a:lnTo>
                    <a:pt x="119380" y="76200"/>
                  </a:lnTo>
                  <a:lnTo>
                    <a:pt x="125730" y="71119"/>
                  </a:lnTo>
                  <a:lnTo>
                    <a:pt x="134619" y="69850"/>
                  </a:lnTo>
                  <a:lnTo>
                    <a:pt x="144780" y="72389"/>
                  </a:lnTo>
                  <a:lnTo>
                    <a:pt x="154939" y="77469"/>
                  </a:lnTo>
                  <a:lnTo>
                    <a:pt x="163830" y="85089"/>
                  </a:lnTo>
                  <a:lnTo>
                    <a:pt x="181610" y="104139"/>
                  </a:lnTo>
                  <a:lnTo>
                    <a:pt x="198120" y="121919"/>
                  </a:lnTo>
                  <a:lnTo>
                    <a:pt x="207010" y="123189"/>
                  </a:lnTo>
                  <a:lnTo>
                    <a:pt x="215900" y="120650"/>
                  </a:lnTo>
                  <a:lnTo>
                    <a:pt x="224789" y="114300"/>
                  </a:lnTo>
                  <a:lnTo>
                    <a:pt x="228600" y="105410"/>
                  </a:lnTo>
                  <a:lnTo>
                    <a:pt x="229870" y="96519"/>
                  </a:lnTo>
                  <a:lnTo>
                    <a:pt x="229870" y="85089"/>
                  </a:lnTo>
                  <a:lnTo>
                    <a:pt x="231139" y="73660"/>
                  </a:lnTo>
                  <a:lnTo>
                    <a:pt x="2413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943100" y="723900"/>
              <a:ext cx="25401" cy="279401"/>
            </a:xfrm>
            <a:custGeom>
              <a:avLst/>
              <a:gdLst/>
              <a:ahLst/>
              <a:cxnLst/>
              <a:rect l="0" t="0" r="0" b="0"/>
              <a:pathLst>
                <a:path w="25401" h="279401">
                  <a:moveTo>
                    <a:pt x="0" y="0"/>
                  </a:moveTo>
                  <a:lnTo>
                    <a:pt x="0" y="71119"/>
                  </a:lnTo>
                  <a:lnTo>
                    <a:pt x="1270" y="86359"/>
                  </a:lnTo>
                  <a:lnTo>
                    <a:pt x="3810" y="102869"/>
                  </a:lnTo>
                  <a:lnTo>
                    <a:pt x="6350" y="119380"/>
                  </a:lnTo>
                  <a:lnTo>
                    <a:pt x="8889" y="137160"/>
                  </a:lnTo>
                  <a:lnTo>
                    <a:pt x="10160" y="156210"/>
                  </a:lnTo>
                  <a:lnTo>
                    <a:pt x="11429" y="176530"/>
                  </a:lnTo>
                  <a:lnTo>
                    <a:pt x="12700" y="195580"/>
                  </a:lnTo>
                  <a:lnTo>
                    <a:pt x="25400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889000" y="1168400"/>
              <a:ext cx="1346201" cy="50801"/>
            </a:xfrm>
            <a:custGeom>
              <a:avLst/>
              <a:gdLst/>
              <a:ahLst/>
              <a:cxnLst/>
              <a:rect l="0" t="0" r="0" b="0"/>
              <a:pathLst>
                <a:path w="1346201" h="50801">
                  <a:moveTo>
                    <a:pt x="0" y="0"/>
                  </a:moveTo>
                  <a:lnTo>
                    <a:pt x="34289" y="0"/>
                  </a:lnTo>
                  <a:lnTo>
                    <a:pt x="49530" y="1269"/>
                  </a:lnTo>
                  <a:lnTo>
                    <a:pt x="64769" y="3810"/>
                  </a:lnTo>
                  <a:lnTo>
                    <a:pt x="144780" y="17780"/>
                  </a:lnTo>
                  <a:lnTo>
                    <a:pt x="168910" y="20319"/>
                  </a:lnTo>
                  <a:lnTo>
                    <a:pt x="193039" y="21589"/>
                  </a:lnTo>
                  <a:lnTo>
                    <a:pt x="217169" y="22860"/>
                  </a:lnTo>
                  <a:lnTo>
                    <a:pt x="240030" y="25400"/>
                  </a:lnTo>
                  <a:lnTo>
                    <a:pt x="260350" y="27939"/>
                  </a:lnTo>
                  <a:lnTo>
                    <a:pt x="279400" y="31750"/>
                  </a:lnTo>
                  <a:lnTo>
                    <a:pt x="302260" y="34289"/>
                  </a:lnTo>
                  <a:lnTo>
                    <a:pt x="326389" y="35560"/>
                  </a:lnTo>
                  <a:lnTo>
                    <a:pt x="377189" y="36830"/>
                  </a:lnTo>
                  <a:lnTo>
                    <a:pt x="454660" y="38100"/>
                  </a:lnTo>
                  <a:lnTo>
                    <a:pt x="943610" y="38100"/>
                  </a:lnTo>
                  <a:lnTo>
                    <a:pt x="961389" y="39369"/>
                  </a:lnTo>
                  <a:lnTo>
                    <a:pt x="977900" y="41910"/>
                  </a:lnTo>
                  <a:lnTo>
                    <a:pt x="994410" y="44450"/>
                  </a:lnTo>
                  <a:lnTo>
                    <a:pt x="1016000" y="45719"/>
                  </a:lnTo>
                  <a:lnTo>
                    <a:pt x="1040129" y="44450"/>
                  </a:lnTo>
                  <a:lnTo>
                    <a:pt x="1065529" y="41910"/>
                  </a:lnTo>
                  <a:lnTo>
                    <a:pt x="1089660" y="40639"/>
                  </a:lnTo>
                  <a:lnTo>
                    <a:pt x="1135379" y="39369"/>
                  </a:lnTo>
                  <a:lnTo>
                    <a:pt x="1223010" y="38100"/>
                  </a:lnTo>
                  <a:lnTo>
                    <a:pt x="1264920" y="38100"/>
                  </a:lnTo>
                  <a:lnTo>
                    <a:pt x="1283970" y="39369"/>
                  </a:lnTo>
                  <a:lnTo>
                    <a:pt x="1300479" y="41910"/>
                  </a:lnTo>
                  <a:lnTo>
                    <a:pt x="1346200" y="50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882900" y="635000"/>
            <a:ext cx="1816101" cy="7543801"/>
            <a:chOff x="2882900" y="635000"/>
            <a:chExt cx="1816101" cy="7543801"/>
          </a:xfrm>
        </p:grpSpPr>
        <p:sp>
          <p:nvSpPr>
            <p:cNvPr id="22" name="Freeform 21"/>
            <p:cNvSpPr/>
            <p:nvPr/>
          </p:nvSpPr>
          <p:spPr>
            <a:xfrm>
              <a:off x="2882900" y="635000"/>
              <a:ext cx="203201" cy="7543801"/>
            </a:xfrm>
            <a:custGeom>
              <a:avLst/>
              <a:gdLst/>
              <a:ahLst/>
              <a:cxnLst/>
              <a:rect l="0" t="0" r="0" b="0"/>
              <a:pathLst>
                <a:path w="203201" h="7543801">
                  <a:moveTo>
                    <a:pt x="63500" y="0"/>
                  </a:moveTo>
                  <a:lnTo>
                    <a:pt x="57150" y="20319"/>
                  </a:lnTo>
                  <a:lnTo>
                    <a:pt x="53339" y="33019"/>
                  </a:lnTo>
                  <a:lnTo>
                    <a:pt x="45720" y="66040"/>
                  </a:lnTo>
                  <a:lnTo>
                    <a:pt x="38100" y="133350"/>
                  </a:lnTo>
                  <a:lnTo>
                    <a:pt x="31750" y="162559"/>
                  </a:lnTo>
                  <a:lnTo>
                    <a:pt x="25400" y="295910"/>
                  </a:lnTo>
                  <a:lnTo>
                    <a:pt x="21589" y="449580"/>
                  </a:lnTo>
                  <a:lnTo>
                    <a:pt x="15239" y="505460"/>
                  </a:lnTo>
                  <a:lnTo>
                    <a:pt x="12700" y="726439"/>
                  </a:lnTo>
                  <a:lnTo>
                    <a:pt x="8889" y="788669"/>
                  </a:lnTo>
                  <a:lnTo>
                    <a:pt x="2539" y="850900"/>
                  </a:lnTo>
                  <a:lnTo>
                    <a:pt x="0" y="1069339"/>
                  </a:lnTo>
                  <a:lnTo>
                    <a:pt x="1270" y="1295400"/>
                  </a:lnTo>
                  <a:lnTo>
                    <a:pt x="6350" y="1339850"/>
                  </a:lnTo>
                  <a:lnTo>
                    <a:pt x="12700" y="1562100"/>
                  </a:lnTo>
                  <a:lnTo>
                    <a:pt x="16510" y="1689100"/>
                  </a:lnTo>
                  <a:lnTo>
                    <a:pt x="22860" y="1765300"/>
                  </a:lnTo>
                  <a:lnTo>
                    <a:pt x="26670" y="1979929"/>
                  </a:lnTo>
                  <a:lnTo>
                    <a:pt x="31750" y="2032000"/>
                  </a:lnTo>
                  <a:lnTo>
                    <a:pt x="38100" y="2256789"/>
                  </a:lnTo>
                  <a:lnTo>
                    <a:pt x="41910" y="2416810"/>
                  </a:lnTo>
                  <a:lnTo>
                    <a:pt x="48260" y="2499360"/>
                  </a:lnTo>
                  <a:lnTo>
                    <a:pt x="54610" y="2664459"/>
                  </a:lnTo>
                  <a:lnTo>
                    <a:pt x="59689" y="2717800"/>
                  </a:lnTo>
                  <a:lnTo>
                    <a:pt x="64770" y="2893059"/>
                  </a:lnTo>
                  <a:lnTo>
                    <a:pt x="72389" y="2988309"/>
                  </a:lnTo>
                  <a:lnTo>
                    <a:pt x="76200" y="3072129"/>
                  </a:lnTo>
                  <a:lnTo>
                    <a:pt x="81279" y="3157220"/>
                  </a:lnTo>
                  <a:lnTo>
                    <a:pt x="78739" y="3183890"/>
                  </a:lnTo>
                  <a:lnTo>
                    <a:pt x="73660" y="3210559"/>
                  </a:lnTo>
                  <a:lnTo>
                    <a:pt x="77470" y="3399790"/>
                  </a:lnTo>
                  <a:lnTo>
                    <a:pt x="82550" y="3453129"/>
                  </a:lnTo>
                  <a:lnTo>
                    <a:pt x="88900" y="3624579"/>
                  </a:lnTo>
                  <a:lnTo>
                    <a:pt x="92710" y="3683000"/>
                  </a:lnTo>
                  <a:lnTo>
                    <a:pt x="97789" y="3742690"/>
                  </a:lnTo>
                  <a:lnTo>
                    <a:pt x="102870" y="3929379"/>
                  </a:lnTo>
                  <a:lnTo>
                    <a:pt x="107950" y="3990340"/>
                  </a:lnTo>
                  <a:lnTo>
                    <a:pt x="115570" y="4050029"/>
                  </a:lnTo>
                  <a:lnTo>
                    <a:pt x="119379" y="4080509"/>
                  </a:lnTo>
                  <a:lnTo>
                    <a:pt x="125729" y="4191000"/>
                  </a:lnTo>
                  <a:lnTo>
                    <a:pt x="127000" y="4423409"/>
                  </a:lnTo>
                  <a:lnTo>
                    <a:pt x="130810" y="4582159"/>
                  </a:lnTo>
                  <a:lnTo>
                    <a:pt x="137160" y="4676140"/>
                  </a:lnTo>
                  <a:lnTo>
                    <a:pt x="142239" y="4776470"/>
                  </a:lnTo>
                  <a:lnTo>
                    <a:pt x="148589" y="4843779"/>
                  </a:lnTo>
                  <a:lnTo>
                    <a:pt x="152400" y="4944109"/>
                  </a:lnTo>
                  <a:lnTo>
                    <a:pt x="158750" y="5012690"/>
                  </a:lnTo>
                  <a:lnTo>
                    <a:pt x="166370" y="5076190"/>
                  </a:lnTo>
                  <a:lnTo>
                    <a:pt x="170179" y="5106670"/>
                  </a:lnTo>
                  <a:lnTo>
                    <a:pt x="180339" y="5257800"/>
                  </a:lnTo>
                  <a:lnTo>
                    <a:pt x="186689" y="5317490"/>
                  </a:lnTo>
                  <a:lnTo>
                    <a:pt x="190500" y="5524500"/>
                  </a:lnTo>
                  <a:lnTo>
                    <a:pt x="190500" y="6032500"/>
                  </a:lnTo>
                  <a:lnTo>
                    <a:pt x="186689" y="6083300"/>
                  </a:lnTo>
                  <a:lnTo>
                    <a:pt x="180339" y="6159500"/>
                  </a:lnTo>
                  <a:lnTo>
                    <a:pt x="175260" y="6231890"/>
                  </a:lnTo>
                  <a:lnTo>
                    <a:pt x="168910" y="6277609"/>
                  </a:lnTo>
                  <a:lnTo>
                    <a:pt x="165100" y="6502400"/>
                  </a:lnTo>
                  <a:lnTo>
                    <a:pt x="166370" y="6731000"/>
                  </a:lnTo>
                  <a:lnTo>
                    <a:pt x="171450" y="6781800"/>
                  </a:lnTo>
                  <a:lnTo>
                    <a:pt x="177800" y="6882130"/>
                  </a:lnTo>
                  <a:lnTo>
                    <a:pt x="184150" y="6927850"/>
                  </a:lnTo>
                  <a:lnTo>
                    <a:pt x="190500" y="7067550"/>
                  </a:lnTo>
                  <a:lnTo>
                    <a:pt x="194310" y="7114540"/>
                  </a:lnTo>
                  <a:lnTo>
                    <a:pt x="199389" y="7162800"/>
                  </a:lnTo>
                  <a:lnTo>
                    <a:pt x="203200" y="7388859"/>
                  </a:lnTo>
                  <a:lnTo>
                    <a:pt x="203200" y="7543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340100" y="850900"/>
              <a:ext cx="12701" cy="304801"/>
            </a:xfrm>
            <a:custGeom>
              <a:avLst/>
              <a:gdLst/>
              <a:ahLst/>
              <a:cxnLst/>
              <a:rect l="0" t="0" r="0" b="0"/>
              <a:pathLst>
                <a:path w="12701" h="304801">
                  <a:moveTo>
                    <a:pt x="12700" y="0"/>
                  </a:moveTo>
                  <a:lnTo>
                    <a:pt x="6350" y="26669"/>
                  </a:lnTo>
                  <a:lnTo>
                    <a:pt x="5079" y="41910"/>
                  </a:lnTo>
                  <a:lnTo>
                    <a:pt x="6350" y="58419"/>
                  </a:lnTo>
                  <a:lnTo>
                    <a:pt x="8890" y="77469"/>
                  </a:lnTo>
                  <a:lnTo>
                    <a:pt x="10159" y="96519"/>
                  </a:lnTo>
                  <a:lnTo>
                    <a:pt x="11429" y="116839"/>
                  </a:lnTo>
                  <a:lnTo>
                    <a:pt x="11429" y="157480"/>
                  </a:lnTo>
                  <a:lnTo>
                    <a:pt x="12700" y="237489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340100" y="834389"/>
              <a:ext cx="203201" cy="295912"/>
            </a:xfrm>
            <a:custGeom>
              <a:avLst/>
              <a:gdLst/>
              <a:ahLst/>
              <a:cxnLst/>
              <a:rect l="0" t="0" r="0" b="0"/>
              <a:pathLst>
                <a:path w="203201" h="295912">
                  <a:moveTo>
                    <a:pt x="0" y="41911"/>
                  </a:moveTo>
                  <a:lnTo>
                    <a:pt x="13970" y="21591"/>
                  </a:lnTo>
                  <a:lnTo>
                    <a:pt x="21590" y="13971"/>
                  </a:lnTo>
                  <a:lnTo>
                    <a:pt x="31750" y="7621"/>
                  </a:lnTo>
                  <a:lnTo>
                    <a:pt x="41909" y="2541"/>
                  </a:lnTo>
                  <a:lnTo>
                    <a:pt x="53340" y="0"/>
                  </a:lnTo>
                  <a:lnTo>
                    <a:pt x="64770" y="0"/>
                  </a:lnTo>
                  <a:lnTo>
                    <a:pt x="77470" y="1271"/>
                  </a:lnTo>
                  <a:lnTo>
                    <a:pt x="88900" y="6350"/>
                  </a:lnTo>
                  <a:lnTo>
                    <a:pt x="97790" y="13971"/>
                  </a:lnTo>
                  <a:lnTo>
                    <a:pt x="107950" y="22861"/>
                  </a:lnTo>
                  <a:lnTo>
                    <a:pt x="115570" y="35561"/>
                  </a:lnTo>
                  <a:lnTo>
                    <a:pt x="121920" y="48261"/>
                  </a:lnTo>
                  <a:lnTo>
                    <a:pt x="128270" y="63500"/>
                  </a:lnTo>
                  <a:lnTo>
                    <a:pt x="129540" y="76200"/>
                  </a:lnTo>
                  <a:lnTo>
                    <a:pt x="127000" y="87630"/>
                  </a:lnTo>
                  <a:lnTo>
                    <a:pt x="123190" y="97791"/>
                  </a:lnTo>
                  <a:lnTo>
                    <a:pt x="116840" y="106680"/>
                  </a:lnTo>
                  <a:lnTo>
                    <a:pt x="110490" y="116841"/>
                  </a:lnTo>
                  <a:lnTo>
                    <a:pt x="102870" y="125730"/>
                  </a:lnTo>
                  <a:lnTo>
                    <a:pt x="93979" y="133350"/>
                  </a:lnTo>
                  <a:lnTo>
                    <a:pt x="83820" y="139700"/>
                  </a:lnTo>
                  <a:lnTo>
                    <a:pt x="72390" y="144780"/>
                  </a:lnTo>
                  <a:lnTo>
                    <a:pt x="60959" y="149861"/>
                  </a:lnTo>
                  <a:lnTo>
                    <a:pt x="49529" y="154941"/>
                  </a:lnTo>
                  <a:lnTo>
                    <a:pt x="36829" y="160021"/>
                  </a:lnTo>
                  <a:lnTo>
                    <a:pt x="33020" y="161291"/>
                  </a:lnTo>
                  <a:lnTo>
                    <a:pt x="34290" y="161291"/>
                  </a:lnTo>
                  <a:lnTo>
                    <a:pt x="40640" y="160021"/>
                  </a:lnTo>
                  <a:lnTo>
                    <a:pt x="48259" y="160021"/>
                  </a:lnTo>
                  <a:lnTo>
                    <a:pt x="57150" y="161291"/>
                  </a:lnTo>
                  <a:lnTo>
                    <a:pt x="67309" y="163830"/>
                  </a:lnTo>
                  <a:lnTo>
                    <a:pt x="78740" y="168911"/>
                  </a:lnTo>
                  <a:lnTo>
                    <a:pt x="91440" y="173991"/>
                  </a:lnTo>
                  <a:lnTo>
                    <a:pt x="102870" y="180341"/>
                  </a:lnTo>
                  <a:lnTo>
                    <a:pt x="114300" y="187961"/>
                  </a:lnTo>
                  <a:lnTo>
                    <a:pt x="123190" y="195580"/>
                  </a:lnTo>
                  <a:lnTo>
                    <a:pt x="133350" y="203200"/>
                  </a:lnTo>
                  <a:lnTo>
                    <a:pt x="142240" y="212091"/>
                  </a:lnTo>
                  <a:lnTo>
                    <a:pt x="160020" y="228600"/>
                  </a:lnTo>
                  <a:lnTo>
                    <a:pt x="167640" y="238761"/>
                  </a:lnTo>
                  <a:lnTo>
                    <a:pt x="173990" y="248921"/>
                  </a:lnTo>
                  <a:lnTo>
                    <a:pt x="203200" y="295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606800" y="965200"/>
              <a:ext cx="97791" cy="187961"/>
            </a:xfrm>
            <a:custGeom>
              <a:avLst/>
              <a:gdLst/>
              <a:ahLst/>
              <a:cxnLst/>
              <a:rect l="0" t="0" r="0" b="0"/>
              <a:pathLst>
                <a:path w="97791" h="187961">
                  <a:moveTo>
                    <a:pt x="12700" y="0"/>
                  </a:moveTo>
                  <a:lnTo>
                    <a:pt x="6350" y="26669"/>
                  </a:lnTo>
                  <a:lnTo>
                    <a:pt x="3809" y="40639"/>
                  </a:lnTo>
                  <a:lnTo>
                    <a:pt x="2540" y="55880"/>
                  </a:lnTo>
                  <a:lnTo>
                    <a:pt x="1270" y="71119"/>
                  </a:lnTo>
                  <a:lnTo>
                    <a:pt x="1270" y="106680"/>
                  </a:lnTo>
                  <a:lnTo>
                    <a:pt x="0" y="125730"/>
                  </a:lnTo>
                  <a:lnTo>
                    <a:pt x="1270" y="143510"/>
                  </a:lnTo>
                  <a:lnTo>
                    <a:pt x="3809" y="158750"/>
                  </a:lnTo>
                  <a:lnTo>
                    <a:pt x="6350" y="173989"/>
                  </a:lnTo>
                  <a:lnTo>
                    <a:pt x="13970" y="181610"/>
                  </a:lnTo>
                  <a:lnTo>
                    <a:pt x="25400" y="186689"/>
                  </a:lnTo>
                  <a:lnTo>
                    <a:pt x="38100" y="187960"/>
                  </a:lnTo>
                  <a:lnTo>
                    <a:pt x="49529" y="184150"/>
                  </a:lnTo>
                  <a:lnTo>
                    <a:pt x="59690" y="177800"/>
                  </a:lnTo>
                  <a:lnTo>
                    <a:pt x="69850" y="168910"/>
                  </a:lnTo>
                  <a:lnTo>
                    <a:pt x="77470" y="158750"/>
                  </a:lnTo>
                  <a:lnTo>
                    <a:pt x="83820" y="144780"/>
                  </a:lnTo>
                  <a:lnTo>
                    <a:pt x="90170" y="130810"/>
                  </a:lnTo>
                  <a:lnTo>
                    <a:pt x="93979" y="114300"/>
                  </a:lnTo>
                  <a:lnTo>
                    <a:pt x="96520" y="95250"/>
                  </a:lnTo>
                  <a:lnTo>
                    <a:pt x="97790" y="76200"/>
                  </a:lnTo>
                  <a:lnTo>
                    <a:pt x="96520" y="60960"/>
                  </a:lnTo>
                  <a:lnTo>
                    <a:pt x="92709" y="46989"/>
                  </a:lnTo>
                  <a:lnTo>
                    <a:pt x="762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797300" y="965200"/>
              <a:ext cx="241301" cy="166370"/>
            </a:xfrm>
            <a:custGeom>
              <a:avLst/>
              <a:gdLst/>
              <a:ahLst/>
              <a:cxnLst/>
              <a:rect l="0" t="0" r="0" b="0"/>
              <a:pathLst>
                <a:path w="241301" h="166370">
                  <a:moveTo>
                    <a:pt x="0" y="12700"/>
                  </a:moveTo>
                  <a:lnTo>
                    <a:pt x="6350" y="33019"/>
                  </a:lnTo>
                  <a:lnTo>
                    <a:pt x="11429" y="44450"/>
                  </a:lnTo>
                  <a:lnTo>
                    <a:pt x="17779" y="58419"/>
                  </a:lnTo>
                  <a:lnTo>
                    <a:pt x="24129" y="72389"/>
                  </a:lnTo>
                  <a:lnTo>
                    <a:pt x="29209" y="87630"/>
                  </a:lnTo>
                  <a:lnTo>
                    <a:pt x="31750" y="104139"/>
                  </a:lnTo>
                  <a:lnTo>
                    <a:pt x="34290" y="119380"/>
                  </a:lnTo>
                  <a:lnTo>
                    <a:pt x="36829" y="134619"/>
                  </a:lnTo>
                  <a:lnTo>
                    <a:pt x="40640" y="149860"/>
                  </a:lnTo>
                  <a:lnTo>
                    <a:pt x="43179" y="162560"/>
                  </a:lnTo>
                  <a:lnTo>
                    <a:pt x="48259" y="166369"/>
                  </a:lnTo>
                  <a:lnTo>
                    <a:pt x="54609" y="163830"/>
                  </a:lnTo>
                  <a:lnTo>
                    <a:pt x="62229" y="154939"/>
                  </a:lnTo>
                  <a:lnTo>
                    <a:pt x="67309" y="142239"/>
                  </a:lnTo>
                  <a:lnTo>
                    <a:pt x="69850" y="124460"/>
                  </a:lnTo>
                  <a:lnTo>
                    <a:pt x="72390" y="104139"/>
                  </a:lnTo>
                  <a:lnTo>
                    <a:pt x="74929" y="86360"/>
                  </a:lnTo>
                  <a:lnTo>
                    <a:pt x="78740" y="69850"/>
                  </a:lnTo>
                  <a:lnTo>
                    <a:pt x="81279" y="54610"/>
                  </a:lnTo>
                  <a:lnTo>
                    <a:pt x="86359" y="41910"/>
                  </a:lnTo>
                  <a:lnTo>
                    <a:pt x="92709" y="31750"/>
                  </a:lnTo>
                  <a:lnTo>
                    <a:pt x="100329" y="20319"/>
                  </a:lnTo>
                  <a:lnTo>
                    <a:pt x="107950" y="17780"/>
                  </a:lnTo>
                  <a:lnTo>
                    <a:pt x="115570" y="20319"/>
                  </a:lnTo>
                  <a:lnTo>
                    <a:pt x="123190" y="26669"/>
                  </a:lnTo>
                  <a:lnTo>
                    <a:pt x="130809" y="34289"/>
                  </a:lnTo>
                  <a:lnTo>
                    <a:pt x="135890" y="44450"/>
                  </a:lnTo>
                  <a:lnTo>
                    <a:pt x="162559" y="96519"/>
                  </a:lnTo>
                  <a:lnTo>
                    <a:pt x="168909" y="111760"/>
                  </a:lnTo>
                  <a:lnTo>
                    <a:pt x="175259" y="124460"/>
                  </a:lnTo>
                  <a:lnTo>
                    <a:pt x="180340" y="138430"/>
                  </a:lnTo>
                  <a:lnTo>
                    <a:pt x="186690" y="144780"/>
                  </a:lnTo>
                  <a:lnTo>
                    <a:pt x="193040" y="146050"/>
                  </a:lnTo>
                  <a:lnTo>
                    <a:pt x="200659" y="143510"/>
                  </a:lnTo>
                  <a:lnTo>
                    <a:pt x="205740" y="135889"/>
                  </a:lnTo>
                  <a:lnTo>
                    <a:pt x="209550" y="123189"/>
                  </a:lnTo>
                  <a:lnTo>
                    <a:pt x="210820" y="106680"/>
                  </a:lnTo>
                  <a:lnTo>
                    <a:pt x="214629" y="92710"/>
                  </a:lnTo>
                  <a:lnTo>
                    <a:pt x="217170" y="78739"/>
                  </a:lnTo>
                  <a:lnTo>
                    <a:pt x="220979" y="64769"/>
                  </a:lnTo>
                  <a:lnTo>
                    <a:pt x="228600" y="39369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216400" y="867410"/>
              <a:ext cx="203201" cy="250191"/>
            </a:xfrm>
            <a:custGeom>
              <a:avLst/>
              <a:gdLst/>
              <a:ahLst/>
              <a:cxnLst/>
              <a:rect l="0" t="0" r="0" b="0"/>
              <a:pathLst>
                <a:path w="203201" h="250191">
                  <a:moveTo>
                    <a:pt x="0" y="46990"/>
                  </a:moveTo>
                  <a:lnTo>
                    <a:pt x="6350" y="26670"/>
                  </a:lnTo>
                  <a:lnTo>
                    <a:pt x="12700" y="19050"/>
                  </a:lnTo>
                  <a:lnTo>
                    <a:pt x="21590" y="12700"/>
                  </a:lnTo>
                  <a:lnTo>
                    <a:pt x="31750" y="7620"/>
                  </a:lnTo>
                  <a:lnTo>
                    <a:pt x="43179" y="3809"/>
                  </a:lnTo>
                  <a:lnTo>
                    <a:pt x="57150" y="1270"/>
                  </a:lnTo>
                  <a:lnTo>
                    <a:pt x="72390" y="0"/>
                  </a:lnTo>
                  <a:lnTo>
                    <a:pt x="85090" y="1270"/>
                  </a:lnTo>
                  <a:lnTo>
                    <a:pt x="96520" y="5079"/>
                  </a:lnTo>
                  <a:lnTo>
                    <a:pt x="106679" y="10159"/>
                  </a:lnTo>
                  <a:lnTo>
                    <a:pt x="115570" y="16509"/>
                  </a:lnTo>
                  <a:lnTo>
                    <a:pt x="125729" y="24129"/>
                  </a:lnTo>
                  <a:lnTo>
                    <a:pt x="134620" y="31750"/>
                  </a:lnTo>
                  <a:lnTo>
                    <a:pt x="140970" y="41909"/>
                  </a:lnTo>
                  <a:lnTo>
                    <a:pt x="144779" y="55879"/>
                  </a:lnTo>
                  <a:lnTo>
                    <a:pt x="147320" y="69850"/>
                  </a:lnTo>
                  <a:lnTo>
                    <a:pt x="146050" y="82550"/>
                  </a:lnTo>
                  <a:lnTo>
                    <a:pt x="142240" y="96520"/>
                  </a:lnTo>
                  <a:lnTo>
                    <a:pt x="137159" y="109220"/>
                  </a:lnTo>
                  <a:lnTo>
                    <a:pt x="130809" y="124459"/>
                  </a:lnTo>
                  <a:lnTo>
                    <a:pt x="116840" y="154940"/>
                  </a:lnTo>
                  <a:lnTo>
                    <a:pt x="107950" y="170179"/>
                  </a:lnTo>
                  <a:lnTo>
                    <a:pt x="96520" y="184150"/>
                  </a:lnTo>
                  <a:lnTo>
                    <a:pt x="86359" y="198120"/>
                  </a:lnTo>
                  <a:lnTo>
                    <a:pt x="74929" y="209550"/>
                  </a:lnTo>
                  <a:lnTo>
                    <a:pt x="66040" y="219709"/>
                  </a:lnTo>
                  <a:lnTo>
                    <a:pt x="57150" y="229870"/>
                  </a:lnTo>
                  <a:lnTo>
                    <a:pt x="54609" y="234950"/>
                  </a:lnTo>
                  <a:lnTo>
                    <a:pt x="57150" y="237490"/>
                  </a:lnTo>
                  <a:lnTo>
                    <a:pt x="106679" y="237490"/>
                  </a:lnTo>
                  <a:lnTo>
                    <a:pt x="121920" y="238759"/>
                  </a:lnTo>
                  <a:lnTo>
                    <a:pt x="135890" y="241300"/>
                  </a:lnTo>
                  <a:lnTo>
                    <a:pt x="203200" y="2501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187700" y="1244600"/>
              <a:ext cx="1511301" cy="25401"/>
            </a:xfrm>
            <a:custGeom>
              <a:avLst/>
              <a:gdLst/>
              <a:ahLst/>
              <a:cxnLst/>
              <a:rect l="0" t="0" r="0" b="0"/>
              <a:pathLst>
                <a:path w="1511301" h="25401">
                  <a:moveTo>
                    <a:pt x="0" y="25400"/>
                  </a:moveTo>
                  <a:lnTo>
                    <a:pt x="285750" y="25400"/>
                  </a:lnTo>
                  <a:lnTo>
                    <a:pt x="309879" y="24130"/>
                  </a:lnTo>
                  <a:lnTo>
                    <a:pt x="332740" y="21589"/>
                  </a:lnTo>
                  <a:lnTo>
                    <a:pt x="353059" y="19050"/>
                  </a:lnTo>
                  <a:lnTo>
                    <a:pt x="377190" y="16510"/>
                  </a:lnTo>
                  <a:lnTo>
                    <a:pt x="405129" y="15239"/>
                  </a:lnTo>
                  <a:lnTo>
                    <a:pt x="483870" y="13969"/>
                  </a:lnTo>
                  <a:lnTo>
                    <a:pt x="664209" y="12700"/>
                  </a:lnTo>
                  <a:lnTo>
                    <a:pt x="681990" y="11430"/>
                  </a:lnTo>
                  <a:lnTo>
                    <a:pt x="698500" y="8889"/>
                  </a:lnTo>
                  <a:lnTo>
                    <a:pt x="715009" y="6350"/>
                  </a:lnTo>
                  <a:lnTo>
                    <a:pt x="732790" y="3810"/>
                  </a:lnTo>
                  <a:lnTo>
                    <a:pt x="749300" y="2539"/>
                  </a:lnTo>
                  <a:lnTo>
                    <a:pt x="765809" y="1269"/>
                  </a:lnTo>
                  <a:lnTo>
                    <a:pt x="800100" y="1269"/>
                  </a:lnTo>
                  <a:lnTo>
                    <a:pt x="913129" y="0"/>
                  </a:lnTo>
                  <a:lnTo>
                    <a:pt x="1511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080000" y="774700"/>
            <a:ext cx="1689101" cy="7645401"/>
            <a:chOff x="5080000" y="774700"/>
            <a:chExt cx="1689101" cy="7645401"/>
          </a:xfrm>
        </p:grpSpPr>
        <p:sp>
          <p:nvSpPr>
            <p:cNvPr id="30" name="Freeform 29"/>
            <p:cNvSpPr/>
            <p:nvPr/>
          </p:nvSpPr>
          <p:spPr>
            <a:xfrm>
              <a:off x="5080000" y="774700"/>
              <a:ext cx="431801" cy="7645401"/>
            </a:xfrm>
            <a:custGeom>
              <a:avLst/>
              <a:gdLst/>
              <a:ahLst/>
              <a:cxnLst/>
              <a:rect l="0" t="0" r="0" b="0"/>
              <a:pathLst>
                <a:path w="431801" h="7645401">
                  <a:moveTo>
                    <a:pt x="0" y="0"/>
                  </a:moveTo>
                  <a:lnTo>
                    <a:pt x="11429" y="237489"/>
                  </a:lnTo>
                  <a:lnTo>
                    <a:pt x="12700" y="457200"/>
                  </a:lnTo>
                  <a:lnTo>
                    <a:pt x="12700" y="1187450"/>
                  </a:lnTo>
                  <a:lnTo>
                    <a:pt x="24129" y="1440179"/>
                  </a:lnTo>
                  <a:lnTo>
                    <a:pt x="25400" y="1710689"/>
                  </a:lnTo>
                  <a:lnTo>
                    <a:pt x="35559" y="1888489"/>
                  </a:lnTo>
                  <a:lnTo>
                    <a:pt x="194309" y="3752850"/>
                  </a:lnTo>
                  <a:lnTo>
                    <a:pt x="207009" y="3850640"/>
                  </a:lnTo>
                  <a:lnTo>
                    <a:pt x="220979" y="3949700"/>
                  </a:lnTo>
                  <a:lnTo>
                    <a:pt x="236220" y="4091940"/>
                  </a:lnTo>
                  <a:lnTo>
                    <a:pt x="257809" y="4326890"/>
                  </a:lnTo>
                  <a:lnTo>
                    <a:pt x="269240" y="4555490"/>
                  </a:lnTo>
                  <a:lnTo>
                    <a:pt x="285750" y="4859020"/>
                  </a:lnTo>
                  <a:lnTo>
                    <a:pt x="294640" y="5063490"/>
                  </a:lnTo>
                  <a:lnTo>
                    <a:pt x="303529" y="5267959"/>
                  </a:lnTo>
                  <a:lnTo>
                    <a:pt x="304800" y="5712459"/>
                  </a:lnTo>
                  <a:lnTo>
                    <a:pt x="316229" y="5943600"/>
                  </a:lnTo>
                  <a:lnTo>
                    <a:pt x="323850" y="6172200"/>
                  </a:lnTo>
                  <a:lnTo>
                    <a:pt x="330200" y="6394450"/>
                  </a:lnTo>
                  <a:lnTo>
                    <a:pt x="336550" y="6610350"/>
                  </a:lnTo>
                  <a:lnTo>
                    <a:pt x="349250" y="6822440"/>
                  </a:lnTo>
                  <a:lnTo>
                    <a:pt x="360679" y="6927850"/>
                  </a:lnTo>
                  <a:lnTo>
                    <a:pt x="372109" y="7030719"/>
                  </a:lnTo>
                  <a:lnTo>
                    <a:pt x="383540" y="7197090"/>
                  </a:lnTo>
                  <a:lnTo>
                    <a:pt x="394970" y="7288530"/>
                  </a:lnTo>
                  <a:lnTo>
                    <a:pt x="406400" y="7374890"/>
                  </a:lnTo>
                  <a:lnTo>
                    <a:pt x="422909" y="7486650"/>
                  </a:lnTo>
                  <a:lnTo>
                    <a:pt x="431800" y="764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588000" y="914400"/>
              <a:ext cx="1" cy="330201"/>
            </a:xfrm>
            <a:custGeom>
              <a:avLst/>
              <a:gdLst/>
              <a:ahLst/>
              <a:cxnLst/>
              <a:rect l="0" t="0" r="0" b="0"/>
              <a:pathLst>
                <a:path w="1" h="330201">
                  <a:moveTo>
                    <a:pt x="0" y="0"/>
                  </a:move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588000" y="868680"/>
              <a:ext cx="142241" cy="350521"/>
            </a:xfrm>
            <a:custGeom>
              <a:avLst/>
              <a:gdLst/>
              <a:ahLst/>
              <a:cxnLst/>
              <a:rect l="0" t="0" r="0" b="0"/>
              <a:pathLst>
                <a:path w="142241" h="350521">
                  <a:moveTo>
                    <a:pt x="0" y="71120"/>
                  </a:moveTo>
                  <a:lnTo>
                    <a:pt x="13970" y="44450"/>
                  </a:lnTo>
                  <a:lnTo>
                    <a:pt x="20320" y="33020"/>
                  </a:lnTo>
                  <a:lnTo>
                    <a:pt x="27940" y="22859"/>
                  </a:lnTo>
                  <a:lnTo>
                    <a:pt x="35559" y="13970"/>
                  </a:lnTo>
                  <a:lnTo>
                    <a:pt x="45720" y="7620"/>
                  </a:lnTo>
                  <a:lnTo>
                    <a:pt x="58420" y="3809"/>
                  </a:lnTo>
                  <a:lnTo>
                    <a:pt x="73659" y="0"/>
                  </a:lnTo>
                  <a:lnTo>
                    <a:pt x="86359" y="1270"/>
                  </a:lnTo>
                  <a:lnTo>
                    <a:pt x="100329" y="5080"/>
                  </a:lnTo>
                  <a:lnTo>
                    <a:pt x="113029" y="10159"/>
                  </a:lnTo>
                  <a:lnTo>
                    <a:pt x="123190" y="17780"/>
                  </a:lnTo>
                  <a:lnTo>
                    <a:pt x="132079" y="26670"/>
                  </a:lnTo>
                  <a:lnTo>
                    <a:pt x="138429" y="38100"/>
                  </a:lnTo>
                  <a:lnTo>
                    <a:pt x="142240" y="48259"/>
                  </a:lnTo>
                  <a:lnTo>
                    <a:pt x="142240" y="60959"/>
                  </a:lnTo>
                  <a:lnTo>
                    <a:pt x="140970" y="72389"/>
                  </a:lnTo>
                  <a:lnTo>
                    <a:pt x="137159" y="85089"/>
                  </a:lnTo>
                  <a:lnTo>
                    <a:pt x="129540" y="96520"/>
                  </a:lnTo>
                  <a:lnTo>
                    <a:pt x="120650" y="109220"/>
                  </a:lnTo>
                  <a:lnTo>
                    <a:pt x="107950" y="120650"/>
                  </a:lnTo>
                  <a:lnTo>
                    <a:pt x="95250" y="130809"/>
                  </a:lnTo>
                  <a:lnTo>
                    <a:pt x="39370" y="167639"/>
                  </a:lnTo>
                  <a:lnTo>
                    <a:pt x="35559" y="177800"/>
                  </a:lnTo>
                  <a:lnTo>
                    <a:pt x="39370" y="189230"/>
                  </a:lnTo>
                  <a:lnTo>
                    <a:pt x="46990" y="200659"/>
                  </a:lnTo>
                  <a:lnTo>
                    <a:pt x="55879" y="213359"/>
                  </a:lnTo>
                  <a:lnTo>
                    <a:pt x="63500" y="228600"/>
                  </a:lnTo>
                  <a:lnTo>
                    <a:pt x="72390" y="243839"/>
                  </a:lnTo>
                  <a:lnTo>
                    <a:pt x="80009" y="257809"/>
                  </a:lnTo>
                  <a:lnTo>
                    <a:pt x="97790" y="285750"/>
                  </a:lnTo>
                  <a:lnTo>
                    <a:pt x="104140" y="298450"/>
                  </a:lnTo>
                  <a:lnTo>
                    <a:pt x="110490" y="311150"/>
                  </a:lnTo>
                  <a:lnTo>
                    <a:pt x="127000" y="3505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805170" y="1041400"/>
              <a:ext cx="59690" cy="198120"/>
            </a:xfrm>
            <a:custGeom>
              <a:avLst/>
              <a:gdLst/>
              <a:ahLst/>
              <a:cxnLst/>
              <a:rect l="0" t="0" r="0" b="0"/>
              <a:pathLst>
                <a:path w="59690" h="198120">
                  <a:moveTo>
                    <a:pt x="24130" y="25400"/>
                  </a:moveTo>
                  <a:lnTo>
                    <a:pt x="10159" y="52069"/>
                  </a:lnTo>
                  <a:lnTo>
                    <a:pt x="6350" y="67310"/>
                  </a:lnTo>
                  <a:lnTo>
                    <a:pt x="3809" y="83819"/>
                  </a:lnTo>
                  <a:lnTo>
                    <a:pt x="2539" y="102869"/>
                  </a:lnTo>
                  <a:lnTo>
                    <a:pt x="1270" y="120650"/>
                  </a:lnTo>
                  <a:lnTo>
                    <a:pt x="0" y="138430"/>
                  </a:lnTo>
                  <a:lnTo>
                    <a:pt x="0" y="156210"/>
                  </a:lnTo>
                  <a:lnTo>
                    <a:pt x="2539" y="170180"/>
                  </a:lnTo>
                  <a:lnTo>
                    <a:pt x="6350" y="182880"/>
                  </a:lnTo>
                  <a:lnTo>
                    <a:pt x="12700" y="194310"/>
                  </a:lnTo>
                  <a:lnTo>
                    <a:pt x="19050" y="198119"/>
                  </a:lnTo>
                  <a:lnTo>
                    <a:pt x="26670" y="198119"/>
                  </a:lnTo>
                  <a:lnTo>
                    <a:pt x="34289" y="195580"/>
                  </a:lnTo>
                  <a:lnTo>
                    <a:pt x="40639" y="187960"/>
                  </a:lnTo>
                  <a:lnTo>
                    <a:pt x="46989" y="177800"/>
                  </a:lnTo>
                  <a:lnTo>
                    <a:pt x="52070" y="165100"/>
                  </a:lnTo>
                  <a:lnTo>
                    <a:pt x="54609" y="151130"/>
                  </a:lnTo>
                  <a:lnTo>
                    <a:pt x="57150" y="135889"/>
                  </a:lnTo>
                  <a:lnTo>
                    <a:pt x="59689" y="120650"/>
                  </a:lnTo>
                  <a:lnTo>
                    <a:pt x="58420" y="105410"/>
                  </a:lnTo>
                  <a:lnTo>
                    <a:pt x="57150" y="91439"/>
                  </a:lnTo>
                  <a:lnTo>
                    <a:pt x="54609" y="77469"/>
                  </a:lnTo>
                  <a:lnTo>
                    <a:pt x="52070" y="64769"/>
                  </a:lnTo>
                  <a:lnTo>
                    <a:pt x="48259" y="52069"/>
                  </a:lnTo>
                  <a:lnTo>
                    <a:pt x="368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956300" y="1054100"/>
              <a:ext cx="215901" cy="172720"/>
            </a:xfrm>
            <a:custGeom>
              <a:avLst/>
              <a:gdLst/>
              <a:ahLst/>
              <a:cxnLst/>
              <a:rect l="0" t="0" r="0" b="0"/>
              <a:pathLst>
                <a:path w="215901" h="172720">
                  <a:moveTo>
                    <a:pt x="0" y="12700"/>
                  </a:moveTo>
                  <a:lnTo>
                    <a:pt x="6350" y="39369"/>
                  </a:lnTo>
                  <a:lnTo>
                    <a:pt x="8890" y="53339"/>
                  </a:lnTo>
                  <a:lnTo>
                    <a:pt x="10159" y="68580"/>
                  </a:lnTo>
                  <a:lnTo>
                    <a:pt x="11429" y="83819"/>
                  </a:lnTo>
                  <a:lnTo>
                    <a:pt x="12700" y="97789"/>
                  </a:lnTo>
                  <a:lnTo>
                    <a:pt x="15240" y="111760"/>
                  </a:lnTo>
                  <a:lnTo>
                    <a:pt x="19050" y="125730"/>
                  </a:lnTo>
                  <a:lnTo>
                    <a:pt x="22859" y="128269"/>
                  </a:lnTo>
                  <a:lnTo>
                    <a:pt x="26670" y="125730"/>
                  </a:lnTo>
                  <a:lnTo>
                    <a:pt x="30479" y="116839"/>
                  </a:lnTo>
                  <a:lnTo>
                    <a:pt x="34290" y="107950"/>
                  </a:lnTo>
                  <a:lnTo>
                    <a:pt x="38100" y="97789"/>
                  </a:lnTo>
                  <a:lnTo>
                    <a:pt x="41909" y="86360"/>
                  </a:lnTo>
                  <a:lnTo>
                    <a:pt x="48259" y="76200"/>
                  </a:lnTo>
                  <a:lnTo>
                    <a:pt x="54609" y="66039"/>
                  </a:lnTo>
                  <a:lnTo>
                    <a:pt x="62229" y="57150"/>
                  </a:lnTo>
                  <a:lnTo>
                    <a:pt x="71120" y="53339"/>
                  </a:lnTo>
                  <a:lnTo>
                    <a:pt x="81279" y="53339"/>
                  </a:lnTo>
                  <a:lnTo>
                    <a:pt x="92709" y="57150"/>
                  </a:lnTo>
                  <a:lnTo>
                    <a:pt x="102870" y="64769"/>
                  </a:lnTo>
                  <a:lnTo>
                    <a:pt x="111759" y="76200"/>
                  </a:lnTo>
                  <a:lnTo>
                    <a:pt x="120650" y="88900"/>
                  </a:lnTo>
                  <a:lnTo>
                    <a:pt x="128270" y="102869"/>
                  </a:lnTo>
                  <a:lnTo>
                    <a:pt x="134620" y="118110"/>
                  </a:lnTo>
                  <a:lnTo>
                    <a:pt x="140970" y="133350"/>
                  </a:lnTo>
                  <a:lnTo>
                    <a:pt x="147320" y="147319"/>
                  </a:lnTo>
                  <a:lnTo>
                    <a:pt x="154940" y="158750"/>
                  </a:lnTo>
                  <a:lnTo>
                    <a:pt x="162559" y="168910"/>
                  </a:lnTo>
                  <a:lnTo>
                    <a:pt x="170179" y="172719"/>
                  </a:lnTo>
                  <a:lnTo>
                    <a:pt x="179070" y="170180"/>
                  </a:lnTo>
                  <a:lnTo>
                    <a:pt x="186690" y="163830"/>
                  </a:lnTo>
                  <a:lnTo>
                    <a:pt x="191770" y="154939"/>
                  </a:lnTo>
                  <a:lnTo>
                    <a:pt x="195579" y="142239"/>
                  </a:lnTo>
                  <a:lnTo>
                    <a:pt x="198120" y="128269"/>
                  </a:lnTo>
                  <a:lnTo>
                    <a:pt x="199390" y="114300"/>
                  </a:lnTo>
                  <a:lnTo>
                    <a:pt x="200659" y="99060"/>
                  </a:lnTo>
                  <a:lnTo>
                    <a:pt x="201929" y="82550"/>
                  </a:lnTo>
                  <a:lnTo>
                    <a:pt x="203200" y="67310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489700" y="896619"/>
              <a:ext cx="156210" cy="289562"/>
            </a:xfrm>
            <a:custGeom>
              <a:avLst/>
              <a:gdLst/>
              <a:ahLst/>
              <a:cxnLst/>
              <a:rect l="0" t="0" r="0" b="0"/>
              <a:pathLst>
                <a:path w="156210" h="289562">
                  <a:moveTo>
                    <a:pt x="12700" y="30481"/>
                  </a:moveTo>
                  <a:lnTo>
                    <a:pt x="33019" y="16511"/>
                  </a:lnTo>
                  <a:lnTo>
                    <a:pt x="43180" y="11431"/>
                  </a:lnTo>
                  <a:lnTo>
                    <a:pt x="54609" y="6350"/>
                  </a:lnTo>
                  <a:lnTo>
                    <a:pt x="66040" y="1270"/>
                  </a:lnTo>
                  <a:lnTo>
                    <a:pt x="78740" y="0"/>
                  </a:lnTo>
                  <a:lnTo>
                    <a:pt x="93980" y="0"/>
                  </a:lnTo>
                  <a:lnTo>
                    <a:pt x="109219" y="2541"/>
                  </a:lnTo>
                  <a:lnTo>
                    <a:pt x="119380" y="8891"/>
                  </a:lnTo>
                  <a:lnTo>
                    <a:pt x="125730" y="19050"/>
                  </a:lnTo>
                  <a:lnTo>
                    <a:pt x="130809" y="31750"/>
                  </a:lnTo>
                  <a:lnTo>
                    <a:pt x="129540" y="43181"/>
                  </a:lnTo>
                  <a:lnTo>
                    <a:pt x="124459" y="55881"/>
                  </a:lnTo>
                  <a:lnTo>
                    <a:pt x="116840" y="68581"/>
                  </a:lnTo>
                  <a:lnTo>
                    <a:pt x="107950" y="81281"/>
                  </a:lnTo>
                  <a:lnTo>
                    <a:pt x="96519" y="93981"/>
                  </a:lnTo>
                  <a:lnTo>
                    <a:pt x="86359" y="106681"/>
                  </a:lnTo>
                  <a:lnTo>
                    <a:pt x="73659" y="118111"/>
                  </a:lnTo>
                  <a:lnTo>
                    <a:pt x="62230" y="128270"/>
                  </a:lnTo>
                  <a:lnTo>
                    <a:pt x="49530" y="138431"/>
                  </a:lnTo>
                  <a:lnTo>
                    <a:pt x="45719" y="143511"/>
                  </a:lnTo>
                  <a:lnTo>
                    <a:pt x="46990" y="144781"/>
                  </a:lnTo>
                  <a:lnTo>
                    <a:pt x="63500" y="144781"/>
                  </a:lnTo>
                  <a:lnTo>
                    <a:pt x="93980" y="144781"/>
                  </a:lnTo>
                  <a:lnTo>
                    <a:pt x="107950" y="147320"/>
                  </a:lnTo>
                  <a:lnTo>
                    <a:pt x="119380" y="152400"/>
                  </a:lnTo>
                  <a:lnTo>
                    <a:pt x="130809" y="158750"/>
                  </a:lnTo>
                  <a:lnTo>
                    <a:pt x="139700" y="166370"/>
                  </a:lnTo>
                  <a:lnTo>
                    <a:pt x="146050" y="176531"/>
                  </a:lnTo>
                  <a:lnTo>
                    <a:pt x="152400" y="186691"/>
                  </a:lnTo>
                  <a:lnTo>
                    <a:pt x="154940" y="198120"/>
                  </a:lnTo>
                  <a:lnTo>
                    <a:pt x="156209" y="209550"/>
                  </a:lnTo>
                  <a:lnTo>
                    <a:pt x="154940" y="222250"/>
                  </a:lnTo>
                  <a:lnTo>
                    <a:pt x="151130" y="233681"/>
                  </a:lnTo>
                  <a:lnTo>
                    <a:pt x="146050" y="242570"/>
                  </a:lnTo>
                  <a:lnTo>
                    <a:pt x="139700" y="252731"/>
                  </a:lnTo>
                  <a:lnTo>
                    <a:pt x="130809" y="260350"/>
                  </a:lnTo>
                  <a:lnTo>
                    <a:pt x="121919" y="266700"/>
                  </a:lnTo>
                  <a:lnTo>
                    <a:pt x="110490" y="273050"/>
                  </a:lnTo>
                  <a:lnTo>
                    <a:pt x="99059" y="278131"/>
                  </a:lnTo>
                  <a:lnTo>
                    <a:pt x="87630" y="283211"/>
                  </a:lnTo>
                  <a:lnTo>
                    <a:pt x="74930" y="288291"/>
                  </a:lnTo>
                  <a:lnTo>
                    <a:pt x="62230" y="289561"/>
                  </a:lnTo>
                  <a:lnTo>
                    <a:pt x="50800" y="289561"/>
                  </a:lnTo>
                  <a:lnTo>
                    <a:pt x="0" y="2717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477000" y="11557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511800" y="1409700"/>
              <a:ext cx="1257301" cy="38101"/>
            </a:xfrm>
            <a:custGeom>
              <a:avLst/>
              <a:gdLst/>
              <a:ahLst/>
              <a:cxnLst/>
              <a:rect l="0" t="0" r="0" b="0"/>
              <a:pathLst>
                <a:path w="1257301" h="38101">
                  <a:moveTo>
                    <a:pt x="0" y="0"/>
                  </a:moveTo>
                  <a:lnTo>
                    <a:pt x="565150" y="0"/>
                  </a:lnTo>
                  <a:lnTo>
                    <a:pt x="589279" y="1269"/>
                  </a:lnTo>
                  <a:lnTo>
                    <a:pt x="612140" y="3810"/>
                  </a:lnTo>
                  <a:lnTo>
                    <a:pt x="637540" y="6350"/>
                  </a:lnTo>
                  <a:lnTo>
                    <a:pt x="661670" y="8889"/>
                  </a:lnTo>
                  <a:lnTo>
                    <a:pt x="687070" y="10160"/>
                  </a:lnTo>
                  <a:lnTo>
                    <a:pt x="711200" y="11430"/>
                  </a:lnTo>
                  <a:lnTo>
                    <a:pt x="735329" y="12700"/>
                  </a:lnTo>
                  <a:lnTo>
                    <a:pt x="758190" y="15239"/>
                  </a:lnTo>
                  <a:lnTo>
                    <a:pt x="781050" y="19050"/>
                  </a:lnTo>
                  <a:lnTo>
                    <a:pt x="803909" y="21589"/>
                  </a:lnTo>
                  <a:lnTo>
                    <a:pt x="828040" y="22860"/>
                  </a:lnTo>
                  <a:lnTo>
                    <a:pt x="852170" y="22860"/>
                  </a:lnTo>
                  <a:lnTo>
                    <a:pt x="876300" y="25400"/>
                  </a:lnTo>
                  <a:lnTo>
                    <a:pt x="899159" y="27939"/>
                  </a:lnTo>
                  <a:lnTo>
                    <a:pt x="920750" y="31750"/>
                  </a:lnTo>
                  <a:lnTo>
                    <a:pt x="942340" y="34289"/>
                  </a:lnTo>
                  <a:lnTo>
                    <a:pt x="963929" y="35560"/>
                  </a:lnTo>
                  <a:lnTo>
                    <a:pt x="1005840" y="36830"/>
                  </a:lnTo>
                  <a:lnTo>
                    <a:pt x="1062990" y="38100"/>
                  </a:lnTo>
                  <a:lnTo>
                    <a:pt x="1176019" y="38100"/>
                  </a:lnTo>
                  <a:lnTo>
                    <a:pt x="1193800" y="36830"/>
                  </a:lnTo>
                  <a:lnTo>
                    <a:pt x="1211580" y="34289"/>
                  </a:lnTo>
                  <a:lnTo>
                    <a:pt x="125730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697469" y="889000"/>
            <a:ext cx="1751332" cy="7658101"/>
            <a:chOff x="7697469" y="889000"/>
            <a:chExt cx="1751332" cy="7658101"/>
          </a:xfrm>
        </p:grpSpPr>
        <p:sp>
          <p:nvSpPr>
            <p:cNvPr id="39" name="Freeform 38"/>
            <p:cNvSpPr/>
            <p:nvPr/>
          </p:nvSpPr>
          <p:spPr>
            <a:xfrm>
              <a:off x="7697469" y="1143000"/>
              <a:ext cx="367032" cy="7404101"/>
            </a:xfrm>
            <a:custGeom>
              <a:avLst/>
              <a:gdLst/>
              <a:ahLst/>
              <a:cxnLst/>
              <a:rect l="0" t="0" r="0" b="0"/>
              <a:pathLst>
                <a:path w="367032" h="7404101">
                  <a:moveTo>
                    <a:pt x="11431" y="0"/>
                  </a:moveTo>
                  <a:lnTo>
                    <a:pt x="17781" y="26669"/>
                  </a:lnTo>
                  <a:lnTo>
                    <a:pt x="17781" y="58419"/>
                  </a:lnTo>
                  <a:lnTo>
                    <a:pt x="10161" y="288289"/>
                  </a:lnTo>
                  <a:lnTo>
                    <a:pt x="0" y="487679"/>
                  </a:lnTo>
                  <a:lnTo>
                    <a:pt x="7621" y="699770"/>
                  </a:lnTo>
                  <a:lnTo>
                    <a:pt x="12700" y="937260"/>
                  </a:lnTo>
                  <a:lnTo>
                    <a:pt x="21590" y="1062989"/>
                  </a:lnTo>
                  <a:lnTo>
                    <a:pt x="31750" y="1191260"/>
                  </a:lnTo>
                  <a:lnTo>
                    <a:pt x="46990" y="1507489"/>
                  </a:lnTo>
                  <a:lnTo>
                    <a:pt x="55881" y="1692910"/>
                  </a:lnTo>
                  <a:lnTo>
                    <a:pt x="64771" y="1934210"/>
                  </a:lnTo>
                  <a:lnTo>
                    <a:pt x="82550" y="2184400"/>
                  </a:lnTo>
                  <a:lnTo>
                    <a:pt x="90171" y="2387600"/>
                  </a:lnTo>
                  <a:lnTo>
                    <a:pt x="107950" y="2640329"/>
                  </a:lnTo>
                  <a:lnTo>
                    <a:pt x="115571" y="2834640"/>
                  </a:lnTo>
                  <a:lnTo>
                    <a:pt x="123190" y="3028950"/>
                  </a:lnTo>
                  <a:lnTo>
                    <a:pt x="135890" y="3277870"/>
                  </a:lnTo>
                  <a:lnTo>
                    <a:pt x="139700" y="3530600"/>
                  </a:lnTo>
                  <a:lnTo>
                    <a:pt x="148590" y="3729990"/>
                  </a:lnTo>
                  <a:lnTo>
                    <a:pt x="157481" y="3925570"/>
                  </a:lnTo>
                  <a:lnTo>
                    <a:pt x="162561" y="4126229"/>
                  </a:lnTo>
                  <a:lnTo>
                    <a:pt x="167640" y="4316729"/>
                  </a:lnTo>
                  <a:lnTo>
                    <a:pt x="175261" y="4504690"/>
                  </a:lnTo>
                  <a:lnTo>
                    <a:pt x="176531" y="5044440"/>
                  </a:lnTo>
                  <a:lnTo>
                    <a:pt x="187961" y="5299709"/>
                  </a:lnTo>
                  <a:lnTo>
                    <a:pt x="193040" y="5511800"/>
                  </a:lnTo>
                  <a:lnTo>
                    <a:pt x="200661" y="5722619"/>
                  </a:lnTo>
                  <a:lnTo>
                    <a:pt x="208281" y="5924550"/>
                  </a:lnTo>
                  <a:lnTo>
                    <a:pt x="219711" y="6050280"/>
                  </a:lnTo>
                  <a:lnTo>
                    <a:pt x="243840" y="6285230"/>
                  </a:lnTo>
                  <a:lnTo>
                    <a:pt x="281940" y="6598919"/>
                  </a:lnTo>
                  <a:lnTo>
                    <a:pt x="293371" y="6755130"/>
                  </a:lnTo>
                  <a:lnTo>
                    <a:pt x="304800" y="6845300"/>
                  </a:lnTo>
                  <a:lnTo>
                    <a:pt x="313690" y="6957059"/>
                  </a:lnTo>
                  <a:lnTo>
                    <a:pt x="322581" y="7034530"/>
                  </a:lnTo>
                  <a:lnTo>
                    <a:pt x="334011" y="7105650"/>
                  </a:lnTo>
                  <a:lnTo>
                    <a:pt x="345440" y="7269480"/>
                  </a:lnTo>
                  <a:lnTo>
                    <a:pt x="356871" y="7362190"/>
                  </a:lnTo>
                  <a:lnTo>
                    <a:pt x="367031" y="7404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8140700" y="1028700"/>
              <a:ext cx="25401" cy="381001"/>
            </a:xfrm>
            <a:custGeom>
              <a:avLst/>
              <a:gdLst/>
              <a:ahLst/>
              <a:cxnLst/>
              <a:rect l="0" t="0" r="0" b="0"/>
              <a:pathLst>
                <a:path w="25401" h="381001">
                  <a:moveTo>
                    <a:pt x="25400" y="0"/>
                  </a:moveTo>
                  <a:lnTo>
                    <a:pt x="25400" y="40639"/>
                  </a:lnTo>
                  <a:lnTo>
                    <a:pt x="24130" y="60960"/>
                  </a:lnTo>
                  <a:lnTo>
                    <a:pt x="21590" y="82550"/>
                  </a:lnTo>
                  <a:lnTo>
                    <a:pt x="19050" y="106680"/>
                  </a:lnTo>
                  <a:lnTo>
                    <a:pt x="16509" y="127000"/>
                  </a:lnTo>
                  <a:lnTo>
                    <a:pt x="15240" y="147319"/>
                  </a:lnTo>
                  <a:lnTo>
                    <a:pt x="13969" y="165100"/>
                  </a:lnTo>
                  <a:lnTo>
                    <a:pt x="13969" y="201930"/>
                  </a:lnTo>
                  <a:lnTo>
                    <a:pt x="12700" y="218439"/>
                  </a:lnTo>
                  <a:lnTo>
                    <a:pt x="11430" y="234950"/>
                  </a:lnTo>
                  <a:lnTo>
                    <a:pt x="8890" y="250189"/>
                  </a:lnTo>
                  <a:lnTo>
                    <a:pt x="6350" y="264160"/>
                  </a:lnTo>
                  <a:lnTo>
                    <a:pt x="3809" y="281939"/>
                  </a:lnTo>
                  <a:lnTo>
                    <a:pt x="2540" y="302260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153400" y="923289"/>
              <a:ext cx="170181" cy="435612"/>
            </a:xfrm>
            <a:custGeom>
              <a:avLst/>
              <a:gdLst/>
              <a:ahLst/>
              <a:cxnLst/>
              <a:rect l="0" t="0" r="0" b="0"/>
              <a:pathLst>
                <a:path w="170181" h="435612">
                  <a:moveTo>
                    <a:pt x="0" y="80011"/>
                  </a:moveTo>
                  <a:lnTo>
                    <a:pt x="6350" y="59691"/>
                  </a:lnTo>
                  <a:lnTo>
                    <a:pt x="12700" y="49530"/>
                  </a:lnTo>
                  <a:lnTo>
                    <a:pt x="21590" y="38100"/>
                  </a:lnTo>
                  <a:lnTo>
                    <a:pt x="31750" y="26671"/>
                  </a:lnTo>
                  <a:lnTo>
                    <a:pt x="43180" y="17780"/>
                  </a:lnTo>
                  <a:lnTo>
                    <a:pt x="57150" y="10161"/>
                  </a:lnTo>
                  <a:lnTo>
                    <a:pt x="72390" y="3811"/>
                  </a:lnTo>
                  <a:lnTo>
                    <a:pt x="86359" y="1271"/>
                  </a:lnTo>
                  <a:lnTo>
                    <a:pt x="100330" y="0"/>
                  </a:lnTo>
                  <a:lnTo>
                    <a:pt x="113030" y="1271"/>
                  </a:lnTo>
                  <a:lnTo>
                    <a:pt x="125730" y="5080"/>
                  </a:lnTo>
                  <a:lnTo>
                    <a:pt x="139700" y="10161"/>
                  </a:lnTo>
                  <a:lnTo>
                    <a:pt x="152400" y="16511"/>
                  </a:lnTo>
                  <a:lnTo>
                    <a:pt x="160019" y="26671"/>
                  </a:lnTo>
                  <a:lnTo>
                    <a:pt x="166369" y="38100"/>
                  </a:lnTo>
                  <a:lnTo>
                    <a:pt x="170180" y="52071"/>
                  </a:lnTo>
                  <a:lnTo>
                    <a:pt x="168909" y="66041"/>
                  </a:lnTo>
                  <a:lnTo>
                    <a:pt x="162559" y="78741"/>
                  </a:lnTo>
                  <a:lnTo>
                    <a:pt x="154940" y="91441"/>
                  </a:lnTo>
                  <a:lnTo>
                    <a:pt x="147319" y="104141"/>
                  </a:lnTo>
                  <a:lnTo>
                    <a:pt x="139700" y="114300"/>
                  </a:lnTo>
                  <a:lnTo>
                    <a:pt x="130809" y="124461"/>
                  </a:lnTo>
                  <a:lnTo>
                    <a:pt x="119380" y="133350"/>
                  </a:lnTo>
                  <a:lnTo>
                    <a:pt x="106680" y="142241"/>
                  </a:lnTo>
                  <a:lnTo>
                    <a:pt x="92709" y="151130"/>
                  </a:lnTo>
                  <a:lnTo>
                    <a:pt x="78740" y="158750"/>
                  </a:lnTo>
                  <a:lnTo>
                    <a:pt x="64769" y="165100"/>
                  </a:lnTo>
                  <a:lnTo>
                    <a:pt x="52069" y="170180"/>
                  </a:lnTo>
                  <a:lnTo>
                    <a:pt x="46990" y="176530"/>
                  </a:lnTo>
                  <a:lnTo>
                    <a:pt x="48259" y="184150"/>
                  </a:lnTo>
                  <a:lnTo>
                    <a:pt x="53340" y="191771"/>
                  </a:lnTo>
                  <a:lnTo>
                    <a:pt x="60959" y="200661"/>
                  </a:lnTo>
                  <a:lnTo>
                    <a:pt x="69850" y="212091"/>
                  </a:lnTo>
                  <a:lnTo>
                    <a:pt x="90169" y="232411"/>
                  </a:lnTo>
                  <a:lnTo>
                    <a:pt x="109219" y="251461"/>
                  </a:lnTo>
                  <a:lnTo>
                    <a:pt x="116840" y="265430"/>
                  </a:lnTo>
                  <a:lnTo>
                    <a:pt x="123190" y="280671"/>
                  </a:lnTo>
                  <a:lnTo>
                    <a:pt x="128269" y="298450"/>
                  </a:lnTo>
                  <a:lnTo>
                    <a:pt x="132080" y="317500"/>
                  </a:lnTo>
                  <a:lnTo>
                    <a:pt x="134619" y="336550"/>
                  </a:lnTo>
                  <a:lnTo>
                    <a:pt x="139700" y="4356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401050" y="1168400"/>
              <a:ext cx="67310" cy="173990"/>
            </a:xfrm>
            <a:custGeom>
              <a:avLst/>
              <a:gdLst/>
              <a:ahLst/>
              <a:cxnLst/>
              <a:rect l="0" t="0" r="0" b="0"/>
              <a:pathLst>
                <a:path w="67310" h="173990">
                  <a:moveTo>
                    <a:pt x="19050" y="25400"/>
                  </a:moveTo>
                  <a:lnTo>
                    <a:pt x="12700" y="45719"/>
                  </a:lnTo>
                  <a:lnTo>
                    <a:pt x="8890" y="57150"/>
                  </a:lnTo>
                  <a:lnTo>
                    <a:pt x="1269" y="85089"/>
                  </a:lnTo>
                  <a:lnTo>
                    <a:pt x="0" y="100330"/>
                  </a:lnTo>
                  <a:lnTo>
                    <a:pt x="1269" y="116839"/>
                  </a:lnTo>
                  <a:lnTo>
                    <a:pt x="2540" y="132080"/>
                  </a:lnTo>
                  <a:lnTo>
                    <a:pt x="6350" y="146050"/>
                  </a:lnTo>
                  <a:lnTo>
                    <a:pt x="12700" y="158750"/>
                  </a:lnTo>
                  <a:lnTo>
                    <a:pt x="19050" y="168910"/>
                  </a:lnTo>
                  <a:lnTo>
                    <a:pt x="27940" y="172719"/>
                  </a:lnTo>
                  <a:lnTo>
                    <a:pt x="36830" y="173989"/>
                  </a:lnTo>
                  <a:lnTo>
                    <a:pt x="48259" y="170180"/>
                  </a:lnTo>
                  <a:lnTo>
                    <a:pt x="55880" y="162560"/>
                  </a:lnTo>
                  <a:lnTo>
                    <a:pt x="59690" y="152400"/>
                  </a:lnTo>
                  <a:lnTo>
                    <a:pt x="63500" y="139700"/>
                  </a:lnTo>
                  <a:lnTo>
                    <a:pt x="66040" y="125730"/>
                  </a:lnTo>
                  <a:lnTo>
                    <a:pt x="67309" y="110489"/>
                  </a:lnTo>
                  <a:lnTo>
                    <a:pt x="67309" y="95250"/>
                  </a:lnTo>
                  <a:lnTo>
                    <a:pt x="67309" y="78739"/>
                  </a:lnTo>
                  <a:lnTo>
                    <a:pt x="64769" y="62230"/>
                  </a:lnTo>
                  <a:lnTo>
                    <a:pt x="62230" y="45719"/>
                  </a:lnTo>
                  <a:lnTo>
                    <a:pt x="55880" y="31750"/>
                  </a:lnTo>
                  <a:lnTo>
                    <a:pt x="48259" y="20319"/>
                  </a:lnTo>
                  <a:lnTo>
                    <a:pt x="190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610600" y="1155700"/>
              <a:ext cx="165101" cy="160020"/>
            </a:xfrm>
            <a:custGeom>
              <a:avLst/>
              <a:gdLst/>
              <a:ahLst/>
              <a:cxnLst/>
              <a:rect l="0" t="0" r="0" b="0"/>
              <a:pathLst>
                <a:path w="165101" h="160020">
                  <a:moveTo>
                    <a:pt x="0" y="25400"/>
                  </a:moveTo>
                  <a:lnTo>
                    <a:pt x="6350" y="52069"/>
                  </a:lnTo>
                  <a:lnTo>
                    <a:pt x="10159" y="64769"/>
                  </a:lnTo>
                  <a:lnTo>
                    <a:pt x="21590" y="102869"/>
                  </a:lnTo>
                  <a:lnTo>
                    <a:pt x="30480" y="133350"/>
                  </a:lnTo>
                  <a:lnTo>
                    <a:pt x="33019" y="138430"/>
                  </a:lnTo>
                  <a:lnTo>
                    <a:pt x="34290" y="135889"/>
                  </a:lnTo>
                  <a:lnTo>
                    <a:pt x="35559" y="128269"/>
                  </a:lnTo>
                  <a:lnTo>
                    <a:pt x="38100" y="119380"/>
                  </a:lnTo>
                  <a:lnTo>
                    <a:pt x="40640" y="109219"/>
                  </a:lnTo>
                  <a:lnTo>
                    <a:pt x="44450" y="97789"/>
                  </a:lnTo>
                  <a:lnTo>
                    <a:pt x="50800" y="92710"/>
                  </a:lnTo>
                  <a:lnTo>
                    <a:pt x="59690" y="90169"/>
                  </a:lnTo>
                  <a:lnTo>
                    <a:pt x="68580" y="88900"/>
                  </a:lnTo>
                  <a:lnTo>
                    <a:pt x="78740" y="92710"/>
                  </a:lnTo>
                  <a:lnTo>
                    <a:pt x="87630" y="96519"/>
                  </a:lnTo>
                  <a:lnTo>
                    <a:pt x="96519" y="102869"/>
                  </a:lnTo>
                  <a:lnTo>
                    <a:pt x="104140" y="110489"/>
                  </a:lnTo>
                  <a:lnTo>
                    <a:pt x="110490" y="120650"/>
                  </a:lnTo>
                  <a:lnTo>
                    <a:pt x="115569" y="130810"/>
                  </a:lnTo>
                  <a:lnTo>
                    <a:pt x="121919" y="140969"/>
                  </a:lnTo>
                  <a:lnTo>
                    <a:pt x="129540" y="149860"/>
                  </a:lnTo>
                  <a:lnTo>
                    <a:pt x="137159" y="160019"/>
                  </a:lnTo>
                  <a:lnTo>
                    <a:pt x="142240" y="160019"/>
                  </a:lnTo>
                  <a:lnTo>
                    <a:pt x="146050" y="154939"/>
                  </a:lnTo>
                  <a:lnTo>
                    <a:pt x="147319" y="146050"/>
                  </a:lnTo>
                  <a:lnTo>
                    <a:pt x="149859" y="132080"/>
                  </a:lnTo>
                  <a:lnTo>
                    <a:pt x="149859" y="116839"/>
                  </a:lnTo>
                  <a:lnTo>
                    <a:pt x="151130" y="99060"/>
                  </a:lnTo>
                  <a:lnTo>
                    <a:pt x="152400" y="82550"/>
                  </a:lnTo>
                  <a:lnTo>
                    <a:pt x="154940" y="67310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9271000" y="914400"/>
              <a:ext cx="165101" cy="271781"/>
            </a:xfrm>
            <a:custGeom>
              <a:avLst/>
              <a:gdLst/>
              <a:ahLst/>
              <a:cxnLst/>
              <a:rect l="0" t="0" r="0" b="0"/>
              <a:pathLst>
                <a:path w="165101" h="271781">
                  <a:moveTo>
                    <a:pt x="0" y="0"/>
                  </a:moveTo>
                  <a:lnTo>
                    <a:pt x="0" y="193039"/>
                  </a:lnTo>
                  <a:lnTo>
                    <a:pt x="2540" y="208280"/>
                  </a:lnTo>
                  <a:lnTo>
                    <a:pt x="7619" y="219710"/>
                  </a:lnTo>
                  <a:lnTo>
                    <a:pt x="13969" y="231139"/>
                  </a:lnTo>
                  <a:lnTo>
                    <a:pt x="21590" y="240030"/>
                  </a:lnTo>
                  <a:lnTo>
                    <a:pt x="31750" y="247650"/>
                  </a:lnTo>
                  <a:lnTo>
                    <a:pt x="41909" y="254000"/>
                  </a:lnTo>
                  <a:lnTo>
                    <a:pt x="53340" y="259080"/>
                  </a:lnTo>
                  <a:lnTo>
                    <a:pt x="64769" y="265430"/>
                  </a:lnTo>
                  <a:lnTo>
                    <a:pt x="77469" y="269239"/>
                  </a:lnTo>
                  <a:lnTo>
                    <a:pt x="90169" y="271780"/>
                  </a:lnTo>
                  <a:lnTo>
                    <a:pt x="101600" y="271780"/>
                  </a:lnTo>
                  <a:lnTo>
                    <a:pt x="165100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9429750" y="889000"/>
              <a:ext cx="19051" cy="330201"/>
            </a:xfrm>
            <a:custGeom>
              <a:avLst/>
              <a:gdLst/>
              <a:ahLst/>
              <a:cxnLst/>
              <a:rect l="0" t="0" r="0" b="0"/>
              <a:pathLst>
                <a:path w="19051" h="330201">
                  <a:moveTo>
                    <a:pt x="19050" y="0"/>
                  </a:moveTo>
                  <a:lnTo>
                    <a:pt x="19050" y="77469"/>
                  </a:lnTo>
                  <a:lnTo>
                    <a:pt x="17780" y="93980"/>
                  </a:lnTo>
                  <a:lnTo>
                    <a:pt x="15240" y="109219"/>
                  </a:lnTo>
                  <a:lnTo>
                    <a:pt x="12700" y="123189"/>
                  </a:lnTo>
                  <a:lnTo>
                    <a:pt x="10159" y="138430"/>
                  </a:lnTo>
                  <a:lnTo>
                    <a:pt x="8890" y="154939"/>
                  </a:lnTo>
                  <a:lnTo>
                    <a:pt x="7619" y="171450"/>
                  </a:lnTo>
                  <a:lnTo>
                    <a:pt x="6350" y="189230"/>
                  </a:lnTo>
                  <a:lnTo>
                    <a:pt x="3809" y="207010"/>
                  </a:lnTo>
                  <a:lnTo>
                    <a:pt x="0" y="227330"/>
                  </a:lnTo>
                  <a:lnTo>
                    <a:pt x="0" y="246380"/>
                  </a:lnTo>
                  <a:lnTo>
                    <a:pt x="0" y="264160"/>
                  </a:lnTo>
                  <a:lnTo>
                    <a:pt x="635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115300" y="1488439"/>
              <a:ext cx="91441" cy="10162"/>
            </a:xfrm>
            <a:custGeom>
              <a:avLst/>
              <a:gdLst/>
              <a:ahLst/>
              <a:cxnLst/>
              <a:rect l="0" t="0" r="0" b="0"/>
              <a:pathLst>
                <a:path w="91441" h="10162">
                  <a:moveTo>
                    <a:pt x="0" y="10161"/>
                  </a:moveTo>
                  <a:lnTo>
                    <a:pt x="40640" y="3811"/>
                  </a:lnTo>
                  <a:lnTo>
                    <a:pt x="60959" y="1271"/>
                  </a:lnTo>
                  <a:lnTo>
                    <a:pt x="914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698230" y="1421130"/>
              <a:ext cx="679451" cy="35560"/>
            </a:xfrm>
            <a:custGeom>
              <a:avLst/>
              <a:gdLst/>
              <a:ahLst/>
              <a:cxnLst/>
              <a:rect l="0" t="0" r="0" b="0"/>
              <a:pathLst>
                <a:path w="679451" h="35560">
                  <a:moveTo>
                    <a:pt x="0" y="35559"/>
                  </a:moveTo>
                  <a:lnTo>
                    <a:pt x="1270" y="35559"/>
                  </a:lnTo>
                  <a:lnTo>
                    <a:pt x="22860" y="33020"/>
                  </a:lnTo>
                  <a:lnTo>
                    <a:pt x="41910" y="30480"/>
                  </a:lnTo>
                  <a:lnTo>
                    <a:pt x="78739" y="27939"/>
                  </a:lnTo>
                  <a:lnTo>
                    <a:pt x="118110" y="27939"/>
                  </a:lnTo>
                  <a:lnTo>
                    <a:pt x="200660" y="26670"/>
                  </a:lnTo>
                  <a:lnTo>
                    <a:pt x="219710" y="25400"/>
                  </a:lnTo>
                  <a:lnTo>
                    <a:pt x="238760" y="22859"/>
                  </a:lnTo>
                  <a:lnTo>
                    <a:pt x="256539" y="20320"/>
                  </a:lnTo>
                  <a:lnTo>
                    <a:pt x="276860" y="17780"/>
                  </a:lnTo>
                  <a:lnTo>
                    <a:pt x="316229" y="15239"/>
                  </a:lnTo>
                  <a:lnTo>
                    <a:pt x="354329" y="15239"/>
                  </a:lnTo>
                  <a:lnTo>
                    <a:pt x="391160" y="12700"/>
                  </a:lnTo>
                  <a:lnTo>
                    <a:pt x="410210" y="10159"/>
                  </a:lnTo>
                  <a:lnTo>
                    <a:pt x="430529" y="7620"/>
                  </a:lnTo>
                  <a:lnTo>
                    <a:pt x="450850" y="5080"/>
                  </a:lnTo>
                  <a:lnTo>
                    <a:pt x="492760" y="2539"/>
                  </a:lnTo>
                  <a:lnTo>
                    <a:pt x="530860" y="2539"/>
                  </a:lnTo>
                  <a:lnTo>
                    <a:pt x="664210" y="1270"/>
                  </a:lnTo>
                  <a:lnTo>
                    <a:pt x="6794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92100" y="1473200"/>
            <a:ext cx="1231901" cy="355601"/>
            <a:chOff x="292100" y="1473200"/>
            <a:chExt cx="1231901" cy="355601"/>
          </a:xfrm>
        </p:grpSpPr>
        <p:sp>
          <p:nvSpPr>
            <p:cNvPr id="49" name="Freeform 48"/>
            <p:cNvSpPr/>
            <p:nvPr/>
          </p:nvSpPr>
          <p:spPr>
            <a:xfrm>
              <a:off x="292100" y="1473200"/>
              <a:ext cx="241301" cy="351790"/>
            </a:xfrm>
            <a:custGeom>
              <a:avLst/>
              <a:gdLst/>
              <a:ahLst/>
              <a:cxnLst/>
              <a:rect l="0" t="0" r="0" b="0"/>
              <a:pathLst>
                <a:path w="241301" h="351790">
                  <a:moveTo>
                    <a:pt x="0" y="0"/>
                  </a:moveTo>
                  <a:lnTo>
                    <a:pt x="0" y="40639"/>
                  </a:lnTo>
                  <a:lnTo>
                    <a:pt x="1270" y="59689"/>
                  </a:lnTo>
                  <a:lnTo>
                    <a:pt x="3809" y="78739"/>
                  </a:lnTo>
                  <a:lnTo>
                    <a:pt x="6350" y="99060"/>
                  </a:lnTo>
                  <a:lnTo>
                    <a:pt x="10159" y="118110"/>
                  </a:lnTo>
                  <a:lnTo>
                    <a:pt x="13970" y="137160"/>
                  </a:lnTo>
                  <a:lnTo>
                    <a:pt x="17779" y="154939"/>
                  </a:lnTo>
                  <a:lnTo>
                    <a:pt x="20320" y="175260"/>
                  </a:lnTo>
                  <a:lnTo>
                    <a:pt x="21590" y="196850"/>
                  </a:lnTo>
                  <a:lnTo>
                    <a:pt x="22859" y="220979"/>
                  </a:lnTo>
                  <a:lnTo>
                    <a:pt x="22859" y="241300"/>
                  </a:lnTo>
                  <a:lnTo>
                    <a:pt x="20320" y="261620"/>
                  </a:lnTo>
                  <a:lnTo>
                    <a:pt x="17779" y="279400"/>
                  </a:lnTo>
                  <a:lnTo>
                    <a:pt x="16509" y="298450"/>
                  </a:lnTo>
                  <a:lnTo>
                    <a:pt x="15240" y="316229"/>
                  </a:lnTo>
                  <a:lnTo>
                    <a:pt x="13970" y="332739"/>
                  </a:lnTo>
                  <a:lnTo>
                    <a:pt x="17779" y="344170"/>
                  </a:lnTo>
                  <a:lnTo>
                    <a:pt x="24129" y="349250"/>
                  </a:lnTo>
                  <a:lnTo>
                    <a:pt x="33020" y="351789"/>
                  </a:lnTo>
                  <a:lnTo>
                    <a:pt x="43179" y="351789"/>
                  </a:lnTo>
                  <a:lnTo>
                    <a:pt x="54609" y="349250"/>
                  </a:lnTo>
                  <a:lnTo>
                    <a:pt x="66040" y="347979"/>
                  </a:lnTo>
                  <a:lnTo>
                    <a:pt x="78740" y="345439"/>
                  </a:lnTo>
                  <a:lnTo>
                    <a:pt x="93979" y="345439"/>
                  </a:lnTo>
                  <a:lnTo>
                    <a:pt x="109220" y="344170"/>
                  </a:lnTo>
                  <a:lnTo>
                    <a:pt x="140969" y="342900"/>
                  </a:lnTo>
                  <a:lnTo>
                    <a:pt x="241300" y="342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33730" y="1615439"/>
              <a:ext cx="166371" cy="175262"/>
            </a:xfrm>
            <a:custGeom>
              <a:avLst/>
              <a:gdLst/>
              <a:ahLst/>
              <a:cxnLst/>
              <a:rect l="0" t="0" r="0" b="0"/>
              <a:pathLst>
                <a:path w="166371" h="175262">
                  <a:moveTo>
                    <a:pt x="115570" y="22861"/>
                  </a:moveTo>
                  <a:lnTo>
                    <a:pt x="109220" y="2541"/>
                  </a:lnTo>
                  <a:lnTo>
                    <a:pt x="102870" y="0"/>
                  </a:lnTo>
                  <a:lnTo>
                    <a:pt x="93979" y="0"/>
                  </a:lnTo>
                  <a:lnTo>
                    <a:pt x="83820" y="3811"/>
                  </a:lnTo>
                  <a:lnTo>
                    <a:pt x="73660" y="11431"/>
                  </a:lnTo>
                  <a:lnTo>
                    <a:pt x="62229" y="22861"/>
                  </a:lnTo>
                  <a:lnTo>
                    <a:pt x="50800" y="35561"/>
                  </a:lnTo>
                  <a:lnTo>
                    <a:pt x="39370" y="49531"/>
                  </a:lnTo>
                  <a:lnTo>
                    <a:pt x="29210" y="64771"/>
                  </a:lnTo>
                  <a:lnTo>
                    <a:pt x="20320" y="80011"/>
                  </a:lnTo>
                  <a:lnTo>
                    <a:pt x="12700" y="96521"/>
                  </a:lnTo>
                  <a:lnTo>
                    <a:pt x="6350" y="113031"/>
                  </a:lnTo>
                  <a:lnTo>
                    <a:pt x="0" y="129540"/>
                  </a:lnTo>
                  <a:lnTo>
                    <a:pt x="0" y="142240"/>
                  </a:lnTo>
                  <a:lnTo>
                    <a:pt x="5079" y="151131"/>
                  </a:lnTo>
                  <a:lnTo>
                    <a:pt x="12700" y="160021"/>
                  </a:lnTo>
                  <a:lnTo>
                    <a:pt x="22860" y="161290"/>
                  </a:lnTo>
                  <a:lnTo>
                    <a:pt x="35560" y="161290"/>
                  </a:lnTo>
                  <a:lnTo>
                    <a:pt x="49529" y="157481"/>
                  </a:lnTo>
                  <a:lnTo>
                    <a:pt x="60960" y="149861"/>
                  </a:lnTo>
                  <a:lnTo>
                    <a:pt x="72389" y="142240"/>
                  </a:lnTo>
                  <a:lnTo>
                    <a:pt x="82550" y="132081"/>
                  </a:lnTo>
                  <a:lnTo>
                    <a:pt x="92710" y="119381"/>
                  </a:lnTo>
                  <a:lnTo>
                    <a:pt x="101600" y="105411"/>
                  </a:lnTo>
                  <a:lnTo>
                    <a:pt x="110489" y="90171"/>
                  </a:lnTo>
                  <a:lnTo>
                    <a:pt x="118110" y="76200"/>
                  </a:lnTo>
                  <a:lnTo>
                    <a:pt x="124460" y="63500"/>
                  </a:lnTo>
                  <a:lnTo>
                    <a:pt x="129539" y="49531"/>
                  </a:lnTo>
                  <a:lnTo>
                    <a:pt x="132079" y="44450"/>
                  </a:lnTo>
                  <a:lnTo>
                    <a:pt x="132079" y="45721"/>
                  </a:lnTo>
                  <a:lnTo>
                    <a:pt x="130810" y="50800"/>
                  </a:lnTo>
                  <a:lnTo>
                    <a:pt x="130810" y="58421"/>
                  </a:lnTo>
                  <a:lnTo>
                    <a:pt x="133350" y="67311"/>
                  </a:lnTo>
                  <a:lnTo>
                    <a:pt x="135889" y="78740"/>
                  </a:lnTo>
                  <a:lnTo>
                    <a:pt x="138429" y="88900"/>
                  </a:lnTo>
                  <a:lnTo>
                    <a:pt x="146050" y="113031"/>
                  </a:lnTo>
                  <a:lnTo>
                    <a:pt x="166370" y="1752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50900" y="1612900"/>
              <a:ext cx="203201" cy="190501"/>
            </a:xfrm>
            <a:custGeom>
              <a:avLst/>
              <a:gdLst/>
              <a:ahLst/>
              <a:cxnLst/>
              <a:rect l="0" t="0" r="0" b="0"/>
              <a:pathLst>
                <a:path w="203201" h="190501">
                  <a:moveTo>
                    <a:pt x="0" y="0"/>
                  </a:moveTo>
                  <a:lnTo>
                    <a:pt x="13969" y="20320"/>
                  </a:lnTo>
                  <a:lnTo>
                    <a:pt x="19050" y="30479"/>
                  </a:lnTo>
                  <a:lnTo>
                    <a:pt x="24130" y="41910"/>
                  </a:lnTo>
                  <a:lnTo>
                    <a:pt x="29210" y="53339"/>
                  </a:lnTo>
                  <a:lnTo>
                    <a:pt x="31750" y="67310"/>
                  </a:lnTo>
                  <a:lnTo>
                    <a:pt x="34289" y="85089"/>
                  </a:lnTo>
                  <a:lnTo>
                    <a:pt x="35560" y="102870"/>
                  </a:lnTo>
                  <a:lnTo>
                    <a:pt x="38100" y="119379"/>
                  </a:lnTo>
                  <a:lnTo>
                    <a:pt x="40639" y="134620"/>
                  </a:lnTo>
                  <a:lnTo>
                    <a:pt x="44450" y="148589"/>
                  </a:lnTo>
                  <a:lnTo>
                    <a:pt x="49530" y="161289"/>
                  </a:lnTo>
                  <a:lnTo>
                    <a:pt x="55880" y="172720"/>
                  </a:lnTo>
                  <a:lnTo>
                    <a:pt x="62230" y="182879"/>
                  </a:lnTo>
                  <a:lnTo>
                    <a:pt x="71119" y="186689"/>
                  </a:lnTo>
                  <a:lnTo>
                    <a:pt x="81280" y="186689"/>
                  </a:lnTo>
                  <a:lnTo>
                    <a:pt x="92710" y="184150"/>
                  </a:lnTo>
                  <a:lnTo>
                    <a:pt x="102869" y="177800"/>
                  </a:lnTo>
                  <a:lnTo>
                    <a:pt x="111760" y="168910"/>
                  </a:lnTo>
                  <a:lnTo>
                    <a:pt x="120650" y="158750"/>
                  </a:lnTo>
                  <a:lnTo>
                    <a:pt x="128269" y="147320"/>
                  </a:lnTo>
                  <a:lnTo>
                    <a:pt x="135889" y="133350"/>
                  </a:lnTo>
                  <a:lnTo>
                    <a:pt x="140969" y="118110"/>
                  </a:lnTo>
                  <a:lnTo>
                    <a:pt x="144780" y="101600"/>
                  </a:lnTo>
                  <a:lnTo>
                    <a:pt x="147319" y="83820"/>
                  </a:lnTo>
                  <a:lnTo>
                    <a:pt x="148589" y="63500"/>
                  </a:lnTo>
                  <a:lnTo>
                    <a:pt x="148589" y="55879"/>
                  </a:lnTo>
                  <a:lnTo>
                    <a:pt x="147319" y="53339"/>
                  </a:lnTo>
                  <a:lnTo>
                    <a:pt x="144780" y="57150"/>
                  </a:lnTo>
                  <a:lnTo>
                    <a:pt x="144780" y="64770"/>
                  </a:lnTo>
                  <a:lnTo>
                    <a:pt x="146050" y="76200"/>
                  </a:lnTo>
                  <a:lnTo>
                    <a:pt x="147319" y="88900"/>
                  </a:lnTo>
                  <a:lnTo>
                    <a:pt x="151130" y="101600"/>
                  </a:lnTo>
                  <a:lnTo>
                    <a:pt x="153669" y="114300"/>
                  </a:lnTo>
                  <a:lnTo>
                    <a:pt x="157480" y="127000"/>
                  </a:lnTo>
                  <a:lnTo>
                    <a:pt x="162560" y="138429"/>
                  </a:lnTo>
                  <a:lnTo>
                    <a:pt x="168910" y="148589"/>
                  </a:lnTo>
                  <a:lnTo>
                    <a:pt x="20320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130300" y="1612900"/>
              <a:ext cx="127001" cy="165101"/>
            </a:xfrm>
            <a:custGeom>
              <a:avLst/>
              <a:gdLst/>
              <a:ahLst/>
              <a:cxnLst/>
              <a:rect l="0" t="0" r="0" b="0"/>
              <a:pathLst>
                <a:path w="127001" h="165101">
                  <a:moveTo>
                    <a:pt x="0" y="0"/>
                  </a:moveTo>
                  <a:lnTo>
                    <a:pt x="0" y="26670"/>
                  </a:lnTo>
                  <a:lnTo>
                    <a:pt x="1269" y="40639"/>
                  </a:lnTo>
                  <a:lnTo>
                    <a:pt x="3810" y="55879"/>
                  </a:lnTo>
                  <a:lnTo>
                    <a:pt x="6350" y="71120"/>
                  </a:lnTo>
                  <a:lnTo>
                    <a:pt x="8889" y="86360"/>
                  </a:lnTo>
                  <a:lnTo>
                    <a:pt x="10160" y="102870"/>
                  </a:lnTo>
                  <a:lnTo>
                    <a:pt x="11430" y="119379"/>
                  </a:lnTo>
                  <a:lnTo>
                    <a:pt x="12700" y="134620"/>
                  </a:lnTo>
                  <a:lnTo>
                    <a:pt x="15239" y="148589"/>
                  </a:lnTo>
                  <a:lnTo>
                    <a:pt x="19050" y="162560"/>
                  </a:lnTo>
                  <a:lnTo>
                    <a:pt x="21589" y="165100"/>
                  </a:lnTo>
                  <a:lnTo>
                    <a:pt x="22860" y="160020"/>
                  </a:lnTo>
                  <a:lnTo>
                    <a:pt x="22860" y="148589"/>
                  </a:lnTo>
                  <a:lnTo>
                    <a:pt x="24130" y="134620"/>
                  </a:lnTo>
                  <a:lnTo>
                    <a:pt x="25400" y="99060"/>
                  </a:lnTo>
                  <a:lnTo>
                    <a:pt x="27939" y="83820"/>
                  </a:lnTo>
                  <a:lnTo>
                    <a:pt x="33019" y="68579"/>
                  </a:lnTo>
                  <a:lnTo>
                    <a:pt x="38100" y="54610"/>
                  </a:lnTo>
                  <a:lnTo>
                    <a:pt x="46989" y="43179"/>
                  </a:lnTo>
                  <a:lnTo>
                    <a:pt x="57150" y="34289"/>
                  </a:lnTo>
                  <a:lnTo>
                    <a:pt x="1270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338580" y="1619250"/>
              <a:ext cx="185421" cy="209551"/>
            </a:xfrm>
            <a:custGeom>
              <a:avLst/>
              <a:gdLst/>
              <a:ahLst/>
              <a:cxnLst/>
              <a:rect l="0" t="0" r="0" b="0"/>
              <a:pathLst>
                <a:path w="185421" h="209551">
                  <a:moveTo>
                    <a:pt x="109220" y="69850"/>
                  </a:moveTo>
                  <a:lnTo>
                    <a:pt x="109220" y="43179"/>
                  </a:lnTo>
                  <a:lnTo>
                    <a:pt x="107950" y="30479"/>
                  </a:lnTo>
                  <a:lnTo>
                    <a:pt x="105409" y="17779"/>
                  </a:lnTo>
                  <a:lnTo>
                    <a:pt x="102870" y="6350"/>
                  </a:lnTo>
                  <a:lnTo>
                    <a:pt x="95250" y="0"/>
                  </a:lnTo>
                  <a:lnTo>
                    <a:pt x="83820" y="0"/>
                  </a:lnTo>
                  <a:lnTo>
                    <a:pt x="71120" y="1269"/>
                  </a:lnTo>
                  <a:lnTo>
                    <a:pt x="59689" y="7620"/>
                  </a:lnTo>
                  <a:lnTo>
                    <a:pt x="49530" y="15239"/>
                  </a:lnTo>
                  <a:lnTo>
                    <a:pt x="39370" y="25400"/>
                  </a:lnTo>
                  <a:lnTo>
                    <a:pt x="30480" y="38100"/>
                  </a:lnTo>
                  <a:lnTo>
                    <a:pt x="21589" y="54610"/>
                  </a:lnTo>
                  <a:lnTo>
                    <a:pt x="12700" y="72389"/>
                  </a:lnTo>
                  <a:lnTo>
                    <a:pt x="6350" y="90170"/>
                  </a:lnTo>
                  <a:lnTo>
                    <a:pt x="2539" y="106679"/>
                  </a:lnTo>
                  <a:lnTo>
                    <a:pt x="0" y="124460"/>
                  </a:lnTo>
                  <a:lnTo>
                    <a:pt x="0" y="139700"/>
                  </a:lnTo>
                  <a:lnTo>
                    <a:pt x="1270" y="154939"/>
                  </a:lnTo>
                  <a:lnTo>
                    <a:pt x="3809" y="168910"/>
                  </a:lnTo>
                  <a:lnTo>
                    <a:pt x="8889" y="176529"/>
                  </a:lnTo>
                  <a:lnTo>
                    <a:pt x="16509" y="180339"/>
                  </a:lnTo>
                  <a:lnTo>
                    <a:pt x="26670" y="181610"/>
                  </a:lnTo>
                  <a:lnTo>
                    <a:pt x="36830" y="177800"/>
                  </a:lnTo>
                  <a:lnTo>
                    <a:pt x="48259" y="171450"/>
                  </a:lnTo>
                  <a:lnTo>
                    <a:pt x="59689" y="163829"/>
                  </a:lnTo>
                  <a:lnTo>
                    <a:pt x="71120" y="152400"/>
                  </a:lnTo>
                  <a:lnTo>
                    <a:pt x="81280" y="138429"/>
                  </a:lnTo>
                  <a:lnTo>
                    <a:pt x="90170" y="124460"/>
                  </a:lnTo>
                  <a:lnTo>
                    <a:pt x="96520" y="109220"/>
                  </a:lnTo>
                  <a:lnTo>
                    <a:pt x="100330" y="92710"/>
                  </a:lnTo>
                  <a:lnTo>
                    <a:pt x="104139" y="77470"/>
                  </a:lnTo>
                  <a:lnTo>
                    <a:pt x="105409" y="71120"/>
                  </a:lnTo>
                  <a:lnTo>
                    <a:pt x="106680" y="73660"/>
                  </a:lnTo>
                  <a:lnTo>
                    <a:pt x="107950" y="81279"/>
                  </a:lnTo>
                  <a:lnTo>
                    <a:pt x="109220" y="90170"/>
                  </a:lnTo>
                  <a:lnTo>
                    <a:pt x="111759" y="100329"/>
                  </a:lnTo>
                  <a:lnTo>
                    <a:pt x="115570" y="111760"/>
                  </a:lnTo>
                  <a:lnTo>
                    <a:pt x="120650" y="123189"/>
                  </a:lnTo>
                  <a:lnTo>
                    <a:pt x="127000" y="134620"/>
                  </a:lnTo>
                  <a:lnTo>
                    <a:pt x="133350" y="147320"/>
                  </a:lnTo>
                  <a:lnTo>
                    <a:pt x="140970" y="157479"/>
                  </a:lnTo>
                  <a:lnTo>
                    <a:pt x="148589" y="167639"/>
                  </a:lnTo>
                  <a:lnTo>
                    <a:pt x="185420" y="2095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060700" y="1498600"/>
            <a:ext cx="1193801" cy="317501"/>
            <a:chOff x="3060700" y="1498600"/>
            <a:chExt cx="1193801" cy="317501"/>
          </a:xfrm>
        </p:grpSpPr>
        <p:sp>
          <p:nvSpPr>
            <p:cNvPr id="55" name="Freeform 54"/>
            <p:cNvSpPr/>
            <p:nvPr/>
          </p:nvSpPr>
          <p:spPr>
            <a:xfrm>
              <a:off x="3060700" y="1511300"/>
              <a:ext cx="88901" cy="304801"/>
            </a:xfrm>
            <a:custGeom>
              <a:avLst/>
              <a:gdLst/>
              <a:ahLst/>
              <a:cxnLst/>
              <a:rect l="0" t="0" r="0" b="0"/>
              <a:pathLst>
                <a:path w="88901" h="304801">
                  <a:moveTo>
                    <a:pt x="0" y="0"/>
                  </a:moveTo>
                  <a:lnTo>
                    <a:pt x="6350" y="26669"/>
                  </a:lnTo>
                  <a:lnTo>
                    <a:pt x="11429" y="41910"/>
                  </a:lnTo>
                  <a:lnTo>
                    <a:pt x="17779" y="58419"/>
                  </a:lnTo>
                  <a:lnTo>
                    <a:pt x="24129" y="77469"/>
                  </a:lnTo>
                  <a:lnTo>
                    <a:pt x="30479" y="96519"/>
                  </a:lnTo>
                  <a:lnTo>
                    <a:pt x="35560" y="116839"/>
                  </a:lnTo>
                  <a:lnTo>
                    <a:pt x="40639" y="137160"/>
                  </a:lnTo>
                  <a:lnTo>
                    <a:pt x="46989" y="157479"/>
                  </a:lnTo>
                  <a:lnTo>
                    <a:pt x="53339" y="179070"/>
                  </a:lnTo>
                  <a:lnTo>
                    <a:pt x="73660" y="233679"/>
                  </a:lnTo>
                  <a:lnTo>
                    <a:pt x="8890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073400" y="1498600"/>
              <a:ext cx="257810" cy="317501"/>
            </a:xfrm>
            <a:custGeom>
              <a:avLst/>
              <a:gdLst/>
              <a:ahLst/>
              <a:cxnLst/>
              <a:rect l="0" t="0" r="0" b="0"/>
              <a:pathLst>
                <a:path w="257810" h="317501">
                  <a:moveTo>
                    <a:pt x="0" y="0"/>
                  </a:moveTo>
                  <a:lnTo>
                    <a:pt x="26670" y="6350"/>
                  </a:lnTo>
                  <a:lnTo>
                    <a:pt x="38100" y="11430"/>
                  </a:lnTo>
                  <a:lnTo>
                    <a:pt x="48260" y="17780"/>
                  </a:lnTo>
                  <a:lnTo>
                    <a:pt x="57150" y="24130"/>
                  </a:lnTo>
                  <a:lnTo>
                    <a:pt x="67310" y="30480"/>
                  </a:lnTo>
                  <a:lnTo>
                    <a:pt x="78739" y="35560"/>
                  </a:lnTo>
                  <a:lnTo>
                    <a:pt x="90170" y="40639"/>
                  </a:lnTo>
                  <a:lnTo>
                    <a:pt x="102870" y="46989"/>
                  </a:lnTo>
                  <a:lnTo>
                    <a:pt x="115570" y="53339"/>
                  </a:lnTo>
                  <a:lnTo>
                    <a:pt x="127000" y="60960"/>
                  </a:lnTo>
                  <a:lnTo>
                    <a:pt x="138429" y="68580"/>
                  </a:lnTo>
                  <a:lnTo>
                    <a:pt x="148589" y="77469"/>
                  </a:lnTo>
                  <a:lnTo>
                    <a:pt x="158750" y="85089"/>
                  </a:lnTo>
                  <a:lnTo>
                    <a:pt x="168910" y="93980"/>
                  </a:lnTo>
                  <a:lnTo>
                    <a:pt x="180340" y="101600"/>
                  </a:lnTo>
                  <a:lnTo>
                    <a:pt x="191770" y="110489"/>
                  </a:lnTo>
                  <a:lnTo>
                    <a:pt x="201929" y="120650"/>
                  </a:lnTo>
                  <a:lnTo>
                    <a:pt x="209550" y="130810"/>
                  </a:lnTo>
                  <a:lnTo>
                    <a:pt x="215900" y="142239"/>
                  </a:lnTo>
                  <a:lnTo>
                    <a:pt x="222250" y="152400"/>
                  </a:lnTo>
                  <a:lnTo>
                    <a:pt x="229870" y="162560"/>
                  </a:lnTo>
                  <a:lnTo>
                    <a:pt x="238759" y="171450"/>
                  </a:lnTo>
                  <a:lnTo>
                    <a:pt x="245109" y="182879"/>
                  </a:lnTo>
                  <a:lnTo>
                    <a:pt x="250190" y="193039"/>
                  </a:lnTo>
                  <a:lnTo>
                    <a:pt x="256540" y="205739"/>
                  </a:lnTo>
                  <a:lnTo>
                    <a:pt x="257809" y="218439"/>
                  </a:lnTo>
                  <a:lnTo>
                    <a:pt x="257809" y="233679"/>
                  </a:lnTo>
                  <a:lnTo>
                    <a:pt x="256540" y="248920"/>
                  </a:lnTo>
                  <a:lnTo>
                    <a:pt x="251459" y="261620"/>
                  </a:lnTo>
                  <a:lnTo>
                    <a:pt x="243840" y="273050"/>
                  </a:lnTo>
                  <a:lnTo>
                    <a:pt x="234950" y="283210"/>
                  </a:lnTo>
                  <a:lnTo>
                    <a:pt x="222250" y="292100"/>
                  </a:lnTo>
                  <a:lnTo>
                    <a:pt x="209550" y="299720"/>
                  </a:lnTo>
                  <a:lnTo>
                    <a:pt x="194309" y="304800"/>
                  </a:lnTo>
                  <a:lnTo>
                    <a:pt x="179070" y="309879"/>
                  </a:lnTo>
                  <a:lnTo>
                    <a:pt x="162560" y="312420"/>
                  </a:lnTo>
                  <a:lnTo>
                    <a:pt x="114300" y="317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402329" y="1626870"/>
              <a:ext cx="153672" cy="153670"/>
            </a:xfrm>
            <a:custGeom>
              <a:avLst/>
              <a:gdLst/>
              <a:ahLst/>
              <a:cxnLst/>
              <a:rect l="0" t="0" r="0" b="0"/>
              <a:pathLst>
                <a:path w="153672" h="153670">
                  <a:moveTo>
                    <a:pt x="13971" y="151130"/>
                  </a:moveTo>
                  <a:lnTo>
                    <a:pt x="27941" y="137159"/>
                  </a:lnTo>
                  <a:lnTo>
                    <a:pt x="35561" y="130809"/>
                  </a:lnTo>
                  <a:lnTo>
                    <a:pt x="45721" y="123190"/>
                  </a:lnTo>
                  <a:lnTo>
                    <a:pt x="55880" y="115569"/>
                  </a:lnTo>
                  <a:lnTo>
                    <a:pt x="66041" y="106680"/>
                  </a:lnTo>
                  <a:lnTo>
                    <a:pt x="74930" y="96519"/>
                  </a:lnTo>
                  <a:lnTo>
                    <a:pt x="85091" y="85090"/>
                  </a:lnTo>
                  <a:lnTo>
                    <a:pt x="92711" y="72390"/>
                  </a:lnTo>
                  <a:lnTo>
                    <a:pt x="99061" y="60959"/>
                  </a:lnTo>
                  <a:lnTo>
                    <a:pt x="104141" y="48259"/>
                  </a:lnTo>
                  <a:lnTo>
                    <a:pt x="106680" y="36830"/>
                  </a:lnTo>
                  <a:lnTo>
                    <a:pt x="106680" y="24130"/>
                  </a:lnTo>
                  <a:lnTo>
                    <a:pt x="105411" y="11430"/>
                  </a:lnTo>
                  <a:lnTo>
                    <a:pt x="100330" y="3809"/>
                  </a:lnTo>
                  <a:lnTo>
                    <a:pt x="92711" y="1269"/>
                  </a:lnTo>
                  <a:lnTo>
                    <a:pt x="83821" y="0"/>
                  </a:lnTo>
                  <a:lnTo>
                    <a:pt x="74930" y="2540"/>
                  </a:lnTo>
                  <a:lnTo>
                    <a:pt x="66041" y="6350"/>
                  </a:lnTo>
                  <a:lnTo>
                    <a:pt x="57150" y="12700"/>
                  </a:lnTo>
                  <a:lnTo>
                    <a:pt x="46991" y="20319"/>
                  </a:lnTo>
                  <a:lnTo>
                    <a:pt x="35561" y="30480"/>
                  </a:lnTo>
                  <a:lnTo>
                    <a:pt x="24130" y="40640"/>
                  </a:lnTo>
                  <a:lnTo>
                    <a:pt x="15241" y="53340"/>
                  </a:lnTo>
                  <a:lnTo>
                    <a:pt x="7621" y="67309"/>
                  </a:lnTo>
                  <a:lnTo>
                    <a:pt x="1271" y="82550"/>
                  </a:lnTo>
                  <a:lnTo>
                    <a:pt x="0" y="97790"/>
                  </a:lnTo>
                  <a:lnTo>
                    <a:pt x="1271" y="110490"/>
                  </a:lnTo>
                  <a:lnTo>
                    <a:pt x="6350" y="124459"/>
                  </a:lnTo>
                  <a:lnTo>
                    <a:pt x="13971" y="134619"/>
                  </a:lnTo>
                  <a:lnTo>
                    <a:pt x="25400" y="143509"/>
                  </a:lnTo>
                  <a:lnTo>
                    <a:pt x="38100" y="149859"/>
                  </a:lnTo>
                  <a:lnTo>
                    <a:pt x="53341" y="153669"/>
                  </a:lnTo>
                  <a:lnTo>
                    <a:pt x="68580" y="153669"/>
                  </a:lnTo>
                  <a:lnTo>
                    <a:pt x="83821" y="152400"/>
                  </a:lnTo>
                  <a:lnTo>
                    <a:pt x="99061" y="149859"/>
                  </a:lnTo>
                  <a:lnTo>
                    <a:pt x="113030" y="144780"/>
                  </a:lnTo>
                  <a:lnTo>
                    <a:pt x="153671" y="1130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611879" y="1600200"/>
              <a:ext cx="109222" cy="140971"/>
            </a:xfrm>
            <a:custGeom>
              <a:avLst/>
              <a:gdLst/>
              <a:ahLst/>
              <a:cxnLst/>
              <a:rect l="0" t="0" r="0" b="0"/>
              <a:pathLst>
                <a:path w="109222" h="140971">
                  <a:moveTo>
                    <a:pt x="7621" y="0"/>
                  </a:moveTo>
                  <a:lnTo>
                    <a:pt x="1271" y="20319"/>
                  </a:lnTo>
                  <a:lnTo>
                    <a:pt x="0" y="30479"/>
                  </a:lnTo>
                  <a:lnTo>
                    <a:pt x="1271" y="41910"/>
                  </a:lnTo>
                  <a:lnTo>
                    <a:pt x="3811" y="53339"/>
                  </a:lnTo>
                  <a:lnTo>
                    <a:pt x="6350" y="66039"/>
                  </a:lnTo>
                  <a:lnTo>
                    <a:pt x="12700" y="96520"/>
                  </a:lnTo>
                  <a:lnTo>
                    <a:pt x="16511" y="110489"/>
                  </a:lnTo>
                  <a:lnTo>
                    <a:pt x="25400" y="138429"/>
                  </a:lnTo>
                  <a:lnTo>
                    <a:pt x="26671" y="140970"/>
                  </a:lnTo>
                  <a:lnTo>
                    <a:pt x="25400" y="138429"/>
                  </a:lnTo>
                  <a:lnTo>
                    <a:pt x="24130" y="129539"/>
                  </a:lnTo>
                  <a:lnTo>
                    <a:pt x="22861" y="119379"/>
                  </a:lnTo>
                  <a:lnTo>
                    <a:pt x="21591" y="106679"/>
                  </a:lnTo>
                  <a:lnTo>
                    <a:pt x="21591" y="91439"/>
                  </a:lnTo>
                  <a:lnTo>
                    <a:pt x="24130" y="78739"/>
                  </a:lnTo>
                  <a:lnTo>
                    <a:pt x="27941" y="64770"/>
                  </a:lnTo>
                  <a:lnTo>
                    <a:pt x="34291" y="52070"/>
                  </a:lnTo>
                  <a:lnTo>
                    <a:pt x="41911" y="40639"/>
                  </a:lnTo>
                  <a:lnTo>
                    <a:pt x="52071" y="29210"/>
                  </a:lnTo>
                  <a:lnTo>
                    <a:pt x="1092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770629" y="1614169"/>
              <a:ext cx="153672" cy="151132"/>
            </a:xfrm>
            <a:custGeom>
              <a:avLst/>
              <a:gdLst/>
              <a:ahLst/>
              <a:cxnLst/>
              <a:rect l="0" t="0" r="0" b="0"/>
              <a:pathLst>
                <a:path w="153672" h="151132">
                  <a:moveTo>
                    <a:pt x="13971" y="151131"/>
                  </a:moveTo>
                  <a:lnTo>
                    <a:pt x="34291" y="137160"/>
                  </a:lnTo>
                  <a:lnTo>
                    <a:pt x="43180" y="129541"/>
                  </a:lnTo>
                  <a:lnTo>
                    <a:pt x="52071" y="119381"/>
                  </a:lnTo>
                  <a:lnTo>
                    <a:pt x="59691" y="109220"/>
                  </a:lnTo>
                  <a:lnTo>
                    <a:pt x="68580" y="99060"/>
                  </a:lnTo>
                  <a:lnTo>
                    <a:pt x="77471" y="90170"/>
                  </a:lnTo>
                  <a:lnTo>
                    <a:pt x="86361" y="80010"/>
                  </a:lnTo>
                  <a:lnTo>
                    <a:pt x="92711" y="69851"/>
                  </a:lnTo>
                  <a:lnTo>
                    <a:pt x="99061" y="59691"/>
                  </a:lnTo>
                  <a:lnTo>
                    <a:pt x="104141" y="46991"/>
                  </a:lnTo>
                  <a:lnTo>
                    <a:pt x="106680" y="35560"/>
                  </a:lnTo>
                  <a:lnTo>
                    <a:pt x="106680" y="22860"/>
                  </a:lnTo>
                  <a:lnTo>
                    <a:pt x="105411" y="11431"/>
                  </a:lnTo>
                  <a:lnTo>
                    <a:pt x="97791" y="3811"/>
                  </a:lnTo>
                  <a:lnTo>
                    <a:pt x="85091" y="1270"/>
                  </a:lnTo>
                  <a:lnTo>
                    <a:pt x="69850" y="0"/>
                  </a:lnTo>
                  <a:lnTo>
                    <a:pt x="57150" y="3811"/>
                  </a:lnTo>
                  <a:lnTo>
                    <a:pt x="45721" y="10161"/>
                  </a:lnTo>
                  <a:lnTo>
                    <a:pt x="35561" y="19051"/>
                  </a:lnTo>
                  <a:lnTo>
                    <a:pt x="25400" y="30481"/>
                  </a:lnTo>
                  <a:lnTo>
                    <a:pt x="15241" y="44451"/>
                  </a:lnTo>
                  <a:lnTo>
                    <a:pt x="6350" y="58420"/>
                  </a:lnTo>
                  <a:lnTo>
                    <a:pt x="2541" y="73660"/>
                  </a:lnTo>
                  <a:lnTo>
                    <a:pt x="0" y="90170"/>
                  </a:lnTo>
                  <a:lnTo>
                    <a:pt x="1271" y="105410"/>
                  </a:lnTo>
                  <a:lnTo>
                    <a:pt x="6350" y="118110"/>
                  </a:lnTo>
                  <a:lnTo>
                    <a:pt x="16511" y="128270"/>
                  </a:lnTo>
                  <a:lnTo>
                    <a:pt x="27941" y="135891"/>
                  </a:lnTo>
                  <a:lnTo>
                    <a:pt x="41911" y="139701"/>
                  </a:lnTo>
                  <a:lnTo>
                    <a:pt x="55880" y="140970"/>
                  </a:lnTo>
                  <a:lnTo>
                    <a:pt x="72391" y="139701"/>
                  </a:lnTo>
                  <a:lnTo>
                    <a:pt x="86361" y="138431"/>
                  </a:lnTo>
                  <a:lnTo>
                    <a:pt x="100330" y="135891"/>
                  </a:lnTo>
                  <a:lnTo>
                    <a:pt x="153671" y="1130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980179" y="1524000"/>
              <a:ext cx="58422" cy="266701"/>
            </a:xfrm>
            <a:custGeom>
              <a:avLst/>
              <a:gdLst/>
              <a:ahLst/>
              <a:cxnLst/>
              <a:rect l="0" t="0" r="0" b="0"/>
              <a:pathLst>
                <a:path w="58422" h="266701">
                  <a:moveTo>
                    <a:pt x="7621" y="0"/>
                  </a:moveTo>
                  <a:lnTo>
                    <a:pt x="1271" y="26669"/>
                  </a:lnTo>
                  <a:lnTo>
                    <a:pt x="0" y="41910"/>
                  </a:lnTo>
                  <a:lnTo>
                    <a:pt x="1271" y="58419"/>
                  </a:lnTo>
                  <a:lnTo>
                    <a:pt x="3811" y="77469"/>
                  </a:lnTo>
                  <a:lnTo>
                    <a:pt x="6350" y="95250"/>
                  </a:lnTo>
                  <a:lnTo>
                    <a:pt x="8891" y="113029"/>
                  </a:lnTo>
                  <a:lnTo>
                    <a:pt x="12700" y="130810"/>
                  </a:lnTo>
                  <a:lnTo>
                    <a:pt x="16511" y="146050"/>
                  </a:lnTo>
                  <a:lnTo>
                    <a:pt x="20321" y="161289"/>
                  </a:lnTo>
                  <a:lnTo>
                    <a:pt x="29211" y="189229"/>
                  </a:lnTo>
                  <a:lnTo>
                    <a:pt x="33021" y="201929"/>
                  </a:lnTo>
                  <a:lnTo>
                    <a:pt x="58421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028440" y="1562100"/>
              <a:ext cx="226061" cy="254001"/>
            </a:xfrm>
            <a:custGeom>
              <a:avLst/>
              <a:gdLst/>
              <a:ahLst/>
              <a:cxnLst/>
              <a:rect l="0" t="0" r="0" b="0"/>
              <a:pathLst>
                <a:path w="226061" h="254001">
                  <a:moveTo>
                    <a:pt x="99060" y="0"/>
                  </a:moveTo>
                  <a:lnTo>
                    <a:pt x="85089" y="20319"/>
                  </a:lnTo>
                  <a:lnTo>
                    <a:pt x="78739" y="29210"/>
                  </a:lnTo>
                  <a:lnTo>
                    <a:pt x="71119" y="38100"/>
                  </a:lnTo>
                  <a:lnTo>
                    <a:pt x="63500" y="45719"/>
                  </a:lnTo>
                  <a:lnTo>
                    <a:pt x="54610" y="54610"/>
                  </a:lnTo>
                  <a:lnTo>
                    <a:pt x="44450" y="63500"/>
                  </a:lnTo>
                  <a:lnTo>
                    <a:pt x="33019" y="72389"/>
                  </a:lnTo>
                  <a:lnTo>
                    <a:pt x="22860" y="80010"/>
                  </a:lnTo>
                  <a:lnTo>
                    <a:pt x="12700" y="88900"/>
                  </a:lnTo>
                  <a:lnTo>
                    <a:pt x="3810" y="97789"/>
                  </a:lnTo>
                  <a:lnTo>
                    <a:pt x="0" y="106679"/>
                  </a:lnTo>
                  <a:lnTo>
                    <a:pt x="0" y="118110"/>
                  </a:lnTo>
                  <a:lnTo>
                    <a:pt x="3810" y="129539"/>
                  </a:lnTo>
                  <a:lnTo>
                    <a:pt x="10160" y="139700"/>
                  </a:lnTo>
                  <a:lnTo>
                    <a:pt x="19050" y="149860"/>
                  </a:lnTo>
                  <a:lnTo>
                    <a:pt x="27939" y="158750"/>
                  </a:lnTo>
                  <a:lnTo>
                    <a:pt x="40639" y="166370"/>
                  </a:lnTo>
                  <a:lnTo>
                    <a:pt x="54610" y="172720"/>
                  </a:lnTo>
                  <a:lnTo>
                    <a:pt x="69850" y="179070"/>
                  </a:lnTo>
                  <a:lnTo>
                    <a:pt x="82550" y="185420"/>
                  </a:lnTo>
                  <a:lnTo>
                    <a:pt x="93980" y="193039"/>
                  </a:lnTo>
                  <a:lnTo>
                    <a:pt x="104139" y="200660"/>
                  </a:lnTo>
                  <a:lnTo>
                    <a:pt x="116839" y="207010"/>
                  </a:lnTo>
                  <a:lnTo>
                    <a:pt x="130810" y="213360"/>
                  </a:lnTo>
                  <a:lnTo>
                    <a:pt x="172719" y="227329"/>
                  </a:lnTo>
                  <a:lnTo>
                    <a:pt x="226060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280659" y="1604010"/>
            <a:ext cx="1564642" cy="262891"/>
            <a:chOff x="5280659" y="1604010"/>
            <a:chExt cx="1564642" cy="262891"/>
          </a:xfrm>
        </p:grpSpPr>
        <p:sp>
          <p:nvSpPr>
            <p:cNvPr id="63" name="Freeform 62"/>
            <p:cNvSpPr/>
            <p:nvPr/>
          </p:nvSpPr>
          <p:spPr>
            <a:xfrm>
              <a:off x="5280659" y="1604010"/>
              <a:ext cx="231142" cy="250191"/>
            </a:xfrm>
            <a:custGeom>
              <a:avLst/>
              <a:gdLst/>
              <a:ahLst/>
              <a:cxnLst/>
              <a:rect l="0" t="0" r="0" b="0"/>
              <a:pathLst>
                <a:path w="231142" h="250191">
                  <a:moveTo>
                    <a:pt x="231141" y="21590"/>
                  </a:moveTo>
                  <a:lnTo>
                    <a:pt x="210820" y="7620"/>
                  </a:lnTo>
                  <a:lnTo>
                    <a:pt x="198120" y="3809"/>
                  </a:lnTo>
                  <a:lnTo>
                    <a:pt x="181611" y="1270"/>
                  </a:lnTo>
                  <a:lnTo>
                    <a:pt x="165100" y="0"/>
                  </a:lnTo>
                  <a:lnTo>
                    <a:pt x="146050" y="1270"/>
                  </a:lnTo>
                  <a:lnTo>
                    <a:pt x="125731" y="5079"/>
                  </a:lnTo>
                  <a:lnTo>
                    <a:pt x="106681" y="10159"/>
                  </a:lnTo>
                  <a:lnTo>
                    <a:pt x="87631" y="17779"/>
                  </a:lnTo>
                  <a:lnTo>
                    <a:pt x="68581" y="24129"/>
                  </a:lnTo>
                  <a:lnTo>
                    <a:pt x="50800" y="31750"/>
                  </a:lnTo>
                  <a:lnTo>
                    <a:pt x="34291" y="39369"/>
                  </a:lnTo>
                  <a:lnTo>
                    <a:pt x="20320" y="48260"/>
                  </a:lnTo>
                  <a:lnTo>
                    <a:pt x="5081" y="55879"/>
                  </a:lnTo>
                  <a:lnTo>
                    <a:pt x="0" y="66040"/>
                  </a:lnTo>
                  <a:lnTo>
                    <a:pt x="1270" y="76200"/>
                  </a:lnTo>
                  <a:lnTo>
                    <a:pt x="6350" y="87629"/>
                  </a:lnTo>
                  <a:lnTo>
                    <a:pt x="16511" y="95250"/>
                  </a:lnTo>
                  <a:lnTo>
                    <a:pt x="30481" y="100329"/>
                  </a:lnTo>
                  <a:lnTo>
                    <a:pt x="45720" y="104140"/>
                  </a:lnTo>
                  <a:lnTo>
                    <a:pt x="60961" y="107950"/>
                  </a:lnTo>
                  <a:lnTo>
                    <a:pt x="74931" y="111760"/>
                  </a:lnTo>
                  <a:lnTo>
                    <a:pt x="102870" y="119379"/>
                  </a:lnTo>
                  <a:lnTo>
                    <a:pt x="129541" y="127000"/>
                  </a:lnTo>
                  <a:lnTo>
                    <a:pt x="143511" y="133350"/>
                  </a:lnTo>
                  <a:lnTo>
                    <a:pt x="158750" y="139700"/>
                  </a:lnTo>
                  <a:lnTo>
                    <a:pt x="173991" y="147319"/>
                  </a:lnTo>
                  <a:lnTo>
                    <a:pt x="184150" y="157479"/>
                  </a:lnTo>
                  <a:lnTo>
                    <a:pt x="191770" y="170179"/>
                  </a:lnTo>
                  <a:lnTo>
                    <a:pt x="196850" y="184150"/>
                  </a:lnTo>
                  <a:lnTo>
                    <a:pt x="195581" y="195579"/>
                  </a:lnTo>
                  <a:lnTo>
                    <a:pt x="190500" y="207010"/>
                  </a:lnTo>
                  <a:lnTo>
                    <a:pt x="182881" y="217169"/>
                  </a:lnTo>
                  <a:lnTo>
                    <a:pt x="170181" y="224790"/>
                  </a:lnTo>
                  <a:lnTo>
                    <a:pt x="154941" y="232410"/>
                  </a:lnTo>
                  <a:lnTo>
                    <a:pt x="66041" y="2501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588000" y="1625600"/>
              <a:ext cx="165101" cy="200661"/>
            </a:xfrm>
            <a:custGeom>
              <a:avLst/>
              <a:gdLst/>
              <a:ahLst/>
              <a:cxnLst/>
              <a:rect l="0" t="0" r="0" b="0"/>
              <a:pathLst>
                <a:path w="165101" h="200661">
                  <a:moveTo>
                    <a:pt x="0" y="0"/>
                  </a:moveTo>
                  <a:lnTo>
                    <a:pt x="0" y="34289"/>
                  </a:lnTo>
                  <a:lnTo>
                    <a:pt x="1270" y="50800"/>
                  </a:lnTo>
                  <a:lnTo>
                    <a:pt x="3809" y="68579"/>
                  </a:lnTo>
                  <a:lnTo>
                    <a:pt x="6350" y="88900"/>
                  </a:lnTo>
                  <a:lnTo>
                    <a:pt x="8890" y="106679"/>
                  </a:lnTo>
                  <a:lnTo>
                    <a:pt x="10159" y="124460"/>
                  </a:lnTo>
                  <a:lnTo>
                    <a:pt x="11429" y="142239"/>
                  </a:lnTo>
                  <a:lnTo>
                    <a:pt x="11429" y="177800"/>
                  </a:lnTo>
                  <a:lnTo>
                    <a:pt x="12700" y="194310"/>
                  </a:lnTo>
                  <a:lnTo>
                    <a:pt x="15240" y="200660"/>
                  </a:lnTo>
                  <a:lnTo>
                    <a:pt x="20320" y="198120"/>
                  </a:lnTo>
                  <a:lnTo>
                    <a:pt x="25400" y="191770"/>
                  </a:lnTo>
                  <a:lnTo>
                    <a:pt x="31750" y="180339"/>
                  </a:lnTo>
                  <a:lnTo>
                    <a:pt x="36829" y="165100"/>
                  </a:lnTo>
                  <a:lnTo>
                    <a:pt x="45720" y="132079"/>
                  </a:lnTo>
                  <a:lnTo>
                    <a:pt x="54609" y="104139"/>
                  </a:lnTo>
                  <a:lnTo>
                    <a:pt x="62229" y="91439"/>
                  </a:lnTo>
                  <a:lnTo>
                    <a:pt x="71120" y="81279"/>
                  </a:lnTo>
                  <a:lnTo>
                    <a:pt x="81279" y="71120"/>
                  </a:lnTo>
                  <a:lnTo>
                    <a:pt x="90170" y="67310"/>
                  </a:lnTo>
                  <a:lnTo>
                    <a:pt x="100329" y="67310"/>
                  </a:lnTo>
                  <a:lnTo>
                    <a:pt x="109220" y="69850"/>
                  </a:lnTo>
                  <a:lnTo>
                    <a:pt x="118109" y="74929"/>
                  </a:lnTo>
                  <a:lnTo>
                    <a:pt x="127000" y="81279"/>
                  </a:lnTo>
                  <a:lnTo>
                    <a:pt x="134620" y="87629"/>
                  </a:lnTo>
                  <a:lnTo>
                    <a:pt x="142240" y="97789"/>
                  </a:lnTo>
                  <a:lnTo>
                    <a:pt x="148590" y="110489"/>
                  </a:lnTo>
                  <a:lnTo>
                    <a:pt x="16510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822950" y="1710689"/>
              <a:ext cx="171451" cy="118112"/>
            </a:xfrm>
            <a:custGeom>
              <a:avLst/>
              <a:gdLst/>
              <a:ahLst/>
              <a:cxnLst/>
              <a:rect l="0" t="0" r="0" b="0"/>
              <a:pathLst>
                <a:path w="171451" h="118112">
                  <a:moveTo>
                    <a:pt x="146050" y="16511"/>
                  </a:moveTo>
                  <a:lnTo>
                    <a:pt x="125729" y="2540"/>
                  </a:lnTo>
                  <a:lnTo>
                    <a:pt x="114300" y="0"/>
                  </a:lnTo>
                  <a:lnTo>
                    <a:pt x="100329" y="0"/>
                  </a:lnTo>
                  <a:lnTo>
                    <a:pt x="86359" y="1271"/>
                  </a:lnTo>
                  <a:lnTo>
                    <a:pt x="72390" y="6350"/>
                  </a:lnTo>
                  <a:lnTo>
                    <a:pt x="58420" y="13971"/>
                  </a:lnTo>
                  <a:lnTo>
                    <a:pt x="45720" y="22861"/>
                  </a:lnTo>
                  <a:lnTo>
                    <a:pt x="34290" y="31750"/>
                  </a:lnTo>
                  <a:lnTo>
                    <a:pt x="22859" y="40640"/>
                  </a:lnTo>
                  <a:lnTo>
                    <a:pt x="13970" y="49531"/>
                  </a:lnTo>
                  <a:lnTo>
                    <a:pt x="6350" y="60961"/>
                  </a:lnTo>
                  <a:lnTo>
                    <a:pt x="2540" y="74931"/>
                  </a:lnTo>
                  <a:lnTo>
                    <a:pt x="0" y="88900"/>
                  </a:lnTo>
                  <a:lnTo>
                    <a:pt x="3809" y="97790"/>
                  </a:lnTo>
                  <a:lnTo>
                    <a:pt x="11429" y="101600"/>
                  </a:lnTo>
                  <a:lnTo>
                    <a:pt x="22859" y="102871"/>
                  </a:lnTo>
                  <a:lnTo>
                    <a:pt x="34290" y="100331"/>
                  </a:lnTo>
                  <a:lnTo>
                    <a:pt x="45720" y="96521"/>
                  </a:lnTo>
                  <a:lnTo>
                    <a:pt x="58420" y="91440"/>
                  </a:lnTo>
                  <a:lnTo>
                    <a:pt x="68579" y="81281"/>
                  </a:lnTo>
                  <a:lnTo>
                    <a:pt x="78740" y="69850"/>
                  </a:lnTo>
                  <a:lnTo>
                    <a:pt x="88900" y="55881"/>
                  </a:lnTo>
                  <a:lnTo>
                    <a:pt x="96520" y="43181"/>
                  </a:lnTo>
                  <a:lnTo>
                    <a:pt x="102870" y="30481"/>
                  </a:lnTo>
                  <a:lnTo>
                    <a:pt x="109220" y="16511"/>
                  </a:lnTo>
                  <a:lnTo>
                    <a:pt x="113029" y="13971"/>
                  </a:lnTo>
                  <a:lnTo>
                    <a:pt x="115570" y="17781"/>
                  </a:lnTo>
                  <a:lnTo>
                    <a:pt x="116840" y="25400"/>
                  </a:lnTo>
                  <a:lnTo>
                    <a:pt x="120650" y="35561"/>
                  </a:lnTo>
                  <a:lnTo>
                    <a:pt x="127000" y="45721"/>
                  </a:lnTo>
                  <a:lnTo>
                    <a:pt x="133350" y="57150"/>
                  </a:lnTo>
                  <a:lnTo>
                    <a:pt x="139700" y="67311"/>
                  </a:lnTo>
                  <a:lnTo>
                    <a:pt x="147320" y="77471"/>
                  </a:lnTo>
                  <a:lnTo>
                    <a:pt x="171450" y="1181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062979" y="1684020"/>
              <a:ext cx="147322" cy="157481"/>
            </a:xfrm>
            <a:custGeom>
              <a:avLst/>
              <a:gdLst/>
              <a:ahLst/>
              <a:cxnLst/>
              <a:rect l="0" t="0" r="0" b="0"/>
              <a:pathLst>
                <a:path w="147322" h="157481">
                  <a:moveTo>
                    <a:pt x="7621" y="5080"/>
                  </a:moveTo>
                  <a:lnTo>
                    <a:pt x="1271" y="25400"/>
                  </a:lnTo>
                  <a:lnTo>
                    <a:pt x="0" y="35559"/>
                  </a:lnTo>
                  <a:lnTo>
                    <a:pt x="1271" y="46990"/>
                  </a:lnTo>
                  <a:lnTo>
                    <a:pt x="3811" y="58419"/>
                  </a:lnTo>
                  <a:lnTo>
                    <a:pt x="5080" y="71119"/>
                  </a:lnTo>
                  <a:lnTo>
                    <a:pt x="6350" y="86359"/>
                  </a:lnTo>
                  <a:lnTo>
                    <a:pt x="6350" y="101600"/>
                  </a:lnTo>
                  <a:lnTo>
                    <a:pt x="6350" y="105409"/>
                  </a:lnTo>
                  <a:lnTo>
                    <a:pt x="7621" y="102869"/>
                  </a:lnTo>
                  <a:lnTo>
                    <a:pt x="7621" y="96519"/>
                  </a:lnTo>
                  <a:lnTo>
                    <a:pt x="8891" y="85090"/>
                  </a:lnTo>
                  <a:lnTo>
                    <a:pt x="11430" y="72390"/>
                  </a:lnTo>
                  <a:lnTo>
                    <a:pt x="13971" y="58419"/>
                  </a:lnTo>
                  <a:lnTo>
                    <a:pt x="17780" y="44450"/>
                  </a:lnTo>
                  <a:lnTo>
                    <a:pt x="21591" y="31750"/>
                  </a:lnTo>
                  <a:lnTo>
                    <a:pt x="25400" y="19050"/>
                  </a:lnTo>
                  <a:lnTo>
                    <a:pt x="33021" y="10159"/>
                  </a:lnTo>
                  <a:lnTo>
                    <a:pt x="44450" y="3809"/>
                  </a:lnTo>
                  <a:lnTo>
                    <a:pt x="57150" y="0"/>
                  </a:lnTo>
                  <a:lnTo>
                    <a:pt x="69850" y="1269"/>
                  </a:lnTo>
                  <a:lnTo>
                    <a:pt x="80011" y="7619"/>
                  </a:lnTo>
                  <a:lnTo>
                    <a:pt x="90171" y="15240"/>
                  </a:lnTo>
                  <a:lnTo>
                    <a:pt x="99061" y="24130"/>
                  </a:lnTo>
                  <a:lnTo>
                    <a:pt x="107950" y="34290"/>
                  </a:lnTo>
                  <a:lnTo>
                    <a:pt x="116841" y="45719"/>
                  </a:lnTo>
                  <a:lnTo>
                    <a:pt x="124461" y="59690"/>
                  </a:lnTo>
                  <a:lnTo>
                    <a:pt x="130811" y="73659"/>
                  </a:lnTo>
                  <a:lnTo>
                    <a:pt x="147321" y="157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286500" y="1676400"/>
              <a:ext cx="101601" cy="165101"/>
            </a:xfrm>
            <a:custGeom>
              <a:avLst/>
              <a:gdLst/>
              <a:ahLst/>
              <a:cxnLst/>
              <a:rect l="0" t="0" r="0" b="0"/>
              <a:pathLst>
                <a:path w="101601" h="165101">
                  <a:moveTo>
                    <a:pt x="0" y="0"/>
                  </a:moveTo>
                  <a:lnTo>
                    <a:pt x="0" y="82550"/>
                  </a:lnTo>
                  <a:lnTo>
                    <a:pt x="0" y="69850"/>
                  </a:lnTo>
                  <a:lnTo>
                    <a:pt x="2540" y="59689"/>
                  </a:lnTo>
                  <a:lnTo>
                    <a:pt x="7620" y="48260"/>
                  </a:lnTo>
                  <a:lnTo>
                    <a:pt x="13970" y="35560"/>
                  </a:lnTo>
                  <a:lnTo>
                    <a:pt x="20320" y="25400"/>
                  </a:lnTo>
                  <a:lnTo>
                    <a:pt x="27940" y="15239"/>
                  </a:lnTo>
                  <a:lnTo>
                    <a:pt x="35559" y="6350"/>
                  </a:lnTo>
                  <a:lnTo>
                    <a:pt x="43179" y="2539"/>
                  </a:lnTo>
                  <a:lnTo>
                    <a:pt x="52070" y="3810"/>
                  </a:lnTo>
                  <a:lnTo>
                    <a:pt x="59690" y="6350"/>
                  </a:lnTo>
                  <a:lnTo>
                    <a:pt x="66040" y="12700"/>
                  </a:lnTo>
                  <a:lnTo>
                    <a:pt x="72390" y="21589"/>
                  </a:lnTo>
                  <a:lnTo>
                    <a:pt x="77470" y="30479"/>
                  </a:lnTo>
                  <a:lnTo>
                    <a:pt x="82550" y="43179"/>
                  </a:lnTo>
                  <a:lnTo>
                    <a:pt x="87629" y="57150"/>
                  </a:lnTo>
                  <a:lnTo>
                    <a:pt x="92709" y="72389"/>
                  </a:lnTo>
                  <a:lnTo>
                    <a:pt x="95250" y="87629"/>
                  </a:lnTo>
                  <a:lnTo>
                    <a:pt x="97790" y="102870"/>
                  </a:lnTo>
                  <a:lnTo>
                    <a:pt x="10160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469379" y="1681479"/>
              <a:ext cx="151131" cy="153672"/>
            </a:xfrm>
            <a:custGeom>
              <a:avLst/>
              <a:gdLst/>
              <a:ahLst/>
              <a:cxnLst/>
              <a:rect l="0" t="0" r="0" b="0"/>
              <a:pathLst>
                <a:path w="151131" h="153672">
                  <a:moveTo>
                    <a:pt x="7621" y="20321"/>
                  </a:moveTo>
                  <a:lnTo>
                    <a:pt x="1271" y="46991"/>
                  </a:lnTo>
                  <a:lnTo>
                    <a:pt x="0" y="62231"/>
                  </a:lnTo>
                  <a:lnTo>
                    <a:pt x="1271" y="78741"/>
                  </a:lnTo>
                  <a:lnTo>
                    <a:pt x="3811" y="97791"/>
                  </a:lnTo>
                  <a:lnTo>
                    <a:pt x="7621" y="113031"/>
                  </a:lnTo>
                  <a:lnTo>
                    <a:pt x="12700" y="125731"/>
                  </a:lnTo>
                  <a:lnTo>
                    <a:pt x="20321" y="137160"/>
                  </a:lnTo>
                  <a:lnTo>
                    <a:pt x="30480" y="144781"/>
                  </a:lnTo>
                  <a:lnTo>
                    <a:pt x="41911" y="149860"/>
                  </a:lnTo>
                  <a:lnTo>
                    <a:pt x="55880" y="153671"/>
                  </a:lnTo>
                  <a:lnTo>
                    <a:pt x="69851" y="153671"/>
                  </a:lnTo>
                  <a:lnTo>
                    <a:pt x="82551" y="153671"/>
                  </a:lnTo>
                  <a:lnTo>
                    <a:pt x="95251" y="151131"/>
                  </a:lnTo>
                  <a:lnTo>
                    <a:pt x="107951" y="146050"/>
                  </a:lnTo>
                  <a:lnTo>
                    <a:pt x="118111" y="137160"/>
                  </a:lnTo>
                  <a:lnTo>
                    <a:pt x="128271" y="128271"/>
                  </a:lnTo>
                  <a:lnTo>
                    <a:pt x="135890" y="118110"/>
                  </a:lnTo>
                  <a:lnTo>
                    <a:pt x="142240" y="106681"/>
                  </a:lnTo>
                  <a:lnTo>
                    <a:pt x="148590" y="95250"/>
                  </a:lnTo>
                  <a:lnTo>
                    <a:pt x="151130" y="82550"/>
                  </a:lnTo>
                  <a:lnTo>
                    <a:pt x="151130" y="69850"/>
                  </a:lnTo>
                  <a:lnTo>
                    <a:pt x="149861" y="58421"/>
                  </a:lnTo>
                  <a:lnTo>
                    <a:pt x="146051" y="46991"/>
                  </a:lnTo>
                  <a:lnTo>
                    <a:pt x="140971" y="36831"/>
                  </a:lnTo>
                  <a:lnTo>
                    <a:pt x="134621" y="26671"/>
                  </a:lnTo>
                  <a:lnTo>
                    <a:pt x="124461" y="19050"/>
                  </a:lnTo>
                  <a:lnTo>
                    <a:pt x="113030" y="12700"/>
                  </a:lnTo>
                  <a:lnTo>
                    <a:pt x="99061" y="6350"/>
                  </a:lnTo>
                  <a:lnTo>
                    <a:pt x="83821" y="2541"/>
                  </a:lnTo>
                  <a:lnTo>
                    <a:pt x="68580" y="0"/>
                  </a:lnTo>
                  <a:lnTo>
                    <a:pt x="7621" y="76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667500" y="1687829"/>
              <a:ext cx="177801" cy="179072"/>
            </a:xfrm>
            <a:custGeom>
              <a:avLst/>
              <a:gdLst/>
              <a:ahLst/>
              <a:cxnLst/>
              <a:rect l="0" t="0" r="0" b="0"/>
              <a:pathLst>
                <a:path w="177801" h="179072">
                  <a:moveTo>
                    <a:pt x="0" y="13971"/>
                  </a:moveTo>
                  <a:lnTo>
                    <a:pt x="0" y="102871"/>
                  </a:lnTo>
                  <a:lnTo>
                    <a:pt x="1269" y="119381"/>
                  </a:lnTo>
                  <a:lnTo>
                    <a:pt x="3809" y="134621"/>
                  </a:lnTo>
                  <a:lnTo>
                    <a:pt x="6350" y="149860"/>
                  </a:lnTo>
                  <a:lnTo>
                    <a:pt x="8890" y="153671"/>
                  </a:lnTo>
                  <a:lnTo>
                    <a:pt x="10159" y="151131"/>
                  </a:lnTo>
                  <a:lnTo>
                    <a:pt x="11430" y="143510"/>
                  </a:lnTo>
                  <a:lnTo>
                    <a:pt x="11430" y="133350"/>
                  </a:lnTo>
                  <a:lnTo>
                    <a:pt x="12700" y="105410"/>
                  </a:lnTo>
                  <a:lnTo>
                    <a:pt x="12700" y="58421"/>
                  </a:lnTo>
                  <a:lnTo>
                    <a:pt x="15240" y="45721"/>
                  </a:lnTo>
                  <a:lnTo>
                    <a:pt x="20319" y="33021"/>
                  </a:lnTo>
                  <a:lnTo>
                    <a:pt x="26669" y="22860"/>
                  </a:lnTo>
                  <a:lnTo>
                    <a:pt x="35559" y="13971"/>
                  </a:lnTo>
                  <a:lnTo>
                    <a:pt x="48259" y="7621"/>
                  </a:lnTo>
                  <a:lnTo>
                    <a:pt x="60959" y="1271"/>
                  </a:lnTo>
                  <a:lnTo>
                    <a:pt x="74930" y="0"/>
                  </a:lnTo>
                  <a:lnTo>
                    <a:pt x="87630" y="1271"/>
                  </a:lnTo>
                  <a:lnTo>
                    <a:pt x="101600" y="5081"/>
                  </a:lnTo>
                  <a:lnTo>
                    <a:pt x="113030" y="12700"/>
                  </a:lnTo>
                  <a:lnTo>
                    <a:pt x="123190" y="21591"/>
                  </a:lnTo>
                  <a:lnTo>
                    <a:pt x="133350" y="31750"/>
                  </a:lnTo>
                  <a:lnTo>
                    <a:pt x="140969" y="43181"/>
                  </a:lnTo>
                  <a:lnTo>
                    <a:pt x="147319" y="54610"/>
                  </a:lnTo>
                  <a:lnTo>
                    <a:pt x="153669" y="66041"/>
                  </a:lnTo>
                  <a:lnTo>
                    <a:pt x="158750" y="78741"/>
                  </a:lnTo>
                  <a:lnTo>
                    <a:pt x="163830" y="91441"/>
                  </a:lnTo>
                  <a:lnTo>
                    <a:pt x="168909" y="102871"/>
                  </a:lnTo>
                  <a:lnTo>
                    <a:pt x="171450" y="116841"/>
                  </a:lnTo>
                  <a:lnTo>
                    <a:pt x="173990" y="132081"/>
                  </a:lnTo>
                  <a:lnTo>
                    <a:pt x="177800" y="1790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8064500" y="1658620"/>
            <a:ext cx="1193801" cy="297181"/>
            <a:chOff x="8064500" y="1658620"/>
            <a:chExt cx="1193801" cy="297181"/>
          </a:xfrm>
        </p:grpSpPr>
        <p:sp>
          <p:nvSpPr>
            <p:cNvPr id="71" name="Freeform 70"/>
            <p:cNvSpPr/>
            <p:nvPr/>
          </p:nvSpPr>
          <p:spPr>
            <a:xfrm>
              <a:off x="8064500" y="1658620"/>
              <a:ext cx="254001" cy="297181"/>
            </a:xfrm>
            <a:custGeom>
              <a:avLst/>
              <a:gdLst/>
              <a:ahLst/>
              <a:cxnLst/>
              <a:rect l="0" t="0" r="0" b="0"/>
              <a:pathLst>
                <a:path w="254001" h="297181">
                  <a:moveTo>
                    <a:pt x="0" y="284480"/>
                  </a:moveTo>
                  <a:lnTo>
                    <a:pt x="6350" y="257809"/>
                  </a:lnTo>
                  <a:lnTo>
                    <a:pt x="11430" y="243840"/>
                  </a:lnTo>
                  <a:lnTo>
                    <a:pt x="17780" y="228600"/>
                  </a:lnTo>
                  <a:lnTo>
                    <a:pt x="24130" y="213359"/>
                  </a:lnTo>
                  <a:lnTo>
                    <a:pt x="30480" y="199390"/>
                  </a:lnTo>
                  <a:lnTo>
                    <a:pt x="35559" y="185419"/>
                  </a:lnTo>
                  <a:lnTo>
                    <a:pt x="46990" y="156209"/>
                  </a:lnTo>
                  <a:lnTo>
                    <a:pt x="85090" y="58419"/>
                  </a:lnTo>
                  <a:lnTo>
                    <a:pt x="93980" y="40640"/>
                  </a:lnTo>
                  <a:lnTo>
                    <a:pt x="101600" y="24130"/>
                  </a:lnTo>
                  <a:lnTo>
                    <a:pt x="110490" y="10159"/>
                  </a:lnTo>
                  <a:lnTo>
                    <a:pt x="118109" y="2540"/>
                  </a:lnTo>
                  <a:lnTo>
                    <a:pt x="127000" y="0"/>
                  </a:lnTo>
                  <a:lnTo>
                    <a:pt x="135890" y="2540"/>
                  </a:lnTo>
                  <a:lnTo>
                    <a:pt x="142240" y="8890"/>
                  </a:lnTo>
                  <a:lnTo>
                    <a:pt x="148590" y="19050"/>
                  </a:lnTo>
                  <a:lnTo>
                    <a:pt x="153669" y="31750"/>
                  </a:lnTo>
                  <a:lnTo>
                    <a:pt x="158750" y="48259"/>
                  </a:lnTo>
                  <a:lnTo>
                    <a:pt x="163830" y="67309"/>
                  </a:lnTo>
                  <a:lnTo>
                    <a:pt x="168909" y="88900"/>
                  </a:lnTo>
                  <a:lnTo>
                    <a:pt x="172719" y="107950"/>
                  </a:lnTo>
                  <a:lnTo>
                    <a:pt x="177800" y="124459"/>
                  </a:lnTo>
                  <a:lnTo>
                    <a:pt x="181609" y="139700"/>
                  </a:lnTo>
                  <a:lnTo>
                    <a:pt x="187959" y="154940"/>
                  </a:lnTo>
                  <a:lnTo>
                    <a:pt x="194309" y="171450"/>
                  </a:lnTo>
                  <a:lnTo>
                    <a:pt x="201930" y="187959"/>
                  </a:lnTo>
                  <a:lnTo>
                    <a:pt x="208280" y="204469"/>
                  </a:lnTo>
                  <a:lnTo>
                    <a:pt x="213359" y="220980"/>
                  </a:lnTo>
                  <a:lnTo>
                    <a:pt x="218440" y="238759"/>
                  </a:lnTo>
                  <a:lnTo>
                    <a:pt x="224790" y="252730"/>
                  </a:lnTo>
                  <a:lnTo>
                    <a:pt x="231140" y="264159"/>
                  </a:lnTo>
                  <a:lnTo>
                    <a:pt x="254000" y="2971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8153400" y="17907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0"/>
                  </a:moveTo>
                  <a:lnTo>
                    <a:pt x="71119" y="17779"/>
                  </a:lnTo>
                  <a:lnTo>
                    <a:pt x="86359" y="20320"/>
                  </a:lnTo>
                  <a:lnTo>
                    <a:pt x="102869" y="21589"/>
                  </a:lnTo>
                  <a:lnTo>
                    <a:pt x="15240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394700" y="1739900"/>
              <a:ext cx="165101" cy="190501"/>
            </a:xfrm>
            <a:custGeom>
              <a:avLst/>
              <a:gdLst/>
              <a:ahLst/>
              <a:cxnLst/>
              <a:rect l="0" t="0" r="0" b="0"/>
              <a:pathLst>
                <a:path w="165101" h="190501">
                  <a:moveTo>
                    <a:pt x="0" y="0"/>
                  </a:moveTo>
                  <a:lnTo>
                    <a:pt x="0" y="34289"/>
                  </a:lnTo>
                  <a:lnTo>
                    <a:pt x="1269" y="50800"/>
                  </a:lnTo>
                  <a:lnTo>
                    <a:pt x="3809" y="68579"/>
                  </a:lnTo>
                  <a:lnTo>
                    <a:pt x="6350" y="88900"/>
                  </a:lnTo>
                  <a:lnTo>
                    <a:pt x="10159" y="105410"/>
                  </a:lnTo>
                  <a:lnTo>
                    <a:pt x="13969" y="120650"/>
                  </a:lnTo>
                  <a:lnTo>
                    <a:pt x="17780" y="135889"/>
                  </a:lnTo>
                  <a:lnTo>
                    <a:pt x="20319" y="138429"/>
                  </a:lnTo>
                  <a:lnTo>
                    <a:pt x="21590" y="133350"/>
                  </a:lnTo>
                  <a:lnTo>
                    <a:pt x="22859" y="123189"/>
                  </a:lnTo>
                  <a:lnTo>
                    <a:pt x="25400" y="110489"/>
                  </a:lnTo>
                  <a:lnTo>
                    <a:pt x="27940" y="96520"/>
                  </a:lnTo>
                  <a:lnTo>
                    <a:pt x="31750" y="81279"/>
                  </a:lnTo>
                  <a:lnTo>
                    <a:pt x="35559" y="66039"/>
                  </a:lnTo>
                  <a:lnTo>
                    <a:pt x="39369" y="53339"/>
                  </a:lnTo>
                  <a:lnTo>
                    <a:pt x="43180" y="39370"/>
                  </a:lnTo>
                  <a:lnTo>
                    <a:pt x="48259" y="27939"/>
                  </a:lnTo>
                  <a:lnTo>
                    <a:pt x="54609" y="16510"/>
                  </a:lnTo>
                  <a:lnTo>
                    <a:pt x="62230" y="7620"/>
                  </a:lnTo>
                  <a:lnTo>
                    <a:pt x="69850" y="3810"/>
                  </a:lnTo>
                  <a:lnTo>
                    <a:pt x="77469" y="3810"/>
                  </a:lnTo>
                  <a:lnTo>
                    <a:pt x="85090" y="6350"/>
                  </a:lnTo>
                  <a:lnTo>
                    <a:pt x="93980" y="12700"/>
                  </a:lnTo>
                  <a:lnTo>
                    <a:pt x="101600" y="21589"/>
                  </a:lnTo>
                  <a:lnTo>
                    <a:pt x="110490" y="31750"/>
                  </a:lnTo>
                  <a:lnTo>
                    <a:pt x="116840" y="43179"/>
                  </a:lnTo>
                  <a:lnTo>
                    <a:pt x="123190" y="57150"/>
                  </a:lnTo>
                  <a:lnTo>
                    <a:pt x="128269" y="72389"/>
                  </a:lnTo>
                  <a:lnTo>
                    <a:pt x="133350" y="87629"/>
                  </a:lnTo>
                  <a:lnTo>
                    <a:pt x="138430" y="102870"/>
                  </a:lnTo>
                  <a:lnTo>
                    <a:pt x="147319" y="134620"/>
                  </a:lnTo>
                  <a:lnTo>
                    <a:pt x="16510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686800" y="1689100"/>
              <a:ext cx="63501" cy="215901"/>
            </a:xfrm>
            <a:custGeom>
              <a:avLst/>
              <a:gdLst/>
              <a:ahLst/>
              <a:cxnLst/>
              <a:rect l="0" t="0" r="0" b="0"/>
              <a:pathLst>
                <a:path w="63501" h="215901">
                  <a:moveTo>
                    <a:pt x="0" y="0"/>
                  </a:moveTo>
                  <a:lnTo>
                    <a:pt x="6350" y="20320"/>
                  </a:lnTo>
                  <a:lnTo>
                    <a:pt x="10159" y="31750"/>
                  </a:lnTo>
                  <a:lnTo>
                    <a:pt x="17780" y="59689"/>
                  </a:lnTo>
                  <a:lnTo>
                    <a:pt x="25400" y="95250"/>
                  </a:lnTo>
                  <a:lnTo>
                    <a:pt x="30480" y="114300"/>
                  </a:lnTo>
                  <a:lnTo>
                    <a:pt x="34290" y="130810"/>
                  </a:lnTo>
                  <a:lnTo>
                    <a:pt x="38100" y="146050"/>
                  </a:lnTo>
                  <a:lnTo>
                    <a:pt x="6350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636000" y="1715770"/>
              <a:ext cx="330201" cy="189231"/>
            </a:xfrm>
            <a:custGeom>
              <a:avLst/>
              <a:gdLst/>
              <a:ahLst/>
              <a:cxnLst/>
              <a:rect l="0" t="0" r="0" b="0"/>
              <a:pathLst>
                <a:path w="330201" h="189231">
                  <a:moveTo>
                    <a:pt x="0" y="113030"/>
                  </a:moveTo>
                  <a:lnTo>
                    <a:pt x="26669" y="106680"/>
                  </a:lnTo>
                  <a:lnTo>
                    <a:pt x="58419" y="99059"/>
                  </a:lnTo>
                  <a:lnTo>
                    <a:pt x="156209" y="78740"/>
                  </a:lnTo>
                  <a:lnTo>
                    <a:pt x="193040" y="71119"/>
                  </a:lnTo>
                  <a:lnTo>
                    <a:pt x="208280" y="64769"/>
                  </a:lnTo>
                  <a:lnTo>
                    <a:pt x="223519" y="58419"/>
                  </a:lnTo>
                  <a:lnTo>
                    <a:pt x="238759" y="50800"/>
                  </a:lnTo>
                  <a:lnTo>
                    <a:pt x="251459" y="43180"/>
                  </a:lnTo>
                  <a:lnTo>
                    <a:pt x="265430" y="35559"/>
                  </a:lnTo>
                  <a:lnTo>
                    <a:pt x="278130" y="27940"/>
                  </a:lnTo>
                  <a:lnTo>
                    <a:pt x="284480" y="19050"/>
                  </a:lnTo>
                  <a:lnTo>
                    <a:pt x="285750" y="11430"/>
                  </a:lnTo>
                  <a:lnTo>
                    <a:pt x="283209" y="2540"/>
                  </a:lnTo>
                  <a:lnTo>
                    <a:pt x="278130" y="0"/>
                  </a:lnTo>
                  <a:lnTo>
                    <a:pt x="270509" y="1269"/>
                  </a:lnTo>
                  <a:lnTo>
                    <a:pt x="260350" y="5080"/>
                  </a:lnTo>
                  <a:lnTo>
                    <a:pt x="251459" y="11430"/>
                  </a:lnTo>
                  <a:lnTo>
                    <a:pt x="242569" y="19050"/>
                  </a:lnTo>
                  <a:lnTo>
                    <a:pt x="233680" y="29209"/>
                  </a:lnTo>
                  <a:lnTo>
                    <a:pt x="226059" y="41909"/>
                  </a:lnTo>
                  <a:lnTo>
                    <a:pt x="219709" y="55880"/>
                  </a:lnTo>
                  <a:lnTo>
                    <a:pt x="214630" y="71119"/>
                  </a:lnTo>
                  <a:lnTo>
                    <a:pt x="212090" y="85090"/>
                  </a:lnTo>
                  <a:lnTo>
                    <a:pt x="212090" y="97790"/>
                  </a:lnTo>
                  <a:lnTo>
                    <a:pt x="213359" y="111759"/>
                  </a:lnTo>
                  <a:lnTo>
                    <a:pt x="217169" y="124459"/>
                  </a:lnTo>
                  <a:lnTo>
                    <a:pt x="222250" y="138430"/>
                  </a:lnTo>
                  <a:lnTo>
                    <a:pt x="228600" y="151130"/>
                  </a:lnTo>
                  <a:lnTo>
                    <a:pt x="237490" y="161290"/>
                  </a:lnTo>
                  <a:lnTo>
                    <a:pt x="246380" y="168909"/>
                  </a:lnTo>
                  <a:lnTo>
                    <a:pt x="257809" y="175259"/>
                  </a:lnTo>
                  <a:lnTo>
                    <a:pt x="270509" y="180340"/>
                  </a:lnTo>
                  <a:lnTo>
                    <a:pt x="284480" y="182880"/>
                  </a:lnTo>
                  <a:lnTo>
                    <a:pt x="330200" y="1892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9055100" y="1752600"/>
              <a:ext cx="203201" cy="146051"/>
            </a:xfrm>
            <a:custGeom>
              <a:avLst/>
              <a:gdLst/>
              <a:ahLst/>
              <a:cxnLst/>
              <a:rect l="0" t="0" r="0" b="0"/>
              <a:pathLst>
                <a:path w="203201" h="146051">
                  <a:moveTo>
                    <a:pt x="0" y="76200"/>
                  </a:moveTo>
                  <a:lnTo>
                    <a:pt x="26669" y="69850"/>
                  </a:lnTo>
                  <a:lnTo>
                    <a:pt x="58419" y="62229"/>
                  </a:lnTo>
                  <a:lnTo>
                    <a:pt x="77469" y="58420"/>
                  </a:lnTo>
                  <a:lnTo>
                    <a:pt x="93980" y="53339"/>
                  </a:lnTo>
                  <a:lnTo>
                    <a:pt x="109219" y="46989"/>
                  </a:lnTo>
                  <a:lnTo>
                    <a:pt x="123190" y="39370"/>
                  </a:lnTo>
                  <a:lnTo>
                    <a:pt x="132080" y="30479"/>
                  </a:lnTo>
                  <a:lnTo>
                    <a:pt x="135890" y="20320"/>
                  </a:lnTo>
                  <a:lnTo>
                    <a:pt x="137159" y="8889"/>
                  </a:lnTo>
                  <a:lnTo>
                    <a:pt x="133350" y="3810"/>
                  </a:lnTo>
                  <a:lnTo>
                    <a:pt x="127000" y="1270"/>
                  </a:lnTo>
                  <a:lnTo>
                    <a:pt x="118109" y="0"/>
                  </a:lnTo>
                  <a:lnTo>
                    <a:pt x="109219" y="5079"/>
                  </a:lnTo>
                  <a:lnTo>
                    <a:pt x="97790" y="11429"/>
                  </a:lnTo>
                  <a:lnTo>
                    <a:pt x="86359" y="20320"/>
                  </a:lnTo>
                  <a:lnTo>
                    <a:pt x="77469" y="30479"/>
                  </a:lnTo>
                  <a:lnTo>
                    <a:pt x="69850" y="41910"/>
                  </a:lnTo>
                  <a:lnTo>
                    <a:pt x="63500" y="53339"/>
                  </a:lnTo>
                  <a:lnTo>
                    <a:pt x="58419" y="64770"/>
                  </a:lnTo>
                  <a:lnTo>
                    <a:pt x="53340" y="77470"/>
                  </a:lnTo>
                  <a:lnTo>
                    <a:pt x="48259" y="90170"/>
                  </a:lnTo>
                  <a:lnTo>
                    <a:pt x="45719" y="101600"/>
                  </a:lnTo>
                  <a:lnTo>
                    <a:pt x="45719" y="114300"/>
                  </a:lnTo>
                  <a:lnTo>
                    <a:pt x="48259" y="127000"/>
                  </a:lnTo>
                  <a:lnTo>
                    <a:pt x="54609" y="135889"/>
                  </a:lnTo>
                  <a:lnTo>
                    <a:pt x="64769" y="140970"/>
                  </a:lnTo>
                  <a:lnTo>
                    <a:pt x="77469" y="144779"/>
                  </a:lnTo>
                  <a:lnTo>
                    <a:pt x="92709" y="146050"/>
                  </a:lnTo>
                  <a:lnTo>
                    <a:pt x="109219" y="144779"/>
                  </a:lnTo>
                  <a:lnTo>
                    <a:pt x="128269" y="143510"/>
                  </a:lnTo>
                  <a:lnTo>
                    <a:pt x="144780" y="140970"/>
                  </a:lnTo>
                  <a:lnTo>
                    <a:pt x="160019" y="137160"/>
                  </a:lnTo>
                  <a:lnTo>
                    <a:pt x="203200" y="114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97179" y="2286000"/>
            <a:ext cx="1544322" cy="431801"/>
            <a:chOff x="297179" y="2286000"/>
            <a:chExt cx="1544322" cy="431801"/>
          </a:xfrm>
        </p:grpSpPr>
        <p:sp>
          <p:nvSpPr>
            <p:cNvPr id="78" name="Freeform 77"/>
            <p:cNvSpPr/>
            <p:nvPr/>
          </p:nvSpPr>
          <p:spPr>
            <a:xfrm>
              <a:off x="297179" y="2374900"/>
              <a:ext cx="83822" cy="328930"/>
            </a:xfrm>
            <a:custGeom>
              <a:avLst/>
              <a:gdLst/>
              <a:ahLst/>
              <a:cxnLst/>
              <a:rect l="0" t="0" r="0" b="0"/>
              <a:pathLst>
                <a:path w="83822" h="328930">
                  <a:moveTo>
                    <a:pt x="7621" y="0"/>
                  </a:moveTo>
                  <a:lnTo>
                    <a:pt x="1271" y="26670"/>
                  </a:lnTo>
                  <a:lnTo>
                    <a:pt x="0" y="41910"/>
                  </a:lnTo>
                  <a:lnTo>
                    <a:pt x="1271" y="58420"/>
                  </a:lnTo>
                  <a:lnTo>
                    <a:pt x="6350" y="99060"/>
                  </a:lnTo>
                  <a:lnTo>
                    <a:pt x="12700" y="151129"/>
                  </a:lnTo>
                  <a:lnTo>
                    <a:pt x="16511" y="172720"/>
                  </a:lnTo>
                  <a:lnTo>
                    <a:pt x="20321" y="190500"/>
                  </a:lnTo>
                  <a:lnTo>
                    <a:pt x="25400" y="208279"/>
                  </a:lnTo>
                  <a:lnTo>
                    <a:pt x="33021" y="245110"/>
                  </a:lnTo>
                  <a:lnTo>
                    <a:pt x="36830" y="265429"/>
                  </a:lnTo>
                  <a:lnTo>
                    <a:pt x="40641" y="284479"/>
                  </a:lnTo>
                  <a:lnTo>
                    <a:pt x="41911" y="302260"/>
                  </a:lnTo>
                  <a:lnTo>
                    <a:pt x="43180" y="320039"/>
                  </a:lnTo>
                  <a:lnTo>
                    <a:pt x="45721" y="327660"/>
                  </a:lnTo>
                  <a:lnTo>
                    <a:pt x="48261" y="328929"/>
                  </a:lnTo>
                  <a:lnTo>
                    <a:pt x="52071" y="325120"/>
                  </a:lnTo>
                  <a:lnTo>
                    <a:pt x="55880" y="313689"/>
                  </a:lnTo>
                  <a:lnTo>
                    <a:pt x="59691" y="298450"/>
                  </a:lnTo>
                  <a:lnTo>
                    <a:pt x="63500" y="279400"/>
                  </a:lnTo>
                  <a:lnTo>
                    <a:pt x="66041" y="257810"/>
                  </a:lnTo>
                  <a:lnTo>
                    <a:pt x="67311" y="234950"/>
                  </a:lnTo>
                  <a:lnTo>
                    <a:pt x="83821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82270" y="2310129"/>
              <a:ext cx="252731" cy="407672"/>
            </a:xfrm>
            <a:custGeom>
              <a:avLst/>
              <a:gdLst/>
              <a:ahLst/>
              <a:cxnLst/>
              <a:rect l="0" t="0" r="0" b="0"/>
              <a:pathLst>
                <a:path w="252731" h="407672">
                  <a:moveTo>
                    <a:pt x="11430" y="13971"/>
                  </a:moveTo>
                  <a:lnTo>
                    <a:pt x="5080" y="34291"/>
                  </a:lnTo>
                  <a:lnTo>
                    <a:pt x="2539" y="45721"/>
                  </a:lnTo>
                  <a:lnTo>
                    <a:pt x="1270" y="59691"/>
                  </a:lnTo>
                  <a:lnTo>
                    <a:pt x="0" y="73660"/>
                  </a:lnTo>
                  <a:lnTo>
                    <a:pt x="1270" y="87631"/>
                  </a:lnTo>
                  <a:lnTo>
                    <a:pt x="3809" y="101600"/>
                  </a:lnTo>
                  <a:lnTo>
                    <a:pt x="6350" y="114300"/>
                  </a:lnTo>
                  <a:lnTo>
                    <a:pt x="10159" y="129541"/>
                  </a:lnTo>
                  <a:lnTo>
                    <a:pt x="16509" y="144781"/>
                  </a:lnTo>
                  <a:lnTo>
                    <a:pt x="22859" y="160021"/>
                  </a:lnTo>
                  <a:lnTo>
                    <a:pt x="30480" y="175260"/>
                  </a:lnTo>
                  <a:lnTo>
                    <a:pt x="38099" y="189231"/>
                  </a:lnTo>
                  <a:lnTo>
                    <a:pt x="45720" y="203200"/>
                  </a:lnTo>
                  <a:lnTo>
                    <a:pt x="57149" y="213360"/>
                  </a:lnTo>
                  <a:lnTo>
                    <a:pt x="69849" y="220981"/>
                  </a:lnTo>
                  <a:lnTo>
                    <a:pt x="85089" y="228600"/>
                  </a:lnTo>
                  <a:lnTo>
                    <a:pt x="96520" y="229871"/>
                  </a:lnTo>
                  <a:lnTo>
                    <a:pt x="107949" y="228600"/>
                  </a:lnTo>
                  <a:lnTo>
                    <a:pt x="118110" y="224791"/>
                  </a:lnTo>
                  <a:lnTo>
                    <a:pt x="128270" y="217171"/>
                  </a:lnTo>
                  <a:lnTo>
                    <a:pt x="137160" y="205741"/>
                  </a:lnTo>
                  <a:lnTo>
                    <a:pt x="146049" y="193041"/>
                  </a:lnTo>
                  <a:lnTo>
                    <a:pt x="153670" y="177800"/>
                  </a:lnTo>
                  <a:lnTo>
                    <a:pt x="160020" y="162560"/>
                  </a:lnTo>
                  <a:lnTo>
                    <a:pt x="180339" y="104141"/>
                  </a:lnTo>
                  <a:lnTo>
                    <a:pt x="182880" y="88900"/>
                  </a:lnTo>
                  <a:lnTo>
                    <a:pt x="185420" y="71121"/>
                  </a:lnTo>
                  <a:lnTo>
                    <a:pt x="186689" y="52071"/>
                  </a:lnTo>
                  <a:lnTo>
                    <a:pt x="189230" y="35560"/>
                  </a:lnTo>
                  <a:lnTo>
                    <a:pt x="191770" y="19050"/>
                  </a:lnTo>
                  <a:lnTo>
                    <a:pt x="195580" y="5081"/>
                  </a:lnTo>
                  <a:lnTo>
                    <a:pt x="199389" y="0"/>
                  </a:lnTo>
                  <a:lnTo>
                    <a:pt x="203199" y="0"/>
                  </a:lnTo>
                  <a:lnTo>
                    <a:pt x="207010" y="5081"/>
                  </a:lnTo>
                  <a:lnTo>
                    <a:pt x="209549" y="16510"/>
                  </a:lnTo>
                  <a:lnTo>
                    <a:pt x="210820" y="33021"/>
                  </a:lnTo>
                  <a:lnTo>
                    <a:pt x="212089" y="52071"/>
                  </a:lnTo>
                  <a:lnTo>
                    <a:pt x="214630" y="69850"/>
                  </a:lnTo>
                  <a:lnTo>
                    <a:pt x="217170" y="87631"/>
                  </a:lnTo>
                  <a:lnTo>
                    <a:pt x="220980" y="105410"/>
                  </a:lnTo>
                  <a:lnTo>
                    <a:pt x="223520" y="123191"/>
                  </a:lnTo>
                  <a:lnTo>
                    <a:pt x="224789" y="140971"/>
                  </a:lnTo>
                  <a:lnTo>
                    <a:pt x="224789" y="157481"/>
                  </a:lnTo>
                  <a:lnTo>
                    <a:pt x="227330" y="173991"/>
                  </a:lnTo>
                  <a:lnTo>
                    <a:pt x="229870" y="191771"/>
                  </a:lnTo>
                  <a:lnTo>
                    <a:pt x="233680" y="208281"/>
                  </a:lnTo>
                  <a:lnTo>
                    <a:pt x="236220" y="229871"/>
                  </a:lnTo>
                  <a:lnTo>
                    <a:pt x="237489" y="254000"/>
                  </a:lnTo>
                  <a:lnTo>
                    <a:pt x="237489" y="279400"/>
                  </a:lnTo>
                  <a:lnTo>
                    <a:pt x="240030" y="300991"/>
                  </a:lnTo>
                  <a:lnTo>
                    <a:pt x="242570" y="320041"/>
                  </a:lnTo>
                  <a:lnTo>
                    <a:pt x="252730" y="4076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83590" y="2470150"/>
              <a:ext cx="168911" cy="196851"/>
            </a:xfrm>
            <a:custGeom>
              <a:avLst/>
              <a:gdLst/>
              <a:ahLst/>
              <a:cxnLst/>
              <a:rect l="0" t="0" r="0" b="0"/>
              <a:pathLst>
                <a:path w="168911" h="196851">
                  <a:moveTo>
                    <a:pt x="92710" y="6350"/>
                  </a:moveTo>
                  <a:lnTo>
                    <a:pt x="72390" y="0"/>
                  </a:lnTo>
                  <a:lnTo>
                    <a:pt x="63499" y="1270"/>
                  </a:lnTo>
                  <a:lnTo>
                    <a:pt x="54610" y="7620"/>
                  </a:lnTo>
                  <a:lnTo>
                    <a:pt x="46990" y="15239"/>
                  </a:lnTo>
                  <a:lnTo>
                    <a:pt x="38099" y="26670"/>
                  </a:lnTo>
                  <a:lnTo>
                    <a:pt x="29210" y="39370"/>
                  </a:lnTo>
                  <a:lnTo>
                    <a:pt x="20319" y="53339"/>
                  </a:lnTo>
                  <a:lnTo>
                    <a:pt x="13969" y="71120"/>
                  </a:lnTo>
                  <a:lnTo>
                    <a:pt x="7619" y="88900"/>
                  </a:lnTo>
                  <a:lnTo>
                    <a:pt x="2540" y="107950"/>
                  </a:lnTo>
                  <a:lnTo>
                    <a:pt x="0" y="124460"/>
                  </a:lnTo>
                  <a:lnTo>
                    <a:pt x="0" y="139700"/>
                  </a:lnTo>
                  <a:lnTo>
                    <a:pt x="1269" y="154939"/>
                  </a:lnTo>
                  <a:lnTo>
                    <a:pt x="7619" y="163829"/>
                  </a:lnTo>
                  <a:lnTo>
                    <a:pt x="17779" y="167639"/>
                  </a:lnTo>
                  <a:lnTo>
                    <a:pt x="30479" y="168910"/>
                  </a:lnTo>
                  <a:lnTo>
                    <a:pt x="40640" y="163829"/>
                  </a:lnTo>
                  <a:lnTo>
                    <a:pt x="50799" y="154939"/>
                  </a:lnTo>
                  <a:lnTo>
                    <a:pt x="60960" y="143510"/>
                  </a:lnTo>
                  <a:lnTo>
                    <a:pt x="68579" y="130810"/>
                  </a:lnTo>
                  <a:lnTo>
                    <a:pt x="74929" y="115570"/>
                  </a:lnTo>
                  <a:lnTo>
                    <a:pt x="81279" y="100329"/>
                  </a:lnTo>
                  <a:lnTo>
                    <a:pt x="86360" y="85089"/>
                  </a:lnTo>
                  <a:lnTo>
                    <a:pt x="91440" y="68579"/>
                  </a:lnTo>
                  <a:lnTo>
                    <a:pt x="96520" y="52070"/>
                  </a:lnTo>
                  <a:lnTo>
                    <a:pt x="100329" y="46989"/>
                  </a:lnTo>
                  <a:lnTo>
                    <a:pt x="105410" y="48260"/>
                  </a:lnTo>
                  <a:lnTo>
                    <a:pt x="109220" y="55879"/>
                  </a:lnTo>
                  <a:lnTo>
                    <a:pt x="114299" y="66039"/>
                  </a:lnTo>
                  <a:lnTo>
                    <a:pt x="118110" y="78739"/>
                  </a:lnTo>
                  <a:lnTo>
                    <a:pt x="121920" y="92710"/>
                  </a:lnTo>
                  <a:lnTo>
                    <a:pt x="128270" y="107950"/>
                  </a:lnTo>
                  <a:lnTo>
                    <a:pt x="134620" y="123189"/>
                  </a:lnTo>
                  <a:lnTo>
                    <a:pt x="168910" y="1968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41400" y="2476500"/>
              <a:ext cx="114301" cy="201930"/>
            </a:xfrm>
            <a:custGeom>
              <a:avLst/>
              <a:gdLst/>
              <a:ahLst/>
              <a:cxnLst/>
              <a:rect l="0" t="0" r="0" b="0"/>
              <a:pathLst>
                <a:path w="114301" h="201930">
                  <a:moveTo>
                    <a:pt x="0" y="25400"/>
                  </a:moveTo>
                  <a:lnTo>
                    <a:pt x="6350" y="45720"/>
                  </a:lnTo>
                  <a:lnTo>
                    <a:pt x="8889" y="58420"/>
                  </a:lnTo>
                  <a:lnTo>
                    <a:pt x="10160" y="74929"/>
                  </a:lnTo>
                  <a:lnTo>
                    <a:pt x="11430" y="91439"/>
                  </a:lnTo>
                  <a:lnTo>
                    <a:pt x="12700" y="109220"/>
                  </a:lnTo>
                  <a:lnTo>
                    <a:pt x="15239" y="127000"/>
                  </a:lnTo>
                  <a:lnTo>
                    <a:pt x="19050" y="143510"/>
                  </a:lnTo>
                  <a:lnTo>
                    <a:pt x="21589" y="160020"/>
                  </a:lnTo>
                  <a:lnTo>
                    <a:pt x="22860" y="177800"/>
                  </a:lnTo>
                  <a:lnTo>
                    <a:pt x="22860" y="194310"/>
                  </a:lnTo>
                  <a:lnTo>
                    <a:pt x="22860" y="201929"/>
                  </a:lnTo>
                  <a:lnTo>
                    <a:pt x="20319" y="201929"/>
                  </a:lnTo>
                  <a:lnTo>
                    <a:pt x="17780" y="198120"/>
                  </a:lnTo>
                  <a:lnTo>
                    <a:pt x="16510" y="189229"/>
                  </a:lnTo>
                  <a:lnTo>
                    <a:pt x="15239" y="175260"/>
                  </a:lnTo>
                  <a:lnTo>
                    <a:pt x="13969" y="158750"/>
                  </a:lnTo>
                  <a:lnTo>
                    <a:pt x="13969" y="125729"/>
                  </a:lnTo>
                  <a:lnTo>
                    <a:pt x="12700" y="109220"/>
                  </a:lnTo>
                  <a:lnTo>
                    <a:pt x="13969" y="92710"/>
                  </a:lnTo>
                  <a:lnTo>
                    <a:pt x="16510" y="76200"/>
                  </a:lnTo>
                  <a:lnTo>
                    <a:pt x="19050" y="59689"/>
                  </a:lnTo>
                  <a:lnTo>
                    <a:pt x="24130" y="44450"/>
                  </a:lnTo>
                  <a:lnTo>
                    <a:pt x="30480" y="33020"/>
                  </a:lnTo>
                  <a:lnTo>
                    <a:pt x="36830" y="21589"/>
                  </a:lnTo>
                  <a:lnTo>
                    <a:pt x="46989" y="13970"/>
                  </a:lnTo>
                  <a:lnTo>
                    <a:pt x="59689" y="1016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257300" y="2413000"/>
              <a:ext cx="152401" cy="222251"/>
            </a:xfrm>
            <a:custGeom>
              <a:avLst/>
              <a:gdLst/>
              <a:ahLst/>
              <a:cxnLst/>
              <a:rect l="0" t="0" r="0" b="0"/>
              <a:pathLst>
                <a:path w="152401" h="222251">
                  <a:moveTo>
                    <a:pt x="0" y="38100"/>
                  </a:moveTo>
                  <a:lnTo>
                    <a:pt x="35560" y="109220"/>
                  </a:lnTo>
                  <a:lnTo>
                    <a:pt x="41910" y="123189"/>
                  </a:lnTo>
                  <a:lnTo>
                    <a:pt x="48260" y="137160"/>
                  </a:lnTo>
                  <a:lnTo>
                    <a:pt x="53339" y="151129"/>
                  </a:lnTo>
                  <a:lnTo>
                    <a:pt x="62230" y="176529"/>
                  </a:lnTo>
                  <a:lnTo>
                    <a:pt x="67310" y="190500"/>
                  </a:lnTo>
                  <a:lnTo>
                    <a:pt x="72389" y="201929"/>
                  </a:lnTo>
                  <a:lnTo>
                    <a:pt x="80010" y="212089"/>
                  </a:lnTo>
                  <a:lnTo>
                    <a:pt x="86360" y="222250"/>
                  </a:lnTo>
                  <a:lnTo>
                    <a:pt x="92710" y="222250"/>
                  </a:lnTo>
                  <a:lnTo>
                    <a:pt x="99060" y="217170"/>
                  </a:lnTo>
                  <a:lnTo>
                    <a:pt x="104139" y="208279"/>
                  </a:lnTo>
                  <a:lnTo>
                    <a:pt x="107950" y="196850"/>
                  </a:lnTo>
                  <a:lnTo>
                    <a:pt x="109219" y="182879"/>
                  </a:lnTo>
                  <a:lnTo>
                    <a:pt x="111760" y="168910"/>
                  </a:lnTo>
                  <a:lnTo>
                    <a:pt x="111760" y="153670"/>
                  </a:lnTo>
                  <a:lnTo>
                    <a:pt x="113030" y="137160"/>
                  </a:lnTo>
                  <a:lnTo>
                    <a:pt x="113030" y="121920"/>
                  </a:lnTo>
                  <a:lnTo>
                    <a:pt x="116839" y="106679"/>
                  </a:lnTo>
                  <a:lnTo>
                    <a:pt x="121919" y="91439"/>
                  </a:lnTo>
                  <a:lnTo>
                    <a:pt x="127000" y="78739"/>
                  </a:lnTo>
                  <a:lnTo>
                    <a:pt x="133350" y="64770"/>
                  </a:lnTo>
                  <a:lnTo>
                    <a:pt x="138430" y="52070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536700" y="2501900"/>
              <a:ext cx="12701" cy="165101"/>
            </a:xfrm>
            <a:custGeom>
              <a:avLst/>
              <a:gdLst/>
              <a:ahLst/>
              <a:cxnLst/>
              <a:rect l="0" t="0" r="0" b="0"/>
              <a:pathLst>
                <a:path w="12701" h="165101">
                  <a:moveTo>
                    <a:pt x="0" y="0"/>
                  </a:moveTo>
                  <a:lnTo>
                    <a:pt x="0" y="102870"/>
                  </a:lnTo>
                  <a:lnTo>
                    <a:pt x="1270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639570" y="2451100"/>
              <a:ext cx="201931" cy="228601"/>
            </a:xfrm>
            <a:custGeom>
              <a:avLst/>
              <a:gdLst/>
              <a:ahLst/>
              <a:cxnLst/>
              <a:rect l="0" t="0" r="0" b="0"/>
              <a:pathLst>
                <a:path w="201931" h="228601">
                  <a:moveTo>
                    <a:pt x="11430" y="0"/>
                  </a:moveTo>
                  <a:lnTo>
                    <a:pt x="11430" y="71120"/>
                  </a:lnTo>
                  <a:lnTo>
                    <a:pt x="10159" y="87629"/>
                  </a:lnTo>
                  <a:lnTo>
                    <a:pt x="7619" y="106679"/>
                  </a:lnTo>
                  <a:lnTo>
                    <a:pt x="5080" y="125729"/>
                  </a:lnTo>
                  <a:lnTo>
                    <a:pt x="2540" y="144779"/>
                  </a:lnTo>
                  <a:lnTo>
                    <a:pt x="1269" y="162560"/>
                  </a:lnTo>
                  <a:lnTo>
                    <a:pt x="0" y="180339"/>
                  </a:lnTo>
                  <a:lnTo>
                    <a:pt x="1269" y="187960"/>
                  </a:lnTo>
                  <a:lnTo>
                    <a:pt x="3809" y="189229"/>
                  </a:lnTo>
                  <a:lnTo>
                    <a:pt x="6350" y="185420"/>
                  </a:lnTo>
                  <a:lnTo>
                    <a:pt x="8890" y="176529"/>
                  </a:lnTo>
                  <a:lnTo>
                    <a:pt x="12700" y="166370"/>
                  </a:lnTo>
                  <a:lnTo>
                    <a:pt x="20319" y="139700"/>
                  </a:lnTo>
                  <a:lnTo>
                    <a:pt x="29209" y="114300"/>
                  </a:lnTo>
                  <a:lnTo>
                    <a:pt x="34290" y="100329"/>
                  </a:lnTo>
                  <a:lnTo>
                    <a:pt x="40640" y="85089"/>
                  </a:lnTo>
                  <a:lnTo>
                    <a:pt x="48259" y="69850"/>
                  </a:lnTo>
                  <a:lnTo>
                    <a:pt x="57150" y="57150"/>
                  </a:lnTo>
                  <a:lnTo>
                    <a:pt x="67309" y="48260"/>
                  </a:lnTo>
                  <a:lnTo>
                    <a:pt x="78740" y="40639"/>
                  </a:lnTo>
                  <a:lnTo>
                    <a:pt x="88900" y="39370"/>
                  </a:lnTo>
                  <a:lnTo>
                    <a:pt x="97790" y="43179"/>
                  </a:lnTo>
                  <a:lnTo>
                    <a:pt x="106680" y="49529"/>
                  </a:lnTo>
                  <a:lnTo>
                    <a:pt x="116840" y="59689"/>
                  </a:lnTo>
                  <a:lnTo>
                    <a:pt x="124459" y="72389"/>
                  </a:lnTo>
                  <a:lnTo>
                    <a:pt x="133350" y="86360"/>
                  </a:lnTo>
                  <a:lnTo>
                    <a:pt x="140969" y="101600"/>
                  </a:lnTo>
                  <a:lnTo>
                    <a:pt x="147319" y="116839"/>
                  </a:lnTo>
                  <a:lnTo>
                    <a:pt x="152400" y="133350"/>
                  </a:lnTo>
                  <a:lnTo>
                    <a:pt x="158750" y="148589"/>
                  </a:lnTo>
                  <a:lnTo>
                    <a:pt x="166369" y="162560"/>
                  </a:lnTo>
                  <a:lnTo>
                    <a:pt x="20193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562100" y="22860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149600" y="2320289"/>
            <a:ext cx="1498601" cy="410212"/>
            <a:chOff x="3149600" y="2320289"/>
            <a:chExt cx="1498601" cy="410212"/>
          </a:xfrm>
        </p:grpSpPr>
        <p:sp>
          <p:nvSpPr>
            <p:cNvPr id="87" name="Freeform 86"/>
            <p:cNvSpPr/>
            <p:nvPr/>
          </p:nvSpPr>
          <p:spPr>
            <a:xfrm>
              <a:off x="3149600" y="2413000"/>
              <a:ext cx="25401" cy="317501"/>
            </a:xfrm>
            <a:custGeom>
              <a:avLst/>
              <a:gdLst/>
              <a:ahLst/>
              <a:cxnLst/>
              <a:rect l="0" t="0" r="0" b="0"/>
              <a:pathLst>
                <a:path w="25401" h="317501">
                  <a:moveTo>
                    <a:pt x="0" y="0"/>
                  </a:moveTo>
                  <a:lnTo>
                    <a:pt x="0" y="81279"/>
                  </a:lnTo>
                  <a:lnTo>
                    <a:pt x="1270" y="101600"/>
                  </a:lnTo>
                  <a:lnTo>
                    <a:pt x="3810" y="121920"/>
                  </a:lnTo>
                  <a:lnTo>
                    <a:pt x="6350" y="144779"/>
                  </a:lnTo>
                  <a:lnTo>
                    <a:pt x="8889" y="167639"/>
                  </a:lnTo>
                  <a:lnTo>
                    <a:pt x="10160" y="189229"/>
                  </a:lnTo>
                  <a:lnTo>
                    <a:pt x="11429" y="210820"/>
                  </a:lnTo>
                  <a:lnTo>
                    <a:pt x="12700" y="229870"/>
                  </a:lnTo>
                  <a:lnTo>
                    <a:pt x="15239" y="246379"/>
                  </a:lnTo>
                  <a:lnTo>
                    <a:pt x="25400" y="317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162300" y="2320289"/>
              <a:ext cx="215901" cy="346712"/>
            </a:xfrm>
            <a:custGeom>
              <a:avLst/>
              <a:gdLst/>
              <a:ahLst/>
              <a:cxnLst/>
              <a:rect l="0" t="0" r="0" b="0"/>
              <a:pathLst>
                <a:path w="215901" h="346712">
                  <a:moveTo>
                    <a:pt x="0" y="16511"/>
                  </a:moveTo>
                  <a:lnTo>
                    <a:pt x="13970" y="2540"/>
                  </a:lnTo>
                  <a:lnTo>
                    <a:pt x="24129" y="0"/>
                  </a:lnTo>
                  <a:lnTo>
                    <a:pt x="39370" y="0"/>
                  </a:lnTo>
                  <a:lnTo>
                    <a:pt x="55879" y="1271"/>
                  </a:lnTo>
                  <a:lnTo>
                    <a:pt x="71120" y="5081"/>
                  </a:lnTo>
                  <a:lnTo>
                    <a:pt x="85089" y="10161"/>
                  </a:lnTo>
                  <a:lnTo>
                    <a:pt x="99059" y="16511"/>
                  </a:lnTo>
                  <a:lnTo>
                    <a:pt x="110490" y="26671"/>
                  </a:lnTo>
                  <a:lnTo>
                    <a:pt x="118109" y="38100"/>
                  </a:lnTo>
                  <a:lnTo>
                    <a:pt x="125729" y="52071"/>
                  </a:lnTo>
                  <a:lnTo>
                    <a:pt x="128270" y="66040"/>
                  </a:lnTo>
                  <a:lnTo>
                    <a:pt x="129540" y="78740"/>
                  </a:lnTo>
                  <a:lnTo>
                    <a:pt x="128270" y="91440"/>
                  </a:lnTo>
                  <a:lnTo>
                    <a:pt x="124459" y="105411"/>
                  </a:lnTo>
                  <a:lnTo>
                    <a:pt x="116840" y="118111"/>
                  </a:lnTo>
                  <a:lnTo>
                    <a:pt x="106679" y="130811"/>
                  </a:lnTo>
                  <a:lnTo>
                    <a:pt x="97790" y="142240"/>
                  </a:lnTo>
                  <a:lnTo>
                    <a:pt x="90170" y="152400"/>
                  </a:lnTo>
                  <a:lnTo>
                    <a:pt x="81279" y="162561"/>
                  </a:lnTo>
                  <a:lnTo>
                    <a:pt x="71120" y="170181"/>
                  </a:lnTo>
                  <a:lnTo>
                    <a:pt x="59689" y="176531"/>
                  </a:lnTo>
                  <a:lnTo>
                    <a:pt x="48260" y="182881"/>
                  </a:lnTo>
                  <a:lnTo>
                    <a:pt x="43179" y="182881"/>
                  </a:lnTo>
                  <a:lnTo>
                    <a:pt x="43179" y="177800"/>
                  </a:lnTo>
                  <a:lnTo>
                    <a:pt x="45720" y="170181"/>
                  </a:lnTo>
                  <a:lnTo>
                    <a:pt x="53339" y="167640"/>
                  </a:lnTo>
                  <a:lnTo>
                    <a:pt x="63500" y="166371"/>
                  </a:lnTo>
                  <a:lnTo>
                    <a:pt x="76200" y="167640"/>
                  </a:lnTo>
                  <a:lnTo>
                    <a:pt x="90170" y="170181"/>
                  </a:lnTo>
                  <a:lnTo>
                    <a:pt x="105409" y="175261"/>
                  </a:lnTo>
                  <a:lnTo>
                    <a:pt x="120650" y="181611"/>
                  </a:lnTo>
                  <a:lnTo>
                    <a:pt x="134620" y="190500"/>
                  </a:lnTo>
                  <a:lnTo>
                    <a:pt x="146050" y="200661"/>
                  </a:lnTo>
                  <a:lnTo>
                    <a:pt x="156209" y="210821"/>
                  </a:lnTo>
                  <a:lnTo>
                    <a:pt x="166370" y="223521"/>
                  </a:lnTo>
                  <a:lnTo>
                    <a:pt x="176529" y="237490"/>
                  </a:lnTo>
                  <a:lnTo>
                    <a:pt x="185420" y="252731"/>
                  </a:lnTo>
                  <a:lnTo>
                    <a:pt x="193040" y="270511"/>
                  </a:lnTo>
                  <a:lnTo>
                    <a:pt x="199390" y="288290"/>
                  </a:lnTo>
                  <a:lnTo>
                    <a:pt x="215900" y="3467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407409" y="2499360"/>
              <a:ext cx="161292" cy="171451"/>
            </a:xfrm>
            <a:custGeom>
              <a:avLst/>
              <a:gdLst/>
              <a:ahLst/>
              <a:cxnLst/>
              <a:rect l="0" t="0" r="0" b="0"/>
              <a:pathLst>
                <a:path w="161292" h="171451">
                  <a:moveTo>
                    <a:pt x="34291" y="116840"/>
                  </a:moveTo>
                  <a:lnTo>
                    <a:pt x="54611" y="110490"/>
                  </a:lnTo>
                  <a:lnTo>
                    <a:pt x="64770" y="105410"/>
                  </a:lnTo>
                  <a:lnTo>
                    <a:pt x="76200" y="99060"/>
                  </a:lnTo>
                  <a:lnTo>
                    <a:pt x="87631" y="92710"/>
                  </a:lnTo>
                  <a:lnTo>
                    <a:pt x="96520" y="83819"/>
                  </a:lnTo>
                  <a:lnTo>
                    <a:pt x="104141" y="73660"/>
                  </a:lnTo>
                  <a:lnTo>
                    <a:pt x="110491" y="62229"/>
                  </a:lnTo>
                  <a:lnTo>
                    <a:pt x="113031" y="50800"/>
                  </a:lnTo>
                  <a:lnTo>
                    <a:pt x="114300" y="39369"/>
                  </a:lnTo>
                  <a:lnTo>
                    <a:pt x="113031" y="26669"/>
                  </a:lnTo>
                  <a:lnTo>
                    <a:pt x="107950" y="17779"/>
                  </a:lnTo>
                  <a:lnTo>
                    <a:pt x="100331" y="10160"/>
                  </a:lnTo>
                  <a:lnTo>
                    <a:pt x="91441" y="2540"/>
                  </a:lnTo>
                  <a:lnTo>
                    <a:pt x="80011" y="0"/>
                  </a:lnTo>
                  <a:lnTo>
                    <a:pt x="69850" y="0"/>
                  </a:lnTo>
                  <a:lnTo>
                    <a:pt x="57150" y="0"/>
                  </a:lnTo>
                  <a:lnTo>
                    <a:pt x="46991" y="5079"/>
                  </a:lnTo>
                  <a:lnTo>
                    <a:pt x="36831" y="12700"/>
                  </a:lnTo>
                  <a:lnTo>
                    <a:pt x="27941" y="21590"/>
                  </a:lnTo>
                  <a:lnTo>
                    <a:pt x="20320" y="34290"/>
                  </a:lnTo>
                  <a:lnTo>
                    <a:pt x="13970" y="46990"/>
                  </a:lnTo>
                  <a:lnTo>
                    <a:pt x="7620" y="62229"/>
                  </a:lnTo>
                  <a:lnTo>
                    <a:pt x="3811" y="77469"/>
                  </a:lnTo>
                  <a:lnTo>
                    <a:pt x="1270" y="93979"/>
                  </a:lnTo>
                  <a:lnTo>
                    <a:pt x="0" y="109219"/>
                  </a:lnTo>
                  <a:lnTo>
                    <a:pt x="2541" y="123190"/>
                  </a:lnTo>
                  <a:lnTo>
                    <a:pt x="8891" y="135890"/>
                  </a:lnTo>
                  <a:lnTo>
                    <a:pt x="17781" y="146050"/>
                  </a:lnTo>
                  <a:lnTo>
                    <a:pt x="26670" y="154940"/>
                  </a:lnTo>
                  <a:lnTo>
                    <a:pt x="38100" y="161290"/>
                  </a:lnTo>
                  <a:lnTo>
                    <a:pt x="49531" y="167640"/>
                  </a:lnTo>
                  <a:lnTo>
                    <a:pt x="62231" y="170179"/>
                  </a:lnTo>
                  <a:lnTo>
                    <a:pt x="77470" y="171450"/>
                  </a:lnTo>
                  <a:lnTo>
                    <a:pt x="92711" y="170179"/>
                  </a:lnTo>
                  <a:lnTo>
                    <a:pt x="106681" y="166369"/>
                  </a:lnTo>
                  <a:lnTo>
                    <a:pt x="120650" y="161290"/>
                  </a:lnTo>
                  <a:lnTo>
                    <a:pt x="161291" y="1422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632200" y="2362200"/>
              <a:ext cx="173991" cy="342901"/>
            </a:xfrm>
            <a:custGeom>
              <a:avLst/>
              <a:gdLst/>
              <a:ahLst/>
              <a:cxnLst/>
              <a:rect l="0" t="0" r="0" b="0"/>
              <a:pathLst>
                <a:path w="173991" h="342901">
                  <a:moveTo>
                    <a:pt x="0" y="0"/>
                  </a:moveTo>
                  <a:lnTo>
                    <a:pt x="0" y="34289"/>
                  </a:lnTo>
                  <a:lnTo>
                    <a:pt x="1270" y="53339"/>
                  </a:lnTo>
                  <a:lnTo>
                    <a:pt x="3809" y="76200"/>
                  </a:lnTo>
                  <a:lnTo>
                    <a:pt x="6350" y="101600"/>
                  </a:lnTo>
                  <a:lnTo>
                    <a:pt x="8890" y="125729"/>
                  </a:lnTo>
                  <a:lnTo>
                    <a:pt x="10159" y="148589"/>
                  </a:lnTo>
                  <a:lnTo>
                    <a:pt x="11429" y="171450"/>
                  </a:lnTo>
                  <a:lnTo>
                    <a:pt x="12700" y="191770"/>
                  </a:lnTo>
                  <a:lnTo>
                    <a:pt x="15240" y="210820"/>
                  </a:lnTo>
                  <a:lnTo>
                    <a:pt x="19050" y="229870"/>
                  </a:lnTo>
                  <a:lnTo>
                    <a:pt x="22859" y="236220"/>
                  </a:lnTo>
                  <a:lnTo>
                    <a:pt x="26670" y="234950"/>
                  </a:lnTo>
                  <a:lnTo>
                    <a:pt x="30479" y="228600"/>
                  </a:lnTo>
                  <a:lnTo>
                    <a:pt x="35559" y="222250"/>
                  </a:lnTo>
                  <a:lnTo>
                    <a:pt x="41909" y="214629"/>
                  </a:lnTo>
                  <a:lnTo>
                    <a:pt x="49529" y="205739"/>
                  </a:lnTo>
                  <a:lnTo>
                    <a:pt x="58420" y="199389"/>
                  </a:lnTo>
                  <a:lnTo>
                    <a:pt x="68579" y="194310"/>
                  </a:lnTo>
                  <a:lnTo>
                    <a:pt x="80009" y="187960"/>
                  </a:lnTo>
                  <a:lnTo>
                    <a:pt x="90170" y="187960"/>
                  </a:lnTo>
                  <a:lnTo>
                    <a:pt x="99059" y="190500"/>
                  </a:lnTo>
                  <a:lnTo>
                    <a:pt x="107950" y="194310"/>
                  </a:lnTo>
                  <a:lnTo>
                    <a:pt x="119379" y="201929"/>
                  </a:lnTo>
                  <a:lnTo>
                    <a:pt x="129540" y="210820"/>
                  </a:lnTo>
                  <a:lnTo>
                    <a:pt x="142240" y="220979"/>
                  </a:lnTo>
                  <a:lnTo>
                    <a:pt x="151129" y="232410"/>
                  </a:lnTo>
                  <a:lnTo>
                    <a:pt x="158750" y="243839"/>
                  </a:lnTo>
                  <a:lnTo>
                    <a:pt x="165100" y="255270"/>
                  </a:lnTo>
                  <a:lnTo>
                    <a:pt x="168909" y="269239"/>
                  </a:lnTo>
                  <a:lnTo>
                    <a:pt x="171450" y="283210"/>
                  </a:lnTo>
                  <a:lnTo>
                    <a:pt x="173990" y="299720"/>
                  </a:lnTo>
                  <a:lnTo>
                    <a:pt x="170179" y="312420"/>
                  </a:lnTo>
                  <a:lnTo>
                    <a:pt x="161290" y="323850"/>
                  </a:lnTo>
                  <a:lnTo>
                    <a:pt x="149859" y="334010"/>
                  </a:lnTo>
                  <a:lnTo>
                    <a:pt x="135890" y="340360"/>
                  </a:lnTo>
                  <a:lnTo>
                    <a:pt x="121920" y="342900"/>
                  </a:lnTo>
                  <a:lnTo>
                    <a:pt x="50800" y="342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882390" y="2542539"/>
              <a:ext cx="130811" cy="137162"/>
            </a:xfrm>
            <a:custGeom>
              <a:avLst/>
              <a:gdLst/>
              <a:ahLst/>
              <a:cxnLst/>
              <a:rect l="0" t="0" r="0" b="0"/>
              <a:pathLst>
                <a:path w="130811" h="137162">
                  <a:moveTo>
                    <a:pt x="3810" y="86361"/>
                  </a:moveTo>
                  <a:lnTo>
                    <a:pt x="24130" y="72390"/>
                  </a:lnTo>
                  <a:lnTo>
                    <a:pt x="33019" y="66040"/>
                  </a:lnTo>
                  <a:lnTo>
                    <a:pt x="41910" y="58421"/>
                  </a:lnTo>
                  <a:lnTo>
                    <a:pt x="49530" y="50800"/>
                  </a:lnTo>
                  <a:lnTo>
                    <a:pt x="57150" y="40640"/>
                  </a:lnTo>
                  <a:lnTo>
                    <a:pt x="63500" y="27940"/>
                  </a:lnTo>
                  <a:lnTo>
                    <a:pt x="68580" y="12700"/>
                  </a:lnTo>
                  <a:lnTo>
                    <a:pt x="67310" y="5081"/>
                  </a:lnTo>
                  <a:lnTo>
                    <a:pt x="59689" y="1271"/>
                  </a:lnTo>
                  <a:lnTo>
                    <a:pt x="49530" y="0"/>
                  </a:lnTo>
                  <a:lnTo>
                    <a:pt x="40639" y="5081"/>
                  </a:lnTo>
                  <a:lnTo>
                    <a:pt x="30480" y="13971"/>
                  </a:lnTo>
                  <a:lnTo>
                    <a:pt x="21589" y="25400"/>
                  </a:lnTo>
                  <a:lnTo>
                    <a:pt x="13969" y="36831"/>
                  </a:lnTo>
                  <a:lnTo>
                    <a:pt x="7619" y="49531"/>
                  </a:lnTo>
                  <a:lnTo>
                    <a:pt x="2539" y="62231"/>
                  </a:lnTo>
                  <a:lnTo>
                    <a:pt x="0" y="74931"/>
                  </a:lnTo>
                  <a:lnTo>
                    <a:pt x="0" y="90171"/>
                  </a:lnTo>
                  <a:lnTo>
                    <a:pt x="1269" y="105411"/>
                  </a:lnTo>
                  <a:lnTo>
                    <a:pt x="7619" y="118111"/>
                  </a:lnTo>
                  <a:lnTo>
                    <a:pt x="17780" y="127000"/>
                  </a:lnTo>
                  <a:lnTo>
                    <a:pt x="30480" y="134621"/>
                  </a:lnTo>
                  <a:lnTo>
                    <a:pt x="44450" y="137161"/>
                  </a:lnTo>
                  <a:lnTo>
                    <a:pt x="58419" y="135890"/>
                  </a:lnTo>
                  <a:lnTo>
                    <a:pt x="130810" y="1117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069079" y="2501900"/>
              <a:ext cx="134622" cy="181611"/>
            </a:xfrm>
            <a:custGeom>
              <a:avLst/>
              <a:gdLst/>
              <a:ahLst/>
              <a:cxnLst/>
              <a:rect l="0" t="0" r="0" b="0"/>
              <a:pathLst>
                <a:path w="134622" h="181611">
                  <a:moveTo>
                    <a:pt x="96521" y="0"/>
                  </a:moveTo>
                  <a:lnTo>
                    <a:pt x="43180" y="35560"/>
                  </a:lnTo>
                  <a:lnTo>
                    <a:pt x="33021" y="45720"/>
                  </a:lnTo>
                  <a:lnTo>
                    <a:pt x="22861" y="58420"/>
                  </a:lnTo>
                  <a:lnTo>
                    <a:pt x="13971" y="73660"/>
                  </a:lnTo>
                  <a:lnTo>
                    <a:pt x="7621" y="88900"/>
                  </a:lnTo>
                  <a:lnTo>
                    <a:pt x="3811" y="104139"/>
                  </a:lnTo>
                  <a:lnTo>
                    <a:pt x="0" y="120650"/>
                  </a:lnTo>
                  <a:lnTo>
                    <a:pt x="1271" y="133350"/>
                  </a:lnTo>
                  <a:lnTo>
                    <a:pt x="5080" y="146050"/>
                  </a:lnTo>
                  <a:lnTo>
                    <a:pt x="10161" y="156210"/>
                  </a:lnTo>
                  <a:lnTo>
                    <a:pt x="17780" y="165100"/>
                  </a:lnTo>
                  <a:lnTo>
                    <a:pt x="26671" y="171450"/>
                  </a:lnTo>
                  <a:lnTo>
                    <a:pt x="38100" y="177800"/>
                  </a:lnTo>
                  <a:lnTo>
                    <a:pt x="52071" y="180339"/>
                  </a:lnTo>
                  <a:lnTo>
                    <a:pt x="67311" y="181610"/>
                  </a:lnTo>
                  <a:lnTo>
                    <a:pt x="134621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259579" y="2527300"/>
              <a:ext cx="96522" cy="177801"/>
            </a:xfrm>
            <a:custGeom>
              <a:avLst/>
              <a:gdLst/>
              <a:ahLst/>
              <a:cxnLst/>
              <a:rect l="0" t="0" r="0" b="0"/>
              <a:pathLst>
                <a:path w="96522" h="177801">
                  <a:moveTo>
                    <a:pt x="96521" y="0"/>
                  </a:moveTo>
                  <a:lnTo>
                    <a:pt x="69850" y="6350"/>
                  </a:lnTo>
                  <a:lnTo>
                    <a:pt x="58421" y="11429"/>
                  </a:lnTo>
                  <a:lnTo>
                    <a:pt x="48261" y="17779"/>
                  </a:lnTo>
                  <a:lnTo>
                    <a:pt x="39371" y="24129"/>
                  </a:lnTo>
                  <a:lnTo>
                    <a:pt x="30480" y="34289"/>
                  </a:lnTo>
                  <a:lnTo>
                    <a:pt x="21591" y="46989"/>
                  </a:lnTo>
                  <a:lnTo>
                    <a:pt x="12700" y="60960"/>
                  </a:lnTo>
                  <a:lnTo>
                    <a:pt x="6350" y="77470"/>
                  </a:lnTo>
                  <a:lnTo>
                    <a:pt x="2541" y="95250"/>
                  </a:lnTo>
                  <a:lnTo>
                    <a:pt x="0" y="114300"/>
                  </a:lnTo>
                  <a:lnTo>
                    <a:pt x="1271" y="129539"/>
                  </a:lnTo>
                  <a:lnTo>
                    <a:pt x="5080" y="143510"/>
                  </a:lnTo>
                  <a:lnTo>
                    <a:pt x="10161" y="154939"/>
                  </a:lnTo>
                  <a:lnTo>
                    <a:pt x="19050" y="163829"/>
                  </a:lnTo>
                  <a:lnTo>
                    <a:pt x="30480" y="171450"/>
                  </a:lnTo>
                  <a:lnTo>
                    <a:pt x="83821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432300" y="2578100"/>
              <a:ext cx="215901" cy="139701"/>
            </a:xfrm>
            <a:custGeom>
              <a:avLst/>
              <a:gdLst/>
              <a:ahLst/>
              <a:cxnLst/>
              <a:rect l="0" t="0" r="0" b="0"/>
              <a:pathLst>
                <a:path w="215901" h="139701">
                  <a:moveTo>
                    <a:pt x="114300" y="0"/>
                  </a:moveTo>
                  <a:lnTo>
                    <a:pt x="87629" y="0"/>
                  </a:lnTo>
                  <a:lnTo>
                    <a:pt x="73659" y="3810"/>
                  </a:lnTo>
                  <a:lnTo>
                    <a:pt x="58420" y="11429"/>
                  </a:lnTo>
                  <a:lnTo>
                    <a:pt x="43179" y="20320"/>
                  </a:lnTo>
                  <a:lnTo>
                    <a:pt x="30479" y="30479"/>
                  </a:lnTo>
                  <a:lnTo>
                    <a:pt x="19050" y="41910"/>
                  </a:lnTo>
                  <a:lnTo>
                    <a:pt x="8890" y="53339"/>
                  </a:lnTo>
                  <a:lnTo>
                    <a:pt x="2540" y="66039"/>
                  </a:lnTo>
                  <a:lnTo>
                    <a:pt x="0" y="81279"/>
                  </a:lnTo>
                  <a:lnTo>
                    <a:pt x="0" y="96520"/>
                  </a:lnTo>
                  <a:lnTo>
                    <a:pt x="3809" y="105410"/>
                  </a:lnTo>
                  <a:lnTo>
                    <a:pt x="11429" y="109220"/>
                  </a:lnTo>
                  <a:lnTo>
                    <a:pt x="20320" y="111760"/>
                  </a:lnTo>
                  <a:lnTo>
                    <a:pt x="30479" y="109220"/>
                  </a:lnTo>
                  <a:lnTo>
                    <a:pt x="41909" y="105410"/>
                  </a:lnTo>
                  <a:lnTo>
                    <a:pt x="53340" y="100329"/>
                  </a:lnTo>
                  <a:lnTo>
                    <a:pt x="64770" y="91439"/>
                  </a:lnTo>
                  <a:lnTo>
                    <a:pt x="77470" y="82550"/>
                  </a:lnTo>
                  <a:lnTo>
                    <a:pt x="90170" y="72389"/>
                  </a:lnTo>
                  <a:lnTo>
                    <a:pt x="99059" y="60960"/>
                  </a:lnTo>
                  <a:lnTo>
                    <a:pt x="106679" y="49529"/>
                  </a:lnTo>
                  <a:lnTo>
                    <a:pt x="114300" y="36829"/>
                  </a:lnTo>
                  <a:lnTo>
                    <a:pt x="116840" y="33020"/>
                  </a:lnTo>
                  <a:lnTo>
                    <a:pt x="116840" y="34289"/>
                  </a:lnTo>
                  <a:lnTo>
                    <a:pt x="116840" y="40639"/>
                  </a:lnTo>
                  <a:lnTo>
                    <a:pt x="116840" y="48260"/>
                  </a:lnTo>
                  <a:lnTo>
                    <a:pt x="119379" y="57150"/>
                  </a:lnTo>
                  <a:lnTo>
                    <a:pt x="121920" y="67310"/>
                  </a:lnTo>
                  <a:lnTo>
                    <a:pt x="125729" y="77470"/>
                  </a:lnTo>
                  <a:lnTo>
                    <a:pt x="132079" y="87629"/>
                  </a:lnTo>
                  <a:lnTo>
                    <a:pt x="138429" y="96520"/>
                  </a:lnTo>
                  <a:lnTo>
                    <a:pt x="147320" y="104139"/>
                  </a:lnTo>
                  <a:lnTo>
                    <a:pt x="157479" y="110489"/>
                  </a:lnTo>
                  <a:lnTo>
                    <a:pt x="215900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449570" y="2400300"/>
            <a:ext cx="1167131" cy="419101"/>
            <a:chOff x="5449570" y="2400300"/>
            <a:chExt cx="1167131" cy="419101"/>
          </a:xfrm>
        </p:grpSpPr>
        <p:sp>
          <p:nvSpPr>
            <p:cNvPr id="96" name="Freeform 95"/>
            <p:cNvSpPr/>
            <p:nvPr/>
          </p:nvSpPr>
          <p:spPr>
            <a:xfrm>
              <a:off x="5449570" y="2400300"/>
              <a:ext cx="240031" cy="350521"/>
            </a:xfrm>
            <a:custGeom>
              <a:avLst/>
              <a:gdLst/>
              <a:ahLst/>
              <a:cxnLst/>
              <a:rect l="0" t="0" r="0" b="0"/>
              <a:pathLst>
                <a:path w="240031" h="350521">
                  <a:moveTo>
                    <a:pt x="11430" y="0"/>
                  </a:moveTo>
                  <a:lnTo>
                    <a:pt x="11430" y="151129"/>
                  </a:lnTo>
                  <a:lnTo>
                    <a:pt x="10159" y="177800"/>
                  </a:lnTo>
                  <a:lnTo>
                    <a:pt x="7620" y="205739"/>
                  </a:lnTo>
                  <a:lnTo>
                    <a:pt x="5080" y="234950"/>
                  </a:lnTo>
                  <a:lnTo>
                    <a:pt x="2539" y="259079"/>
                  </a:lnTo>
                  <a:lnTo>
                    <a:pt x="1270" y="281939"/>
                  </a:lnTo>
                  <a:lnTo>
                    <a:pt x="0" y="302260"/>
                  </a:lnTo>
                  <a:lnTo>
                    <a:pt x="2539" y="318770"/>
                  </a:lnTo>
                  <a:lnTo>
                    <a:pt x="7620" y="332739"/>
                  </a:lnTo>
                  <a:lnTo>
                    <a:pt x="12700" y="344170"/>
                  </a:lnTo>
                  <a:lnTo>
                    <a:pt x="20320" y="349250"/>
                  </a:lnTo>
                  <a:lnTo>
                    <a:pt x="30480" y="350520"/>
                  </a:lnTo>
                  <a:lnTo>
                    <a:pt x="40639" y="347979"/>
                  </a:lnTo>
                  <a:lnTo>
                    <a:pt x="52070" y="344170"/>
                  </a:lnTo>
                  <a:lnTo>
                    <a:pt x="90170" y="334010"/>
                  </a:lnTo>
                  <a:lnTo>
                    <a:pt x="120650" y="325120"/>
                  </a:lnTo>
                  <a:lnTo>
                    <a:pt x="137159" y="322579"/>
                  </a:lnTo>
                  <a:lnTo>
                    <a:pt x="156209" y="321310"/>
                  </a:lnTo>
                  <a:lnTo>
                    <a:pt x="240030" y="317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689600" y="2562860"/>
              <a:ext cx="165101" cy="154941"/>
            </a:xfrm>
            <a:custGeom>
              <a:avLst/>
              <a:gdLst/>
              <a:ahLst/>
              <a:cxnLst/>
              <a:rect l="0" t="0" r="0" b="0"/>
              <a:pathLst>
                <a:path w="165101" h="154941">
                  <a:moveTo>
                    <a:pt x="0" y="91440"/>
                  </a:moveTo>
                  <a:lnTo>
                    <a:pt x="26670" y="97790"/>
                  </a:lnTo>
                  <a:lnTo>
                    <a:pt x="40640" y="99060"/>
                  </a:lnTo>
                  <a:lnTo>
                    <a:pt x="55879" y="97790"/>
                  </a:lnTo>
                  <a:lnTo>
                    <a:pt x="71120" y="95250"/>
                  </a:lnTo>
                  <a:lnTo>
                    <a:pt x="85090" y="92710"/>
                  </a:lnTo>
                  <a:lnTo>
                    <a:pt x="99059" y="90169"/>
                  </a:lnTo>
                  <a:lnTo>
                    <a:pt x="113029" y="86360"/>
                  </a:lnTo>
                  <a:lnTo>
                    <a:pt x="124459" y="81279"/>
                  </a:lnTo>
                  <a:lnTo>
                    <a:pt x="134620" y="74929"/>
                  </a:lnTo>
                  <a:lnTo>
                    <a:pt x="144779" y="67310"/>
                  </a:lnTo>
                  <a:lnTo>
                    <a:pt x="149859" y="57150"/>
                  </a:lnTo>
                  <a:lnTo>
                    <a:pt x="152400" y="44450"/>
                  </a:lnTo>
                  <a:lnTo>
                    <a:pt x="152400" y="30479"/>
                  </a:lnTo>
                  <a:lnTo>
                    <a:pt x="148590" y="20319"/>
                  </a:lnTo>
                  <a:lnTo>
                    <a:pt x="140970" y="11429"/>
                  </a:lnTo>
                  <a:lnTo>
                    <a:pt x="132079" y="3810"/>
                  </a:lnTo>
                  <a:lnTo>
                    <a:pt x="120650" y="1269"/>
                  </a:lnTo>
                  <a:lnTo>
                    <a:pt x="106679" y="0"/>
                  </a:lnTo>
                  <a:lnTo>
                    <a:pt x="92709" y="1269"/>
                  </a:lnTo>
                  <a:lnTo>
                    <a:pt x="78740" y="5079"/>
                  </a:lnTo>
                  <a:lnTo>
                    <a:pt x="64770" y="12700"/>
                  </a:lnTo>
                  <a:lnTo>
                    <a:pt x="52070" y="22860"/>
                  </a:lnTo>
                  <a:lnTo>
                    <a:pt x="43179" y="35560"/>
                  </a:lnTo>
                  <a:lnTo>
                    <a:pt x="36829" y="50800"/>
                  </a:lnTo>
                  <a:lnTo>
                    <a:pt x="33020" y="68579"/>
                  </a:lnTo>
                  <a:lnTo>
                    <a:pt x="33020" y="83819"/>
                  </a:lnTo>
                  <a:lnTo>
                    <a:pt x="36829" y="96519"/>
                  </a:lnTo>
                  <a:lnTo>
                    <a:pt x="40640" y="106679"/>
                  </a:lnTo>
                  <a:lnTo>
                    <a:pt x="49529" y="116840"/>
                  </a:lnTo>
                  <a:lnTo>
                    <a:pt x="60959" y="127000"/>
                  </a:lnTo>
                  <a:lnTo>
                    <a:pt x="74929" y="135890"/>
                  </a:lnTo>
                  <a:lnTo>
                    <a:pt x="91440" y="142240"/>
                  </a:lnTo>
                  <a:lnTo>
                    <a:pt x="107950" y="147319"/>
                  </a:lnTo>
                  <a:lnTo>
                    <a:pt x="165100" y="1549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939790" y="2576829"/>
              <a:ext cx="156211" cy="166372"/>
            </a:xfrm>
            <a:custGeom>
              <a:avLst/>
              <a:gdLst/>
              <a:ahLst/>
              <a:cxnLst/>
              <a:rect l="0" t="0" r="0" b="0"/>
              <a:pathLst>
                <a:path w="156211" h="166372">
                  <a:moveTo>
                    <a:pt x="118110" y="26671"/>
                  </a:moveTo>
                  <a:lnTo>
                    <a:pt x="111760" y="6350"/>
                  </a:lnTo>
                  <a:lnTo>
                    <a:pt x="105410" y="1271"/>
                  </a:lnTo>
                  <a:lnTo>
                    <a:pt x="96519" y="0"/>
                  </a:lnTo>
                  <a:lnTo>
                    <a:pt x="86360" y="0"/>
                  </a:lnTo>
                  <a:lnTo>
                    <a:pt x="76200" y="5081"/>
                  </a:lnTo>
                  <a:lnTo>
                    <a:pt x="64769" y="12700"/>
                  </a:lnTo>
                  <a:lnTo>
                    <a:pt x="53339" y="21591"/>
                  </a:lnTo>
                  <a:lnTo>
                    <a:pt x="41910" y="30481"/>
                  </a:lnTo>
                  <a:lnTo>
                    <a:pt x="31750" y="39371"/>
                  </a:lnTo>
                  <a:lnTo>
                    <a:pt x="22860" y="46991"/>
                  </a:lnTo>
                  <a:lnTo>
                    <a:pt x="15239" y="57150"/>
                  </a:lnTo>
                  <a:lnTo>
                    <a:pt x="8889" y="68581"/>
                  </a:lnTo>
                  <a:lnTo>
                    <a:pt x="2539" y="80010"/>
                  </a:lnTo>
                  <a:lnTo>
                    <a:pt x="0" y="91441"/>
                  </a:lnTo>
                  <a:lnTo>
                    <a:pt x="0" y="104141"/>
                  </a:lnTo>
                  <a:lnTo>
                    <a:pt x="1269" y="116841"/>
                  </a:lnTo>
                  <a:lnTo>
                    <a:pt x="7619" y="123191"/>
                  </a:lnTo>
                  <a:lnTo>
                    <a:pt x="17780" y="125731"/>
                  </a:lnTo>
                  <a:lnTo>
                    <a:pt x="30480" y="127000"/>
                  </a:lnTo>
                  <a:lnTo>
                    <a:pt x="40639" y="124460"/>
                  </a:lnTo>
                  <a:lnTo>
                    <a:pt x="50800" y="120650"/>
                  </a:lnTo>
                  <a:lnTo>
                    <a:pt x="60960" y="114300"/>
                  </a:lnTo>
                  <a:lnTo>
                    <a:pt x="69850" y="106681"/>
                  </a:lnTo>
                  <a:lnTo>
                    <a:pt x="78739" y="96521"/>
                  </a:lnTo>
                  <a:lnTo>
                    <a:pt x="87630" y="86360"/>
                  </a:lnTo>
                  <a:lnTo>
                    <a:pt x="95250" y="83821"/>
                  </a:lnTo>
                  <a:lnTo>
                    <a:pt x="101600" y="85091"/>
                  </a:lnTo>
                  <a:lnTo>
                    <a:pt x="106680" y="91441"/>
                  </a:lnTo>
                  <a:lnTo>
                    <a:pt x="111760" y="99060"/>
                  </a:lnTo>
                  <a:lnTo>
                    <a:pt x="116839" y="109221"/>
                  </a:lnTo>
                  <a:lnTo>
                    <a:pt x="121919" y="119381"/>
                  </a:lnTo>
                  <a:lnTo>
                    <a:pt x="127000" y="129541"/>
                  </a:lnTo>
                  <a:lnTo>
                    <a:pt x="134619" y="138431"/>
                  </a:lnTo>
                  <a:lnTo>
                    <a:pt x="156210" y="1663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184900" y="2565400"/>
              <a:ext cx="177801" cy="215901"/>
            </a:xfrm>
            <a:custGeom>
              <a:avLst/>
              <a:gdLst/>
              <a:ahLst/>
              <a:cxnLst/>
              <a:rect l="0" t="0" r="0" b="0"/>
              <a:pathLst>
                <a:path w="177801" h="215901">
                  <a:moveTo>
                    <a:pt x="0" y="0"/>
                  </a:moveTo>
                  <a:lnTo>
                    <a:pt x="0" y="26670"/>
                  </a:lnTo>
                  <a:lnTo>
                    <a:pt x="1270" y="40639"/>
                  </a:lnTo>
                  <a:lnTo>
                    <a:pt x="3809" y="55879"/>
                  </a:lnTo>
                  <a:lnTo>
                    <a:pt x="6350" y="71120"/>
                  </a:lnTo>
                  <a:lnTo>
                    <a:pt x="13970" y="102870"/>
                  </a:lnTo>
                  <a:lnTo>
                    <a:pt x="17779" y="119379"/>
                  </a:lnTo>
                  <a:lnTo>
                    <a:pt x="19050" y="124460"/>
                  </a:lnTo>
                  <a:lnTo>
                    <a:pt x="17779" y="123189"/>
                  </a:lnTo>
                  <a:lnTo>
                    <a:pt x="16509" y="115570"/>
                  </a:lnTo>
                  <a:lnTo>
                    <a:pt x="17779" y="106679"/>
                  </a:lnTo>
                  <a:lnTo>
                    <a:pt x="21590" y="96520"/>
                  </a:lnTo>
                  <a:lnTo>
                    <a:pt x="26670" y="85089"/>
                  </a:lnTo>
                  <a:lnTo>
                    <a:pt x="35559" y="76200"/>
                  </a:lnTo>
                  <a:lnTo>
                    <a:pt x="44450" y="69850"/>
                  </a:lnTo>
                  <a:lnTo>
                    <a:pt x="54609" y="63500"/>
                  </a:lnTo>
                  <a:lnTo>
                    <a:pt x="66040" y="62229"/>
                  </a:lnTo>
                  <a:lnTo>
                    <a:pt x="78740" y="63500"/>
                  </a:lnTo>
                  <a:lnTo>
                    <a:pt x="90170" y="68579"/>
                  </a:lnTo>
                  <a:lnTo>
                    <a:pt x="101600" y="74929"/>
                  </a:lnTo>
                  <a:lnTo>
                    <a:pt x="110490" y="83820"/>
                  </a:lnTo>
                  <a:lnTo>
                    <a:pt x="120650" y="93979"/>
                  </a:lnTo>
                  <a:lnTo>
                    <a:pt x="129540" y="105410"/>
                  </a:lnTo>
                  <a:lnTo>
                    <a:pt x="138429" y="116839"/>
                  </a:lnTo>
                  <a:lnTo>
                    <a:pt x="147320" y="128270"/>
                  </a:lnTo>
                  <a:lnTo>
                    <a:pt x="153670" y="142239"/>
                  </a:lnTo>
                  <a:lnTo>
                    <a:pt x="157479" y="156210"/>
                  </a:lnTo>
                  <a:lnTo>
                    <a:pt x="17780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438900" y="2603500"/>
              <a:ext cx="177801" cy="215901"/>
            </a:xfrm>
            <a:custGeom>
              <a:avLst/>
              <a:gdLst/>
              <a:ahLst/>
              <a:cxnLst/>
              <a:rect l="0" t="0" r="0" b="0"/>
              <a:pathLst>
                <a:path w="177801" h="215901">
                  <a:moveTo>
                    <a:pt x="0" y="0"/>
                  </a:moveTo>
                  <a:lnTo>
                    <a:pt x="6350" y="34289"/>
                  </a:lnTo>
                  <a:lnTo>
                    <a:pt x="8890" y="50800"/>
                  </a:lnTo>
                  <a:lnTo>
                    <a:pt x="10159" y="68579"/>
                  </a:lnTo>
                  <a:lnTo>
                    <a:pt x="11429" y="88900"/>
                  </a:lnTo>
                  <a:lnTo>
                    <a:pt x="12700" y="106679"/>
                  </a:lnTo>
                  <a:lnTo>
                    <a:pt x="15240" y="124460"/>
                  </a:lnTo>
                  <a:lnTo>
                    <a:pt x="19050" y="142239"/>
                  </a:lnTo>
                  <a:lnTo>
                    <a:pt x="22859" y="148589"/>
                  </a:lnTo>
                  <a:lnTo>
                    <a:pt x="26670" y="147320"/>
                  </a:lnTo>
                  <a:lnTo>
                    <a:pt x="30479" y="140970"/>
                  </a:lnTo>
                  <a:lnTo>
                    <a:pt x="34290" y="130810"/>
                  </a:lnTo>
                  <a:lnTo>
                    <a:pt x="38100" y="118110"/>
                  </a:lnTo>
                  <a:lnTo>
                    <a:pt x="46990" y="90170"/>
                  </a:lnTo>
                  <a:lnTo>
                    <a:pt x="54609" y="64770"/>
                  </a:lnTo>
                  <a:lnTo>
                    <a:pt x="63500" y="55879"/>
                  </a:lnTo>
                  <a:lnTo>
                    <a:pt x="74930" y="49529"/>
                  </a:lnTo>
                  <a:lnTo>
                    <a:pt x="87630" y="45720"/>
                  </a:lnTo>
                  <a:lnTo>
                    <a:pt x="99059" y="49529"/>
                  </a:lnTo>
                  <a:lnTo>
                    <a:pt x="110490" y="57150"/>
                  </a:lnTo>
                  <a:lnTo>
                    <a:pt x="119380" y="67310"/>
                  </a:lnTo>
                  <a:lnTo>
                    <a:pt x="128269" y="81279"/>
                  </a:lnTo>
                  <a:lnTo>
                    <a:pt x="134619" y="97789"/>
                  </a:lnTo>
                  <a:lnTo>
                    <a:pt x="151130" y="147320"/>
                  </a:lnTo>
                  <a:lnTo>
                    <a:pt x="17780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8077200" y="2463800"/>
            <a:ext cx="1600201" cy="469901"/>
            <a:chOff x="8077200" y="2463800"/>
            <a:chExt cx="1600201" cy="469901"/>
          </a:xfrm>
        </p:grpSpPr>
        <p:sp>
          <p:nvSpPr>
            <p:cNvPr id="102" name="Freeform 101"/>
            <p:cNvSpPr/>
            <p:nvPr/>
          </p:nvSpPr>
          <p:spPr>
            <a:xfrm>
              <a:off x="8077200" y="2476500"/>
              <a:ext cx="24131" cy="381001"/>
            </a:xfrm>
            <a:custGeom>
              <a:avLst/>
              <a:gdLst/>
              <a:ahLst/>
              <a:cxnLst/>
              <a:rect l="0" t="0" r="0" b="0"/>
              <a:pathLst>
                <a:path w="24131" h="381001">
                  <a:moveTo>
                    <a:pt x="0" y="0"/>
                  </a:moveTo>
                  <a:lnTo>
                    <a:pt x="0" y="26670"/>
                  </a:lnTo>
                  <a:lnTo>
                    <a:pt x="1269" y="41910"/>
                  </a:lnTo>
                  <a:lnTo>
                    <a:pt x="3809" y="58420"/>
                  </a:lnTo>
                  <a:lnTo>
                    <a:pt x="6350" y="77470"/>
                  </a:lnTo>
                  <a:lnTo>
                    <a:pt x="10159" y="93979"/>
                  </a:lnTo>
                  <a:lnTo>
                    <a:pt x="13969" y="109220"/>
                  </a:lnTo>
                  <a:lnTo>
                    <a:pt x="17780" y="123189"/>
                  </a:lnTo>
                  <a:lnTo>
                    <a:pt x="20319" y="142239"/>
                  </a:lnTo>
                  <a:lnTo>
                    <a:pt x="21590" y="162560"/>
                  </a:lnTo>
                  <a:lnTo>
                    <a:pt x="22859" y="184150"/>
                  </a:lnTo>
                  <a:lnTo>
                    <a:pt x="24130" y="231139"/>
                  </a:lnTo>
                  <a:lnTo>
                    <a:pt x="24130" y="256539"/>
                  </a:lnTo>
                  <a:lnTo>
                    <a:pt x="24130" y="276860"/>
                  </a:lnTo>
                  <a:lnTo>
                    <a:pt x="21590" y="294639"/>
                  </a:lnTo>
                  <a:lnTo>
                    <a:pt x="19050" y="311150"/>
                  </a:lnTo>
                  <a:lnTo>
                    <a:pt x="15240" y="325120"/>
                  </a:lnTo>
                  <a:lnTo>
                    <a:pt x="11430" y="340360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8120380" y="2476500"/>
              <a:ext cx="198121" cy="381001"/>
            </a:xfrm>
            <a:custGeom>
              <a:avLst/>
              <a:gdLst/>
              <a:ahLst/>
              <a:cxnLst/>
              <a:rect l="0" t="0" r="0" b="0"/>
              <a:pathLst>
                <a:path w="198121" h="381001">
                  <a:moveTo>
                    <a:pt x="160020" y="0"/>
                  </a:moveTo>
                  <a:lnTo>
                    <a:pt x="153670" y="26670"/>
                  </a:lnTo>
                  <a:lnTo>
                    <a:pt x="148589" y="38100"/>
                  </a:lnTo>
                  <a:lnTo>
                    <a:pt x="142239" y="48260"/>
                  </a:lnTo>
                  <a:lnTo>
                    <a:pt x="116839" y="82550"/>
                  </a:lnTo>
                  <a:lnTo>
                    <a:pt x="105410" y="97789"/>
                  </a:lnTo>
                  <a:lnTo>
                    <a:pt x="93979" y="109220"/>
                  </a:lnTo>
                  <a:lnTo>
                    <a:pt x="82550" y="118110"/>
                  </a:lnTo>
                  <a:lnTo>
                    <a:pt x="69850" y="124460"/>
                  </a:lnTo>
                  <a:lnTo>
                    <a:pt x="59689" y="133350"/>
                  </a:lnTo>
                  <a:lnTo>
                    <a:pt x="49529" y="140970"/>
                  </a:lnTo>
                  <a:lnTo>
                    <a:pt x="39370" y="148589"/>
                  </a:lnTo>
                  <a:lnTo>
                    <a:pt x="29210" y="156210"/>
                  </a:lnTo>
                  <a:lnTo>
                    <a:pt x="17779" y="161289"/>
                  </a:lnTo>
                  <a:lnTo>
                    <a:pt x="6350" y="167639"/>
                  </a:lnTo>
                  <a:lnTo>
                    <a:pt x="1270" y="175260"/>
                  </a:lnTo>
                  <a:lnTo>
                    <a:pt x="0" y="184150"/>
                  </a:lnTo>
                  <a:lnTo>
                    <a:pt x="2539" y="194310"/>
                  </a:lnTo>
                  <a:lnTo>
                    <a:pt x="7620" y="205739"/>
                  </a:lnTo>
                  <a:lnTo>
                    <a:pt x="12700" y="218439"/>
                  </a:lnTo>
                  <a:lnTo>
                    <a:pt x="19050" y="229870"/>
                  </a:lnTo>
                  <a:lnTo>
                    <a:pt x="29210" y="242570"/>
                  </a:lnTo>
                  <a:lnTo>
                    <a:pt x="41910" y="254000"/>
                  </a:lnTo>
                  <a:lnTo>
                    <a:pt x="55879" y="266700"/>
                  </a:lnTo>
                  <a:lnTo>
                    <a:pt x="69850" y="280670"/>
                  </a:lnTo>
                  <a:lnTo>
                    <a:pt x="82550" y="295910"/>
                  </a:lnTo>
                  <a:lnTo>
                    <a:pt x="95250" y="311150"/>
                  </a:lnTo>
                  <a:lnTo>
                    <a:pt x="110489" y="325120"/>
                  </a:lnTo>
                  <a:lnTo>
                    <a:pt x="125729" y="336550"/>
                  </a:lnTo>
                  <a:lnTo>
                    <a:pt x="198120" y="38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8355330" y="2654300"/>
              <a:ext cx="153671" cy="165101"/>
            </a:xfrm>
            <a:custGeom>
              <a:avLst/>
              <a:gdLst/>
              <a:ahLst/>
              <a:cxnLst/>
              <a:rect l="0" t="0" r="0" b="0"/>
              <a:pathLst>
                <a:path w="153671" h="165101">
                  <a:moveTo>
                    <a:pt x="128270" y="0"/>
                  </a:moveTo>
                  <a:lnTo>
                    <a:pt x="101600" y="6350"/>
                  </a:lnTo>
                  <a:lnTo>
                    <a:pt x="88900" y="12700"/>
                  </a:lnTo>
                  <a:lnTo>
                    <a:pt x="76200" y="21589"/>
                  </a:lnTo>
                  <a:lnTo>
                    <a:pt x="64770" y="31750"/>
                  </a:lnTo>
                  <a:lnTo>
                    <a:pt x="52070" y="43179"/>
                  </a:lnTo>
                  <a:lnTo>
                    <a:pt x="39370" y="57150"/>
                  </a:lnTo>
                  <a:lnTo>
                    <a:pt x="26670" y="72389"/>
                  </a:lnTo>
                  <a:lnTo>
                    <a:pt x="16510" y="86360"/>
                  </a:lnTo>
                  <a:lnTo>
                    <a:pt x="8889" y="100329"/>
                  </a:lnTo>
                  <a:lnTo>
                    <a:pt x="2539" y="113029"/>
                  </a:lnTo>
                  <a:lnTo>
                    <a:pt x="0" y="124460"/>
                  </a:lnTo>
                  <a:lnTo>
                    <a:pt x="2539" y="135889"/>
                  </a:lnTo>
                  <a:lnTo>
                    <a:pt x="6350" y="144779"/>
                  </a:lnTo>
                  <a:lnTo>
                    <a:pt x="12700" y="147320"/>
                  </a:lnTo>
                  <a:lnTo>
                    <a:pt x="21589" y="144779"/>
                  </a:lnTo>
                  <a:lnTo>
                    <a:pt x="31750" y="138429"/>
                  </a:lnTo>
                  <a:lnTo>
                    <a:pt x="43179" y="130810"/>
                  </a:lnTo>
                  <a:lnTo>
                    <a:pt x="54610" y="120650"/>
                  </a:lnTo>
                  <a:lnTo>
                    <a:pt x="66039" y="110489"/>
                  </a:lnTo>
                  <a:lnTo>
                    <a:pt x="76200" y="97789"/>
                  </a:lnTo>
                  <a:lnTo>
                    <a:pt x="83820" y="83820"/>
                  </a:lnTo>
                  <a:lnTo>
                    <a:pt x="90170" y="68579"/>
                  </a:lnTo>
                  <a:lnTo>
                    <a:pt x="95250" y="63500"/>
                  </a:lnTo>
                  <a:lnTo>
                    <a:pt x="100329" y="66039"/>
                  </a:lnTo>
                  <a:lnTo>
                    <a:pt x="105410" y="73660"/>
                  </a:lnTo>
                  <a:lnTo>
                    <a:pt x="110489" y="83820"/>
                  </a:lnTo>
                  <a:lnTo>
                    <a:pt x="115570" y="93979"/>
                  </a:lnTo>
                  <a:lnTo>
                    <a:pt x="119379" y="104139"/>
                  </a:lnTo>
                  <a:lnTo>
                    <a:pt x="128270" y="128270"/>
                  </a:lnTo>
                  <a:lnTo>
                    <a:pt x="15367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8610600" y="2590800"/>
              <a:ext cx="63501" cy="254001"/>
            </a:xfrm>
            <a:custGeom>
              <a:avLst/>
              <a:gdLst/>
              <a:ahLst/>
              <a:cxnLst/>
              <a:rect l="0" t="0" r="0" b="0"/>
              <a:pathLst>
                <a:path w="63501" h="254001">
                  <a:moveTo>
                    <a:pt x="0" y="0"/>
                  </a:moveTo>
                  <a:lnTo>
                    <a:pt x="6350" y="26670"/>
                  </a:lnTo>
                  <a:lnTo>
                    <a:pt x="13969" y="58420"/>
                  </a:lnTo>
                  <a:lnTo>
                    <a:pt x="30480" y="137160"/>
                  </a:lnTo>
                  <a:lnTo>
                    <a:pt x="34290" y="154939"/>
                  </a:lnTo>
                  <a:lnTo>
                    <a:pt x="38100" y="171450"/>
                  </a:lnTo>
                  <a:lnTo>
                    <a:pt x="41909" y="185420"/>
                  </a:lnTo>
                  <a:lnTo>
                    <a:pt x="50800" y="213360"/>
                  </a:lnTo>
                  <a:lnTo>
                    <a:pt x="63500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8572500" y="2717800"/>
              <a:ext cx="190501" cy="12701"/>
            </a:xfrm>
            <a:custGeom>
              <a:avLst/>
              <a:gdLst/>
              <a:ahLst/>
              <a:cxnLst/>
              <a:rect l="0" t="0" r="0" b="0"/>
              <a:pathLst>
                <a:path w="190501" h="12701">
                  <a:moveTo>
                    <a:pt x="0" y="0"/>
                  </a:moveTo>
                  <a:lnTo>
                    <a:pt x="26669" y="6350"/>
                  </a:lnTo>
                  <a:lnTo>
                    <a:pt x="40640" y="8889"/>
                  </a:lnTo>
                  <a:lnTo>
                    <a:pt x="55880" y="10160"/>
                  </a:lnTo>
                  <a:lnTo>
                    <a:pt x="71119" y="11429"/>
                  </a:lnTo>
                  <a:lnTo>
                    <a:pt x="106680" y="11429"/>
                  </a:lnTo>
                  <a:lnTo>
                    <a:pt x="1905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801100" y="2641600"/>
              <a:ext cx="38101" cy="203201"/>
            </a:xfrm>
            <a:custGeom>
              <a:avLst/>
              <a:gdLst/>
              <a:ahLst/>
              <a:cxnLst/>
              <a:rect l="0" t="0" r="0" b="0"/>
              <a:pathLst>
                <a:path w="38101" h="203201">
                  <a:moveTo>
                    <a:pt x="0" y="0"/>
                  </a:moveTo>
                  <a:lnTo>
                    <a:pt x="6350" y="20320"/>
                  </a:lnTo>
                  <a:lnTo>
                    <a:pt x="10159" y="33020"/>
                  </a:lnTo>
                  <a:lnTo>
                    <a:pt x="30480" y="118110"/>
                  </a:lnTo>
                  <a:lnTo>
                    <a:pt x="33019" y="134620"/>
                  </a:lnTo>
                  <a:lnTo>
                    <a:pt x="34290" y="152400"/>
                  </a:lnTo>
                  <a:lnTo>
                    <a:pt x="381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928100" y="2654300"/>
              <a:ext cx="152401" cy="203201"/>
            </a:xfrm>
            <a:custGeom>
              <a:avLst/>
              <a:gdLst/>
              <a:ahLst/>
              <a:cxnLst/>
              <a:rect l="0" t="0" r="0" b="0"/>
              <a:pathLst>
                <a:path w="152401" h="203201">
                  <a:moveTo>
                    <a:pt x="0" y="76200"/>
                  </a:moveTo>
                  <a:lnTo>
                    <a:pt x="20319" y="69850"/>
                  </a:lnTo>
                  <a:lnTo>
                    <a:pt x="31750" y="66039"/>
                  </a:lnTo>
                  <a:lnTo>
                    <a:pt x="59690" y="58420"/>
                  </a:lnTo>
                  <a:lnTo>
                    <a:pt x="73659" y="53339"/>
                  </a:lnTo>
                  <a:lnTo>
                    <a:pt x="87630" y="46989"/>
                  </a:lnTo>
                  <a:lnTo>
                    <a:pt x="100330" y="39370"/>
                  </a:lnTo>
                  <a:lnTo>
                    <a:pt x="107950" y="30479"/>
                  </a:lnTo>
                  <a:lnTo>
                    <a:pt x="111759" y="20320"/>
                  </a:lnTo>
                  <a:lnTo>
                    <a:pt x="113030" y="8889"/>
                  </a:lnTo>
                  <a:lnTo>
                    <a:pt x="105409" y="3810"/>
                  </a:lnTo>
                  <a:lnTo>
                    <a:pt x="95250" y="1270"/>
                  </a:lnTo>
                  <a:lnTo>
                    <a:pt x="80009" y="0"/>
                  </a:lnTo>
                  <a:lnTo>
                    <a:pt x="67309" y="3810"/>
                  </a:lnTo>
                  <a:lnTo>
                    <a:pt x="55880" y="7620"/>
                  </a:lnTo>
                  <a:lnTo>
                    <a:pt x="45719" y="13970"/>
                  </a:lnTo>
                  <a:lnTo>
                    <a:pt x="36830" y="22860"/>
                  </a:lnTo>
                  <a:lnTo>
                    <a:pt x="26669" y="35560"/>
                  </a:lnTo>
                  <a:lnTo>
                    <a:pt x="17780" y="48260"/>
                  </a:lnTo>
                  <a:lnTo>
                    <a:pt x="11430" y="63500"/>
                  </a:lnTo>
                  <a:lnTo>
                    <a:pt x="7619" y="78739"/>
                  </a:lnTo>
                  <a:lnTo>
                    <a:pt x="5080" y="95250"/>
                  </a:lnTo>
                  <a:lnTo>
                    <a:pt x="6350" y="110489"/>
                  </a:lnTo>
                  <a:lnTo>
                    <a:pt x="10159" y="124460"/>
                  </a:lnTo>
                  <a:lnTo>
                    <a:pt x="15240" y="137160"/>
                  </a:lnTo>
                  <a:lnTo>
                    <a:pt x="21590" y="149860"/>
                  </a:lnTo>
                  <a:lnTo>
                    <a:pt x="27940" y="160020"/>
                  </a:lnTo>
                  <a:lnTo>
                    <a:pt x="35559" y="170179"/>
                  </a:lnTo>
                  <a:lnTo>
                    <a:pt x="48259" y="179070"/>
                  </a:lnTo>
                  <a:lnTo>
                    <a:pt x="63500" y="185420"/>
                  </a:lnTo>
                  <a:lnTo>
                    <a:pt x="1524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9347200" y="2522220"/>
              <a:ext cx="228601" cy="411481"/>
            </a:xfrm>
            <a:custGeom>
              <a:avLst/>
              <a:gdLst/>
              <a:ahLst/>
              <a:cxnLst/>
              <a:rect l="0" t="0" r="0" b="0"/>
              <a:pathLst>
                <a:path w="228601" h="411481">
                  <a:moveTo>
                    <a:pt x="0" y="373380"/>
                  </a:moveTo>
                  <a:lnTo>
                    <a:pt x="6350" y="353059"/>
                  </a:lnTo>
                  <a:lnTo>
                    <a:pt x="10159" y="340359"/>
                  </a:lnTo>
                  <a:lnTo>
                    <a:pt x="17780" y="307340"/>
                  </a:lnTo>
                  <a:lnTo>
                    <a:pt x="20319" y="289559"/>
                  </a:lnTo>
                  <a:lnTo>
                    <a:pt x="21590" y="271780"/>
                  </a:lnTo>
                  <a:lnTo>
                    <a:pt x="22859" y="255269"/>
                  </a:lnTo>
                  <a:lnTo>
                    <a:pt x="25400" y="233680"/>
                  </a:lnTo>
                  <a:lnTo>
                    <a:pt x="31750" y="184150"/>
                  </a:lnTo>
                  <a:lnTo>
                    <a:pt x="34290" y="161290"/>
                  </a:lnTo>
                  <a:lnTo>
                    <a:pt x="35559" y="139700"/>
                  </a:lnTo>
                  <a:lnTo>
                    <a:pt x="35559" y="120650"/>
                  </a:lnTo>
                  <a:lnTo>
                    <a:pt x="39369" y="100330"/>
                  </a:lnTo>
                  <a:lnTo>
                    <a:pt x="44450" y="80009"/>
                  </a:lnTo>
                  <a:lnTo>
                    <a:pt x="62230" y="25400"/>
                  </a:lnTo>
                  <a:lnTo>
                    <a:pt x="66040" y="10159"/>
                  </a:lnTo>
                  <a:lnTo>
                    <a:pt x="72390" y="2540"/>
                  </a:lnTo>
                  <a:lnTo>
                    <a:pt x="80009" y="0"/>
                  </a:lnTo>
                  <a:lnTo>
                    <a:pt x="86359" y="2540"/>
                  </a:lnTo>
                  <a:lnTo>
                    <a:pt x="92709" y="7619"/>
                  </a:lnTo>
                  <a:lnTo>
                    <a:pt x="99059" y="15240"/>
                  </a:lnTo>
                  <a:lnTo>
                    <a:pt x="104140" y="24130"/>
                  </a:lnTo>
                  <a:lnTo>
                    <a:pt x="109219" y="34290"/>
                  </a:lnTo>
                  <a:lnTo>
                    <a:pt x="113030" y="45719"/>
                  </a:lnTo>
                  <a:lnTo>
                    <a:pt x="118109" y="58419"/>
                  </a:lnTo>
                  <a:lnTo>
                    <a:pt x="127000" y="82550"/>
                  </a:lnTo>
                  <a:lnTo>
                    <a:pt x="130809" y="93980"/>
                  </a:lnTo>
                  <a:lnTo>
                    <a:pt x="133350" y="107950"/>
                  </a:lnTo>
                  <a:lnTo>
                    <a:pt x="135890" y="123190"/>
                  </a:lnTo>
                  <a:lnTo>
                    <a:pt x="137159" y="138430"/>
                  </a:lnTo>
                  <a:lnTo>
                    <a:pt x="139700" y="154940"/>
                  </a:lnTo>
                  <a:lnTo>
                    <a:pt x="142240" y="171450"/>
                  </a:lnTo>
                  <a:lnTo>
                    <a:pt x="146050" y="187959"/>
                  </a:lnTo>
                  <a:lnTo>
                    <a:pt x="149859" y="203200"/>
                  </a:lnTo>
                  <a:lnTo>
                    <a:pt x="153669" y="217169"/>
                  </a:lnTo>
                  <a:lnTo>
                    <a:pt x="161290" y="245109"/>
                  </a:lnTo>
                  <a:lnTo>
                    <a:pt x="177800" y="297180"/>
                  </a:lnTo>
                  <a:lnTo>
                    <a:pt x="181609" y="309880"/>
                  </a:lnTo>
                  <a:lnTo>
                    <a:pt x="187959" y="323850"/>
                  </a:lnTo>
                  <a:lnTo>
                    <a:pt x="194309" y="339090"/>
                  </a:lnTo>
                  <a:lnTo>
                    <a:pt x="228600" y="411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9359900" y="27686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12700"/>
                  </a:moveTo>
                  <a:lnTo>
                    <a:pt x="26669" y="6350"/>
                  </a:lnTo>
                  <a:lnTo>
                    <a:pt x="43180" y="3810"/>
                  </a:lnTo>
                  <a:lnTo>
                    <a:pt x="62230" y="2539"/>
                  </a:lnTo>
                  <a:lnTo>
                    <a:pt x="104140" y="127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686800" y="24638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9664700" y="29083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332740" y="3384550"/>
            <a:ext cx="1788161" cy="539751"/>
            <a:chOff x="332740" y="3384550"/>
            <a:chExt cx="1788161" cy="539751"/>
          </a:xfrm>
        </p:grpSpPr>
        <p:sp>
          <p:nvSpPr>
            <p:cNvPr id="114" name="Freeform 113"/>
            <p:cNvSpPr/>
            <p:nvPr/>
          </p:nvSpPr>
          <p:spPr>
            <a:xfrm>
              <a:off x="332740" y="3384550"/>
              <a:ext cx="276861" cy="303530"/>
            </a:xfrm>
            <a:custGeom>
              <a:avLst/>
              <a:gdLst/>
              <a:ahLst/>
              <a:cxnLst/>
              <a:rect l="0" t="0" r="0" b="0"/>
              <a:pathLst>
                <a:path w="276861" h="303530">
                  <a:moveTo>
                    <a:pt x="175260" y="69850"/>
                  </a:moveTo>
                  <a:lnTo>
                    <a:pt x="168910" y="49529"/>
                  </a:lnTo>
                  <a:lnTo>
                    <a:pt x="163829" y="39370"/>
                  </a:lnTo>
                  <a:lnTo>
                    <a:pt x="157479" y="27940"/>
                  </a:lnTo>
                  <a:lnTo>
                    <a:pt x="151129" y="16509"/>
                  </a:lnTo>
                  <a:lnTo>
                    <a:pt x="140969" y="8890"/>
                  </a:lnTo>
                  <a:lnTo>
                    <a:pt x="128269" y="3809"/>
                  </a:lnTo>
                  <a:lnTo>
                    <a:pt x="114300" y="0"/>
                  </a:lnTo>
                  <a:lnTo>
                    <a:pt x="100329" y="3809"/>
                  </a:lnTo>
                  <a:lnTo>
                    <a:pt x="87629" y="11429"/>
                  </a:lnTo>
                  <a:lnTo>
                    <a:pt x="74929" y="22859"/>
                  </a:lnTo>
                  <a:lnTo>
                    <a:pt x="62230" y="34290"/>
                  </a:lnTo>
                  <a:lnTo>
                    <a:pt x="52069" y="45720"/>
                  </a:lnTo>
                  <a:lnTo>
                    <a:pt x="41910" y="58420"/>
                  </a:lnTo>
                  <a:lnTo>
                    <a:pt x="34289" y="71120"/>
                  </a:lnTo>
                  <a:lnTo>
                    <a:pt x="27939" y="82550"/>
                  </a:lnTo>
                  <a:lnTo>
                    <a:pt x="21589" y="95250"/>
                  </a:lnTo>
                  <a:lnTo>
                    <a:pt x="16510" y="107950"/>
                  </a:lnTo>
                  <a:lnTo>
                    <a:pt x="11430" y="120650"/>
                  </a:lnTo>
                  <a:lnTo>
                    <a:pt x="6350" y="133350"/>
                  </a:lnTo>
                  <a:lnTo>
                    <a:pt x="3810" y="147320"/>
                  </a:lnTo>
                  <a:lnTo>
                    <a:pt x="1269" y="162559"/>
                  </a:lnTo>
                  <a:lnTo>
                    <a:pt x="0" y="177800"/>
                  </a:lnTo>
                  <a:lnTo>
                    <a:pt x="1269" y="195579"/>
                  </a:lnTo>
                  <a:lnTo>
                    <a:pt x="2539" y="214629"/>
                  </a:lnTo>
                  <a:lnTo>
                    <a:pt x="5080" y="233679"/>
                  </a:lnTo>
                  <a:lnTo>
                    <a:pt x="12700" y="251459"/>
                  </a:lnTo>
                  <a:lnTo>
                    <a:pt x="22860" y="266700"/>
                  </a:lnTo>
                  <a:lnTo>
                    <a:pt x="35560" y="281940"/>
                  </a:lnTo>
                  <a:lnTo>
                    <a:pt x="50800" y="292100"/>
                  </a:lnTo>
                  <a:lnTo>
                    <a:pt x="68580" y="298450"/>
                  </a:lnTo>
                  <a:lnTo>
                    <a:pt x="87629" y="302259"/>
                  </a:lnTo>
                  <a:lnTo>
                    <a:pt x="107950" y="303529"/>
                  </a:lnTo>
                  <a:lnTo>
                    <a:pt x="130810" y="303529"/>
                  </a:lnTo>
                  <a:lnTo>
                    <a:pt x="153669" y="302259"/>
                  </a:lnTo>
                  <a:lnTo>
                    <a:pt x="173990" y="299720"/>
                  </a:lnTo>
                  <a:lnTo>
                    <a:pt x="191769" y="295909"/>
                  </a:lnTo>
                  <a:lnTo>
                    <a:pt x="207010" y="292100"/>
                  </a:lnTo>
                  <a:lnTo>
                    <a:pt x="222250" y="289559"/>
                  </a:lnTo>
                  <a:lnTo>
                    <a:pt x="236219" y="284479"/>
                  </a:lnTo>
                  <a:lnTo>
                    <a:pt x="276860" y="2730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16280" y="3489959"/>
              <a:ext cx="185421" cy="167642"/>
            </a:xfrm>
            <a:custGeom>
              <a:avLst/>
              <a:gdLst/>
              <a:ahLst/>
              <a:cxnLst/>
              <a:rect l="0" t="0" r="0" b="0"/>
              <a:pathLst>
                <a:path w="185421" h="167642">
                  <a:moveTo>
                    <a:pt x="147320" y="40641"/>
                  </a:moveTo>
                  <a:lnTo>
                    <a:pt x="140970" y="20320"/>
                  </a:lnTo>
                  <a:lnTo>
                    <a:pt x="133350" y="12700"/>
                  </a:lnTo>
                  <a:lnTo>
                    <a:pt x="121920" y="6350"/>
                  </a:lnTo>
                  <a:lnTo>
                    <a:pt x="109220" y="1270"/>
                  </a:lnTo>
                  <a:lnTo>
                    <a:pt x="96520" y="0"/>
                  </a:lnTo>
                  <a:lnTo>
                    <a:pt x="83820" y="2541"/>
                  </a:lnTo>
                  <a:lnTo>
                    <a:pt x="71120" y="6350"/>
                  </a:lnTo>
                  <a:lnTo>
                    <a:pt x="59689" y="12700"/>
                  </a:lnTo>
                  <a:lnTo>
                    <a:pt x="49529" y="19050"/>
                  </a:lnTo>
                  <a:lnTo>
                    <a:pt x="39370" y="26670"/>
                  </a:lnTo>
                  <a:lnTo>
                    <a:pt x="30479" y="36831"/>
                  </a:lnTo>
                  <a:lnTo>
                    <a:pt x="21589" y="49531"/>
                  </a:lnTo>
                  <a:lnTo>
                    <a:pt x="12700" y="63500"/>
                  </a:lnTo>
                  <a:lnTo>
                    <a:pt x="6350" y="78741"/>
                  </a:lnTo>
                  <a:lnTo>
                    <a:pt x="2539" y="93981"/>
                  </a:lnTo>
                  <a:lnTo>
                    <a:pt x="0" y="110491"/>
                  </a:lnTo>
                  <a:lnTo>
                    <a:pt x="1270" y="123191"/>
                  </a:lnTo>
                  <a:lnTo>
                    <a:pt x="5079" y="135891"/>
                  </a:lnTo>
                  <a:lnTo>
                    <a:pt x="10160" y="146050"/>
                  </a:lnTo>
                  <a:lnTo>
                    <a:pt x="19050" y="151131"/>
                  </a:lnTo>
                  <a:lnTo>
                    <a:pt x="30479" y="151131"/>
                  </a:lnTo>
                  <a:lnTo>
                    <a:pt x="44450" y="147320"/>
                  </a:lnTo>
                  <a:lnTo>
                    <a:pt x="55879" y="142241"/>
                  </a:lnTo>
                  <a:lnTo>
                    <a:pt x="67310" y="133350"/>
                  </a:lnTo>
                  <a:lnTo>
                    <a:pt x="76200" y="123191"/>
                  </a:lnTo>
                  <a:lnTo>
                    <a:pt x="85089" y="113031"/>
                  </a:lnTo>
                  <a:lnTo>
                    <a:pt x="91439" y="101600"/>
                  </a:lnTo>
                  <a:lnTo>
                    <a:pt x="97789" y="90170"/>
                  </a:lnTo>
                  <a:lnTo>
                    <a:pt x="102870" y="77470"/>
                  </a:lnTo>
                  <a:lnTo>
                    <a:pt x="107950" y="64770"/>
                  </a:lnTo>
                  <a:lnTo>
                    <a:pt x="113030" y="53341"/>
                  </a:lnTo>
                  <a:lnTo>
                    <a:pt x="116839" y="48261"/>
                  </a:lnTo>
                  <a:lnTo>
                    <a:pt x="121920" y="50800"/>
                  </a:lnTo>
                  <a:lnTo>
                    <a:pt x="125730" y="55881"/>
                  </a:lnTo>
                  <a:lnTo>
                    <a:pt x="130809" y="64770"/>
                  </a:lnTo>
                  <a:lnTo>
                    <a:pt x="134620" y="76200"/>
                  </a:lnTo>
                  <a:lnTo>
                    <a:pt x="138430" y="90170"/>
                  </a:lnTo>
                  <a:lnTo>
                    <a:pt x="144780" y="102870"/>
                  </a:lnTo>
                  <a:lnTo>
                    <a:pt x="151130" y="115570"/>
                  </a:lnTo>
                  <a:lnTo>
                    <a:pt x="185420" y="1676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952500" y="3517900"/>
              <a:ext cx="279401" cy="203201"/>
            </a:xfrm>
            <a:custGeom>
              <a:avLst/>
              <a:gdLst/>
              <a:ahLst/>
              <a:cxnLst/>
              <a:rect l="0" t="0" r="0" b="0"/>
              <a:pathLst>
                <a:path w="279401" h="203201">
                  <a:moveTo>
                    <a:pt x="0" y="0"/>
                  </a:moveTo>
                  <a:lnTo>
                    <a:pt x="17780" y="71120"/>
                  </a:lnTo>
                  <a:lnTo>
                    <a:pt x="21589" y="85090"/>
                  </a:lnTo>
                  <a:lnTo>
                    <a:pt x="30480" y="113029"/>
                  </a:lnTo>
                  <a:lnTo>
                    <a:pt x="33019" y="115570"/>
                  </a:lnTo>
                  <a:lnTo>
                    <a:pt x="34289" y="113029"/>
                  </a:lnTo>
                  <a:lnTo>
                    <a:pt x="35560" y="104140"/>
                  </a:lnTo>
                  <a:lnTo>
                    <a:pt x="36830" y="92709"/>
                  </a:lnTo>
                  <a:lnTo>
                    <a:pt x="36830" y="77470"/>
                  </a:lnTo>
                  <a:lnTo>
                    <a:pt x="36830" y="59690"/>
                  </a:lnTo>
                  <a:lnTo>
                    <a:pt x="39369" y="44450"/>
                  </a:lnTo>
                  <a:lnTo>
                    <a:pt x="41910" y="29209"/>
                  </a:lnTo>
                  <a:lnTo>
                    <a:pt x="44450" y="15240"/>
                  </a:lnTo>
                  <a:lnTo>
                    <a:pt x="50800" y="7620"/>
                  </a:lnTo>
                  <a:lnTo>
                    <a:pt x="59689" y="3809"/>
                  </a:lnTo>
                  <a:lnTo>
                    <a:pt x="68580" y="2540"/>
                  </a:lnTo>
                  <a:lnTo>
                    <a:pt x="78739" y="6350"/>
                  </a:lnTo>
                  <a:lnTo>
                    <a:pt x="87630" y="12700"/>
                  </a:lnTo>
                  <a:lnTo>
                    <a:pt x="96519" y="20320"/>
                  </a:lnTo>
                  <a:lnTo>
                    <a:pt x="104139" y="30479"/>
                  </a:lnTo>
                  <a:lnTo>
                    <a:pt x="110489" y="41909"/>
                  </a:lnTo>
                  <a:lnTo>
                    <a:pt x="115569" y="53340"/>
                  </a:lnTo>
                  <a:lnTo>
                    <a:pt x="120650" y="66040"/>
                  </a:lnTo>
                  <a:lnTo>
                    <a:pt x="125730" y="81279"/>
                  </a:lnTo>
                  <a:lnTo>
                    <a:pt x="130810" y="96520"/>
                  </a:lnTo>
                  <a:lnTo>
                    <a:pt x="134619" y="102870"/>
                  </a:lnTo>
                  <a:lnTo>
                    <a:pt x="139700" y="101600"/>
                  </a:lnTo>
                  <a:lnTo>
                    <a:pt x="143510" y="97790"/>
                  </a:lnTo>
                  <a:lnTo>
                    <a:pt x="148589" y="88900"/>
                  </a:lnTo>
                  <a:lnTo>
                    <a:pt x="152400" y="77470"/>
                  </a:lnTo>
                  <a:lnTo>
                    <a:pt x="156210" y="64770"/>
                  </a:lnTo>
                  <a:lnTo>
                    <a:pt x="163830" y="53340"/>
                  </a:lnTo>
                  <a:lnTo>
                    <a:pt x="172719" y="41909"/>
                  </a:lnTo>
                  <a:lnTo>
                    <a:pt x="182880" y="33020"/>
                  </a:lnTo>
                  <a:lnTo>
                    <a:pt x="194310" y="29209"/>
                  </a:lnTo>
                  <a:lnTo>
                    <a:pt x="205739" y="29209"/>
                  </a:lnTo>
                  <a:lnTo>
                    <a:pt x="217169" y="31750"/>
                  </a:lnTo>
                  <a:lnTo>
                    <a:pt x="227330" y="38100"/>
                  </a:lnTo>
                  <a:lnTo>
                    <a:pt x="234950" y="46990"/>
                  </a:lnTo>
                  <a:lnTo>
                    <a:pt x="241300" y="57150"/>
                  </a:lnTo>
                  <a:lnTo>
                    <a:pt x="246380" y="68579"/>
                  </a:lnTo>
                  <a:lnTo>
                    <a:pt x="251460" y="82550"/>
                  </a:lnTo>
                  <a:lnTo>
                    <a:pt x="266700" y="125729"/>
                  </a:lnTo>
                  <a:lnTo>
                    <a:pt x="2794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1342389" y="3544570"/>
              <a:ext cx="118112" cy="153671"/>
            </a:xfrm>
            <a:custGeom>
              <a:avLst/>
              <a:gdLst/>
              <a:ahLst/>
              <a:cxnLst/>
              <a:rect l="0" t="0" r="0" b="0"/>
              <a:pathLst>
                <a:path w="118112" h="153671">
                  <a:moveTo>
                    <a:pt x="3811" y="11430"/>
                  </a:moveTo>
                  <a:lnTo>
                    <a:pt x="3811" y="45720"/>
                  </a:lnTo>
                  <a:lnTo>
                    <a:pt x="5080" y="60959"/>
                  </a:lnTo>
                  <a:lnTo>
                    <a:pt x="7621" y="76200"/>
                  </a:lnTo>
                  <a:lnTo>
                    <a:pt x="10161" y="92709"/>
                  </a:lnTo>
                  <a:lnTo>
                    <a:pt x="12700" y="109220"/>
                  </a:lnTo>
                  <a:lnTo>
                    <a:pt x="13971" y="125730"/>
                  </a:lnTo>
                  <a:lnTo>
                    <a:pt x="15241" y="143509"/>
                  </a:lnTo>
                  <a:lnTo>
                    <a:pt x="12700" y="151130"/>
                  </a:lnTo>
                  <a:lnTo>
                    <a:pt x="7621" y="153670"/>
                  </a:lnTo>
                  <a:lnTo>
                    <a:pt x="2541" y="153670"/>
                  </a:lnTo>
                  <a:lnTo>
                    <a:pt x="0" y="148589"/>
                  </a:lnTo>
                  <a:lnTo>
                    <a:pt x="0" y="140970"/>
                  </a:lnTo>
                  <a:lnTo>
                    <a:pt x="1271" y="132080"/>
                  </a:lnTo>
                  <a:lnTo>
                    <a:pt x="2541" y="119380"/>
                  </a:lnTo>
                  <a:lnTo>
                    <a:pt x="2541" y="106680"/>
                  </a:lnTo>
                  <a:lnTo>
                    <a:pt x="2541" y="91439"/>
                  </a:lnTo>
                  <a:lnTo>
                    <a:pt x="5080" y="77470"/>
                  </a:lnTo>
                  <a:lnTo>
                    <a:pt x="7621" y="63500"/>
                  </a:lnTo>
                  <a:lnTo>
                    <a:pt x="10161" y="50800"/>
                  </a:lnTo>
                  <a:lnTo>
                    <a:pt x="13971" y="38100"/>
                  </a:lnTo>
                  <a:lnTo>
                    <a:pt x="21591" y="11430"/>
                  </a:lnTo>
                  <a:lnTo>
                    <a:pt x="27941" y="5080"/>
                  </a:lnTo>
                  <a:lnTo>
                    <a:pt x="36830" y="1270"/>
                  </a:lnTo>
                  <a:lnTo>
                    <a:pt x="46991" y="0"/>
                  </a:lnTo>
                  <a:lnTo>
                    <a:pt x="58421" y="1270"/>
                  </a:lnTo>
                  <a:lnTo>
                    <a:pt x="118111" y="114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562100" y="3543300"/>
              <a:ext cx="114301" cy="139701"/>
            </a:xfrm>
            <a:custGeom>
              <a:avLst/>
              <a:gdLst/>
              <a:ahLst/>
              <a:cxnLst/>
              <a:rect l="0" t="0" r="0" b="0"/>
              <a:pathLst>
                <a:path w="114301" h="139701">
                  <a:moveTo>
                    <a:pt x="0" y="0"/>
                  </a:moveTo>
                  <a:lnTo>
                    <a:pt x="13969" y="20320"/>
                  </a:lnTo>
                  <a:lnTo>
                    <a:pt x="21589" y="29209"/>
                  </a:lnTo>
                  <a:lnTo>
                    <a:pt x="31750" y="38100"/>
                  </a:lnTo>
                  <a:lnTo>
                    <a:pt x="41910" y="45720"/>
                  </a:lnTo>
                  <a:lnTo>
                    <a:pt x="52069" y="57150"/>
                  </a:lnTo>
                  <a:lnTo>
                    <a:pt x="60960" y="71120"/>
                  </a:lnTo>
                  <a:lnTo>
                    <a:pt x="71120" y="85090"/>
                  </a:lnTo>
                  <a:lnTo>
                    <a:pt x="80010" y="97790"/>
                  </a:lnTo>
                  <a:lnTo>
                    <a:pt x="88900" y="109220"/>
                  </a:lnTo>
                  <a:lnTo>
                    <a:pt x="114300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1714500" y="3556000"/>
              <a:ext cx="12701" cy="368301"/>
            </a:xfrm>
            <a:custGeom>
              <a:avLst/>
              <a:gdLst/>
              <a:ahLst/>
              <a:cxnLst/>
              <a:rect l="0" t="0" r="0" b="0"/>
              <a:pathLst>
                <a:path w="12701" h="368301">
                  <a:moveTo>
                    <a:pt x="12700" y="0"/>
                  </a:moveTo>
                  <a:lnTo>
                    <a:pt x="6350" y="26670"/>
                  </a:lnTo>
                  <a:lnTo>
                    <a:pt x="3810" y="41909"/>
                  </a:lnTo>
                  <a:lnTo>
                    <a:pt x="2539" y="58420"/>
                  </a:lnTo>
                  <a:lnTo>
                    <a:pt x="1270" y="77470"/>
                  </a:lnTo>
                  <a:lnTo>
                    <a:pt x="2539" y="95250"/>
                  </a:lnTo>
                  <a:lnTo>
                    <a:pt x="5079" y="113029"/>
                  </a:lnTo>
                  <a:lnTo>
                    <a:pt x="7620" y="130809"/>
                  </a:lnTo>
                  <a:lnTo>
                    <a:pt x="8889" y="152400"/>
                  </a:lnTo>
                  <a:lnTo>
                    <a:pt x="10160" y="176529"/>
                  </a:lnTo>
                  <a:lnTo>
                    <a:pt x="11429" y="226059"/>
                  </a:lnTo>
                  <a:lnTo>
                    <a:pt x="12700" y="271779"/>
                  </a:lnTo>
                  <a:lnTo>
                    <a:pt x="11429" y="293370"/>
                  </a:lnTo>
                  <a:lnTo>
                    <a:pt x="8889" y="312420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1917700" y="3568700"/>
              <a:ext cx="177801" cy="203201"/>
            </a:xfrm>
            <a:custGeom>
              <a:avLst/>
              <a:gdLst/>
              <a:ahLst/>
              <a:cxnLst/>
              <a:rect l="0" t="0" r="0" b="0"/>
              <a:pathLst>
                <a:path w="177801" h="203201">
                  <a:moveTo>
                    <a:pt x="0" y="0"/>
                  </a:moveTo>
                  <a:lnTo>
                    <a:pt x="6350" y="20320"/>
                  </a:lnTo>
                  <a:lnTo>
                    <a:pt x="8889" y="31750"/>
                  </a:lnTo>
                  <a:lnTo>
                    <a:pt x="10160" y="45720"/>
                  </a:lnTo>
                  <a:lnTo>
                    <a:pt x="11429" y="59690"/>
                  </a:lnTo>
                  <a:lnTo>
                    <a:pt x="11429" y="91440"/>
                  </a:lnTo>
                  <a:lnTo>
                    <a:pt x="12700" y="106679"/>
                  </a:lnTo>
                  <a:lnTo>
                    <a:pt x="13970" y="123190"/>
                  </a:lnTo>
                  <a:lnTo>
                    <a:pt x="16510" y="139700"/>
                  </a:lnTo>
                  <a:lnTo>
                    <a:pt x="19050" y="157479"/>
                  </a:lnTo>
                  <a:lnTo>
                    <a:pt x="21589" y="160020"/>
                  </a:lnTo>
                  <a:lnTo>
                    <a:pt x="22860" y="153670"/>
                  </a:lnTo>
                  <a:lnTo>
                    <a:pt x="24129" y="139700"/>
                  </a:lnTo>
                  <a:lnTo>
                    <a:pt x="25400" y="124459"/>
                  </a:lnTo>
                  <a:lnTo>
                    <a:pt x="27939" y="106679"/>
                  </a:lnTo>
                  <a:lnTo>
                    <a:pt x="31750" y="87629"/>
                  </a:lnTo>
                  <a:lnTo>
                    <a:pt x="35560" y="71120"/>
                  </a:lnTo>
                  <a:lnTo>
                    <a:pt x="39370" y="55879"/>
                  </a:lnTo>
                  <a:lnTo>
                    <a:pt x="43179" y="41909"/>
                  </a:lnTo>
                  <a:lnTo>
                    <a:pt x="49529" y="30479"/>
                  </a:lnTo>
                  <a:lnTo>
                    <a:pt x="58420" y="21590"/>
                  </a:lnTo>
                  <a:lnTo>
                    <a:pt x="68579" y="13970"/>
                  </a:lnTo>
                  <a:lnTo>
                    <a:pt x="80010" y="11429"/>
                  </a:lnTo>
                  <a:lnTo>
                    <a:pt x="91439" y="10159"/>
                  </a:lnTo>
                  <a:lnTo>
                    <a:pt x="102870" y="11429"/>
                  </a:lnTo>
                  <a:lnTo>
                    <a:pt x="114300" y="15240"/>
                  </a:lnTo>
                  <a:lnTo>
                    <a:pt x="124460" y="22859"/>
                  </a:lnTo>
                  <a:lnTo>
                    <a:pt x="133350" y="33020"/>
                  </a:lnTo>
                  <a:lnTo>
                    <a:pt x="140970" y="44450"/>
                  </a:lnTo>
                  <a:lnTo>
                    <a:pt x="147320" y="57150"/>
                  </a:lnTo>
                  <a:lnTo>
                    <a:pt x="153670" y="72390"/>
                  </a:lnTo>
                  <a:lnTo>
                    <a:pt x="157479" y="87629"/>
                  </a:lnTo>
                  <a:lnTo>
                    <a:pt x="160020" y="104140"/>
                  </a:lnTo>
                  <a:lnTo>
                    <a:pt x="161289" y="119379"/>
                  </a:lnTo>
                  <a:lnTo>
                    <a:pt x="163829" y="135890"/>
                  </a:lnTo>
                  <a:lnTo>
                    <a:pt x="167639" y="152400"/>
                  </a:lnTo>
                  <a:lnTo>
                    <a:pt x="1778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108200" y="3771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3225800" y="3340100"/>
            <a:ext cx="3822701" cy="474980"/>
            <a:chOff x="3225800" y="3340100"/>
            <a:chExt cx="3822701" cy="474980"/>
          </a:xfrm>
        </p:grpSpPr>
        <p:sp>
          <p:nvSpPr>
            <p:cNvPr id="123" name="Freeform 122"/>
            <p:cNvSpPr/>
            <p:nvPr/>
          </p:nvSpPr>
          <p:spPr>
            <a:xfrm>
              <a:off x="3276600" y="3454400"/>
              <a:ext cx="25401" cy="342901"/>
            </a:xfrm>
            <a:custGeom>
              <a:avLst/>
              <a:gdLst/>
              <a:ahLst/>
              <a:cxnLst/>
              <a:rect l="0" t="0" r="0" b="0"/>
              <a:pathLst>
                <a:path w="25401" h="342901">
                  <a:moveTo>
                    <a:pt x="0" y="0"/>
                  </a:moveTo>
                  <a:lnTo>
                    <a:pt x="0" y="139700"/>
                  </a:lnTo>
                  <a:lnTo>
                    <a:pt x="1270" y="165100"/>
                  </a:lnTo>
                  <a:lnTo>
                    <a:pt x="3809" y="190500"/>
                  </a:lnTo>
                  <a:lnTo>
                    <a:pt x="6350" y="215900"/>
                  </a:lnTo>
                  <a:lnTo>
                    <a:pt x="10159" y="238759"/>
                  </a:lnTo>
                  <a:lnTo>
                    <a:pt x="13970" y="259079"/>
                  </a:lnTo>
                  <a:lnTo>
                    <a:pt x="25400" y="342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225800" y="3392170"/>
              <a:ext cx="255271" cy="383540"/>
            </a:xfrm>
            <a:custGeom>
              <a:avLst/>
              <a:gdLst/>
              <a:ahLst/>
              <a:cxnLst/>
              <a:rect l="0" t="0" r="0" b="0"/>
              <a:pathLst>
                <a:path w="255271" h="383540">
                  <a:moveTo>
                    <a:pt x="0" y="11430"/>
                  </a:moveTo>
                  <a:lnTo>
                    <a:pt x="20320" y="5080"/>
                  </a:lnTo>
                  <a:lnTo>
                    <a:pt x="31750" y="2539"/>
                  </a:lnTo>
                  <a:lnTo>
                    <a:pt x="45720" y="1270"/>
                  </a:lnTo>
                  <a:lnTo>
                    <a:pt x="59690" y="0"/>
                  </a:lnTo>
                  <a:lnTo>
                    <a:pt x="73659" y="1270"/>
                  </a:lnTo>
                  <a:lnTo>
                    <a:pt x="87629" y="3809"/>
                  </a:lnTo>
                  <a:lnTo>
                    <a:pt x="100329" y="6350"/>
                  </a:lnTo>
                  <a:lnTo>
                    <a:pt x="113029" y="10159"/>
                  </a:lnTo>
                  <a:lnTo>
                    <a:pt x="127000" y="16509"/>
                  </a:lnTo>
                  <a:lnTo>
                    <a:pt x="139700" y="22859"/>
                  </a:lnTo>
                  <a:lnTo>
                    <a:pt x="149859" y="31750"/>
                  </a:lnTo>
                  <a:lnTo>
                    <a:pt x="157479" y="41909"/>
                  </a:lnTo>
                  <a:lnTo>
                    <a:pt x="163829" y="53339"/>
                  </a:lnTo>
                  <a:lnTo>
                    <a:pt x="167640" y="64770"/>
                  </a:lnTo>
                  <a:lnTo>
                    <a:pt x="167640" y="76200"/>
                  </a:lnTo>
                  <a:lnTo>
                    <a:pt x="167640" y="88900"/>
                  </a:lnTo>
                  <a:lnTo>
                    <a:pt x="163829" y="99059"/>
                  </a:lnTo>
                  <a:lnTo>
                    <a:pt x="158750" y="109220"/>
                  </a:lnTo>
                  <a:lnTo>
                    <a:pt x="152400" y="119380"/>
                  </a:lnTo>
                  <a:lnTo>
                    <a:pt x="143509" y="127000"/>
                  </a:lnTo>
                  <a:lnTo>
                    <a:pt x="133350" y="133350"/>
                  </a:lnTo>
                  <a:lnTo>
                    <a:pt x="123190" y="139700"/>
                  </a:lnTo>
                  <a:lnTo>
                    <a:pt x="110490" y="143509"/>
                  </a:lnTo>
                  <a:lnTo>
                    <a:pt x="96520" y="146050"/>
                  </a:lnTo>
                  <a:lnTo>
                    <a:pt x="81279" y="147320"/>
                  </a:lnTo>
                  <a:lnTo>
                    <a:pt x="74929" y="149859"/>
                  </a:lnTo>
                  <a:lnTo>
                    <a:pt x="74929" y="153670"/>
                  </a:lnTo>
                  <a:lnTo>
                    <a:pt x="80009" y="157480"/>
                  </a:lnTo>
                  <a:lnTo>
                    <a:pt x="88900" y="160020"/>
                  </a:lnTo>
                  <a:lnTo>
                    <a:pt x="100329" y="165100"/>
                  </a:lnTo>
                  <a:lnTo>
                    <a:pt x="113029" y="168909"/>
                  </a:lnTo>
                  <a:lnTo>
                    <a:pt x="124459" y="173989"/>
                  </a:lnTo>
                  <a:lnTo>
                    <a:pt x="135890" y="180339"/>
                  </a:lnTo>
                  <a:lnTo>
                    <a:pt x="144779" y="187959"/>
                  </a:lnTo>
                  <a:lnTo>
                    <a:pt x="157479" y="195580"/>
                  </a:lnTo>
                  <a:lnTo>
                    <a:pt x="171450" y="203200"/>
                  </a:lnTo>
                  <a:lnTo>
                    <a:pt x="186690" y="210820"/>
                  </a:lnTo>
                  <a:lnTo>
                    <a:pt x="199390" y="219709"/>
                  </a:lnTo>
                  <a:lnTo>
                    <a:pt x="210820" y="227330"/>
                  </a:lnTo>
                  <a:lnTo>
                    <a:pt x="220979" y="236220"/>
                  </a:lnTo>
                  <a:lnTo>
                    <a:pt x="229870" y="247650"/>
                  </a:lnTo>
                  <a:lnTo>
                    <a:pt x="240029" y="260350"/>
                  </a:lnTo>
                  <a:lnTo>
                    <a:pt x="248920" y="274320"/>
                  </a:lnTo>
                  <a:lnTo>
                    <a:pt x="252729" y="289559"/>
                  </a:lnTo>
                  <a:lnTo>
                    <a:pt x="255270" y="306070"/>
                  </a:lnTo>
                  <a:lnTo>
                    <a:pt x="254000" y="322580"/>
                  </a:lnTo>
                  <a:lnTo>
                    <a:pt x="251459" y="335280"/>
                  </a:lnTo>
                  <a:lnTo>
                    <a:pt x="246379" y="347980"/>
                  </a:lnTo>
                  <a:lnTo>
                    <a:pt x="241300" y="358139"/>
                  </a:lnTo>
                  <a:lnTo>
                    <a:pt x="232409" y="367030"/>
                  </a:lnTo>
                  <a:lnTo>
                    <a:pt x="222250" y="373380"/>
                  </a:lnTo>
                  <a:lnTo>
                    <a:pt x="212090" y="379730"/>
                  </a:lnTo>
                  <a:lnTo>
                    <a:pt x="198120" y="382270"/>
                  </a:lnTo>
                  <a:lnTo>
                    <a:pt x="181609" y="383539"/>
                  </a:lnTo>
                  <a:lnTo>
                    <a:pt x="114300" y="379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492500" y="3556000"/>
              <a:ext cx="177801" cy="193041"/>
            </a:xfrm>
            <a:custGeom>
              <a:avLst/>
              <a:gdLst/>
              <a:ahLst/>
              <a:cxnLst/>
              <a:rect l="0" t="0" r="0" b="0"/>
              <a:pathLst>
                <a:path w="177801" h="193041">
                  <a:moveTo>
                    <a:pt x="0" y="165100"/>
                  </a:moveTo>
                  <a:lnTo>
                    <a:pt x="20320" y="158750"/>
                  </a:lnTo>
                  <a:lnTo>
                    <a:pt x="30479" y="152400"/>
                  </a:lnTo>
                  <a:lnTo>
                    <a:pt x="41909" y="143509"/>
                  </a:lnTo>
                  <a:lnTo>
                    <a:pt x="53340" y="133350"/>
                  </a:lnTo>
                  <a:lnTo>
                    <a:pt x="64770" y="123190"/>
                  </a:lnTo>
                  <a:lnTo>
                    <a:pt x="90170" y="100329"/>
                  </a:lnTo>
                  <a:lnTo>
                    <a:pt x="99059" y="87629"/>
                  </a:lnTo>
                  <a:lnTo>
                    <a:pt x="106679" y="74929"/>
                  </a:lnTo>
                  <a:lnTo>
                    <a:pt x="114300" y="63500"/>
                  </a:lnTo>
                  <a:lnTo>
                    <a:pt x="119379" y="50800"/>
                  </a:lnTo>
                  <a:lnTo>
                    <a:pt x="124459" y="38100"/>
                  </a:lnTo>
                  <a:lnTo>
                    <a:pt x="129540" y="25400"/>
                  </a:lnTo>
                  <a:lnTo>
                    <a:pt x="128270" y="15240"/>
                  </a:lnTo>
                  <a:lnTo>
                    <a:pt x="124459" y="7620"/>
                  </a:lnTo>
                  <a:lnTo>
                    <a:pt x="116840" y="1270"/>
                  </a:lnTo>
                  <a:lnTo>
                    <a:pt x="109220" y="0"/>
                  </a:lnTo>
                  <a:lnTo>
                    <a:pt x="100329" y="5079"/>
                  </a:lnTo>
                  <a:lnTo>
                    <a:pt x="92709" y="11429"/>
                  </a:lnTo>
                  <a:lnTo>
                    <a:pt x="83820" y="20320"/>
                  </a:lnTo>
                  <a:lnTo>
                    <a:pt x="76200" y="30479"/>
                  </a:lnTo>
                  <a:lnTo>
                    <a:pt x="67309" y="41909"/>
                  </a:lnTo>
                  <a:lnTo>
                    <a:pt x="60959" y="54609"/>
                  </a:lnTo>
                  <a:lnTo>
                    <a:pt x="54609" y="68579"/>
                  </a:lnTo>
                  <a:lnTo>
                    <a:pt x="49529" y="83820"/>
                  </a:lnTo>
                  <a:lnTo>
                    <a:pt x="46990" y="97790"/>
                  </a:lnTo>
                  <a:lnTo>
                    <a:pt x="46990" y="111759"/>
                  </a:lnTo>
                  <a:lnTo>
                    <a:pt x="48259" y="125729"/>
                  </a:lnTo>
                  <a:lnTo>
                    <a:pt x="50800" y="138429"/>
                  </a:lnTo>
                  <a:lnTo>
                    <a:pt x="53340" y="151129"/>
                  </a:lnTo>
                  <a:lnTo>
                    <a:pt x="57150" y="165100"/>
                  </a:lnTo>
                  <a:lnTo>
                    <a:pt x="63500" y="175259"/>
                  </a:lnTo>
                  <a:lnTo>
                    <a:pt x="72390" y="182879"/>
                  </a:lnTo>
                  <a:lnTo>
                    <a:pt x="81279" y="189229"/>
                  </a:lnTo>
                  <a:lnTo>
                    <a:pt x="93979" y="193040"/>
                  </a:lnTo>
                  <a:lnTo>
                    <a:pt x="107950" y="193040"/>
                  </a:lnTo>
                  <a:lnTo>
                    <a:pt x="17780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746500" y="3568700"/>
              <a:ext cx="152401" cy="190501"/>
            </a:xfrm>
            <a:custGeom>
              <a:avLst/>
              <a:gdLst/>
              <a:ahLst/>
              <a:cxnLst/>
              <a:rect l="0" t="0" r="0" b="0"/>
              <a:pathLst>
                <a:path w="152401" h="190501">
                  <a:moveTo>
                    <a:pt x="0" y="0"/>
                  </a:moveTo>
                  <a:lnTo>
                    <a:pt x="0" y="26670"/>
                  </a:lnTo>
                  <a:lnTo>
                    <a:pt x="1270" y="40640"/>
                  </a:lnTo>
                  <a:lnTo>
                    <a:pt x="3809" y="55879"/>
                  </a:lnTo>
                  <a:lnTo>
                    <a:pt x="6350" y="71120"/>
                  </a:lnTo>
                  <a:lnTo>
                    <a:pt x="8890" y="86359"/>
                  </a:lnTo>
                  <a:lnTo>
                    <a:pt x="10159" y="102870"/>
                  </a:lnTo>
                  <a:lnTo>
                    <a:pt x="11429" y="119379"/>
                  </a:lnTo>
                  <a:lnTo>
                    <a:pt x="11429" y="152400"/>
                  </a:lnTo>
                  <a:lnTo>
                    <a:pt x="12700" y="170179"/>
                  </a:lnTo>
                  <a:lnTo>
                    <a:pt x="12700" y="173990"/>
                  </a:lnTo>
                  <a:lnTo>
                    <a:pt x="12700" y="168909"/>
                  </a:lnTo>
                  <a:lnTo>
                    <a:pt x="12700" y="111759"/>
                  </a:lnTo>
                  <a:lnTo>
                    <a:pt x="13970" y="93979"/>
                  </a:lnTo>
                  <a:lnTo>
                    <a:pt x="16509" y="77470"/>
                  </a:lnTo>
                  <a:lnTo>
                    <a:pt x="19050" y="59690"/>
                  </a:lnTo>
                  <a:lnTo>
                    <a:pt x="24129" y="44450"/>
                  </a:lnTo>
                  <a:lnTo>
                    <a:pt x="30479" y="29209"/>
                  </a:lnTo>
                  <a:lnTo>
                    <a:pt x="36829" y="15240"/>
                  </a:lnTo>
                  <a:lnTo>
                    <a:pt x="45720" y="7620"/>
                  </a:lnTo>
                  <a:lnTo>
                    <a:pt x="55879" y="3809"/>
                  </a:lnTo>
                  <a:lnTo>
                    <a:pt x="67309" y="2540"/>
                  </a:lnTo>
                  <a:lnTo>
                    <a:pt x="77470" y="7620"/>
                  </a:lnTo>
                  <a:lnTo>
                    <a:pt x="86359" y="16509"/>
                  </a:lnTo>
                  <a:lnTo>
                    <a:pt x="96520" y="27940"/>
                  </a:lnTo>
                  <a:lnTo>
                    <a:pt x="102870" y="41909"/>
                  </a:lnTo>
                  <a:lnTo>
                    <a:pt x="110490" y="59690"/>
                  </a:lnTo>
                  <a:lnTo>
                    <a:pt x="115570" y="77470"/>
                  </a:lnTo>
                  <a:lnTo>
                    <a:pt x="125729" y="113029"/>
                  </a:lnTo>
                  <a:lnTo>
                    <a:pt x="15240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4013200" y="3517900"/>
              <a:ext cx="25401" cy="279401"/>
            </a:xfrm>
            <a:custGeom>
              <a:avLst/>
              <a:gdLst/>
              <a:ahLst/>
              <a:cxnLst/>
              <a:rect l="0" t="0" r="0" b="0"/>
              <a:pathLst>
                <a:path w="25401" h="279401">
                  <a:moveTo>
                    <a:pt x="0" y="0"/>
                  </a:moveTo>
                  <a:lnTo>
                    <a:pt x="0" y="83820"/>
                  </a:lnTo>
                  <a:lnTo>
                    <a:pt x="1270" y="102870"/>
                  </a:lnTo>
                  <a:lnTo>
                    <a:pt x="3809" y="119379"/>
                  </a:lnTo>
                  <a:lnTo>
                    <a:pt x="17779" y="189229"/>
                  </a:lnTo>
                  <a:lnTo>
                    <a:pt x="20320" y="208279"/>
                  </a:lnTo>
                  <a:lnTo>
                    <a:pt x="21590" y="226059"/>
                  </a:lnTo>
                  <a:lnTo>
                    <a:pt x="25400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3937000" y="36322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0"/>
                  </a:moveTo>
                  <a:lnTo>
                    <a:pt x="26670" y="6350"/>
                  </a:lnTo>
                  <a:lnTo>
                    <a:pt x="40640" y="8890"/>
                  </a:lnTo>
                  <a:lnTo>
                    <a:pt x="55879" y="10159"/>
                  </a:lnTo>
                  <a:lnTo>
                    <a:pt x="71120" y="11429"/>
                  </a:lnTo>
                  <a:lnTo>
                    <a:pt x="102870" y="11429"/>
                  </a:lnTo>
                  <a:lnTo>
                    <a:pt x="1524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161790" y="3578859"/>
              <a:ext cx="194311" cy="193042"/>
            </a:xfrm>
            <a:custGeom>
              <a:avLst/>
              <a:gdLst/>
              <a:ahLst/>
              <a:cxnLst/>
              <a:rect l="0" t="0" r="0" b="0"/>
              <a:pathLst>
                <a:path w="194311" h="193042">
                  <a:moveTo>
                    <a:pt x="92710" y="15241"/>
                  </a:moveTo>
                  <a:lnTo>
                    <a:pt x="78739" y="1270"/>
                  </a:lnTo>
                  <a:lnTo>
                    <a:pt x="71119" y="0"/>
                  </a:lnTo>
                  <a:lnTo>
                    <a:pt x="60960" y="2541"/>
                  </a:lnTo>
                  <a:lnTo>
                    <a:pt x="50800" y="6350"/>
                  </a:lnTo>
                  <a:lnTo>
                    <a:pt x="40639" y="15241"/>
                  </a:lnTo>
                  <a:lnTo>
                    <a:pt x="31750" y="26670"/>
                  </a:lnTo>
                  <a:lnTo>
                    <a:pt x="21589" y="39370"/>
                  </a:lnTo>
                  <a:lnTo>
                    <a:pt x="13969" y="54611"/>
                  </a:lnTo>
                  <a:lnTo>
                    <a:pt x="7619" y="69850"/>
                  </a:lnTo>
                  <a:lnTo>
                    <a:pt x="2539" y="85091"/>
                  </a:lnTo>
                  <a:lnTo>
                    <a:pt x="0" y="101600"/>
                  </a:lnTo>
                  <a:lnTo>
                    <a:pt x="0" y="118111"/>
                  </a:lnTo>
                  <a:lnTo>
                    <a:pt x="1269" y="134620"/>
                  </a:lnTo>
                  <a:lnTo>
                    <a:pt x="6350" y="147320"/>
                  </a:lnTo>
                  <a:lnTo>
                    <a:pt x="13969" y="156211"/>
                  </a:lnTo>
                  <a:lnTo>
                    <a:pt x="22860" y="165100"/>
                  </a:lnTo>
                  <a:lnTo>
                    <a:pt x="34289" y="168911"/>
                  </a:lnTo>
                  <a:lnTo>
                    <a:pt x="44450" y="170181"/>
                  </a:lnTo>
                  <a:lnTo>
                    <a:pt x="57150" y="168911"/>
                  </a:lnTo>
                  <a:lnTo>
                    <a:pt x="66039" y="163831"/>
                  </a:lnTo>
                  <a:lnTo>
                    <a:pt x="73660" y="157481"/>
                  </a:lnTo>
                  <a:lnTo>
                    <a:pt x="80010" y="147320"/>
                  </a:lnTo>
                  <a:lnTo>
                    <a:pt x="85089" y="135891"/>
                  </a:lnTo>
                  <a:lnTo>
                    <a:pt x="90169" y="123191"/>
                  </a:lnTo>
                  <a:lnTo>
                    <a:pt x="109219" y="67311"/>
                  </a:lnTo>
                  <a:lnTo>
                    <a:pt x="113030" y="62231"/>
                  </a:lnTo>
                  <a:lnTo>
                    <a:pt x="118110" y="63500"/>
                  </a:lnTo>
                  <a:lnTo>
                    <a:pt x="121919" y="68581"/>
                  </a:lnTo>
                  <a:lnTo>
                    <a:pt x="127000" y="77470"/>
                  </a:lnTo>
                  <a:lnTo>
                    <a:pt x="130810" y="88900"/>
                  </a:lnTo>
                  <a:lnTo>
                    <a:pt x="134619" y="102870"/>
                  </a:lnTo>
                  <a:lnTo>
                    <a:pt x="140969" y="115570"/>
                  </a:lnTo>
                  <a:lnTo>
                    <a:pt x="147319" y="129541"/>
                  </a:lnTo>
                  <a:lnTo>
                    <a:pt x="154939" y="142241"/>
                  </a:lnTo>
                  <a:lnTo>
                    <a:pt x="162560" y="153670"/>
                  </a:lnTo>
                  <a:lnTo>
                    <a:pt x="170180" y="163831"/>
                  </a:lnTo>
                  <a:lnTo>
                    <a:pt x="194310" y="1930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381500" y="3581400"/>
              <a:ext cx="114301" cy="185421"/>
            </a:xfrm>
            <a:custGeom>
              <a:avLst/>
              <a:gdLst/>
              <a:ahLst/>
              <a:cxnLst/>
              <a:rect l="0" t="0" r="0" b="0"/>
              <a:pathLst>
                <a:path w="114301" h="185421">
                  <a:moveTo>
                    <a:pt x="0" y="0"/>
                  </a:moveTo>
                  <a:lnTo>
                    <a:pt x="6350" y="20320"/>
                  </a:lnTo>
                  <a:lnTo>
                    <a:pt x="10159" y="31750"/>
                  </a:lnTo>
                  <a:lnTo>
                    <a:pt x="17779" y="59690"/>
                  </a:lnTo>
                  <a:lnTo>
                    <a:pt x="22859" y="74929"/>
                  </a:lnTo>
                  <a:lnTo>
                    <a:pt x="29209" y="91440"/>
                  </a:lnTo>
                  <a:lnTo>
                    <a:pt x="36829" y="106679"/>
                  </a:lnTo>
                  <a:lnTo>
                    <a:pt x="43179" y="121920"/>
                  </a:lnTo>
                  <a:lnTo>
                    <a:pt x="48259" y="137159"/>
                  </a:lnTo>
                  <a:lnTo>
                    <a:pt x="53340" y="149859"/>
                  </a:lnTo>
                  <a:lnTo>
                    <a:pt x="59690" y="162559"/>
                  </a:lnTo>
                  <a:lnTo>
                    <a:pt x="66040" y="172720"/>
                  </a:lnTo>
                  <a:lnTo>
                    <a:pt x="73659" y="182879"/>
                  </a:lnTo>
                  <a:lnTo>
                    <a:pt x="80009" y="185420"/>
                  </a:lnTo>
                  <a:lnTo>
                    <a:pt x="86359" y="182879"/>
                  </a:lnTo>
                  <a:lnTo>
                    <a:pt x="91440" y="176529"/>
                  </a:lnTo>
                  <a:lnTo>
                    <a:pt x="95250" y="167640"/>
                  </a:lnTo>
                  <a:lnTo>
                    <a:pt x="96520" y="154940"/>
                  </a:lnTo>
                  <a:lnTo>
                    <a:pt x="99059" y="142240"/>
                  </a:lnTo>
                  <a:lnTo>
                    <a:pt x="99059" y="127000"/>
                  </a:lnTo>
                  <a:lnTo>
                    <a:pt x="100329" y="111759"/>
                  </a:lnTo>
                  <a:lnTo>
                    <a:pt x="100329" y="95250"/>
                  </a:lnTo>
                  <a:lnTo>
                    <a:pt x="102870" y="80009"/>
                  </a:lnTo>
                  <a:lnTo>
                    <a:pt x="1143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610100" y="3632200"/>
              <a:ext cx="25401" cy="127001"/>
            </a:xfrm>
            <a:custGeom>
              <a:avLst/>
              <a:gdLst/>
              <a:ahLst/>
              <a:cxnLst/>
              <a:rect l="0" t="0" r="0" b="0"/>
              <a:pathLst>
                <a:path w="25401" h="127001">
                  <a:moveTo>
                    <a:pt x="0" y="0"/>
                  </a:moveTo>
                  <a:lnTo>
                    <a:pt x="6350" y="20320"/>
                  </a:lnTo>
                  <a:lnTo>
                    <a:pt x="8890" y="33020"/>
                  </a:lnTo>
                  <a:lnTo>
                    <a:pt x="10159" y="49529"/>
                  </a:lnTo>
                  <a:lnTo>
                    <a:pt x="11429" y="66040"/>
                  </a:lnTo>
                  <a:lnTo>
                    <a:pt x="12700" y="82550"/>
                  </a:lnTo>
                  <a:lnTo>
                    <a:pt x="15240" y="97790"/>
                  </a:lnTo>
                  <a:lnTo>
                    <a:pt x="25400" y="127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4660900" y="3581400"/>
              <a:ext cx="215901" cy="177801"/>
            </a:xfrm>
            <a:custGeom>
              <a:avLst/>
              <a:gdLst/>
              <a:ahLst/>
              <a:cxnLst/>
              <a:rect l="0" t="0" r="0" b="0"/>
              <a:pathLst>
                <a:path w="215901" h="177801">
                  <a:moveTo>
                    <a:pt x="0" y="0"/>
                  </a:moveTo>
                  <a:lnTo>
                    <a:pt x="6350" y="20320"/>
                  </a:lnTo>
                  <a:lnTo>
                    <a:pt x="10159" y="31750"/>
                  </a:lnTo>
                  <a:lnTo>
                    <a:pt x="21590" y="74929"/>
                  </a:lnTo>
                  <a:lnTo>
                    <a:pt x="30479" y="106679"/>
                  </a:lnTo>
                  <a:lnTo>
                    <a:pt x="35559" y="121920"/>
                  </a:lnTo>
                  <a:lnTo>
                    <a:pt x="41909" y="137159"/>
                  </a:lnTo>
                  <a:lnTo>
                    <a:pt x="49529" y="149859"/>
                  </a:lnTo>
                  <a:lnTo>
                    <a:pt x="58420" y="157479"/>
                  </a:lnTo>
                  <a:lnTo>
                    <a:pt x="68579" y="161290"/>
                  </a:lnTo>
                  <a:lnTo>
                    <a:pt x="80009" y="162559"/>
                  </a:lnTo>
                  <a:lnTo>
                    <a:pt x="87629" y="160020"/>
                  </a:lnTo>
                  <a:lnTo>
                    <a:pt x="95250" y="152400"/>
                  </a:lnTo>
                  <a:lnTo>
                    <a:pt x="101600" y="144779"/>
                  </a:lnTo>
                  <a:lnTo>
                    <a:pt x="107950" y="130809"/>
                  </a:lnTo>
                  <a:lnTo>
                    <a:pt x="113029" y="115570"/>
                  </a:lnTo>
                  <a:lnTo>
                    <a:pt x="121920" y="82550"/>
                  </a:lnTo>
                  <a:lnTo>
                    <a:pt x="130809" y="53340"/>
                  </a:lnTo>
                  <a:lnTo>
                    <a:pt x="134620" y="48259"/>
                  </a:lnTo>
                  <a:lnTo>
                    <a:pt x="139700" y="49529"/>
                  </a:lnTo>
                  <a:lnTo>
                    <a:pt x="143509" y="54609"/>
                  </a:lnTo>
                  <a:lnTo>
                    <a:pt x="148590" y="62229"/>
                  </a:lnTo>
                  <a:lnTo>
                    <a:pt x="152400" y="74929"/>
                  </a:lnTo>
                  <a:lnTo>
                    <a:pt x="156209" y="87629"/>
                  </a:lnTo>
                  <a:lnTo>
                    <a:pt x="162559" y="100329"/>
                  </a:lnTo>
                  <a:lnTo>
                    <a:pt x="168909" y="114300"/>
                  </a:lnTo>
                  <a:lnTo>
                    <a:pt x="176529" y="127000"/>
                  </a:lnTo>
                  <a:lnTo>
                    <a:pt x="184150" y="138429"/>
                  </a:lnTo>
                  <a:lnTo>
                    <a:pt x="191770" y="148590"/>
                  </a:lnTo>
                  <a:lnTo>
                    <a:pt x="21590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4927600" y="3548379"/>
              <a:ext cx="135891" cy="238762"/>
            </a:xfrm>
            <a:custGeom>
              <a:avLst/>
              <a:gdLst/>
              <a:ahLst/>
              <a:cxnLst/>
              <a:rect l="0" t="0" r="0" b="0"/>
              <a:pathLst>
                <a:path w="135891" h="238762">
                  <a:moveTo>
                    <a:pt x="101600" y="7621"/>
                  </a:moveTo>
                  <a:lnTo>
                    <a:pt x="74929" y="1271"/>
                  </a:lnTo>
                  <a:lnTo>
                    <a:pt x="62229" y="0"/>
                  </a:lnTo>
                  <a:lnTo>
                    <a:pt x="49529" y="1271"/>
                  </a:lnTo>
                  <a:lnTo>
                    <a:pt x="38100" y="3811"/>
                  </a:lnTo>
                  <a:lnTo>
                    <a:pt x="26670" y="7621"/>
                  </a:lnTo>
                  <a:lnTo>
                    <a:pt x="16509" y="12700"/>
                  </a:lnTo>
                  <a:lnTo>
                    <a:pt x="6350" y="20321"/>
                  </a:lnTo>
                  <a:lnTo>
                    <a:pt x="1270" y="27941"/>
                  </a:lnTo>
                  <a:lnTo>
                    <a:pt x="0" y="38100"/>
                  </a:lnTo>
                  <a:lnTo>
                    <a:pt x="0" y="49530"/>
                  </a:lnTo>
                  <a:lnTo>
                    <a:pt x="3809" y="62230"/>
                  </a:lnTo>
                  <a:lnTo>
                    <a:pt x="11429" y="76200"/>
                  </a:lnTo>
                  <a:lnTo>
                    <a:pt x="20320" y="91441"/>
                  </a:lnTo>
                  <a:lnTo>
                    <a:pt x="29209" y="104141"/>
                  </a:lnTo>
                  <a:lnTo>
                    <a:pt x="38100" y="115571"/>
                  </a:lnTo>
                  <a:lnTo>
                    <a:pt x="45720" y="127000"/>
                  </a:lnTo>
                  <a:lnTo>
                    <a:pt x="54609" y="135891"/>
                  </a:lnTo>
                  <a:lnTo>
                    <a:pt x="63500" y="146050"/>
                  </a:lnTo>
                  <a:lnTo>
                    <a:pt x="81279" y="165100"/>
                  </a:lnTo>
                  <a:lnTo>
                    <a:pt x="133350" y="217171"/>
                  </a:lnTo>
                  <a:lnTo>
                    <a:pt x="135890" y="224791"/>
                  </a:lnTo>
                  <a:lnTo>
                    <a:pt x="133350" y="231141"/>
                  </a:lnTo>
                  <a:lnTo>
                    <a:pt x="127000" y="237491"/>
                  </a:lnTo>
                  <a:lnTo>
                    <a:pt x="116840" y="238761"/>
                  </a:lnTo>
                  <a:lnTo>
                    <a:pt x="104140" y="236221"/>
                  </a:lnTo>
                  <a:lnTo>
                    <a:pt x="50800" y="2108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4673600" y="33528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524500" y="3505200"/>
              <a:ext cx="38101" cy="304801"/>
            </a:xfrm>
            <a:custGeom>
              <a:avLst/>
              <a:gdLst/>
              <a:ahLst/>
              <a:cxnLst/>
              <a:rect l="0" t="0" r="0" b="0"/>
              <a:pathLst>
                <a:path w="38101" h="304801">
                  <a:moveTo>
                    <a:pt x="0" y="0"/>
                  </a:moveTo>
                  <a:lnTo>
                    <a:pt x="0" y="26670"/>
                  </a:lnTo>
                  <a:lnTo>
                    <a:pt x="1270" y="40640"/>
                  </a:lnTo>
                  <a:lnTo>
                    <a:pt x="3809" y="55879"/>
                  </a:lnTo>
                  <a:lnTo>
                    <a:pt x="10159" y="88900"/>
                  </a:lnTo>
                  <a:lnTo>
                    <a:pt x="17779" y="133350"/>
                  </a:lnTo>
                  <a:lnTo>
                    <a:pt x="20320" y="153670"/>
                  </a:lnTo>
                  <a:lnTo>
                    <a:pt x="21590" y="172720"/>
                  </a:lnTo>
                  <a:lnTo>
                    <a:pt x="22859" y="191770"/>
                  </a:lnTo>
                  <a:lnTo>
                    <a:pt x="25400" y="210820"/>
                  </a:lnTo>
                  <a:lnTo>
                    <a:pt x="3810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5422900" y="3365500"/>
              <a:ext cx="284480" cy="449580"/>
            </a:xfrm>
            <a:custGeom>
              <a:avLst/>
              <a:gdLst/>
              <a:ahLst/>
              <a:cxnLst/>
              <a:rect l="0" t="0" r="0" b="0"/>
              <a:pathLst>
                <a:path w="284480" h="449580">
                  <a:moveTo>
                    <a:pt x="0" y="0"/>
                  </a:moveTo>
                  <a:lnTo>
                    <a:pt x="34290" y="6350"/>
                  </a:lnTo>
                  <a:lnTo>
                    <a:pt x="50800" y="13970"/>
                  </a:lnTo>
                  <a:lnTo>
                    <a:pt x="68579" y="25400"/>
                  </a:lnTo>
                  <a:lnTo>
                    <a:pt x="135890" y="69850"/>
                  </a:lnTo>
                  <a:lnTo>
                    <a:pt x="149859" y="81279"/>
                  </a:lnTo>
                  <a:lnTo>
                    <a:pt x="163829" y="95250"/>
                  </a:lnTo>
                  <a:lnTo>
                    <a:pt x="176529" y="110490"/>
                  </a:lnTo>
                  <a:lnTo>
                    <a:pt x="203200" y="138429"/>
                  </a:lnTo>
                  <a:lnTo>
                    <a:pt x="215900" y="151129"/>
                  </a:lnTo>
                  <a:lnTo>
                    <a:pt x="227329" y="165100"/>
                  </a:lnTo>
                  <a:lnTo>
                    <a:pt x="237490" y="181609"/>
                  </a:lnTo>
                  <a:lnTo>
                    <a:pt x="247650" y="196850"/>
                  </a:lnTo>
                  <a:lnTo>
                    <a:pt x="255270" y="213359"/>
                  </a:lnTo>
                  <a:lnTo>
                    <a:pt x="261620" y="229870"/>
                  </a:lnTo>
                  <a:lnTo>
                    <a:pt x="267970" y="246379"/>
                  </a:lnTo>
                  <a:lnTo>
                    <a:pt x="273050" y="262890"/>
                  </a:lnTo>
                  <a:lnTo>
                    <a:pt x="283209" y="295909"/>
                  </a:lnTo>
                  <a:lnTo>
                    <a:pt x="284479" y="314959"/>
                  </a:lnTo>
                  <a:lnTo>
                    <a:pt x="284479" y="334009"/>
                  </a:lnTo>
                  <a:lnTo>
                    <a:pt x="281940" y="354329"/>
                  </a:lnTo>
                  <a:lnTo>
                    <a:pt x="276859" y="373379"/>
                  </a:lnTo>
                  <a:lnTo>
                    <a:pt x="269240" y="391159"/>
                  </a:lnTo>
                  <a:lnTo>
                    <a:pt x="260350" y="408940"/>
                  </a:lnTo>
                  <a:lnTo>
                    <a:pt x="247650" y="421640"/>
                  </a:lnTo>
                  <a:lnTo>
                    <a:pt x="234950" y="431800"/>
                  </a:lnTo>
                  <a:lnTo>
                    <a:pt x="219709" y="440690"/>
                  </a:lnTo>
                  <a:lnTo>
                    <a:pt x="204470" y="445770"/>
                  </a:lnTo>
                  <a:lnTo>
                    <a:pt x="187959" y="449579"/>
                  </a:lnTo>
                  <a:lnTo>
                    <a:pt x="127000" y="444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5820409" y="3596640"/>
              <a:ext cx="148592" cy="187961"/>
            </a:xfrm>
            <a:custGeom>
              <a:avLst/>
              <a:gdLst/>
              <a:ahLst/>
              <a:cxnLst/>
              <a:rect l="0" t="0" r="0" b="0"/>
              <a:pathLst>
                <a:path w="148592" h="187961">
                  <a:moveTo>
                    <a:pt x="97791" y="22860"/>
                  </a:moveTo>
                  <a:lnTo>
                    <a:pt x="83820" y="2539"/>
                  </a:lnTo>
                  <a:lnTo>
                    <a:pt x="76200" y="0"/>
                  </a:lnTo>
                  <a:lnTo>
                    <a:pt x="66041" y="0"/>
                  </a:lnTo>
                  <a:lnTo>
                    <a:pt x="55881" y="3810"/>
                  </a:lnTo>
                  <a:lnTo>
                    <a:pt x="45720" y="11430"/>
                  </a:lnTo>
                  <a:lnTo>
                    <a:pt x="36831" y="22860"/>
                  </a:lnTo>
                  <a:lnTo>
                    <a:pt x="26670" y="35560"/>
                  </a:lnTo>
                  <a:lnTo>
                    <a:pt x="19050" y="49530"/>
                  </a:lnTo>
                  <a:lnTo>
                    <a:pt x="12700" y="64769"/>
                  </a:lnTo>
                  <a:lnTo>
                    <a:pt x="7620" y="80010"/>
                  </a:lnTo>
                  <a:lnTo>
                    <a:pt x="3811" y="96519"/>
                  </a:lnTo>
                  <a:lnTo>
                    <a:pt x="1270" y="113030"/>
                  </a:lnTo>
                  <a:lnTo>
                    <a:pt x="0" y="129539"/>
                  </a:lnTo>
                  <a:lnTo>
                    <a:pt x="2541" y="143510"/>
                  </a:lnTo>
                  <a:lnTo>
                    <a:pt x="8891" y="154939"/>
                  </a:lnTo>
                  <a:lnTo>
                    <a:pt x="17781" y="166369"/>
                  </a:lnTo>
                  <a:lnTo>
                    <a:pt x="26670" y="170180"/>
                  </a:lnTo>
                  <a:lnTo>
                    <a:pt x="38100" y="170180"/>
                  </a:lnTo>
                  <a:lnTo>
                    <a:pt x="49531" y="167639"/>
                  </a:lnTo>
                  <a:lnTo>
                    <a:pt x="59691" y="160019"/>
                  </a:lnTo>
                  <a:lnTo>
                    <a:pt x="69850" y="149860"/>
                  </a:lnTo>
                  <a:lnTo>
                    <a:pt x="78741" y="137160"/>
                  </a:lnTo>
                  <a:lnTo>
                    <a:pt x="85091" y="121919"/>
                  </a:lnTo>
                  <a:lnTo>
                    <a:pt x="88900" y="104139"/>
                  </a:lnTo>
                  <a:lnTo>
                    <a:pt x="92711" y="85089"/>
                  </a:lnTo>
                  <a:lnTo>
                    <a:pt x="96520" y="77469"/>
                  </a:lnTo>
                  <a:lnTo>
                    <a:pt x="102870" y="76200"/>
                  </a:lnTo>
                  <a:lnTo>
                    <a:pt x="109220" y="80010"/>
                  </a:lnTo>
                  <a:lnTo>
                    <a:pt x="115570" y="87630"/>
                  </a:lnTo>
                  <a:lnTo>
                    <a:pt x="120650" y="97789"/>
                  </a:lnTo>
                  <a:lnTo>
                    <a:pt x="125731" y="111760"/>
                  </a:lnTo>
                  <a:lnTo>
                    <a:pt x="130811" y="125730"/>
                  </a:lnTo>
                  <a:lnTo>
                    <a:pt x="134620" y="140969"/>
                  </a:lnTo>
                  <a:lnTo>
                    <a:pt x="148591" y="1879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019800" y="3606800"/>
              <a:ext cx="139701" cy="152401"/>
            </a:xfrm>
            <a:custGeom>
              <a:avLst/>
              <a:gdLst/>
              <a:ahLst/>
              <a:cxnLst/>
              <a:rect l="0" t="0" r="0" b="0"/>
              <a:pathLst>
                <a:path w="139701" h="152401">
                  <a:moveTo>
                    <a:pt x="0" y="0"/>
                  </a:moveTo>
                  <a:lnTo>
                    <a:pt x="6350" y="26670"/>
                  </a:lnTo>
                  <a:lnTo>
                    <a:pt x="8890" y="40640"/>
                  </a:lnTo>
                  <a:lnTo>
                    <a:pt x="10159" y="55879"/>
                  </a:lnTo>
                  <a:lnTo>
                    <a:pt x="11429" y="71120"/>
                  </a:lnTo>
                  <a:lnTo>
                    <a:pt x="12700" y="85090"/>
                  </a:lnTo>
                  <a:lnTo>
                    <a:pt x="15240" y="99059"/>
                  </a:lnTo>
                  <a:lnTo>
                    <a:pt x="19050" y="113029"/>
                  </a:lnTo>
                  <a:lnTo>
                    <a:pt x="21590" y="115570"/>
                  </a:lnTo>
                  <a:lnTo>
                    <a:pt x="22859" y="113029"/>
                  </a:lnTo>
                  <a:lnTo>
                    <a:pt x="22859" y="104140"/>
                  </a:lnTo>
                  <a:lnTo>
                    <a:pt x="24129" y="93979"/>
                  </a:lnTo>
                  <a:lnTo>
                    <a:pt x="25400" y="66040"/>
                  </a:lnTo>
                  <a:lnTo>
                    <a:pt x="27940" y="53340"/>
                  </a:lnTo>
                  <a:lnTo>
                    <a:pt x="33020" y="39370"/>
                  </a:lnTo>
                  <a:lnTo>
                    <a:pt x="38100" y="26670"/>
                  </a:lnTo>
                  <a:lnTo>
                    <a:pt x="46990" y="20320"/>
                  </a:lnTo>
                  <a:lnTo>
                    <a:pt x="57150" y="19050"/>
                  </a:lnTo>
                  <a:lnTo>
                    <a:pt x="67309" y="21590"/>
                  </a:lnTo>
                  <a:lnTo>
                    <a:pt x="77470" y="26670"/>
                  </a:lnTo>
                  <a:lnTo>
                    <a:pt x="86359" y="34290"/>
                  </a:lnTo>
                  <a:lnTo>
                    <a:pt x="96520" y="44450"/>
                  </a:lnTo>
                  <a:lnTo>
                    <a:pt x="104140" y="54609"/>
                  </a:lnTo>
                  <a:lnTo>
                    <a:pt x="110490" y="66040"/>
                  </a:lnTo>
                  <a:lnTo>
                    <a:pt x="115570" y="77470"/>
                  </a:lnTo>
                  <a:lnTo>
                    <a:pt x="120650" y="90170"/>
                  </a:lnTo>
                  <a:lnTo>
                    <a:pt x="125729" y="102870"/>
                  </a:lnTo>
                  <a:lnTo>
                    <a:pt x="13970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6248400" y="3568700"/>
              <a:ext cx="25401" cy="203201"/>
            </a:xfrm>
            <a:custGeom>
              <a:avLst/>
              <a:gdLst/>
              <a:ahLst/>
              <a:cxnLst/>
              <a:rect l="0" t="0" r="0" b="0"/>
              <a:pathLst>
                <a:path w="25401" h="203201">
                  <a:moveTo>
                    <a:pt x="0" y="0"/>
                  </a:moveTo>
                  <a:lnTo>
                    <a:pt x="6350" y="20320"/>
                  </a:lnTo>
                  <a:lnTo>
                    <a:pt x="8890" y="33020"/>
                  </a:lnTo>
                  <a:lnTo>
                    <a:pt x="10159" y="49529"/>
                  </a:lnTo>
                  <a:lnTo>
                    <a:pt x="11429" y="66040"/>
                  </a:lnTo>
                  <a:lnTo>
                    <a:pt x="12700" y="83820"/>
                  </a:lnTo>
                  <a:lnTo>
                    <a:pt x="15240" y="101600"/>
                  </a:lnTo>
                  <a:lnTo>
                    <a:pt x="19050" y="118109"/>
                  </a:lnTo>
                  <a:lnTo>
                    <a:pt x="21590" y="134620"/>
                  </a:lnTo>
                  <a:lnTo>
                    <a:pt x="22859" y="152400"/>
                  </a:lnTo>
                  <a:lnTo>
                    <a:pt x="254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6350000" y="3581400"/>
              <a:ext cx="177801" cy="205741"/>
            </a:xfrm>
            <a:custGeom>
              <a:avLst/>
              <a:gdLst/>
              <a:ahLst/>
              <a:cxnLst/>
              <a:rect l="0" t="0" r="0" b="0"/>
              <a:pathLst>
                <a:path w="177801" h="205741">
                  <a:moveTo>
                    <a:pt x="0" y="88900"/>
                  </a:moveTo>
                  <a:lnTo>
                    <a:pt x="26670" y="88900"/>
                  </a:lnTo>
                  <a:lnTo>
                    <a:pt x="39370" y="87629"/>
                  </a:lnTo>
                  <a:lnTo>
                    <a:pt x="52070" y="85090"/>
                  </a:lnTo>
                  <a:lnTo>
                    <a:pt x="63500" y="82550"/>
                  </a:lnTo>
                  <a:lnTo>
                    <a:pt x="74929" y="77470"/>
                  </a:lnTo>
                  <a:lnTo>
                    <a:pt x="85090" y="71120"/>
                  </a:lnTo>
                  <a:lnTo>
                    <a:pt x="95250" y="64770"/>
                  </a:lnTo>
                  <a:lnTo>
                    <a:pt x="101600" y="54609"/>
                  </a:lnTo>
                  <a:lnTo>
                    <a:pt x="105409" y="41909"/>
                  </a:lnTo>
                  <a:lnTo>
                    <a:pt x="107950" y="27940"/>
                  </a:lnTo>
                  <a:lnTo>
                    <a:pt x="106679" y="17779"/>
                  </a:lnTo>
                  <a:lnTo>
                    <a:pt x="100329" y="8890"/>
                  </a:lnTo>
                  <a:lnTo>
                    <a:pt x="92709" y="1270"/>
                  </a:lnTo>
                  <a:lnTo>
                    <a:pt x="83820" y="0"/>
                  </a:lnTo>
                  <a:lnTo>
                    <a:pt x="76200" y="1270"/>
                  </a:lnTo>
                  <a:lnTo>
                    <a:pt x="67309" y="5079"/>
                  </a:lnTo>
                  <a:lnTo>
                    <a:pt x="59690" y="12700"/>
                  </a:lnTo>
                  <a:lnTo>
                    <a:pt x="50800" y="24129"/>
                  </a:lnTo>
                  <a:lnTo>
                    <a:pt x="41909" y="36829"/>
                  </a:lnTo>
                  <a:lnTo>
                    <a:pt x="36829" y="52070"/>
                  </a:lnTo>
                  <a:lnTo>
                    <a:pt x="33020" y="67309"/>
                  </a:lnTo>
                  <a:lnTo>
                    <a:pt x="30479" y="82550"/>
                  </a:lnTo>
                  <a:lnTo>
                    <a:pt x="30479" y="97790"/>
                  </a:lnTo>
                  <a:lnTo>
                    <a:pt x="31750" y="111759"/>
                  </a:lnTo>
                  <a:lnTo>
                    <a:pt x="33020" y="125729"/>
                  </a:lnTo>
                  <a:lnTo>
                    <a:pt x="38100" y="139700"/>
                  </a:lnTo>
                  <a:lnTo>
                    <a:pt x="43179" y="154940"/>
                  </a:lnTo>
                  <a:lnTo>
                    <a:pt x="50800" y="171450"/>
                  </a:lnTo>
                  <a:lnTo>
                    <a:pt x="58420" y="182879"/>
                  </a:lnTo>
                  <a:lnTo>
                    <a:pt x="68579" y="193040"/>
                  </a:lnTo>
                  <a:lnTo>
                    <a:pt x="80009" y="200659"/>
                  </a:lnTo>
                  <a:lnTo>
                    <a:pt x="92709" y="204470"/>
                  </a:lnTo>
                  <a:lnTo>
                    <a:pt x="106679" y="205740"/>
                  </a:lnTo>
                  <a:lnTo>
                    <a:pt x="121920" y="204470"/>
                  </a:lnTo>
                  <a:lnTo>
                    <a:pt x="134620" y="201929"/>
                  </a:lnTo>
                  <a:lnTo>
                    <a:pt x="146050" y="196850"/>
                  </a:lnTo>
                  <a:lnTo>
                    <a:pt x="17780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6642100" y="3403600"/>
              <a:ext cx="25401" cy="355601"/>
            </a:xfrm>
            <a:custGeom>
              <a:avLst/>
              <a:gdLst/>
              <a:ahLst/>
              <a:cxnLst/>
              <a:rect l="0" t="0" r="0" b="0"/>
              <a:pathLst>
                <a:path w="25401" h="355601">
                  <a:moveTo>
                    <a:pt x="0" y="0"/>
                  </a:moveTo>
                  <a:lnTo>
                    <a:pt x="6350" y="34290"/>
                  </a:lnTo>
                  <a:lnTo>
                    <a:pt x="8890" y="53340"/>
                  </a:lnTo>
                  <a:lnTo>
                    <a:pt x="10159" y="76200"/>
                  </a:lnTo>
                  <a:lnTo>
                    <a:pt x="11430" y="101600"/>
                  </a:lnTo>
                  <a:lnTo>
                    <a:pt x="12700" y="123190"/>
                  </a:lnTo>
                  <a:lnTo>
                    <a:pt x="15240" y="140970"/>
                  </a:lnTo>
                  <a:lnTo>
                    <a:pt x="19050" y="157479"/>
                  </a:lnTo>
                  <a:lnTo>
                    <a:pt x="21590" y="176529"/>
                  </a:lnTo>
                  <a:lnTo>
                    <a:pt x="22859" y="198120"/>
                  </a:lnTo>
                  <a:lnTo>
                    <a:pt x="24130" y="243840"/>
                  </a:lnTo>
                  <a:lnTo>
                    <a:pt x="25400" y="355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6743700" y="3441700"/>
              <a:ext cx="50801" cy="304801"/>
            </a:xfrm>
            <a:custGeom>
              <a:avLst/>
              <a:gdLst/>
              <a:ahLst/>
              <a:cxnLst/>
              <a:rect l="0" t="0" r="0" b="0"/>
              <a:pathLst>
                <a:path w="50801" h="304801">
                  <a:moveTo>
                    <a:pt x="0" y="0"/>
                  </a:moveTo>
                  <a:lnTo>
                    <a:pt x="6350" y="20320"/>
                  </a:lnTo>
                  <a:lnTo>
                    <a:pt x="8890" y="35559"/>
                  </a:lnTo>
                  <a:lnTo>
                    <a:pt x="10159" y="55879"/>
                  </a:lnTo>
                  <a:lnTo>
                    <a:pt x="11430" y="80009"/>
                  </a:lnTo>
                  <a:lnTo>
                    <a:pt x="12700" y="100329"/>
                  </a:lnTo>
                  <a:lnTo>
                    <a:pt x="15240" y="116840"/>
                  </a:lnTo>
                  <a:lnTo>
                    <a:pt x="19050" y="133350"/>
                  </a:lnTo>
                  <a:lnTo>
                    <a:pt x="34290" y="217170"/>
                  </a:lnTo>
                  <a:lnTo>
                    <a:pt x="38100" y="236220"/>
                  </a:lnTo>
                  <a:lnTo>
                    <a:pt x="5080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6896100" y="3585209"/>
              <a:ext cx="152401" cy="177801"/>
            </a:xfrm>
            <a:custGeom>
              <a:avLst/>
              <a:gdLst/>
              <a:ahLst/>
              <a:cxnLst/>
              <a:rect l="0" t="0" r="0" b="0"/>
              <a:pathLst>
                <a:path w="152401" h="177801">
                  <a:moveTo>
                    <a:pt x="0" y="135891"/>
                  </a:moveTo>
                  <a:lnTo>
                    <a:pt x="20319" y="129541"/>
                  </a:lnTo>
                  <a:lnTo>
                    <a:pt x="30480" y="124461"/>
                  </a:lnTo>
                  <a:lnTo>
                    <a:pt x="41909" y="118111"/>
                  </a:lnTo>
                  <a:lnTo>
                    <a:pt x="53340" y="111761"/>
                  </a:lnTo>
                  <a:lnTo>
                    <a:pt x="63500" y="102870"/>
                  </a:lnTo>
                  <a:lnTo>
                    <a:pt x="73659" y="92711"/>
                  </a:lnTo>
                  <a:lnTo>
                    <a:pt x="82550" y="81281"/>
                  </a:lnTo>
                  <a:lnTo>
                    <a:pt x="88900" y="68581"/>
                  </a:lnTo>
                  <a:lnTo>
                    <a:pt x="92709" y="54611"/>
                  </a:lnTo>
                  <a:lnTo>
                    <a:pt x="96519" y="39370"/>
                  </a:lnTo>
                  <a:lnTo>
                    <a:pt x="93980" y="26670"/>
                  </a:lnTo>
                  <a:lnTo>
                    <a:pt x="87630" y="15241"/>
                  </a:lnTo>
                  <a:lnTo>
                    <a:pt x="80009" y="3811"/>
                  </a:lnTo>
                  <a:lnTo>
                    <a:pt x="71119" y="0"/>
                  </a:lnTo>
                  <a:lnTo>
                    <a:pt x="63500" y="0"/>
                  </a:lnTo>
                  <a:lnTo>
                    <a:pt x="54609" y="2541"/>
                  </a:lnTo>
                  <a:lnTo>
                    <a:pt x="46990" y="8891"/>
                  </a:lnTo>
                  <a:lnTo>
                    <a:pt x="38100" y="17781"/>
                  </a:lnTo>
                  <a:lnTo>
                    <a:pt x="29209" y="27941"/>
                  </a:lnTo>
                  <a:lnTo>
                    <a:pt x="22859" y="39370"/>
                  </a:lnTo>
                  <a:lnTo>
                    <a:pt x="16509" y="53341"/>
                  </a:lnTo>
                  <a:lnTo>
                    <a:pt x="11430" y="68581"/>
                  </a:lnTo>
                  <a:lnTo>
                    <a:pt x="10159" y="83820"/>
                  </a:lnTo>
                  <a:lnTo>
                    <a:pt x="12700" y="99061"/>
                  </a:lnTo>
                  <a:lnTo>
                    <a:pt x="16509" y="115570"/>
                  </a:lnTo>
                  <a:lnTo>
                    <a:pt x="22859" y="129541"/>
                  </a:lnTo>
                  <a:lnTo>
                    <a:pt x="29209" y="142241"/>
                  </a:lnTo>
                  <a:lnTo>
                    <a:pt x="36830" y="152400"/>
                  </a:lnTo>
                  <a:lnTo>
                    <a:pt x="46990" y="161291"/>
                  </a:lnTo>
                  <a:lnTo>
                    <a:pt x="59690" y="167641"/>
                  </a:lnTo>
                  <a:lnTo>
                    <a:pt x="73659" y="173991"/>
                  </a:lnTo>
                  <a:lnTo>
                    <a:pt x="87630" y="176531"/>
                  </a:lnTo>
                  <a:lnTo>
                    <a:pt x="100330" y="177800"/>
                  </a:lnTo>
                  <a:lnTo>
                    <a:pt x="152400" y="1739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6197600" y="33401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8107680" y="3390900"/>
            <a:ext cx="1176021" cy="482601"/>
            <a:chOff x="8107680" y="3390900"/>
            <a:chExt cx="1176021" cy="482601"/>
          </a:xfrm>
        </p:grpSpPr>
        <p:sp>
          <p:nvSpPr>
            <p:cNvPr id="146" name="Freeform 145"/>
            <p:cNvSpPr/>
            <p:nvPr/>
          </p:nvSpPr>
          <p:spPr>
            <a:xfrm>
              <a:off x="8107680" y="3390900"/>
              <a:ext cx="20321" cy="431801"/>
            </a:xfrm>
            <a:custGeom>
              <a:avLst/>
              <a:gdLst/>
              <a:ahLst/>
              <a:cxnLst/>
              <a:rect l="0" t="0" r="0" b="0"/>
              <a:pathLst>
                <a:path w="20321" h="431801">
                  <a:moveTo>
                    <a:pt x="7620" y="0"/>
                  </a:moveTo>
                  <a:lnTo>
                    <a:pt x="7620" y="119379"/>
                  </a:lnTo>
                  <a:lnTo>
                    <a:pt x="6350" y="135890"/>
                  </a:lnTo>
                  <a:lnTo>
                    <a:pt x="3810" y="152400"/>
                  </a:lnTo>
                  <a:lnTo>
                    <a:pt x="1270" y="170179"/>
                  </a:lnTo>
                  <a:lnTo>
                    <a:pt x="0" y="186690"/>
                  </a:lnTo>
                  <a:lnTo>
                    <a:pt x="1270" y="203200"/>
                  </a:lnTo>
                  <a:lnTo>
                    <a:pt x="3810" y="219709"/>
                  </a:lnTo>
                  <a:lnTo>
                    <a:pt x="5079" y="237490"/>
                  </a:lnTo>
                  <a:lnTo>
                    <a:pt x="6350" y="254000"/>
                  </a:lnTo>
                  <a:lnTo>
                    <a:pt x="6350" y="288290"/>
                  </a:lnTo>
                  <a:lnTo>
                    <a:pt x="7620" y="359409"/>
                  </a:lnTo>
                  <a:lnTo>
                    <a:pt x="20320" y="431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8141969" y="3467100"/>
              <a:ext cx="125732" cy="381001"/>
            </a:xfrm>
            <a:custGeom>
              <a:avLst/>
              <a:gdLst/>
              <a:ahLst/>
              <a:cxnLst/>
              <a:rect l="0" t="0" r="0" b="0"/>
              <a:pathLst>
                <a:path w="125732" h="381001">
                  <a:moveTo>
                    <a:pt x="113031" y="0"/>
                  </a:moveTo>
                  <a:lnTo>
                    <a:pt x="99061" y="20320"/>
                  </a:lnTo>
                  <a:lnTo>
                    <a:pt x="92711" y="29209"/>
                  </a:lnTo>
                  <a:lnTo>
                    <a:pt x="85090" y="38100"/>
                  </a:lnTo>
                  <a:lnTo>
                    <a:pt x="77471" y="45720"/>
                  </a:lnTo>
                  <a:lnTo>
                    <a:pt x="58421" y="67309"/>
                  </a:lnTo>
                  <a:lnTo>
                    <a:pt x="46990" y="78740"/>
                  </a:lnTo>
                  <a:lnTo>
                    <a:pt x="34290" y="88900"/>
                  </a:lnTo>
                  <a:lnTo>
                    <a:pt x="22861" y="99059"/>
                  </a:lnTo>
                  <a:lnTo>
                    <a:pt x="10161" y="107950"/>
                  </a:lnTo>
                  <a:lnTo>
                    <a:pt x="3811" y="120650"/>
                  </a:lnTo>
                  <a:lnTo>
                    <a:pt x="1271" y="133350"/>
                  </a:lnTo>
                  <a:lnTo>
                    <a:pt x="0" y="148590"/>
                  </a:lnTo>
                  <a:lnTo>
                    <a:pt x="2540" y="162559"/>
                  </a:lnTo>
                  <a:lnTo>
                    <a:pt x="6350" y="176529"/>
                  </a:lnTo>
                  <a:lnTo>
                    <a:pt x="12700" y="189229"/>
                  </a:lnTo>
                  <a:lnTo>
                    <a:pt x="26671" y="219709"/>
                  </a:lnTo>
                  <a:lnTo>
                    <a:pt x="34290" y="234950"/>
                  </a:lnTo>
                  <a:lnTo>
                    <a:pt x="43181" y="251459"/>
                  </a:lnTo>
                  <a:lnTo>
                    <a:pt x="54611" y="267970"/>
                  </a:lnTo>
                  <a:lnTo>
                    <a:pt x="64771" y="284479"/>
                  </a:lnTo>
                  <a:lnTo>
                    <a:pt x="74931" y="300990"/>
                  </a:lnTo>
                  <a:lnTo>
                    <a:pt x="85090" y="317500"/>
                  </a:lnTo>
                  <a:lnTo>
                    <a:pt x="125731" y="38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8335009" y="3618229"/>
              <a:ext cx="123192" cy="204472"/>
            </a:xfrm>
            <a:custGeom>
              <a:avLst/>
              <a:gdLst/>
              <a:ahLst/>
              <a:cxnLst/>
              <a:rect l="0" t="0" r="0" b="0"/>
              <a:pathLst>
                <a:path w="123192" h="204472">
                  <a:moveTo>
                    <a:pt x="123191" y="26671"/>
                  </a:moveTo>
                  <a:lnTo>
                    <a:pt x="109221" y="6350"/>
                  </a:lnTo>
                  <a:lnTo>
                    <a:pt x="99060" y="1271"/>
                  </a:lnTo>
                  <a:lnTo>
                    <a:pt x="83821" y="0"/>
                  </a:lnTo>
                  <a:lnTo>
                    <a:pt x="67310" y="0"/>
                  </a:lnTo>
                  <a:lnTo>
                    <a:pt x="53341" y="5080"/>
                  </a:lnTo>
                  <a:lnTo>
                    <a:pt x="41910" y="12700"/>
                  </a:lnTo>
                  <a:lnTo>
                    <a:pt x="30481" y="21591"/>
                  </a:lnTo>
                  <a:lnTo>
                    <a:pt x="21591" y="31750"/>
                  </a:lnTo>
                  <a:lnTo>
                    <a:pt x="15241" y="43180"/>
                  </a:lnTo>
                  <a:lnTo>
                    <a:pt x="8891" y="54611"/>
                  </a:lnTo>
                  <a:lnTo>
                    <a:pt x="5081" y="67311"/>
                  </a:lnTo>
                  <a:lnTo>
                    <a:pt x="1271" y="82550"/>
                  </a:lnTo>
                  <a:lnTo>
                    <a:pt x="0" y="97791"/>
                  </a:lnTo>
                  <a:lnTo>
                    <a:pt x="0" y="113030"/>
                  </a:lnTo>
                  <a:lnTo>
                    <a:pt x="1271" y="129541"/>
                  </a:lnTo>
                  <a:lnTo>
                    <a:pt x="3810" y="146050"/>
                  </a:lnTo>
                  <a:lnTo>
                    <a:pt x="11431" y="156211"/>
                  </a:lnTo>
                  <a:lnTo>
                    <a:pt x="21591" y="161291"/>
                  </a:lnTo>
                  <a:lnTo>
                    <a:pt x="34291" y="162561"/>
                  </a:lnTo>
                  <a:lnTo>
                    <a:pt x="45721" y="160021"/>
                  </a:lnTo>
                  <a:lnTo>
                    <a:pt x="55881" y="153671"/>
                  </a:lnTo>
                  <a:lnTo>
                    <a:pt x="66041" y="144780"/>
                  </a:lnTo>
                  <a:lnTo>
                    <a:pt x="73660" y="133350"/>
                  </a:lnTo>
                  <a:lnTo>
                    <a:pt x="80010" y="120650"/>
                  </a:lnTo>
                  <a:lnTo>
                    <a:pt x="86360" y="106680"/>
                  </a:lnTo>
                  <a:lnTo>
                    <a:pt x="90171" y="91441"/>
                  </a:lnTo>
                  <a:lnTo>
                    <a:pt x="92710" y="74930"/>
                  </a:lnTo>
                  <a:lnTo>
                    <a:pt x="93981" y="58421"/>
                  </a:lnTo>
                  <a:lnTo>
                    <a:pt x="95250" y="55880"/>
                  </a:lnTo>
                  <a:lnTo>
                    <a:pt x="96521" y="59691"/>
                  </a:lnTo>
                  <a:lnTo>
                    <a:pt x="96521" y="69850"/>
                  </a:lnTo>
                  <a:lnTo>
                    <a:pt x="99060" y="82550"/>
                  </a:lnTo>
                  <a:lnTo>
                    <a:pt x="101600" y="96521"/>
                  </a:lnTo>
                  <a:lnTo>
                    <a:pt x="104141" y="111761"/>
                  </a:lnTo>
                  <a:lnTo>
                    <a:pt x="107950" y="125730"/>
                  </a:lnTo>
                  <a:lnTo>
                    <a:pt x="111760" y="138430"/>
                  </a:lnTo>
                  <a:lnTo>
                    <a:pt x="123191" y="2044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8585200" y="3556000"/>
              <a:ext cx="1" cy="241301"/>
            </a:xfrm>
            <a:custGeom>
              <a:avLst/>
              <a:gdLst/>
              <a:ahLst/>
              <a:cxnLst/>
              <a:rect l="0" t="0" r="0" b="0"/>
              <a:pathLst>
                <a:path w="1" h="241301">
                  <a:moveTo>
                    <a:pt x="0" y="0"/>
                  </a:move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8712200" y="3568700"/>
              <a:ext cx="38101" cy="241301"/>
            </a:xfrm>
            <a:custGeom>
              <a:avLst/>
              <a:gdLst/>
              <a:ahLst/>
              <a:cxnLst/>
              <a:rect l="0" t="0" r="0" b="0"/>
              <a:pathLst>
                <a:path w="38101" h="241301">
                  <a:moveTo>
                    <a:pt x="0" y="0"/>
                  </a:moveTo>
                  <a:lnTo>
                    <a:pt x="6350" y="26670"/>
                  </a:lnTo>
                  <a:lnTo>
                    <a:pt x="10159" y="43179"/>
                  </a:lnTo>
                  <a:lnTo>
                    <a:pt x="30480" y="148590"/>
                  </a:lnTo>
                  <a:lnTo>
                    <a:pt x="33019" y="167640"/>
                  </a:lnTo>
                  <a:lnTo>
                    <a:pt x="34290" y="186690"/>
                  </a:lnTo>
                  <a:lnTo>
                    <a:pt x="3810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8648700" y="3657600"/>
              <a:ext cx="177801" cy="20321"/>
            </a:xfrm>
            <a:custGeom>
              <a:avLst/>
              <a:gdLst/>
              <a:ahLst/>
              <a:cxnLst/>
              <a:rect l="0" t="0" r="0" b="0"/>
              <a:pathLst>
                <a:path w="177801" h="20321">
                  <a:moveTo>
                    <a:pt x="0" y="12700"/>
                  </a:moveTo>
                  <a:lnTo>
                    <a:pt x="20319" y="19050"/>
                  </a:lnTo>
                  <a:lnTo>
                    <a:pt x="31750" y="20320"/>
                  </a:lnTo>
                  <a:lnTo>
                    <a:pt x="45719" y="19050"/>
                  </a:lnTo>
                  <a:lnTo>
                    <a:pt x="59690" y="16509"/>
                  </a:lnTo>
                  <a:lnTo>
                    <a:pt x="76200" y="15240"/>
                  </a:lnTo>
                  <a:lnTo>
                    <a:pt x="95250" y="1397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8839200" y="3492500"/>
              <a:ext cx="63501" cy="330201"/>
            </a:xfrm>
            <a:custGeom>
              <a:avLst/>
              <a:gdLst/>
              <a:ahLst/>
              <a:cxnLst/>
              <a:rect l="0" t="0" r="0" b="0"/>
              <a:pathLst>
                <a:path w="63501" h="330201">
                  <a:moveTo>
                    <a:pt x="0" y="0"/>
                  </a:moveTo>
                  <a:lnTo>
                    <a:pt x="21590" y="109220"/>
                  </a:lnTo>
                  <a:lnTo>
                    <a:pt x="30480" y="156209"/>
                  </a:lnTo>
                  <a:lnTo>
                    <a:pt x="34290" y="176529"/>
                  </a:lnTo>
                  <a:lnTo>
                    <a:pt x="38100" y="193040"/>
                  </a:lnTo>
                  <a:lnTo>
                    <a:pt x="41909" y="209550"/>
                  </a:lnTo>
                  <a:lnTo>
                    <a:pt x="50800" y="246379"/>
                  </a:lnTo>
                  <a:lnTo>
                    <a:pt x="6350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9029700" y="3657600"/>
              <a:ext cx="12701" cy="177801"/>
            </a:xfrm>
            <a:custGeom>
              <a:avLst/>
              <a:gdLst/>
              <a:ahLst/>
              <a:cxnLst/>
              <a:rect l="0" t="0" r="0" b="0"/>
              <a:pathLst>
                <a:path w="12701" h="177801">
                  <a:moveTo>
                    <a:pt x="0" y="0"/>
                  </a:moveTo>
                  <a:lnTo>
                    <a:pt x="0" y="71120"/>
                  </a:lnTo>
                  <a:lnTo>
                    <a:pt x="1269" y="86359"/>
                  </a:lnTo>
                  <a:lnTo>
                    <a:pt x="3809" y="102870"/>
                  </a:lnTo>
                  <a:lnTo>
                    <a:pt x="1270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9105900" y="3637279"/>
              <a:ext cx="177801" cy="236222"/>
            </a:xfrm>
            <a:custGeom>
              <a:avLst/>
              <a:gdLst/>
              <a:ahLst/>
              <a:cxnLst/>
              <a:rect l="0" t="0" r="0" b="0"/>
              <a:pathLst>
                <a:path w="177801" h="236222">
                  <a:moveTo>
                    <a:pt x="0" y="7621"/>
                  </a:moveTo>
                  <a:lnTo>
                    <a:pt x="6350" y="27941"/>
                  </a:lnTo>
                  <a:lnTo>
                    <a:pt x="8890" y="40641"/>
                  </a:lnTo>
                  <a:lnTo>
                    <a:pt x="10159" y="57150"/>
                  </a:lnTo>
                  <a:lnTo>
                    <a:pt x="11430" y="73661"/>
                  </a:lnTo>
                  <a:lnTo>
                    <a:pt x="12700" y="91441"/>
                  </a:lnTo>
                  <a:lnTo>
                    <a:pt x="15240" y="109221"/>
                  </a:lnTo>
                  <a:lnTo>
                    <a:pt x="19050" y="125730"/>
                  </a:lnTo>
                  <a:lnTo>
                    <a:pt x="21590" y="129541"/>
                  </a:lnTo>
                  <a:lnTo>
                    <a:pt x="22859" y="125730"/>
                  </a:lnTo>
                  <a:lnTo>
                    <a:pt x="22859" y="115571"/>
                  </a:lnTo>
                  <a:lnTo>
                    <a:pt x="25400" y="105411"/>
                  </a:lnTo>
                  <a:lnTo>
                    <a:pt x="27940" y="93980"/>
                  </a:lnTo>
                  <a:lnTo>
                    <a:pt x="35559" y="68580"/>
                  </a:lnTo>
                  <a:lnTo>
                    <a:pt x="43180" y="38100"/>
                  </a:lnTo>
                  <a:lnTo>
                    <a:pt x="48259" y="25400"/>
                  </a:lnTo>
                  <a:lnTo>
                    <a:pt x="54609" y="13971"/>
                  </a:lnTo>
                  <a:lnTo>
                    <a:pt x="62230" y="3811"/>
                  </a:lnTo>
                  <a:lnTo>
                    <a:pt x="69850" y="0"/>
                  </a:lnTo>
                  <a:lnTo>
                    <a:pt x="77469" y="2541"/>
                  </a:lnTo>
                  <a:lnTo>
                    <a:pt x="85090" y="8891"/>
                  </a:lnTo>
                  <a:lnTo>
                    <a:pt x="93980" y="17780"/>
                  </a:lnTo>
                  <a:lnTo>
                    <a:pt x="101600" y="30480"/>
                  </a:lnTo>
                  <a:lnTo>
                    <a:pt x="110490" y="44450"/>
                  </a:lnTo>
                  <a:lnTo>
                    <a:pt x="118109" y="59691"/>
                  </a:lnTo>
                  <a:lnTo>
                    <a:pt x="127000" y="77471"/>
                  </a:lnTo>
                  <a:lnTo>
                    <a:pt x="135890" y="96521"/>
                  </a:lnTo>
                  <a:lnTo>
                    <a:pt x="142240" y="115571"/>
                  </a:lnTo>
                  <a:lnTo>
                    <a:pt x="148590" y="133350"/>
                  </a:lnTo>
                  <a:lnTo>
                    <a:pt x="163830" y="181611"/>
                  </a:lnTo>
                  <a:lnTo>
                    <a:pt x="177800" y="2362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9004300" y="34798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342900" y="4203700"/>
            <a:ext cx="698501" cy="673101"/>
            <a:chOff x="342900" y="4203700"/>
            <a:chExt cx="698501" cy="673101"/>
          </a:xfrm>
        </p:grpSpPr>
        <p:sp>
          <p:nvSpPr>
            <p:cNvPr id="157" name="Freeform 156"/>
            <p:cNvSpPr/>
            <p:nvPr/>
          </p:nvSpPr>
          <p:spPr>
            <a:xfrm>
              <a:off x="342900" y="4229100"/>
              <a:ext cx="12701" cy="393701"/>
            </a:xfrm>
            <a:custGeom>
              <a:avLst/>
              <a:gdLst/>
              <a:ahLst/>
              <a:cxnLst/>
              <a:rect l="0" t="0" r="0" b="0"/>
              <a:pathLst>
                <a:path w="12701" h="393701">
                  <a:moveTo>
                    <a:pt x="12700" y="0"/>
                  </a:moveTo>
                  <a:lnTo>
                    <a:pt x="12700" y="26670"/>
                  </a:lnTo>
                  <a:lnTo>
                    <a:pt x="11429" y="41909"/>
                  </a:lnTo>
                  <a:lnTo>
                    <a:pt x="8890" y="58420"/>
                  </a:lnTo>
                  <a:lnTo>
                    <a:pt x="6350" y="77470"/>
                  </a:lnTo>
                  <a:lnTo>
                    <a:pt x="3809" y="99059"/>
                  </a:lnTo>
                  <a:lnTo>
                    <a:pt x="2540" y="124459"/>
                  </a:lnTo>
                  <a:lnTo>
                    <a:pt x="1270" y="177800"/>
                  </a:lnTo>
                  <a:lnTo>
                    <a:pt x="0" y="393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387350" y="4203700"/>
              <a:ext cx="158751" cy="368301"/>
            </a:xfrm>
            <a:custGeom>
              <a:avLst/>
              <a:gdLst/>
              <a:ahLst/>
              <a:cxnLst/>
              <a:rect l="0" t="0" r="0" b="0"/>
              <a:pathLst>
                <a:path w="158751" h="368301">
                  <a:moveTo>
                    <a:pt x="158750" y="0"/>
                  </a:moveTo>
                  <a:lnTo>
                    <a:pt x="144780" y="20320"/>
                  </a:lnTo>
                  <a:lnTo>
                    <a:pt x="138430" y="29209"/>
                  </a:lnTo>
                  <a:lnTo>
                    <a:pt x="130809" y="38100"/>
                  </a:lnTo>
                  <a:lnTo>
                    <a:pt x="123190" y="45720"/>
                  </a:lnTo>
                  <a:lnTo>
                    <a:pt x="116840" y="55879"/>
                  </a:lnTo>
                  <a:lnTo>
                    <a:pt x="110490" y="67309"/>
                  </a:lnTo>
                  <a:lnTo>
                    <a:pt x="105409" y="78740"/>
                  </a:lnTo>
                  <a:lnTo>
                    <a:pt x="99059" y="88900"/>
                  </a:lnTo>
                  <a:lnTo>
                    <a:pt x="92709" y="99059"/>
                  </a:lnTo>
                  <a:lnTo>
                    <a:pt x="85090" y="107950"/>
                  </a:lnTo>
                  <a:lnTo>
                    <a:pt x="73659" y="119379"/>
                  </a:lnTo>
                  <a:lnTo>
                    <a:pt x="60959" y="129540"/>
                  </a:lnTo>
                  <a:lnTo>
                    <a:pt x="46990" y="142240"/>
                  </a:lnTo>
                  <a:lnTo>
                    <a:pt x="34290" y="151129"/>
                  </a:lnTo>
                  <a:lnTo>
                    <a:pt x="20319" y="158750"/>
                  </a:lnTo>
                  <a:lnTo>
                    <a:pt x="7620" y="165100"/>
                  </a:lnTo>
                  <a:lnTo>
                    <a:pt x="1270" y="173990"/>
                  </a:lnTo>
                  <a:lnTo>
                    <a:pt x="0" y="182879"/>
                  </a:lnTo>
                  <a:lnTo>
                    <a:pt x="2540" y="194309"/>
                  </a:lnTo>
                  <a:lnTo>
                    <a:pt x="6350" y="204470"/>
                  </a:lnTo>
                  <a:lnTo>
                    <a:pt x="11429" y="213359"/>
                  </a:lnTo>
                  <a:lnTo>
                    <a:pt x="26669" y="234950"/>
                  </a:lnTo>
                  <a:lnTo>
                    <a:pt x="48259" y="262890"/>
                  </a:lnTo>
                  <a:lnTo>
                    <a:pt x="57150" y="276859"/>
                  </a:lnTo>
                  <a:lnTo>
                    <a:pt x="63500" y="290829"/>
                  </a:lnTo>
                  <a:lnTo>
                    <a:pt x="69850" y="303529"/>
                  </a:lnTo>
                  <a:lnTo>
                    <a:pt x="77469" y="314959"/>
                  </a:lnTo>
                  <a:lnTo>
                    <a:pt x="85090" y="326390"/>
                  </a:lnTo>
                  <a:lnTo>
                    <a:pt x="120650" y="368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609600" y="4483100"/>
              <a:ext cx="101601" cy="165101"/>
            </a:xfrm>
            <a:custGeom>
              <a:avLst/>
              <a:gdLst/>
              <a:ahLst/>
              <a:cxnLst/>
              <a:rect l="0" t="0" r="0" b="0"/>
              <a:pathLst>
                <a:path w="101601" h="165101">
                  <a:moveTo>
                    <a:pt x="0" y="0"/>
                  </a:moveTo>
                  <a:lnTo>
                    <a:pt x="35559" y="71120"/>
                  </a:lnTo>
                  <a:lnTo>
                    <a:pt x="41909" y="85090"/>
                  </a:lnTo>
                  <a:lnTo>
                    <a:pt x="48259" y="99059"/>
                  </a:lnTo>
                  <a:lnTo>
                    <a:pt x="53340" y="113029"/>
                  </a:lnTo>
                  <a:lnTo>
                    <a:pt x="59690" y="124459"/>
                  </a:lnTo>
                  <a:lnTo>
                    <a:pt x="66040" y="134620"/>
                  </a:lnTo>
                  <a:lnTo>
                    <a:pt x="10160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723900" y="4432300"/>
              <a:ext cx="12701" cy="431801"/>
            </a:xfrm>
            <a:custGeom>
              <a:avLst/>
              <a:gdLst/>
              <a:ahLst/>
              <a:cxnLst/>
              <a:rect l="0" t="0" r="0" b="0"/>
              <a:pathLst>
                <a:path w="12701" h="431801">
                  <a:moveTo>
                    <a:pt x="12700" y="0"/>
                  </a:moveTo>
                  <a:lnTo>
                    <a:pt x="12700" y="26670"/>
                  </a:lnTo>
                  <a:lnTo>
                    <a:pt x="11430" y="39370"/>
                  </a:lnTo>
                  <a:lnTo>
                    <a:pt x="8890" y="52070"/>
                  </a:lnTo>
                  <a:lnTo>
                    <a:pt x="6350" y="63500"/>
                  </a:lnTo>
                  <a:lnTo>
                    <a:pt x="3809" y="77470"/>
                  </a:lnTo>
                  <a:lnTo>
                    <a:pt x="2540" y="92709"/>
                  </a:lnTo>
                  <a:lnTo>
                    <a:pt x="1269" y="107950"/>
                  </a:lnTo>
                  <a:lnTo>
                    <a:pt x="1269" y="140970"/>
                  </a:lnTo>
                  <a:lnTo>
                    <a:pt x="0" y="251459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723900" y="48641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850900" y="4254500"/>
              <a:ext cx="12701" cy="317501"/>
            </a:xfrm>
            <a:custGeom>
              <a:avLst/>
              <a:gdLst/>
              <a:ahLst/>
              <a:cxnLst/>
              <a:rect l="0" t="0" r="0" b="0"/>
              <a:pathLst>
                <a:path w="12701" h="317501">
                  <a:moveTo>
                    <a:pt x="0" y="0"/>
                  </a:moveTo>
                  <a:lnTo>
                    <a:pt x="0" y="189229"/>
                  </a:lnTo>
                  <a:lnTo>
                    <a:pt x="1269" y="210820"/>
                  </a:lnTo>
                  <a:lnTo>
                    <a:pt x="3810" y="229870"/>
                  </a:lnTo>
                  <a:lnTo>
                    <a:pt x="12700" y="317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901700" y="4410709"/>
              <a:ext cx="139701" cy="186692"/>
            </a:xfrm>
            <a:custGeom>
              <a:avLst/>
              <a:gdLst/>
              <a:ahLst/>
              <a:cxnLst/>
              <a:rect l="0" t="0" r="0" b="0"/>
              <a:pathLst>
                <a:path w="139701" h="186692">
                  <a:moveTo>
                    <a:pt x="0" y="97791"/>
                  </a:moveTo>
                  <a:lnTo>
                    <a:pt x="26669" y="97791"/>
                  </a:lnTo>
                  <a:lnTo>
                    <a:pt x="39369" y="96520"/>
                  </a:lnTo>
                  <a:lnTo>
                    <a:pt x="52069" y="93981"/>
                  </a:lnTo>
                  <a:lnTo>
                    <a:pt x="63500" y="91441"/>
                  </a:lnTo>
                  <a:lnTo>
                    <a:pt x="74930" y="85091"/>
                  </a:lnTo>
                  <a:lnTo>
                    <a:pt x="85089" y="76200"/>
                  </a:lnTo>
                  <a:lnTo>
                    <a:pt x="95250" y="66041"/>
                  </a:lnTo>
                  <a:lnTo>
                    <a:pt x="100330" y="55881"/>
                  </a:lnTo>
                  <a:lnTo>
                    <a:pt x="101600" y="44450"/>
                  </a:lnTo>
                  <a:lnTo>
                    <a:pt x="101600" y="33020"/>
                  </a:lnTo>
                  <a:lnTo>
                    <a:pt x="99060" y="21591"/>
                  </a:lnTo>
                  <a:lnTo>
                    <a:pt x="93980" y="11431"/>
                  </a:lnTo>
                  <a:lnTo>
                    <a:pt x="87630" y="2541"/>
                  </a:lnTo>
                  <a:lnTo>
                    <a:pt x="81280" y="0"/>
                  </a:lnTo>
                  <a:lnTo>
                    <a:pt x="73660" y="3811"/>
                  </a:lnTo>
                  <a:lnTo>
                    <a:pt x="66039" y="8891"/>
                  </a:lnTo>
                  <a:lnTo>
                    <a:pt x="58419" y="17781"/>
                  </a:lnTo>
                  <a:lnTo>
                    <a:pt x="49530" y="27941"/>
                  </a:lnTo>
                  <a:lnTo>
                    <a:pt x="41910" y="38100"/>
                  </a:lnTo>
                  <a:lnTo>
                    <a:pt x="38100" y="52070"/>
                  </a:lnTo>
                  <a:lnTo>
                    <a:pt x="36830" y="68581"/>
                  </a:lnTo>
                  <a:lnTo>
                    <a:pt x="36830" y="87631"/>
                  </a:lnTo>
                  <a:lnTo>
                    <a:pt x="39369" y="102870"/>
                  </a:lnTo>
                  <a:lnTo>
                    <a:pt x="41910" y="118111"/>
                  </a:lnTo>
                  <a:lnTo>
                    <a:pt x="44450" y="132081"/>
                  </a:lnTo>
                  <a:lnTo>
                    <a:pt x="49530" y="144781"/>
                  </a:lnTo>
                  <a:lnTo>
                    <a:pt x="55880" y="156211"/>
                  </a:lnTo>
                  <a:lnTo>
                    <a:pt x="62230" y="166370"/>
                  </a:lnTo>
                  <a:lnTo>
                    <a:pt x="73660" y="172720"/>
                  </a:lnTo>
                  <a:lnTo>
                    <a:pt x="88900" y="177800"/>
                  </a:lnTo>
                  <a:lnTo>
                    <a:pt x="139700" y="1866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3213100" y="4165600"/>
            <a:ext cx="1206501" cy="419101"/>
            <a:chOff x="3213100" y="4165600"/>
            <a:chExt cx="1206501" cy="419101"/>
          </a:xfrm>
        </p:grpSpPr>
        <p:sp>
          <p:nvSpPr>
            <p:cNvPr id="165" name="Freeform 164"/>
            <p:cNvSpPr/>
            <p:nvPr/>
          </p:nvSpPr>
          <p:spPr>
            <a:xfrm>
              <a:off x="3225800" y="4343400"/>
              <a:ext cx="203201" cy="241301"/>
            </a:xfrm>
            <a:custGeom>
              <a:avLst/>
              <a:gdLst/>
              <a:ahLst/>
              <a:cxnLst/>
              <a:rect l="0" t="0" r="0" b="0"/>
              <a:pathLst>
                <a:path w="203201" h="241301">
                  <a:moveTo>
                    <a:pt x="12700" y="0"/>
                  </a:moveTo>
                  <a:lnTo>
                    <a:pt x="12700" y="26670"/>
                  </a:lnTo>
                  <a:lnTo>
                    <a:pt x="11429" y="41909"/>
                  </a:lnTo>
                  <a:lnTo>
                    <a:pt x="8889" y="58420"/>
                  </a:lnTo>
                  <a:lnTo>
                    <a:pt x="6350" y="77470"/>
                  </a:lnTo>
                  <a:lnTo>
                    <a:pt x="3810" y="95250"/>
                  </a:lnTo>
                  <a:lnTo>
                    <a:pt x="2539" y="113029"/>
                  </a:lnTo>
                  <a:lnTo>
                    <a:pt x="1270" y="130809"/>
                  </a:lnTo>
                  <a:lnTo>
                    <a:pt x="1270" y="165100"/>
                  </a:lnTo>
                  <a:lnTo>
                    <a:pt x="0" y="181609"/>
                  </a:lnTo>
                  <a:lnTo>
                    <a:pt x="1270" y="196850"/>
                  </a:lnTo>
                  <a:lnTo>
                    <a:pt x="3810" y="212090"/>
                  </a:lnTo>
                  <a:lnTo>
                    <a:pt x="6350" y="226059"/>
                  </a:lnTo>
                  <a:lnTo>
                    <a:pt x="13970" y="233679"/>
                  </a:lnTo>
                  <a:lnTo>
                    <a:pt x="25400" y="237490"/>
                  </a:lnTo>
                  <a:lnTo>
                    <a:pt x="38100" y="238759"/>
                  </a:lnTo>
                  <a:lnTo>
                    <a:pt x="53340" y="240029"/>
                  </a:lnTo>
                  <a:lnTo>
                    <a:pt x="90170" y="240029"/>
                  </a:lnTo>
                  <a:lnTo>
                    <a:pt x="125729" y="241300"/>
                  </a:lnTo>
                  <a:lnTo>
                    <a:pt x="20320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3225800" y="4419600"/>
              <a:ext cx="127001" cy="7621"/>
            </a:xfrm>
            <a:custGeom>
              <a:avLst/>
              <a:gdLst/>
              <a:ahLst/>
              <a:cxnLst/>
              <a:rect l="0" t="0" r="0" b="0"/>
              <a:pathLst>
                <a:path w="127001" h="7621">
                  <a:moveTo>
                    <a:pt x="0" y="0"/>
                  </a:moveTo>
                  <a:lnTo>
                    <a:pt x="20320" y="6350"/>
                  </a:lnTo>
                  <a:lnTo>
                    <a:pt x="31750" y="7620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3213100" y="42291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12700"/>
                  </a:moveTo>
                  <a:lnTo>
                    <a:pt x="26670" y="6350"/>
                  </a:lnTo>
                  <a:lnTo>
                    <a:pt x="40640" y="3809"/>
                  </a:lnTo>
                  <a:lnTo>
                    <a:pt x="55879" y="2540"/>
                  </a:lnTo>
                  <a:lnTo>
                    <a:pt x="71120" y="1270"/>
                  </a:lnTo>
                  <a:lnTo>
                    <a:pt x="102870" y="1270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3501390" y="4304029"/>
              <a:ext cx="130811" cy="264162"/>
            </a:xfrm>
            <a:custGeom>
              <a:avLst/>
              <a:gdLst/>
              <a:ahLst/>
              <a:cxnLst/>
              <a:rect l="0" t="0" r="0" b="0"/>
              <a:pathLst>
                <a:path w="130811" h="264162">
                  <a:moveTo>
                    <a:pt x="130810" y="140971"/>
                  </a:moveTo>
                  <a:lnTo>
                    <a:pt x="116839" y="127000"/>
                  </a:lnTo>
                  <a:lnTo>
                    <a:pt x="107950" y="121921"/>
                  </a:lnTo>
                  <a:lnTo>
                    <a:pt x="95250" y="116841"/>
                  </a:lnTo>
                  <a:lnTo>
                    <a:pt x="82550" y="111761"/>
                  </a:lnTo>
                  <a:lnTo>
                    <a:pt x="69850" y="111761"/>
                  </a:lnTo>
                  <a:lnTo>
                    <a:pt x="59689" y="114300"/>
                  </a:lnTo>
                  <a:lnTo>
                    <a:pt x="49530" y="119380"/>
                  </a:lnTo>
                  <a:lnTo>
                    <a:pt x="39369" y="128271"/>
                  </a:lnTo>
                  <a:lnTo>
                    <a:pt x="30480" y="139700"/>
                  </a:lnTo>
                  <a:lnTo>
                    <a:pt x="21589" y="152400"/>
                  </a:lnTo>
                  <a:lnTo>
                    <a:pt x="13969" y="167641"/>
                  </a:lnTo>
                  <a:lnTo>
                    <a:pt x="7619" y="182880"/>
                  </a:lnTo>
                  <a:lnTo>
                    <a:pt x="2539" y="198121"/>
                  </a:lnTo>
                  <a:lnTo>
                    <a:pt x="0" y="214630"/>
                  </a:lnTo>
                  <a:lnTo>
                    <a:pt x="0" y="231141"/>
                  </a:lnTo>
                  <a:lnTo>
                    <a:pt x="1269" y="247650"/>
                  </a:lnTo>
                  <a:lnTo>
                    <a:pt x="8889" y="256541"/>
                  </a:lnTo>
                  <a:lnTo>
                    <a:pt x="21589" y="261621"/>
                  </a:lnTo>
                  <a:lnTo>
                    <a:pt x="36830" y="264161"/>
                  </a:lnTo>
                  <a:lnTo>
                    <a:pt x="49530" y="261621"/>
                  </a:lnTo>
                  <a:lnTo>
                    <a:pt x="60960" y="255271"/>
                  </a:lnTo>
                  <a:lnTo>
                    <a:pt x="71119" y="246380"/>
                  </a:lnTo>
                  <a:lnTo>
                    <a:pt x="80010" y="234950"/>
                  </a:lnTo>
                  <a:lnTo>
                    <a:pt x="87630" y="222250"/>
                  </a:lnTo>
                  <a:lnTo>
                    <a:pt x="92710" y="208280"/>
                  </a:lnTo>
                  <a:lnTo>
                    <a:pt x="97789" y="189230"/>
                  </a:lnTo>
                  <a:lnTo>
                    <a:pt x="100330" y="168911"/>
                  </a:lnTo>
                  <a:lnTo>
                    <a:pt x="101600" y="147321"/>
                  </a:lnTo>
                  <a:lnTo>
                    <a:pt x="101600" y="124461"/>
                  </a:lnTo>
                  <a:lnTo>
                    <a:pt x="100330" y="100330"/>
                  </a:lnTo>
                  <a:lnTo>
                    <a:pt x="97789" y="74930"/>
                  </a:lnTo>
                  <a:lnTo>
                    <a:pt x="96519" y="52071"/>
                  </a:lnTo>
                  <a:lnTo>
                    <a:pt x="95250" y="29211"/>
                  </a:lnTo>
                  <a:lnTo>
                    <a:pt x="93980" y="7621"/>
                  </a:lnTo>
                  <a:lnTo>
                    <a:pt x="93980" y="0"/>
                  </a:lnTo>
                  <a:lnTo>
                    <a:pt x="93980" y="1271"/>
                  </a:lnTo>
                  <a:lnTo>
                    <a:pt x="92710" y="10161"/>
                  </a:lnTo>
                  <a:lnTo>
                    <a:pt x="93980" y="24130"/>
                  </a:lnTo>
                  <a:lnTo>
                    <a:pt x="96519" y="41911"/>
                  </a:lnTo>
                  <a:lnTo>
                    <a:pt x="99060" y="62230"/>
                  </a:lnTo>
                  <a:lnTo>
                    <a:pt x="101600" y="82550"/>
                  </a:lnTo>
                  <a:lnTo>
                    <a:pt x="102869" y="104141"/>
                  </a:lnTo>
                  <a:lnTo>
                    <a:pt x="104139" y="124461"/>
                  </a:lnTo>
                  <a:lnTo>
                    <a:pt x="105410" y="143511"/>
                  </a:lnTo>
                  <a:lnTo>
                    <a:pt x="107950" y="162561"/>
                  </a:lnTo>
                  <a:lnTo>
                    <a:pt x="118110" y="2425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721100" y="4358640"/>
              <a:ext cx="139701" cy="186690"/>
            </a:xfrm>
            <a:custGeom>
              <a:avLst/>
              <a:gdLst/>
              <a:ahLst/>
              <a:cxnLst/>
              <a:rect l="0" t="0" r="0" b="0"/>
              <a:pathLst>
                <a:path w="139701" h="186690">
                  <a:moveTo>
                    <a:pt x="0" y="111760"/>
                  </a:moveTo>
                  <a:lnTo>
                    <a:pt x="26670" y="105410"/>
                  </a:lnTo>
                  <a:lnTo>
                    <a:pt x="38100" y="100330"/>
                  </a:lnTo>
                  <a:lnTo>
                    <a:pt x="48259" y="93980"/>
                  </a:lnTo>
                  <a:lnTo>
                    <a:pt x="57150" y="87630"/>
                  </a:lnTo>
                  <a:lnTo>
                    <a:pt x="64770" y="78739"/>
                  </a:lnTo>
                  <a:lnTo>
                    <a:pt x="71120" y="68580"/>
                  </a:lnTo>
                  <a:lnTo>
                    <a:pt x="77470" y="57150"/>
                  </a:lnTo>
                  <a:lnTo>
                    <a:pt x="80009" y="44450"/>
                  </a:lnTo>
                  <a:lnTo>
                    <a:pt x="80009" y="30480"/>
                  </a:lnTo>
                  <a:lnTo>
                    <a:pt x="78740" y="15239"/>
                  </a:lnTo>
                  <a:lnTo>
                    <a:pt x="73659" y="6350"/>
                  </a:lnTo>
                  <a:lnTo>
                    <a:pt x="66040" y="2539"/>
                  </a:lnTo>
                  <a:lnTo>
                    <a:pt x="57150" y="0"/>
                  </a:lnTo>
                  <a:lnTo>
                    <a:pt x="49529" y="5080"/>
                  </a:lnTo>
                  <a:lnTo>
                    <a:pt x="43179" y="13969"/>
                  </a:lnTo>
                  <a:lnTo>
                    <a:pt x="36829" y="25400"/>
                  </a:lnTo>
                  <a:lnTo>
                    <a:pt x="33020" y="40639"/>
                  </a:lnTo>
                  <a:lnTo>
                    <a:pt x="30479" y="57150"/>
                  </a:lnTo>
                  <a:lnTo>
                    <a:pt x="29209" y="74930"/>
                  </a:lnTo>
                  <a:lnTo>
                    <a:pt x="29209" y="91439"/>
                  </a:lnTo>
                  <a:lnTo>
                    <a:pt x="30479" y="106680"/>
                  </a:lnTo>
                  <a:lnTo>
                    <a:pt x="33020" y="120650"/>
                  </a:lnTo>
                  <a:lnTo>
                    <a:pt x="38100" y="134619"/>
                  </a:lnTo>
                  <a:lnTo>
                    <a:pt x="43179" y="148589"/>
                  </a:lnTo>
                  <a:lnTo>
                    <a:pt x="49529" y="161289"/>
                  </a:lnTo>
                  <a:lnTo>
                    <a:pt x="59690" y="171450"/>
                  </a:lnTo>
                  <a:lnTo>
                    <a:pt x="72390" y="180339"/>
                  </a:lnTo>
                  <a:lnTo>
                    <a:pt x="86359" y="186689"/>
                  </a:lnTo>
                  <a:lnTo>
                    <a:pt x="99059" y="186689"/>
                  </a:lnTo>
                  <a:lnTo>
                    <a:pt x="109220" y="182880"/>
                  </a:lnTo>
                  <a:lnTo>
                    <a:pt x="139700" y="1625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3911600" y="4165600"/>
              <a:ext cx="50801" cy="393701"/>
            </a:xfrm>
            <a:custGeom>
              <a:avLst/>
              <a:gdLst/>
              <a:ahLst/>
              <a:cxnLst/>
              <a:rect l="0" t="0" r="0" b="0"/>
              <a:pathLst>
                <a:path w="50801" h="393701">
                  <a:moveTo>
                    <a:pt x="0" y="0"/>
                  </a:moveTo>
                  <a:lnTo>
                    <a:pt x="0" y="34290"/>
                  </a:lnTo>
                  <a:lnTo>
                    <a:pt x="1270" y="50800"/>
                  </a:lnTo>
                  <a:lnTo>
                    <a:pt x="3809" y="68579"/>
                  </a:lnTo>
                  <a:lnTo>
                    <a:pt x="6350" y="88900"/>
                  </a:lnTo>
                  <a:lnTo>
                    <a:pt x="8890" y="106679"/>
                  </a:lnTo>
                  <a:lnTo>
                    <a:pt x="10159" y="124459"/>
                  </a:lnTo>
                  <a:lnTo>
                    <a:pt x="11429" y="142240"/>
                  </a:lnTo>
                  <a:lnTo>
                    <a:pt x="11429" y="177800"/>
                  </a:lnTo>
                  <a:lnTo>
                    <a:pt x="12700" y="194309"/>
                  </a:lnTo>
                  <a:lnTo>
                    <a:pt x="13970" y="210820"/>
                  </a:lnTo>
                  <a:lnTo>
                    <a:pt x="16509" y="228600"/>
                  </a:lnTo>
                  <a:lnTo>
                    <a:pt x="30479" y="309879"/>
                  </a:lnTo>
                  <a:lnTo>
                    <a:pt x="34290" y="328929"/>
                  </a:lnTo>
                  <a:lnTo>
                    <a:pt x="38100" y="346709"/>
                  </a:lnTo>
                  <a:lnTo>
                    <a:pt x="50800" y="393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4025900" y="4351020"/>
              <a:ext cx="139701" cy="208281"/>
            </a:xfrm>
            <a:custGeom>
              <a:avLst/>
              <a:gdLst/>
              <a:ahLst/>
              <a:cxnLst/>
              <a:rect l="0" t="0" r="0" b="0"/>
              <a:pathLst>
                <a:path w="139701" h="208281">
                  <a:moveTo>
                    <a:pt x="0" y="106680"/>
                  </a:moveTo>
                  <a:lnTo>
                    <a:pt x="20320" y="113030"/>
                  </a:lnTo>
                  <a:lnTo>
                    <a:pt x="30479" y="114300"/>
                  </a:lnTo>
                  <a:lnTo>
                    <a:pt x="41909" y="113030"/>
                  </a:lnTo>
                  <a:lnTo>
                    <a:pt x="53340" y="110489"/>
                  </a:lnTo>
                  <a:lnTo>
                    <a:pt x="64770" y="106680"/>
                  </a:lnTo>
                  <a:lnTo>
                    <a:pt x="77470" y="101600"/>
                  </a:lnTo>
                  <a:lnTo>
                    <a:pt x="90170" y="93980"/>
                  </a:lnTo>
                  <a:lnTo>
                    <a:pt x="97790" y="83820"/>
                  </a:lnTo>
                  <a:lnTo>
                    <a:pt x="102870" y="72389"/>
                  </a:lnTo>
                  <a:lnTo>
                    <a:pt x="106679" y="58420"/>
                  </a:lnTo>
                  <a:lnTo>
                    <a:pt x="107950" y="44450"/>
                  </a:lnTo>
                  <a:lnTo>
                    <a:pt x="106679" y="31750"/>
                  </a:lnTo>
                  <a:lnTo>
                    <a:pt x="105409" y="19050"/>
                  </a:lnTo>
                  <a:lnTo>
                    <a:pt x="99059" y="10159"/>
                  </a:lnTo>
                  <a:lnTo>
                    <a:pt x="87629" y="3809"/>
                  </a:lnTo>
                  <a:lnTo>
                    <a:pt x="76200" y="0"/>
                  </a:lnTo>
                  <a:lnTo>
                    <a:pt x="66040" y="1270"/>
                  </a:lnTo>
                  <a:lnTo>
                    <a:pt x="58420" y="7620"/>
                  </a:lnTo>
                  <a:lnTo>
                    <a:pt x="52070" y="15239"/>
                  </a:lnTo>
                  <a:lnTo>
                    <a:pt x="45720" y="25400"/>
                  </a:lnTo>
                  <a:lnTo>
                    <a:pt x="40640" y="38100"/>
                  </a:lnTo>
                  <a:lnTo>
                    <a:pt x="35559" y="53339"/>
                  </a:lnTo>
                  <a:lnTo>
                    <a:pt x="33020" y="69850"/>
                  </a:lnTo>
                  <a:lnTo>
                    <a:pt x="33020" y="87630"/>
                  </a:lnTo>
                  <a:lnTo>
                    <a:pt x="35559" y="106680"/>
                  </a:lnTo>
                  <a:lnTo>
                    <a:pt x="39370" y="123189"/>
                  </a:lnTo>
                  <a:lnTo>
                    <a:pt x="44450" y="139700"/>
                  </a:lnTo>
                  <a:lnTo>
                    <a:pt x="50800" y="153670"/>
                  </a:lnTo>
                  <a:lnTo>
                    <a:pt x="59690" y="166370"/>
                  </a:lnTo>
                  <a:lnTo>
                    <a:pt x="68579" y="177800"/>
                  </a:lnTo>
                  <a:lnTo>
                    <a:pt x="139700" y="2082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4267200" y="4381500"/>
              <a:ext cx="152401" cy="203201"/>
            </a:xfrm>
            <a:custGeom>
              <a:avLst/>
              <a:gdLst/>
              <a:ahLst/>
              <a:cxnLst/>
              <a:rect l="0" t="0" r="0" b="0"/>
              <a:pathLst>
                <a:path w="152401" h="203201">
                  <a:moveTo>
                    <a:pt x="0" y="0"/>
                  </a:moveTo>
                  <a:lnTo>
                    <a:pt x="0" y="77470"/>
                  </a:lnTo>
                  <a:lnTo>
                    <a:pt x="1270" y="93979"/>
                  </a:lnTo>
                  <a:lnTo>
                    <a:pt x="3809" y="109220"/>
                  </a:lnTo>
                  <a:lnTo>
                    <a:pt x="6350" y="123190"/>
                  </a:lnTo>
                  <a:lnTo>
                    <a:pt x="8890" y="124459"/>
                  </a:lnTo>
                  <a:lnTo>
                    <a:pt x="10159" y="116840"/>
                  </a:lnTo>
                  <a:lnTo>
                    <a:pt x="11429" y="102870"/>
                  </a:lnTo>
                  <a:lnTo>
                    <a:pt x="12700" y="90170"/>
                  </a:lnTo>
                  <a:lnTo>
                    <a:pt x="15240" y="77470"/>
                  </a:lnTo>
                  <a:lnTo>
                    <a:pt x="19050" y="63500"/>
                  </a:lnTo>
                  <a:lnTo>
                    <a:pt x="24129" y="52070"/>
                  </a:lnTo>
                  <a:lnTo>
                    <a:pt x="30479" y="41909"/>
                  </a:lnTo>
                  <a:lnTo>
                    <a:pt x="36829" y="31750"/>
                  </a:lnTo>
                  <a:lnTo>
                    <a:pt x="44450" y="29209"/>
                  </a:lnTo>
                  <a:lnTo>
                    <a:pt x="52070" y="29209"/>
                  </a:lnTo>
                  <a:lnTo>
                    <a:pt x="59690" y="31750"/>
                  </a:lnTo>
                  <a:lnTo>
                    <a:pt x="68579" y="36829"/>
                  </a:lnTo>
                  <a:lnTo>
                    <a:pt x="76200" y="43179"/>
                  </a:lnTo>
                  <a:lnTo>
                    <a:pt x="85090" y="49529"/>
                  </a:lnTo>
                  <a:lnTo>
                    <a:pt x="92709" y="59690"/>
                  </a:lnTo>
                  <a:lnTo>
                    <a:pt x="101600" y="72390"/>
                  </a:lnTo>
                  <a:lnTo>
                    <a:pt x="110490" y="86359"/>
                  </a:lnTo>
                  <a:lnTo>
                    <a:pt x="116840" y="101600"/>
                  </a:lnTo>
                  <a:lnTo>
                    <a:pt x="123190" y="116840"/>
                  </a:lnTo>
                  <a:lnTo>
                    <a:pt x="1524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5435600" y="4188459"/>
            <a:ext cx="1104901" cy="586742"/>
            <a:chOff x="5435600" y="4188459"/>
            <a:chExt cx="1104901" cy="586742"/>
          </a:xfrm>
        </p:grpSpPr>
        <p:sp>
          <p:nvSpPr>
            <p:cNvPr id="174" name="Freeform 173"/>
            <p:cNvSpPr/>
            <p:nvPr/>
          </p:nvSpPr>
          <p:spPr>
            <a:xfrm>
              <a:off x="5462270" y="4229100"/>
              <a:ext cx="36831" cy="342901"/>
            </a:xfrm>
            <a:custGeom>
              <a:avLst/>
              <a:gdLst/>
              <a:ahLst/>
              <a:cxnLst/>
              <a:rect l="0" t="0" r="0" b="0"/>
              <a:pathLst>
                <a:path w="36831" h="342901">
                  <a:moveTo>
                    <a:pt x="11430" y="0"/>
                  </a:moveTo>
                  <a:lnTo>
                    <a:pt x="5080" y="20320"/>
                  </a:lnTo>
                  <a:lnTo>
                    <a:pt x="2539" y="33020"/>
                  </a:lnTo>
                  <a:lnTo>
                    <a:pt x="1270" y="49529"/>
                  </a:lnTo>
                  <a:lnTo>
                    <a:pt x="0" y="66040"/>
                  </a:lnTo>
                  <a:lnTo>
                    <a:pt x="1270" y="82550"/>
                  </a:lnTo>
                  <a:lnTo>
                    <a:pt x="3809" y="97790"/>
                  </a:lnTo>
                  <a:lnTo>
                    <a:pt x="6350" y="111759"/>
                  </a:lnTo>
                  <a:lnTo>
                    <a:pt x="7620" y="127000"/>
                  </a:lnTo>
                  <a:lnTo>
                    <a:pt x="8889" y="142240"/>
                  </a:lnTo>
                  <a:lnTo>
                    <a:pt x="10159" y="158750"/>
                  </a:lnTo>
                  <a:lnTo>
                    <a:pt x="11430" y="179070"/>
                  </a:lnTo>
                  <a:lnTo>
                    <a:pt x="17780" y="228600"/>
                  </a:lnTo>
                  <a:lnTo>
                    <a:pt x="21589" y="251459"/>
                  </a:lnTo>
                  <a:lnTo>
                    <a:pt x="25400" y="271779"/>
                  </a:lnTo>
                  <a:lnTo>
                    <a:pt x="36830" y="342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5435600" y="4188459"/>
              <a:ext cx="248921" cy="360682"/>
            </a:xfrm>
            <a:custGeom>
              <a:avLst/>
              <a:gdLst/>
              <a:ahLst/>
              <a:cxnLst/>
              <a:rect l="0" t="0" r="0" b="0"/>
              <a:pathLst>
                <a:path w="248921" h="360682">
                  <a:moveTo>
                    <a:pt x="0" y="53341"/>
                  </a:moveTo>
                  <a:lnTo>
                    <a:pt x="6350" y="26670"/>
                  </a:lnTo>
                  <a:lnTo>
                    <a:pt x="12700" y="16511"/>
                  </a:lnTo>
                  <a:lnTo>
                    <a:pt x="21590" y="8891"/>
                  </a:lnTo>
                  <a:lnTo>
                    <a:pt x="31750" y="2541"/>
                  </a:lnTo>
                  <a:lnTo>
                    <a:pt x="43179" y="0"/>
                  </a:lnTo>
                  <a:lnTo>
                    <a:pt x="57150" y="0"/>
                  </a:lnTo>
                  <a:lnTo>
                    <a:pt x="72390" y="0"/>
                  </a:lnTo>
                  <a:lnTo>
                    <a:pt x="86359" y="2541"/>
                  </a:lnTo>
                  <a:lnTo>
                    <a:pt x="100329" y="5081"/>
                  </a:lnTo>
                  <a:lnTo>
                    <a:pt x="113029" y="8891"/>
                  </a:lnTo>
                  <a:lnTo>
                    <a:pt x="124459" y="13970"/>
                  </a:lnTo>
                  <a:lnTo>
                    <a:pt x="135890" y="20320"/>
                  </a:lnTo>
                  <a:lnTo>
                    <a:pt x="144779" y="26670"/>
                  </a:lnTo>
                  <a:lnTo>
                    <a:pt x="153670" y="35561"/>
                  </a:lnTo>
                  <a:lnTo>
                    <a:pt x="160020" y="45720"/>
                  </a:lnTo>
                  <a:lnTo>
                    <a:pt x="166370" y="57150"/>
                  </a:lnTo>
                  <a:lnTo>
                    <a:pt x="167640" y="68581"/>
                  </a:lnTo>
                  <a:lnTo>
                    <a:pt x="165100" y="80011"/>
                  </a:lnTo>
                  <a:lnTo>
                    <a:pt x="161290" y="92711"/>
                  </a:lnTo>
                  <a:lnTo>
                    <a:pt x="154940" y="102870"/>
                  </a:lnTo>
                  <a:lnTo>
                    <a:pt x="148590" y="113031"/>
                  </a:lnTo>
                  <a:lnTo>
                    <a:pt x="140970" y="123191"/>
                  </a:lnTo>
                  <a:lnTo>
                    <a:pt x="132079" y="130811"/>
                  </a:lnTo>
                  <a:lnTo>
                    <a:pt x="121920" y="137161"/>
                  </a:lnTo>
                  <a:lnTo>
                    <a:pt x="110490" y="143511"/>
                  </a:lnTo>
                  <a:lnTo>
                    <a:pt x="106679" y="144781"/>
                  </a:lnTo>
                  <a:lnTo>
                    <a:pt x="106679" y="142241"/>
                  </a:lnTo>
                  <a:lnTo>
                    <a:pt x="109220" y="138431"/>
                  </a:lnTo>
                  <a:lnTo>
                    <a:pt x="115570" y="137161"/>
                  </a:lnTo>
                  <a:lnTo>
                    <a:pt x="123190" y="137161"/>
                  </a:lnTo>
                  <a:lnTo>
                    <a:pt x="133350" y="138431"/>
                  </a:lnTo>
                  <a:lnTo>
                    <a:pt x="144779" y="142241"/>
                  </a:lnTo>
                  <a:lnTo>
                    <a:pt x="158750" y="148591"/>
                  </a:lnTo>
                  <a:lnTo>
                    <a:pt x="173990" y="154941"/>
                  </a:lnTo>
                  <a:lnTo>
                    <a:pt x="186690" y="161291"/>
                  </a:lnTo>
                  <a:lnTo>
                    <a:pt x="198120" y="168911"/>
                  </a:lnTo>
                  <a:lnTo>
                    <a:pt x="208279" y="177800"/>
                  </a:lnTo>
                  <a:lnTo>
                    <a:pt x="217170" y="187961"/>
                  </a:lnTo>
                  <a:lnTo>
                    <a:pt x="227329" y="200661"/>
                  </a:lnTo>
                  <a:lnTo>
                    <a:pt x="236220" y="215900"/>
                  </a:lnTo>
                  <a:lnTo>
                    <a:pt x="242570" y="229870"/>
                  </a:lnTo>
                  <a:lnTo>
                    <a:pt x="246379" y="246381"/>
                  </a:lnTo>
                  <a:lnTo>
                    <a:pt x="248920" y="262891"/>
                  </a:lnTo>
                  <a:lnTo>
                    <a:pt x="248920" y="276861"/>
                  </a:lnTo>
                  <a:lnTo>
                    <a:pt x="247650" y="292100"/>
                  </a:lnTo>
                  <a:lnTo>
                    <a:pt x="245109" y="304800"/>
                  </a:lnTo>
                  <a:lnTo>
                    <a:pt x="241300" y="317500"/>
                  </a:lnTo>
                  <a:lnTo>
                    <a:pt x="236220" y="327661"/>
                  </a:lnTo>
                  <a:lnTo>
                    <a:pt x="228600" y="337820"/>
                  </a:lnTo>
                  <a:lnTo>
                    <a:pt x="218440" y="346711"/>
                  </a:lnTo>
                  <a:lnTo>
                    <a:pt x="207009" y="353061"/>
                  </a:lnTo>
                  <a:lnTo>
                    <a:pt x="193040" y="359411"/>
                  </a:lnTo>
                  <a:lnTo>
                    <a:pt x="180340" y="360681"/>
                  </a:lnTo>
                  <a:lnTo>
                    <a:pt x="170179" y="358141"/>
                  </a:lnTo>
                  <a:lnTo>
                    <a:pt x="139700" y="3454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5761990" y="4357370"/>
              <a:ext cx="105411" cy="118110"/>
            </a:xfrm>
            <a:custGeom>
              <a:avLst/>
              <a:gdLst/>
              <a:ahLst/>
              <a:cxnLst/>
              <a:rect l="0" t="0" r="0" b="0"/>
              <a:pathLst>
                <a:path w="105411" h="118110">
                  <a:moveTo>
                    <a:pt x="3810" y="24130"/>
                  </a:moveTo>
                  <a:lnTo>
                    <a:pt x="34289" y="114300"/>
                  </a:lnTo>
                  <a:lnTo>
                    <a:pt x="33019" y="118109"/>
                  </a:lnTo>
                  <a:lnTo>
                    <a:pt x="30480" y="115570"/>
                  </a:lnTo>
                  <a:lnTo>
                    <a:pt x="25400" y="110489"/>
                  </a:lnTo>
                  <a:lnTo>
                    <a:pt x="21589" y="102870"/>
                  </a:lnTo>
                  <a:lnTo>
                    <a:pt x="16510" y="93980"/>
                  </a:lnTo>
                  <a:lnTo>
                    <a:pt x="12700" y="83820"/>
                  </a:lnTo>
                  <a:lnTo>
                    <a:pt x="7619" y="72389"/>
                  </a:lnTo>
                  <a:lnTo>
                    <a:pt x="0" y="48259"/>
                  </a:lnTo>
                  <a:lnTo>
                    <a:pt x="0" y="35559"/>
                  </a:lnTo>
                  <a:lnTo>
                    <a:pt x="2539" y="24130"/>
                  </a:lnTo>
                  <a:lnTo>
                    <a:pt x="7619" y="11430"/>
                  </a:lnTo>
                  <a:lnTo>
                    <a:pt x="16510" y="3809"/>
                  </a:lnTo>
                  <a:lnTo>
                    <a:pt x="27939" y="1270"/>
                  </a:lnTo>
                  <a:lnTo>
                    <a:pt x="40639" y="0"/>
                  </a:lnTo>
                  <a:lnTo>
                    <a:pt x="53339" y="1270"/>
                  </a:lnTo>
                  <a:lnTo>
                    <a:pt x="67310" y="2539"/>
                  </a:lnTo>
                  <a:lnTo>
                    <a:pt x="105410" y="114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5941059" y="4343400"/>
              <a:ext cx="116842" cy="137160"/>
            </a:xfrm>
            <a:custGeom>
              <a:avLst/>
              <a:gdLst/>
              <a:ahLst/>
              <a:cxnLst/>
              <a:rect l="0" t="0" r="0" b="0"/>
              <a:pathLst>
                <a:path w="116842" h="137160">
                  <a:moveTo>
                    <a:pt x="104141" y="0"/>
                  </a:moveTo>
                  <a:lnTo>
                    <a:pt x="77470" y="6350"/>
                  </a:lnTo>
                  <a:lnTo>
                    <a:pt x="64770" y="12700"/>
                  </a:lnTo>
                  <a:lnTo>
                    <a:pt x="52070" y="21590"/>
                  </a:lnTo>
                  <a:lnTo>
                    <a:pt x="40641" y="31750"/>
                  </a:lnTo>
                  <a:lnTo>
                    <a:pt x="30481" y="41909"/>
                  </a:lnTo>
                  <a:lnTo>
                    <a:pt x="22861" y="53340"/>
                  </a:lnTo>
                  <a:lnTo>
                    <a:pt x="16511" y="64770"/>
                  </a:lnTo>
                  <a:lnTo>
                    <a:pt x="10161" y="78740"/>
                  </a:lnTo>
                  <a:lnTo>
                    <a:pt x="5081" y="93979"/>
                  </a:lnTo>
                  <a:lnTo>
                    <a:pt x="0" y="109220"/>
                  </a:lnTo>
                  <a:lnTo>
                    <a:pt x="1270" y="120650"/>
                  </a:lnTo>
                  <a:lnTo>
                    <a:pt x="5081" y="129540"/>
                  </a:lnTo>
                  <a:lnTo>
                    <a:pt x="12700" y="137159"/>
                  </a:lnTo>
                  <a:lnTo>
                    <a:pt x="20320" y="137159"/>
                  </a:lnTo>
                  <a:lnTo>
                    <a:pt x="29211" y="130809"/>
                  </a:lnTo>
                  <a:lnTo>
                    <a:pt x="36831" y="120650"/>
                  </a:lnTo>
                  <a:lnTo>
                    <a:pt x="44450" y="110490"/>
                  </a:lnTo>
                  <a:lnTo>
                    <a:pt x="49531" y="99059"/>
                  </a:lnTo>
                  <a:lnTo>
                    <a:pt x="54611" y="87629"/>
                  </a:lnTo>
                  <a:lnTo>
                    <a:pt x="59691" y="74929"/>
                  </a:lnTo>
                  <a:lnTo>
                    <a:pt x="64770" y="62229"/>
                  </a:lnTo>
                  <a:lnTo>
                    <a:pt x="69850" y="50800"/>
                  </a:lnTo>
                  <a:lnTo>
                    <a:pt x="73661" y="46990"/>
                  </a:lnTo>
                  <a:lnTo>
                    <a:pt x="78741" y="52070"/>
                  </a:lnTo>
                  <a:lnTo>
                    <a:pt x="82550" y="59690"/>
                  </a:lnTo>
                  <a:lnTo>
                    <a:pt x="88900" y="69850"/>
                  </a:lnTo>
                  <a:lnTo>
                    <a:pt x="116841" y="114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6160770" y="4249420"/>
              <a:ext cx="151131" cy="246381"/>
            </a:xfrm>
            <a:custGeom>
              <a:avLst/>
              <a:gdLst/>
              <a:ahLst/>
              <a:cxnLst/>
              <a:rect l="0" t="0" r="0" b="0"/>
              <a:pathLst>
                <a:path w="151131" h="246381">
                  <a:moveTo>
                    <a:pt x="113030" y="106680"/>
                  </a:moveTo>
                  <a:lnTo>
                    <a:pt x="92709" y="92709"/>
                  </a:lnTo>
                  <a:lnTo>
                    <a:pt x="82550" y="91439"/>
                  </a:lnTo>
                  <a:lnTo>
                    <a:pt x="71120" y="93980"/>
                  </a:lnTo>
                  <a:lnTo>
                    <a:pt x="59689" y="97789"/>
                  </a:lnTo>
                  <a:lnTo>
                    <a:pt x="49530" y="104139"/>
                  </a:lnTo>
                  <a:lnTo>
                    <a:pt x="39370" y="110489"/>
                  </a:lnTo>
                  <a:lnTo>
                    <a:pt x="30480" y="118109"/>
                  </a:lnTo>
                  <a:lnTo>
                    <a:pt x="21589" y="128270"/>
                  </a:lnTo>
                  <a:lnTo>
                    <a:pt x="12700" y="140970"/>
                  </a:lnTo>
                  <a:lnTo>
                    <a:pt x="3809" y="154939"/>
                  </a:lnTo>
                  <a:lnTo>
                    <a:pt x="0" y="168909"/>
                  </a:lnTo>
                  <a:lnTo>
                    <a:pt x="1270" y="181609"/>
                  </a:lnTo>
                  <a:lnTo>
                    <a:pt x="5080" y="194309"/>
                  </a:lnTo>
                  <a:lnTo>
                    <a:pt x="11430" y="204470"/>
                  </a:lnTo>
                  <a:lnTo>
                    <a:pt x="20320" y="213359"/>
                  </a:lnTo>
                  <a:lnTo>
                    <a:pt x="29209" y="219709"/>
                  </a:lnTo>
                  <a:lnTo>
                    <a:pt x="40639" y="222250"/>
                  </a:lnTo>
                  <a:lnTo>
                    <a:pt x="52070" y="219709"/>
                  </a:lnTo>
                  <a:lnTo>
                    <a:pt x="63500" y="215900"/>
                  </a:lnTo>
                  <a:lnTo>
                    <a:pt x="73659" y="208280"/>
                  </a:lnTo>
                  <a:lnTo>
                    <a:pt x="81280" y="196850"/>
                  </a:lnTo>
                  <a:lnTo>
                    <a:pt x="87630" y="184150"/>
                  </a:lnTo>
                  <a:lnTo>
                    <a:pt x="91439" y="167639"/>
                  </a:lnTo>
                  <a:lnTo>
                    <a:pt x="93980" y="149859"/>
                  </a:lnTo>
                  <a:lnTo>
                    <a:pt x="96520" y="132080"/>
                  </a:lnTo>
                  <a:lnTo>
                    <a:pt x="97789" y="110489"/>
                  </a:lnTo>
                  <a:lnTo>
                    <a:pt x="99059" y="64770"/>
                  </a:lnTo>
                  <a:lnTo>
                    <a:pt x="97789" y="43180"/>
                  </a:lnTo>
                  <a:lnTo>
                    <a:pt x="96520" y="24130"/>
                  </a:lnTo>
                  <a:lnTo>
                    <a:pt x="92709" y="5080"/>
                  </a:lnTo>
                  <a:lnTo>
                    <a:pt x="91439" y="0"/>
                  </a:lnTo>
                  <a:lnTo>
                    <a:pt x="90170" y="6350"/>
                  </a:lnTo>
                  <a:lnTo>
                    <a:pt x="88900" y="19050"/>
                  </a:lnTo>
                  <a:lnTo>
                    <a:pt x="91439" y="34289"/>
                  </a:lnTo>
                  <a:lnTo>
                    <a:pt x="96520" y="50800"/>
                  </a:lnTo>
                  <a:lnTo>
                    <a:pt x="101600" y="69850"/>
                  </a:lnTo>
                  <a:lnTo>
                    <a:pt x="106680" y="90170"/>
                  </a:lnTo>
                  <a:lnTo>
                    <a:pt x="111759" y="113030"/>
                  </a:lnTo>
                  <a:lnTo>
                    <a:pt x="116839" y="135889"/>
                  </a:lnTo>
                  <a:lnTo>
                    <a:pt x="120650" y="156209"/>
                  </a:lnTo>
                  <a:lnTo>
                    <a:pt x="125730" y="173989"/>
                  </a:lnTo>
                  <a:lnTo>
                    <a:pt x="151130" y="2463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6375400" y="4394200"/>
              <a:ext cx="127001" cy="76201"/>
            </a:xfrm>
            <a:custGeom>
              <a:avLst/>
              <a:gdLst/>
              <a:ahLst/>
              <a:cxnLst/>
              <a:rect l="0" t="0" r="0" b="0"/>
              <a:pathLst>
                <a:path w="127001" h="76201">
                  <a:moveTo>
                    <a:pt x="0" y="0"/>
                  </a:moveTo>
                  <a:lnTo>
                    <a:pt x="13970" y="20320"/>
                  </a:lnTo>
                  <a:lnTo>
                    <a:pt x="21590" y="29209"/>
                  </a:lnTo>
                  <a:lnTo>
                    <a:pt x="31750" y="38100"/>
                  </a:lnTo>
                  <a:lnTo>
                    <a:pt x="41909" y="45720"/>
                  </a:lnTo>
                  <a:lnTo>
                    <a:pt x="53340" y="53340"/>
                  </a:lnTo>
                  <a:lnTo>
                    <a:pt x="64770" y="59690"/>
                  </a:lnTo>
                  <a:lnTo>
                    <a:pt x="127000" y="76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6515100" y="4381500"/>
              <a:ext cx="25401" cy="393701"/>
            </a:xfrm>
            <a:custGeom>
              <a:avLst/>
              <a:gdLst/>
              <a:ahLst/>
              <a:cxnLst/>
              <a:rect l="0" t="0" r="0" b="0"/>
              <a:pathLst>
                <a:path w="25401" h="393701">
                  <a:moveTo>
                    <a:pt x="0" y="0"/>
                  </a:moveTo>
                  <a:lnTo>
                    <a:pt x="0" y="201929"/>
                  </a:lnTo>
                  <a:lnTo>
                    <a:pt x="1269" y="223520"/>
                  </a:lnTo>
                  <a:lnTo>
                    <a:pt x="3809" y="242570"/>
                  </a:lnTo>
                  <a:lnTo>
                    <a:pt x="6350" y="259079"/>
                  </a:lnTo>
                  <a:lnTo>
                    <a:pt x="8890" y="276859"/>
                  </a:lnTo>
                  <a:lnTo>
                    <a:pt x="10159" y="295909"/>
                  </a:lnTo>
                  <a:lnTo>
                    <a:pt x="11430" y="316229"/>
                  </a:lnTo>
                  <a:lnTo>
                    <a:pt x="12700" y="334009"/>
                  </a:lnTo>
                  <a:lnTo>
                    <a:pt x="15240" y="349250"/>
                  </a:lnTo>
                  <a:lnTo>
                    <a:pt x="25400" y="393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8115300" y="4089400"/>
            <a:ext cx="1079501" cy="406401"/>
            <a:chOff x="8115300" y="4089400"/>
            <a:chExt cx="1079501" cy="406401"/>
          </a:xfrm>
        </p:grpSpPr>
        <p:sp>
          <p:nvSpPr>
            <p:cNvPr id="182" name="Freeform 181"/>
            <p:cNvSpPr/>
            <p:nvPr/>
          </p:nvSpPr>
          <p:spPr>
            <a:xfrm>
              <a:off x="8115300" y="4165600"/>
              <a:ext cx="50801" cy="317501"/>
            </a:xfrm>
            <a:custGeom>
              <a:avLst/>
              <a:gdLst/>
              <a:ahLst/>
              <a:cxnLst/>
              <a:rect l="0" t="0" r="0" b="0"/>
              <a:pathLst>
                <a:path w="50801" h="317501">
                  <a:moveTo>
                    <a:pt x="0" y="0"/>
                  </a:moveTo>
                  <a:lnTo>
                    <a:pt x="6350" y="20320"/>
                  </a:lnTo>
                  <a:lnTo>
                    <a:pt x="8890" y="33020"/>
                  </a:lnTo>
                  <a:lnTo>
                    <a:pt x="10159" y="49529"/>
                  </a:lnTo>
                  <a:lnTo>
                    <a:pt x="11430" y="66040"/>
                  </a:lnTo>
                  <a:lnTo>
                    <a:pt x="12700" y="82550"/>
                  </a:lnTo>
                  <a:lnTo>
                    <a:pt x="15240" y="97790"/>
                  </a:lnTo>
                  <a:lnTo>
                    <a:pt x="19050" y="111759"/>
                  </a:lnTo>
                  <a:lnTo>
                    <a:pt x="26669" y="149859"/>
                  </a:lnTo>
                  <a:lnTo>
                    <a:pt x="38100" y="214629"/>
                  </a:lnTo>
                  <a:lnTo>
                    <a:pt x="50800" y="317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8166100" y="4330700"/>
              <a:ext cx="215901" cy="1"/>
            </a:xfrm>
            <a:custGeom>
              <a:avLst/>
              <a:gdLst/>
              <a:ahLst/>
              <a:cxnLst/>
              <a:rect l="0" t="0" r="0" b="0"/>
              <a:pathLst>
                <a:path w="215901" h="1">
                  <a:moveTo>
                    <a:pt x="0" y="0"/>
                  </a:move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8318500" y="4127500"/>
              <a:ext cx="76201" cy="368301"/>
            </a:xfrm>
            <a:custGeom>
              <a:avLst/>
              <a:gdLst/>
              <a:ahLst/>
              <a:cxnLst/>
              <a:rect l="0" t="0" r="0" b="0"/>
              <a:pathLst>
                <a:path w="76201" h="368301">
                  <a:moveTo>
                    <a:pt x="0" y="0"/>
                  </a:moveTo>
                  <a:lnTo>
                    <a:pt x="0" y="26670"/>
                  </a:lnTo>
                  <a:lnTo>
                    <a:pt x="1269" y="39370"/>
                  </a:lnTo>
                  <a:lnTo>
                    <a:pt x="3809" y="52070"/>
                  </a:lnTo>
                  <a:lnTo>
                    <a:pt x="17780" y="107950"/>
                  </a:lnTo>
                  <a:lnTo>
                    <a:pt x="21590" y="123190"/>
                  </a:lnTo>
                  <a:lnTo>
                    <a:pt x="30480" y="151129"/>
                  </a:lnTo>
                  <a:lnTo>
                    <a:pt x="34290" y="170179"/>
                  </a:lnTo>
                  <a:lnTo>
                    <a:pt x="38100" y="191770"/>
                  </a:lnTo>
                  <a:lnTo>
                    <a:pt x="41909" y="217170"/>
                  </a:lnTo>
                  <a:lnTo>
                    <a:pt x="46990" y="237490"/>
                  </a:lnTo>
                  <a:lnTo>
                    <a:pt x="50800" y="255270"/>
                  </a:lnTo>
                  <a:lnTo>
                    <a:pt x="54609" y="271779"/>
                  </a:lnTo>
                  <a:lnTo>
                    <a:pt x="58419" y="288290"/>
                  </a:lnTo>
                  <a:lnTo>
                    <a:pt x="59690" y="304800"/>
                  </a:lnTo>
                  <a:lnTo>
                    <a:pt x="76200" y="368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8505190" y="4323079"/>
              <a:ext cx="118111" cy="147322"/>
            </a:xfrm>
            <a:custGeom>
              <a:avLst/>
              <a:gdLst/>
              <a:ahLst/>
              <a:cxnLst/>
              <a:rect l="0" t="0" r="0" b="0"/>
              <a:pathLst>
                <a:path w="118111" h="147322">
                  <a:moveTo>
                    <a:pt x="80010" y="45721"/>
                  </a:moveTo>
                  <a:lnTo>
                    <a:pt x="73660" y="25400"/>
                  </a:lnTo>
                  <a:lnTo>
                    <a:pt x="67310" y="20321"/>
                  </a:lnTo>
                  <a:lnTo>
                    <a:pt x="58419" y="19050"/>
                  </a:lnTo>
                  <a:lnTo>
                    <a:pt x="48260" y="19050"/>
                  </a:lnTo>
                  <a:lnTo>
                    <a:pt x="39369" y="25400"/>
                  </a:lnTo>
                  <a:lnTo>
                    <a:pt x="30479" y="35561"/>
                  </a:lnTo>
                  <a:lnTo>
                    <a:pt x="21590" y="46991"/>
                  </a:lnTo>
                  <a:lnTo>
                    <a:pt x="13969" y="60961"/>
                  </a:lnTo>
                  <a:lnTo>
                    <a:pt x="7619" y="74930"/>
                  </a:lnTo>
                  <a:lnTo>
                    <a:pt x="2540" y="91441"/>
                  </a:lnTo>
                  <a:lnTo>
                    <a:pt x="0" y="105411"/>
                  </a:lnTo>
                  <a:lnTo>
                    <a:pt x="0" y="119380"/>
                  </a:lnTo>
                  <a:lnTo>
                    <a:pt x="1269" y="133350"/>
                  </a:lnTo>
                  <a:lnTo>
                    <a:pt x="6350" y="140971"/>
                  </a:lnTo>
                  <a:lnTo>
                    <a:pt x="13969" y="144780"/>
                  </a:lnTo>
                  <a:lnTo>
                    <a:pt x="22860" y="144780"/>
                  </a:lnTo>
                  <a:lnTo>
                    <a:pt x="30479" y="139700"/>
                  </a:lnTo>
                  <a:lnTo>
                    <a:pt x="36829" y="130811"/>
                  </a:lnTo>
                  <a:lnTo>
                    <a:pt x="43179" y="119380"/>
                  </a:lnTo>
                  <a:lnTo>
                    <a:pt x="46990" y="104141"/>
                  </a:lnTo>
                  <a:lnTo>
                    <a:pt x="49529" y="83821"/>
                  </a:lnTo>
                  <a:lnTo>
                    <a:pt x="50800" y="63500"/>
                  </a:lnTo>
                  <a:lnTo>
                    <a:pt x="52069" y="43180"/>
                  </a:lnTo>
                  <a:lnTo>
                    <a:pt x="53340" y="6350"/>
                  </a:lnTo>
                  <a:lnTo>
                    <a:pt x="55879" y="0"/>
                  </a:lnTo>
                  <a:lnTo>
                    <a:pt x="58419" y="1271"/>
                  </a:lnTo>
                  <a:lnTo>
                    <a:pt x="60960" y="7621"/>
                  </a:lnTo>
                  <a:lnTo>
                    <a:pt x="64769" y="17780"/>
                  </a:lnTo>
                  <a:lnTo>
                    <a:pt x="68579" y="29211"/>
                  </a:lnTo>
                  <a:lnTo>
                    <a:pt x="76200" y="58421"/>
                  </a:lnTo>
                  <a:lnTo>
                    <a:pt x="83819" y="90171"/>
                  </a:lnTo>
                  <a:lnTo>
                    <a:pt x="90169" y="102871"/>
                  </a:lnTo>
                  <a:lnTo>
                    <a:pt x="96519" y="115571"/>
                  </a:lnTo>
                  <a:lnTo>
                    <a:pt x="118110" y="147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8712200" y="4114800"/>
              <a:ext cx="76201" cy="381001"/>
            </a:xfrm>
            <a:custGeom>
              <a:avLst/>
              <a:gdLst/>
              <a:ahLst/>
              <a:cxnLst/>
              <a:rect l="0" t="0" r="0" b="0"/>
              <a:pathLst>
                <a:path w="76201" h="381001">
                  <a:moveTo>
                    <a:pt x="0" y="0"/>
                  </a:moveTo>
                  <a:lnTo>
                    <a:pt x="0" y="26670"/>
                  </a:lnTo>
                  <a:lnTo>
                    <a:pt x="1269" y="39370"/>
                  </a:lnTo>
                  <a:lnTo>
                    <a:pt x="3809" y="52070"/>
                  </a:lnTo>
                  <a:lnTo>
                    <a:pt x="6350" y="63500"/>
                  </a:lnTo>
                  <a:lnTo>
                    <a:pt x="10159" y="82550"/>
                  </a:lnTo>
                  <a:lnTo>
                    <a:pt x="17780" y="128270"/>
                  </a:lnTo>
                  <a:lnTo>
                    <a:pt x="20319" y="151129"/>
                  </a:lnTo>
                  <a:lnTo>
                    <a:pt x="21590" y="171450"/>
                  </a:lnTo>
                  <a:lnTo>
                    <a:pt x="22859" y="190500"/>
                  </a:lnTo>
                  <a:lnTo>
                    <a:pt x="25400" y="207009"/>
                  </a:lnTo>
                  <a:lnTo>
                    <a:pt x="27940" y="222250"/>
                  </a:lnTo>
                  <a:lnTo>
                    <a:pt x="39369" y="269240"/>
                  </a:lnTo>
                  <a:lnTo>
                    <a:pt x="50800" y="317500"/>
                  </a:lnTo>
                  <a:lnTo>
                    <a:pt x="76200" y="38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8877300" y="4305300"/>
              <a:ext cx="50801" cy="177801"/>
            </a:xfrm>
            <a:custGeom>
              <a:avLst/>
              <a:gdLst/>
              <a:ahLst/>
              <a:cxnLst/>
              <a:rect l="0" t="0" r="0" b="0"/>
              <a:pathLst>
                <a:path w="50801" h="177801">
                  <a:moveTo>
                    <a:pt x="0" y="0"/>
                  </a:moveTo>
                  <a:lnTo>
                    <a:pt x="25400" y="102870"/>
                  </a:lnTo>
                  <a:lnTo>
                    <a:pt x="5080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8991600" y="4267200"/>
              <a:ext cx="203201" cy="215901"/>
            </a:xfrm>
            <a:custGeom>
              <a:avLst/>
              <a:gdLst/>
              <a:ahLst/>
              <a:cxnLst/>
              <a:rect l="0" t="0" r="0" b="0"/>
              <a:pathLst>
                <a:path w="203201" h="215901">
                  <a:moveTo>
                    <a:pt x="0" y="139700"/>
                  </a:moveTo>
                  <a:lnTo>
                    <a:pt x="13969" y="125729"/>
                  </a:lnTo>
                  <a:lnTo>
                    <a:pt x="21590" y="120650"/>
                  </a:lnTo>
                  <a:lnTo>
                    <a:pt x="31750" y="115570"/>
                  </a:lnTo>
                  <a:lnTo>
                    <a:pt x="41909" y="110490"/>
                  </a:lnTo>
                  <a:lnTo>
                    <a:pt x="52069" y="105409"/>
                  </a:lnTo>
                  <a:lnTo>
                    <a:pt x="60959" y="97790"/>
                  </a:lnTo>
                  <a:lnTo>
                    <a:pt x="71119" y="91440"/>
                  </a:lnTo>
                  <a:lnTo>
                    <a:pt x="80009" y="83820"/>
                  </a:lnTo>
                  <a:lnTo>
                    <a:pt x="88900" y="74929"/>
                  </a:lnTo>
                  <a:lnTo>
                    <a:pt x="96519" y="67309"/>
                  </a:lnTo>
                  <a:lnTo>
                    <a:pt x="101600" y="55879"/>
                  </a:lnTo>
                  <a:lnTo>
                    <a:pt x="102869" y="43179"/>
                  </a:lnTo>
                  <a:lnTo>
                    <a:pt x="102869" y="29209"/>
                  </a:lnTo>
                  <a:lnTo>
                    <a:pt x="97790" y="17779"/>
                  </a:lnTo>
                  <a:lnTo>
                    <a:pt x="90169" y="8890"/>
                  </a:lnTo>
                  <a:lnTo>
                    <a:pt x="81280" y="1270"/>
                  </a:lnTo>
                  <a:lnTo>
                    <a:pt x="71119" y="0"/>
                  </a:lnTo>
                  <a:lnTo>
                    <a:pt x="59690" y="1270"/>
                  </a:lnTo>
                  <a:lnTo>
                    <a:pt x="48259" y="5079"/>
                  </a:lnTo>
                  <a:lnTo>
                    <a:pt x="40640" y="12700"/>
                  </a:lnTo>
                  <a:lnTo>
                    <a:pt x="35559" y="24129"/>
                  </a:lnTo>
                  <a:lnTo>
                    <a:pt x="31750" y="36829"/>
                  </a:lnTo>
                  <a:lnTo>
                    <a:pt x="31750" y="52070"/>
                  </a:lnTo>
                  <a:lnTo>
                    <a:pt x="31750" y="67309"/>
                  </a:lnTo>
                  <a:lnTo>
                    <a:pt x="34290" y="82550"/>
                  </a:lnTo>
                  <a:lnTo>
                    <a:pt x="38100" y="99059"/>
                  </a:lnTo>
                  <a:lnTo>
                    <a:pt x="44450" y="115570"/>
                  </a:lnTo>
                  <a:lnTo>
                    <a:pt x="50800" y="132079"/>
                  </a:lnTo>
                  <a:lnTo>
                    <a:pt x="58419" y="147320"/>
                  </a:lnTo>
                  <a:lnTo>
                    <a:pt x="68580" y="161290"/>
                  </a:lnTo>
                  <a:lnTo>
                    <a:pt x="80009" y="175259"/>
                  </a:lnTo>
                  <a:lnTo>
                    <a:pt x="92709" y="186690"/>
                  </a:lnTo>
                  <a:lnTo>
                    <a:pt x="106680" y="194309"/>
                  </a:lnTo>
                  <a:lnTo>
                    <a:pt x="121919" y="201929"/>
                  </a:lnTo>
                  <a:lnTo>
                    <a:pt x="138430" y="207009"/>
                  </a:lnTo>
                  <a:lnTo>
                    <a:pt x="153669" y="209550"/>
                  </a:lnTo>
                  <a:lnTo>
                    <a:pt x="20320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8839200" y="40894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317500" y="5130800"/>
            <a:ext cx="1168401" cy="431801"/>
            <a:chOff x="317500" y="5130800"/>
            <a:chExt cx="1168401" cy="431801"/>
          </a:xfrm>
        </p:grpSpPr>
        <p:sp>
          <p:nvSpPr>
            <p:cNvPr id="191" name="Freeform 190"/>
            <p:cNvSpPr/>
            <p:nvPr/>
          </p:nvSpPr>
          <p:spPr>
            <a:xfrm>
              <a:off x="331470" y="5207000"/>
              <a:ext cx="201931" cy="289560"/>
            </a:xfrm>
            <a:custGeom>
              <a:avLst/>
              <a:gdLst/>
              <a:ahLst/>
              <a:cxnLst/>
              <a:rect l="0" t="0" r="0" b="0"/>
              <a:pathLst>
                <a:path w="201931" h="289560">
                  <a:moveTo>
                    <a:pt x="24130" y="0"/>
                  </a:moveTo>
                  <a:lnTo>
                    <a:pt x="17780" y="26670"/>
                  </a:lnTo>
                  <a:lnTo>
                    <a:pt x="15239" y="40640"/>
                  </a:lnTo>
                  <a:lnTo>
                    <a:pt x="13970" y="55879"/>
                  </a:lnTo>
                  <a:lnTo>
                    <a:pt x="12700" y="71120"/>
                  </a:lnTo>
                  <a:lnTo>
                    <a:pt x="12700" y="110490"/>
                  </a:lnTo>
                  <a:lnTo>
                    <a:pt x="11430" y="133350"/>
                  </a:lnTo>
                  <a:lnTo>
                    <a:pt x="10159" y="152400"/>
                  </a:lnTo>
                  <a:lnTo>
                    <a:pt x="7620" y="168909"/>
                  </a:lnTo>
                  <a:lnTo>
                    <a:pt x="5080" y="184150"/>
                  </a:lnTo>
                  <a:lnTo>
                    <a:pt x="2539" y="200659"/>
                  </a:lnTo>
                  <a:lnTo>
                    <a:pt x="1270" y="217170"/>
                  </a:lnTo>
                  <a:lnTo>
                    <a:pt x="0" y="233679"/>
                  </a:lnTo>
                  <a:lnTo>
                    <a:pt x="1270" y="248920"/>
                  </a:lnTo>
                  <a:lnTo>
                    <a:pt x="3809" y="262890"/>
                  </a:lnTo>
                  <a:lnTo>
                    <a:pt x="6350" y="276859"/>
                  </a:lnTo>
                  <a:lnTo>
                    <a:pt x="11430" y="284479"/>
                  </a:lnTo>
                  <a:lnTo>
                    <a:pt x="20320" y="288290"/>
                  </a:lnTo>
                  <a:lnTo>
                    <a:pt x="30480" y="289559"/>
                  </a:lnTo>
                  <a:lnTo>
                    <a:pt x="41909" y="289559"/>
                  </a:lnTo>
                  <a:lnTo>
                    <a:pt x="55880" y="287020"/>
                  </a:lnTo>
                  <a:lnTo>
                    <a:pt x="105410" y="278129"/>
                  </a:lnTo>
                  <a:lnTo>
                    <a:pt x="20193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330200" y="5308600"/>
              <a:ext cx="114301" cy="25401"/>
            </a:xfrm>
            <a:custGeom>
              <a:avLst/>
              <a:gdLst/>
              <a:ahLst/>
              <a:cxnLst/>
              <a:rect l="0" t="0" r="0" b="0"/>
              <a:pathLst>
                <a:path w="114301" h="25401">
                  <a:moveTo>
                    <a:pt x="0" y="25400"/>
                  </a:moveTo>
                  <a:lnTo>
                    <a:pt x="20320" y="19050"/>
                  </a:lnTo>
                  <a:lnTo>
                    <a:pt x="31750" y="16509"/>
                  </a:lnTo>
                  <a:lnTo>
                    <a:pt x="45720" y="1524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317500" y="5130800"/>
              <a:ext cx="203201" cy="38101"/>
            </a:xfrm>
            <a:custGeom>
              <a:avLst/>
              <a:gdLst/>
              <a:ahLst/>
              <a:cxnLst/>
              <a:rect l="0" t="0" r="0" b="0"/>
              <a:pathLst>
                <a:path w="203201" h="38101">
                  <a:moveTo>
                    <a:pt x="0" y="0"/>
                  </a:moveTo>
                  <a:lnTo>
                    <a:pt x="20320" y="6350"/>
                  </a:lnTo>
                  <a:lnTo>
                    <a:pt x="34290" y="10159"/>
                  </a:lnTo>
                  <a:lnTo>
                    <a:pt x="53340" y="13970"/>
                  </a:lnTo>
                  <a:lnTo>
                    <a:pt x="73659" y="17779"/>
                  </a:lnTo>
                  <a:lnTo>
                    <a:pt x="110490" y="25400"/>
                  </a:lnTo>
                  <a:lnTo>
                    <a:pt x="203200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636269" y="5229859"/>
              <a:ext cx="113032" cy="275592"/>
            </a:xfrm>
            <a:custGeom>
              <a:avLst/>
              <a:gdLst/>
              <a:ahLst/>
              <a:cxnLst/>
              <a:rect l="0" t="0" r="0" b="0"/>
              <a:pathLst>
                <a:path w="113032" h="275592">
                  <a:moveTo>
                    <a:pt x="113031" y="167641"/>
                  </a:moveTo>
                  <a:lnTo>
                    <a:pt x="106681" y="147320"/>
                  </a:lnTo>
                  <a:lnTo>
                    <a:pt x="101600" y="135891"/>
                  </a:lnTo>
                  <a:lnTo>
                    <a:pt x="95250" y="121920"/>
                  </a:lnTo>
                  <a:lnTo>
                    <a:pt x="88900" y="107950"/>
                  </a:lnTo>
                  <a:lnTo>
                    <a:pt x="81281" y="95250"/>
                  </a:lnTo>
                  <a:lnTo>
                    <a:pt x="73661" y="83820"/>
                  </a:lnTo>
                  <a:lnTo>
                    <a:pt x="66040" y="73661"/>
                  </a:lnTo>
                  <a:lnTo>
                    <a:pt x="55881" y="71120"/>
                  </a:lnTo>
                  <a:lnTo>
                    <a:pt x="45721" y="73661"/>
                  </a:lnTo>
                  <a:lnTo>
                    <a:pt x="34290" y="80011"/>
                  </a:lnTo>
                  <a:lnTo>
                    <a:pt x="25400" y="88900"/>
                  </a:lnTo>
                  <a:lnTo>
                    <a:pt x="17781" y="101600"/>
                  </a:lnTo>
                  <a:lnTo>
                    <a:pt x="11431" y="114300"/>
                  </a:lnTo>
                  <a:lnTo>
                    <a:pt x="7621" y="132081"/>
                  </a:lnTo>
                  <a:lnTo>
                    <a:pt x="3811" y="152400"/>
                  </a:lnTo>
                  <a:lnTo>
                    <a:pt x="2540" y="173991"/>
                  </a:lnTo>
                  <a:lnTo>
                    <a:pt x="1271" y="194311"/>
                  </a:lnTo>
                  <a:lnTo>
                    <a:pt x="0" y="232411"/>
                  </a:lnTo>
                  <a:lnTo>
                    <a:pt x="2540" y="247650"/>
                  </a:lnTo>
                  <a:lnTo>
                    <a:pt x="6350" y="260350"/>
                  </a:lnTo>
                  <a:lnTo>
                    <a:pt x="12700" y="271781"/>
                  </a:lnTo>
                  <a:lnTo>
                    <a:pt x="19050" y="275591"/>
                  </a:lnTo>
                  <a:lnTo>
                    <a:pt x="26671" y="273050"/>
                  </a:lnTo>
                  <a:lnTo>
                    <a:pt x="34290" y="267970"/>
                  </a:lnTo>
                  <a:lnTo>
                    <a:pt x="40640" y="257811"/>
                  </a:lnTo>
                  <a:lnTo>
                    <a:pt x="46990" y="246381"/>
                  </a:lnTo>
                  <a:lnTo>
                    <a:pt x="52071" y="232411"/>
                  </a:lnTo>
                  <a:lnTo>
                    <a:pt x="60961" y="207011"/>
                  </a:lnTo>
                  <a:lnTo>
                    <a:pt x="66040" y="193041"/>
                  </a:lnTo>
                  <a:lnTo>
                    <a:pt x="68581" y="179070"/>
                  </a:lnTo>
                  <a:lnTo>
                    <a:pt x="71121" y="163831"/>
                  </a:lnTo>
                  <a:lnTo>
                    <a:pt x="72390" y="148591"/>
                  </a:lnTo>
                  <a:lnTo>
                    <a:pt x="73661" y="128270"/>
                  </a:lnTo>
                  <a:lnTo>
                    <a:pt x="73661" y="78741"/>
                  </a:lnTo>
                  <a:lnTo>
                    <a:pt x="74931" y="8891"/>
                  </a:lnTo>
                  <a:lnTo>
                    <a:pt x="76200" y="0"/>
                  </a:lnTo>
                  <a:lnTo>
                    <a:pt x="78740" y="0"/>
                  </a:lnTo>
                  <a:lnTo>
                    <a:pt x="81281" y="5081"/>
                  </a:lnTo>
                  <a:lnTo>
                    <a:pt x="83821" y="16511"/>
                  </a:lnTo>
                  <a:lnTo>
                    <a:pt x="85090" y="33020"/>
                  </a:lnTo>
                  <a:lnTo>
                    <a:pt x="86361" y="71120"/>
                  </a:lnTo>
                  <a:lnTo>
                    <a:pt x="87631" y="106681"/>
                  </a:lnTo>
                  <a:lnTo>
                    <a:pt x="88900" y="127000"/>
                  </a:lnTo>
                  <a:lnTo>
                    <a:pt x="91440" y="148591"/>
                  </a:lnTo>
                  <a:lnTo>
                    <a:pt x="93981" y="172720"/>
                  </a:lnTo>
                  <a:lnTo>
                    <a:pt x="97790" y="191770"/>
                  </a:lnTo>
                  <a:lnTo>
                    <a:pt x="101600" y="209550"/>
                  </a:lnTo>
                  <a:lnTo>
                    <a:pt x="113031" y="2565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825500" y="5289550"/>
              <a:ext cx="165101" cy="259080"/>
            </a:xfrm>
            <a:custGeom>
              <a:avLst/>
              <a:gdLst/>
              <a:ahLst/>
              <a:cxnLst/>
              <a:rect l="0" t="0" r="0" b="0"/>
              <a:pathLst>
                <a:path w="165101" h="259080">
                  <a:moveTo>
                    <a:pt x="0" y="82550"/>
                  </a:moveTo>
                  <a:lnTo>
                    <a:pt x="13969" y="96520"/>
                  </a:lnTo>
                  <a:lnTo>
                    <a:pt x="21589" y="99059"/>
                  </a:lnTo>
                  <a:lnTo>
                    <a:pt x="31750" y="99059"/>
                  </a:lnTo>
                  <a:lnTo>
                    <a:pt x="41910" y="97790"/>
                  </a:lnTo>
                  <a:lnTo>
                    <a:pt x="52069" y="93979"/>
                  </a:lnTo>
                  <a:lnTo>
                    <a:pt x="60960" y="88900"/>
                  </a:lnTo>
                  <a:lnTo>
                    <a:pt x="71119" y="82550"/>
                  </a:lnTo>
                  <a:lnTo>
                    <a:pt x="76200" y="72390"/>
                  </a:lnTo>
                  <a:lnTo>
                    <a:pt x="81280" y="60959"/>
                  </a:lnTo>
                  <a:lnTo>
                    <a:pt x="83819" y="46990"/>
                  </a:lnTo>
                  <a:lnTo>
                    <a:pt x="83819" y="33020"/>
                  </a:lnTo>
                  <a:lnTo>
                    <a:pt x="82550" y="20320"/>
                  </a:lnTo>
                  <a:lnTo>
                    <a:pt x="80010" y="7620"/>
                  </a:lnTo>
                  <a:lnTo>
                    <a:pt x="74930" y="1270"/>
                  </a:lnTo>
                  <a:lnTo>
                    <a:pt x="67310" y="0"/>
                  </a:lnTo>
                  <a:lnTo>
                    <a:pt x="57150" y="2540"/>
                  </a:lnTo>
                  <a:lnTo>
                    <a:pt x="49530" y="8890"/>
                  </a:lnTo>
                  <a:lnTo>
                    <a:pt x="43180" y="19050"/>
                  </a:lnTo>
                  <a:lnTo>
                    <a:pt x="36830" y="31750"/>
                  </a:lnTo>
                  <a:lnTo>
                    <a:pt x="33019" y="49529"/>
                  </a:lnTo>
                  <a:lnTo>
                    <a:pt x="30480" y="68579"/>
                  </a:lnTo>
                  <a:lnTo>
                    <a:pt x="29210" y="90170"/>
                  </a:lnTo>
                  <a:lnTo>
                    <a:pt x="27939" y="111759"/>
                  </a:lnTo>
                  <a:lnTo>
                    <a:pt x="26669" y="153670"/>
                  </a:lnTo>
                  <a:lnTo>
                    <a:pt x="29210" y="173990"/>
                  </a:lnTo>
                  <a:lnTo>
                    <a:pt x="33019" y="193040"/>
                  </a:lnTo>
                  <a:lnTo>
                    <a:pt x="39369" y="210820"/>
                  </a:lnTo>
                  <a:lnTo>
                    <a:pt x="46989" y="226059"/>
                  </a:lnTo>
                  <a:lnTo>
                    <a:pt x="57150" y="238759"/>
                  </a:lnTo>
                  <a:lnTo>
                    <a:pt x="67310" y="250190"/>
                  </a:lnTo>
                  <a:lnTo>
                    <a:pt x="80010" y="256540"/>
                  </a:lnTo>
                  <a:lnTo>
                    <a:pt x="93980" y="259079"/>
                  </a:lnTo>
                  <a:lnTo>
                    <a:pt x="109219" y="259079"/>
                  </a:lnTo>
                  <a:lnTo>
                    <a:pt x="121919" y="256540"/>
                  </a:lnTo>
                  <a:lnTo>
                    <a:pt x="133350" y="252729"/>
                  </a:lnTo>
                  <a:lnTo>
                    <a:pt x="165100" y="2349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1003300" y="5143500"/>
              <a:ext cx="50801" cy="393701"/>
            </a:xfrm>
            <a:custGeom>
              <a:avLst/>
              <a:gdLst/>
              <a:ahLst/>
              <a:cxnLst/>
              <a:rect l="0" t="0" r="0" b="0"/>
              <a:pathLst>
                <a:path w="50801" h="393701">
                  <a:moveTo>
                    <a:pt x="0" y="0"/>
                  </a:moveTo>
                  <a:lnTo>
                    <a:pt x="6350" y="20320"/>
                  </a:lnTo>
                  <a:lnTo>
                    <a:pt x="8889" y="33020"/>
                  </a:lnTo>
                  <a:lnTo>
                    <a:pt x="10160" y="49529"/>
                  </a:lnTo>
                  <a:lnTo>
                    <a:pt x="11430" y="66040"/>
                  </a:lnTo>
                  <a:lnTo>
                    <a:pt x="11430" y="101600"/>
                  </a:lnTo>
                  <a:lnTo>
                    <a:pt x="12700" y="118109"/>
                  </a:lnTo>
                  <a:lnTo>
                    <a:pt x="13969" y="134620"/>
                  </a:lnTo>
                  <a:lnTo>
                    <a:pt x="16510" y="152400"/>
                  </a:lnTo>
                  <a:lnTo>
                    <a:pt x="19050" y="168909"/>
                  </a:lnTo>
                  <a:lnTo>
                    <a:pt x="21589" y="186690"/>
                  </a:lnTo>
                  <a:lnTo>
                    <a:pt x="22860" y="203200"/>
                  </a:lnTo>
                  <a:lnTo>
                    <a:pt x="24130" y="219709"/>
                  </a:lnTo>
                  <a:lnTo>
                    <a:pt x="25400" y="237490"/>
                  </a:lnTo>
                  <a:lnTo>
                    <a:pt x="27939" y="254000"/>
                  </a:lnTo>
                  <a:lnTo>
                    <a:pt x="35560" y="290829"/>
                  </a:lnTo>
                  <a:lnTo>
                    <a:pt x="39369" y="312420"/>
                  </a:lnTo>
                  <a:lnTo>
                    <a:pt x="50800" y="393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1104900" y="5309870"/>
              <a:ext cx="101601" cy="176531"/>
            </a:xfrm>
            <a:custGeom>
              <a:avLst/>
              <a:gdLst/>
              <a:ahLst/>
              <a:cxnLst/>
              <a:rect l="0" t="0" r="0" b="0"/>
              <a:pathLst>
                <a:path w="101601" h="176531">
                  <a:moveTo>
                    <a:pt x="0" y="87630"/>
                  </a:moveTo>
                  <a:lnTo>
                    <a:pt x="20319" y="93980"/>
                  </a:lnTo>
                  <a:lnTo>
                    <a:pt x="31750" y="95250"/>
                  </a:lnTo>
                  <a:lnTo>
                    <a:pt x="45719" y="93980"/>
                  </a:lnTo>
                  <a:lnTo>
                    <a:pt x="59689" y="91439"/>
                  </a:lnTo>
                  <a:lnTo>
                    <a:pt x="72389" y="87630"/>
                  </a:lnTo>
                  <a:lnTo>
                    <a:pt x="83819" y="82550"/>
                  </a:lnTo>
                  <a:lnTo>
                    <a:pt x="93980" y="74930"/>
                  </a:lnTo>
                  <a:lnTo>
                    <a:pt x="99060" y="67309"/>
                  </a:lnTo>
                  <a:lnTo>
                    <a:pt x="101600" y="57150"/>
                  </a:lnTo>
                  <a:lnTo>
                    <a:pt x="101600" y="45720"/>
                  </a:lnTo>
                  <a:lnTo>
                    <a:pt x="97789" y="34289"/>
                  </a:lnTo>
                  <a:lnTo>
                    <a:pt x="90169" y="22859"/>
                  </a:lnTo>
                  <a:lnTo>
                    <a:pt x="81280" y="10159"/>
                  </a:lnTo>
                  <a:lnTo>
                    <a:pt x="71119" y="3809"/>
                  </a:lnTo>
                  <a:lnTo>
                    <a:pt x="59689" y="0"/>
                  </a:lnTo>
                  <a:lnTo>
                    <a:pt x="48260" y="0"/>
                  </a:lnTo>
                  <a:lnTo>
                    <a:pt x="39369" y="3809"/>
                  </a:lnTo>
                  <a:lnTo>
                    <a:pt x="31750" y="10159"/>
                  </a:lnTo>
                  <a:lnTo>
                    <a:pt x="25400" y="19050"/>
                  </a:lnTo>
                  <a:lnTo>
                    <a:pt x="21589" y="30480"/>
                  </a:lnTo>
                  <a:lnTo>
                    <a:pt x="17780" y="44450"/>
                  </a:lnTo>
                  <a:lnTo>
                    <a:pt x="16510" y="58420"/>
                  </a:lnTo>
                  <a:lnTo>
                    <a:pt x="17780" y="72389"/>
                  </a:lnTo>
                  <a:lnTo>
                    <a:pt x="21589" y="86359"/>
                  </a:lnTo>
                  <a:lnTo>
                    <a:pt x="27939" y="99059"/>
                  </a:lnTo>
                  <a:lnTo>
                    <a:pt x="34289" y="111759"/>
                  </a:lnTo>
                  <a:lnTo>
                    <a:pt x="40639" y="125730"/>
                  </a:lnTo>
                  <a:lnTo>
                    <a:pt x="48260" y="138430"/>
                  </a:lnTo>
                  <a:lnTo>
                    <a:pt x="55880" y="149859"/>
                  </a:lnTo>
                  <a:lnTo>
                    <a:pt x="64769" y="160020"/>
                  </a:lnTo>
                  <a:lnTo>
                    <a:pt x="101600" y="176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1282700" y="5295900"/>
              <a:ext cx="203201" cy="266701"/>
            </a:xfrm>
            <a:custGeom>
              <a:avLst/>
              <a:gdLst/>
              <a:ahLst/>
              <a:cxnLst/>
              <a:rect l="0" t="0" r="0" b="0"/>
              <a:pathLst>
                <a:path w="203201" h="266701">
                  <a:moveTo>
                    <a:pt x="0" y="0"/>
                  </a:moveTo>
                  <a:lnTo>
                    <a:pt x="0" y="99059"/>
                  </a:lnTo>
                  <a:lnTo>
                    <a:pt x="1269" y="119379"/>
                  </a:lnTo>
                  <a:lnTo>
                    <a:pt x="3810" y="140970"/>
                  </a:lnTo>
                  <a:lnTo>
                    <a:pt x="6350" y="161290"/>
                  </a:lnTo>
                  <a:lnTo>
                    <a:pt x="10160" y="179070"/>
                  </a:lnTo>
                  <a:lnTo>
                    <a:pt x="13969" y="195579"/>
                  </a:lnTo>
                  <a:lnTo>
                    <a:pt x="17780" y="210820"/>
                  </a:lnTo>
                  <a:lnTo>
                    <a:pt x="21589" y="215900"/>
                  </a:lnTo>
                  <a:lnTo>
                    <a:pt x="25400" y="213359"/>
                  </a:lnTo>
                  <a:lnTo>
                    <a:pt x="30480" y="205740"/>
                  </a:lnTo>
                  <a:lnTo>
                    <a:pt x="31750" y="195579"/>
                  </a:lnTo>
                  <a:lnTo>
                    <a:pt x="30480" y="185420"/>
                  </a:lnTo>
                  <a:lnTo>
                    <a:pt x="29210" y="175259"/>
                  </a:lnTo>
                  <a:lnTo>
                    <a:pt x="27939" y="160020"/>
                  </a:lnTo>
                  <a:lnTo>
                    <a:pt x="26669" y="143509"/>
                  </a:lnTo>
                  <a:lnTo>
                    <a:pt x="26669" y="125729"/>
                  </a:lnTo>
                  <a:lnTo>
                    <a:pt x="29210" y="110490"/>
                  </a:lnTo>
                  <a:lnTo>
                    <a:pt x="33019" y="97790"/>
                  </a:lnTo>
                  <a:lnTo>
                    <a:pt x="39369" y="86359"/>
                  </a:lnTo>
                  <a:lnTo>
                    <a:pt x="46989" y="80009"/>
                  </a:lnTo>
                  <a:lnTo>
                    <a:pt x="57150" y="77470"/>
                  </a:lnTo>
                  <a:lnTo>
                    <a:pt x="67310" y="77470"/>
                  </a:lnTo>
                  <a:lnTo>
                    <a:pt x="77469" y="82550"/>
                  </a:lnTo>
                  <a:lnTo>
                    <a:pt x="86360" y="91440"/>
                  </a:lnTo>
                  <a:lnTo>
                    <a:pt x="96519" y="102870"/>
                  </a:lnTo>
                  <a:lnTo>
                    <a:pt x="105410" y="116840"/>
                  </a:lnTo>
                  <a:lnTo>
                    <a:pt x="114300" y="132079"/>
                  </a:lnTo>
                  <a:lnTo>
                    <a:pt x="121919" y="147320"/>
                  </a:lnTo>
                  <a:lnTo>
                    <a:pt x="139700" y="179070"/>
                  </a:lnTo>
                  <a:lnTo>
                    <a:pt x="148589" y="195579"/>
                  </a:lnTo>
                  <a:lnTo>
                    <a:pt x="156210" y="209550"/>
                  </a:lnTo>
                  <a:lnTo>
                    <a:pt x="165100" y="220979"/>
                  </a:lnTo>
                  <a:lnTo>
                    <a:pt x="20320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" name="Group 204"/>
          <p:cNvGrpSpPr/>
          <p:nvPr/>
        </p:nvGrpSpPr>
        <p:grpSpPr>
          <a:xfrm>
            <a:off x="3263900" y="4991100"/>
            <a:ext cx="825501" cy="355601"/>
            <a:chOff x="3263900" y="4991100"/>
            <a:chExt cx="825501" cy="355601"/>
          </a:xfrm>
        </p:grpSpPr>
        <p:sp>
          <p:nvSpPr>
            <p:cNvPr id="200" name="Freeform 199"/>
            <p:cNvSpPr/>
            <p:nvPr/>
          </p:nvSpPr>
          <p:spPr>
            <a:xfrm>
              <a:off x="3263900" y="5003800"/>
              <a:ext cx="241301" cy="330201"/>
            </a:xfrm>
            <a:custGeom>
              <a:avLst/>
              <a:gdLst/>
              <a:ahLst/>
              <a:cxnLst/>
              <a:rect l="0" t="0" r="0" b="0"/>
              <a:pathLst>
                <a:path w="241301" h="330201">
                  <a:moveTo>
                    <a:pt x="12700" y="0"/>
                  </a:moveTo>
                  <a:lnTo>
                    <a:pt x="12700" y="81279"/>
                  </a:lnTo>
                  <a:lnTo>
                    <a:pt x="11429" y="96520"/>
                  </a:lnTo>
                  <a:lnTo>
                    <a:pt x="8890" y="110490"/>
                  </a:lnTo>
                  <a:lnTo>
                    <a:pt x="6350" y="124459"/>
                  </a:lnTo>
                  <a:lnTo>
                    <a:pt x="3809" y="139700"/>
                  </a:lnTo>
                  <a:lnTo>
                    <a:pt x="2540" y="154940"/>
                  </a:lnTo>
                  <a:lnTo>
                    <a:pt x="1270" y="171450"/>
                  </a:lnTo>
                  <a:lnTo>
                    <a:pt x="1270" y="204470"/>
                  </a:lnTo>
                  <a:lnTo>
                    <a:pt x="0" y="278129"/>
                  </a:lnTo>
                  <a:lnTo>
                    <a:pt x="6350" y="290829"/>
                  </a:lnTo>
                  <a:lnTo>
                    <a:pt x="15240" y="299720"/>
                  </a:lnTo>
                  <a:lnTo>
                    <a:pt x="26670" y="306070"/>
                  </a:lnTo>
                  <a:lnTo>
                    <a:pt x="41909" y="309879"/>
                  </a:lnTo>
                  <a:lnTo>
                    <a:pt x="58420" y="312420"/>
                  </a:lnTo>
                  <a:lnTo>
                    <a:pt x="77470" y="313690"/>
                  </a:lnTo>
                  <a:lnTo>
                    <a:pt x="96520" y="316229"/>
                  </a:lnTo>
                  <a:lnTo>
                    <a:pt x="116840" y="320040"/>
                  </a:lnTo>
                  <a:lnTo>
                    <a:pt x="137159" y="322579"/>
                  </a:lnTo>
                  <a:lnTo>
                    <a:pt x="156209" y="325120"/>
                  </a:lnTo>
                  <a:lnTo>
                    <a:pt x="175259" y="327659"/>
                  </a:lnTo>
                  <a:lnTo>
                    <a:pt x="24130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3561079" y="5105400"/>
              <a:ext cx="172722" cy="217171"/>
            </a:xfrm>
            <a:custGeom>
              <a:avLst/>
              <a:gdLst/>
              <a:ahLst/>
              <a:cxnLst/>
              <a:rect l="0" t="0" r="0" b="0"/>
              <a:pathLst>
                <a:path w="172722" h="217171">
                  <a:moveTo>
                    <a:pt x="7621" y="0"/>
                  </a:moveTo>
                  <a:lnTo>
                    <a:pt x="1271" y="26670"/>
                  </a:lnTo>
                  <a:lnTo>
                    <a:pt x="0" y="40640"/>
                  </a:lnTo>
                  <a:lnTo>
                    <a:pt x="1271" y="55879"/>
                  </a:lnTo>
                  <a:lnTo>
                    <a:pt x="3811" y="71120"/>
                  </a:lnTo>
                  <a:lnTo>
                    <a:pt x="3811" y="85090"/>
                  </a:lnTo>
                  <a:lnTo>
                    <a:pt x="2541" y="99059"/>
                  </a:lnTo>
                  <a:lnTo>
                    <a:pt x="0" y="113029"/>
                  </a:lnTo>
                  <a:lnTo>
                    <a:pt x="0" y="128270"/>
                  </a:lnTo>
                  <a:lnTo>
                    <a:pt x="1271" y="146050"/>
                  </a:lnTo>
                  <a:lnTo>
                    <a:pt x="2541" y="165100"/>
                  </a:lnTo>
                  <a:lnTo>
                    <a:pt x="6350" y="181609"/>
                  </a:lnTo>
                  <a:lnTo>
                    <a:pt x="8891" y="198120"/>
                  </a:lnTo>
                  <a:lnTo>
                    <a:pt x="12700" y="212090"/>
                  </a:lnTo>
                  <a:lnTo>
                    <a:pt x="19050" y="217170"/>
                  </a:lnTo>
                  <a:lnTo>
                    <a:pt x="27941" y="217170"/>
                  </a:lnTo>
                  <a:lnTo>
                    <a:pt x="38100" y="212090"/>
                  </a:lnTo>
                  <a:lnTo>
                    <a:pt x="46991" y="203200"/>
                  </a:lnTo>
                  <a:lnTo>
                    <a:pt x="53341" y="191770"/>
                  </a:lnTo>
                  <a:lnTo>
                    <a:pt x="59691" y="179070"/>
                  </a:lnTo>
                  <a:lnTo>
                    <a:pt x="64771" y="166370"/>
                  </a:lnTo>
                  <a:lnTo>
                    <a:pt x="69850" y="152400"/>
                  </a:lnTo>
                  <a:lnTo>
                    <a:pt x="74930" y="139700"/>
                  </a:lnTo>
                  <a:lnTo>
                    <a:pt x="77471" y="124459"/>
                  </a:lnTo>
                  <a:lnTo>
                    <a:pt x="80011" y="106679"/>
                  </a:lnTo>
                  <a:lnTo>
                    <a:pt x="81280" y="87629"/>
                  </a:lnTo>
                  <a:lnTo>
                    <a:pt x="83821" y="71120"/>
                  </a:lnTo>
                  <a:lnTo>
                    <a:pt x="86361" y="55879"/>
                  </a:lnTo>
                  <a:lnTo>
                    <a:pt x="90171" y="41909"/>
                  </a:lnTo>
                  <a:lnTo>
                    <a:pt x="93980" y="36829"/>
                  </a:lnTo>
                  <a:lnTo>
                    <a:pt x="97791" y="36829"/>
                  </a:lnTo>
                  <a:lnTo>
                    <a:pt x="101600" y="41909"/>
                  </a:lnTo>
                  <a:lnTo>
                    <a:pt x="105411" y="50800"/>
                  </a:lnTo>
                  <a:lnTo>
                    <a:pt x="109221" y="62229"/>
                  </a:lnTo>
                  <a:lnTo>
                    <a:pt x="113030" y="74929"/>
                  </a:lnTo>
                  <a:lnTo>
                    <a:pt x="119380" y="87629"/>
                  </a:lnTo>
                  <a:lnTo>
                    <a:pt x="125730" y="101600"/>
                  </a:lnTo>
                  <a:lnTo>
                    <a:pt x="133350" y="114300"/>
                  </a:lnTo>
                  <a:lnTo>
                    <a:pt x="140971" y="127000"/>
                  </a:lnTo>
                  <a:lnTo>
                    <a:pt x="172721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3771900" y="4991100"/>
              <a:ext cx="25401" cy="342901"/>
            </a:xfrm>
            <a:custGeom>
              <a:avLst/>
              <a:gdLst/>
              <a:ahLst/>
              <a:cxnLst/>
              <a:rect l="0" t="0" r="0" b="0"/>
              <a:pathLst>
                <a:path w="25401" h="342901">
                  <a:moveTo>
                    <a:pt x="0" y="0"/>
                  </a:moveTo>
                  <a:lnTo>
                    <a:pt x="0" y="71120"/>
                  </a:lnTo>
                  <a:lnTo>
                    <a:pt x="1270" y="86359"/>
                  </a:lnTo>
                  <a:lnTo>
                    <a:pt x="3809" y="102870"/>
                  </a:lnTo>
                  <a:lnTo>
                    <a:pt x="6350" y="119379"/>
                  </a:lnTo>
                  <a:lnTo>
                    <a:pt x="8890" y="135890"/>
                  </a:lnTo>
                  <a:lnTo>
                    <a:pt x="10159" y="152400"/>
                  </a:lnTo>
                  <a:lnTo>
                    <a:pt x="11429" y="170179"/>
                  </a:lnTo>
                  <a:lnTo>
                    <a:pt x="11429" y="203200"/>
                  </a:lnTo>
                  <a:lnTo>
                    <a:pt x="12700" y="219709"/>
                  </a:lnTo>
                  <a:lnTo>
                    <a:pt x="13970" y="236220"/>
                  </a:lnTo>
                  <a:lnTo>
                    <a:pt x="16509" y="250190"/>
                  </a:lnTo>
                  <a:lnTo>
                    <a:pt x="19050" y="264159"/>
                  </a:lnTo>
                  <a:lnTo>
                    <a:pt x="21590" y="279400"/>
                  </a:lnTo>
                  <a:lnTo>
                    <a:pt x="22859" y="294640"/>
                  </a:lnTo>
                  <a:lnTo>
                    <a:pt x="25400" y="342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3787140" y="5041900"/>
              <a:ext cx="162561" cy="304801"/>
            </a:xfrm>
            <a:custGeom>
              <a:avLst/>
              <a:gdLst/>
              <a:ahLst/>
              <a:cxnLst/>
              <a:rect l="0" t="0" r="0" b="0"/>
              <a:pathLst>
                <a:path w="162561" h="304801">
                  <a:moveTo>
                    <a:pt x="124460" y="0"/>
                  </a:moveTo>
                  <a:lnTo>
                    <a:pt x="110489" y="20320"/>
                  </a:lnTo>
                  <a:lnTo>
                    <a:pt x="104139" y="29209"/>
                  </a:lnTo>
                  <a:lnTo>
                    <a:pt x="96519" y="38100"/>
                  </a:lnTo>
                  <a:lnTo>
                    <a:pt x="88900" y="45720"/>
                  </a:lnTo>
                  <a:lnTo>
                    <a:pt x="72389" y="63500"/>
                  </a:lnTo>
                  <a:lnTo>
                    <a:pt x="64769" y="72390"/>
                  </a:lnTo>
                  <a:lnTo>
                    <a:pt x="54610" y="80009"/>
                  </a:lnTo>
                  <a:lnTo>
                    <a:pt x="44450" y="88900"/>
                  </a:lnTo>
                  <a:lnTo>
                    <a:pt x="33019" y="97790"/>
                  </a:lnTo>
                  <a:lnTo>
                    <a:pt x="22860" y="105409"/>
                  </a:lnTo>
                  <a:lnTo>
                    <a:pt x="12700" y="114300"/>
                  </a:lnTo>
                  <a:lnTo>
                    <a:pt x="3810" y="123190"/>
                  </a:lnTo>
                  <a:lnTo>
                    <a:pt x="0" y="130809"/>
                  </a:lnTo>
                  <a:lnTo>
                    <a:pt x="0" y="139700"/>
                  </a:lnTo>
                  <a:lnTo>
                    <a:pt x="3810" y="148590"/>
                  </a:lnTo>
                  <a:lnTo>
                    <a:pt x="8889" y="156209"/>
                  </a:lnTo>
                  <a:lnTo>
                    <a:pt x="15239" y="165100"/>
                  </a:lnTo>
                  <a:lnTo>
                    <a:pt x="21589" y="173990"/>
                  </a:lnTo>
                  <a:lnTo>
                    <a:pt x="30480" y="181609"/>
                  </a:lnTo>
                  <a:lnTo>
                    <a:pt x="40639" y="190500"/>
                  </a:lnTo>
                  <a:lnTo>
                    <a:pt x="52069" y="199390"/>
                  </a:lnTo>
                  <a:lnTo>
                    <a:pt x="63500" y="208279"/>
                  </a:lnTo>
                  <a:lnTo>
                    <a:pt x="74930" y="219709"/>
                  </a:lnTo>
                  <a:lnTo>
                    <a:pt x="87630" y="231140"/>
                  </a:lnTo>
                  <a:lnTo>
                    <a:pt x="97789" y="242570"/>
                  </a:lnTo>
                  <a:lnTo>
                    <a:pt x="107950" y="255270"/>
                  </a:lnTo>
                  <a:lnTo>
                    <a:pt x="16256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3966209" y="5069840"/>
              <a:ext cx="123192" cy="227331"/>
            </a:xfrm>
            <a:custGeom>
              <a:avLst/>
              <a:gdLst/>
              <a:ahLst/>
              <a:cxnLst/>
              <a:rect l="0" t="0" r="0" b="0"/>
              <a:pathLst>
                <a:path w="123192" h="227331">
                  <a:moveTo>
                    <a:pt x="21591" y="124460"/>
                  </a:moveTo>
                  <a:lnTo>
                    <a:pt x="41911" y="130810"/>
                  </a:lnTo>
                  <a:lnTo>
                    <a:pt x="52070" y="130810"/>
                  </a:lnTo>
                  <a:lnTo>
                    <a:pt x="63500" y="127000"/>
                  </a:lnTo>
                  <a:lnTo>
                    <a:pt x="74931" y="121919"/>
                  </a:lnTo>
                  <a:lnTo>
                    <a:pt x="83820" y="114300"/>
                  </a:lnTo>
                  <a:lnTo>
                    <a:pt x="91441" y="105410"/>
                  </a:lnTo>
                  <a:lnTo>
                    <a:pt x="97791" y="93980"/>
                  </a:lnTo>
                  <a:lnTo>
                    <a:pt x="100331" y="82550"/>
                  </a:lnTo>
                  <a:lnTo>
                    <a:pt x="101600" y="67310"/>
                  </a:lnTo>
                  <a:lnTo>
                    <a:pt x="100331" y="53339"/>
                  </a:lnTo>
                  <a:lnTo>
                    <a:pt x="96520" y="38100"/>
                  </a:lnTo>
                  <a:lnTo>
                    <a:pt x="91441" y="25400"/>
                  </a:lnTo>
                  <a:lnTo>
                    <a:pt x="85091" y="11430"/>
                  </a:lnTo>
                  <a:lnTo>
                    <a:pt x="76200" y="3810"/>
                  </a:lnTo>
                  <a:lnTo>
                    <a:pt x="67311" y="0"/>
                  </a:lnTo>
                  <a:lnTo>
                    <a:pt x="55881" y="0"/>
                  </a:lnTo>
                  <a:lnTo>
                    <a:pt x="45720" y="2539"/>
                  </a:lnTo>
                  <a:lnTo>
                    <a:pt x="36831" y="10160"/>
                  </a:lnTo>
                  <a:lnTo>
                    <a:pt x="26670" y="17780"/>
                  </a:lnTo>
                  <a:lnTo>
                    <a:pt x="20320" y="27939"/>
                  </a:lnTo>
                  <a:lnTo>
                    <a:pt x="12700" y="39369"/>
                  </a:lnTo>
                  <a:lnTo>
                    <a:pt x="7620" y="50800"/>
                  </a:lnTo>
                  <a:lnTo>
                    <a:pt x="3811" y="64769"/>
                  </a:lnTo>
                  <a:lnTo>
                    <a:pt x="1270" y="82550"/>
                  </a:lnTo>
                  <a:lnTo>
                    <a:pt x="0" y="100330"/>
                  </a:lnTo>
                  <a:lnTo>
                    <a:pt x="0" y="118110"/>
                  </a:lnTo>
                  <a:lnTo>
                    <a:pt x="1270" y="135889"/>
                  </a:lnTo>
                  <a:lnTo>
                    <a:pt x="3811" y="153669"/>
                  </a:lnTo>
                  <a:lnTo>
                    <a:pt x="8891" y="167639"/>
                  </a:lnTo>
                  <a:lnTo>
                    <a:pt x="13970" y="180339"/>
                  </a:lnTo>
                  <a:lnTo>
                    <a:pt x="20320" y="191769"/>
                  </a:lnTo>
                  <a:lnTo>
                    <a:pt x="27941" y="201930"/>
                  </a:lnTo>
                  <a:lnTo>
                    <a:pt x="35561" y="210819"/>
                  </a:lnTo>
                  <a:lnTo>
                    <a:pt x="43181" y="219710"/>
                  </a:lnTo>
                  <a:lnTo>
                    <a:pt x="53341" y="224789"/>
                  </a:lnTo>
                  <a:lnTo>
                    <a:pt x="63500" y="227330"/>
                  </a:lnTo>
                  <a:lnTo>
                    <a:pt x="74931" y="226060"/>
                  </a:lnTo>
                  <a:lnTo>
                    <a:pt x="85091" y="223519"/>
                  </a:lnTo>
                  <a:lnTo>
                    <a:pt x="95250" y="218439"/>
                  </a:lnTo>
                  <a:lnTo>
                    <a:pt x="123191" y="1879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5600700" y="4953000"/>
            <a:ext cx="1231901" cy="444501"/>
            <a:chOff x="5600700" y="4953000"/>
            <a:chExt cx="1231901" cy="444501"/>
          </a:xfrm>
        </p:grpSpPr>
        <p:sp>
          <p:nvSpPr>
            <p:cNvPr id="206" name="Freeform 205"/>
            <p:cNvSpPr/>
            <p:nvPr/>
          </p:nvSpPr>
          <p:spPr>
            <a:xfrm>
              <a:off x="5613400" y="4953000"/>
              <a:ext cx="38101" cy="444501"/>
            </a:xfrm>
            <a:custGeom>
              <a:avLst/>
              <a:gdLst/>
              <a:ahLst/>
              <a:cxnLst/>
              <a:rect l="0" t="0" r="0" b="0"/>
              <a:pathLst>
                <a:path w="38101" h="444501">
                  <a:moveTo>
                    <a:pt x="0" y="0"/>
                  </a:moveTo>
                  <a:lnTo>
                    <a:pt x="0" y="34290"/>
                  </a:lnTo>
                  <a:lnTo>
                    <a:pt x="1270" y="50800"/>
                  </a:lnTo>
                  <a:lnTo>
                    <a:pt x="3809" y="68579"/>
                  </a:lnTo>
                  <a:lnTo>
                    <a:pt x="10159" y="113029"/>
                  </a:lnTo>
                  <a:lnTo>
                    <a:pt x="17779" y="168909"/>
                  </a:lnTo>
                  <a:lnTo>
                    <a:pt x="20320" y="194309"/>
                  </a:lnTo>
                  <a:lnTo>
                    <a:pt x="21590" y="217170"/>
                  </a:lnTo>
                  <a:lnTo>
                    <a:pt x="22859" y="237490"/>
                  </a:lnTo>
                  <a:lnTo>
                    <a:pt x="24129" y="275590"/>
                  </a:lnTo>
                  <a:lnTo>
                    <a:pt x="24129" y="294640"/>
                  </a:lnTo>
                  <a:lnTo>
                    <a:pt x="26670" y="314959"/>
                  </a:lnTo>
                  <a:lnTo>
                    <a:pt x="29209" y="336550"/>
                  </a:lnTo>
                  <a:lnTo>
                    <a:pt x="38100" y="444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5600700" y="4991100"/>
              <a:ext cx="269241" cy="321310"/>
            </a:xfrm>
            <a:custGeom>
              <a:avLst/>
              <a:gdLst/>
              <a:ahLst/>
              <a:cxnLst/>
              <a:rect l="0" t="0" r="0" b="0"/>
              <a:pathLst>
                <a:path w="269241" h="321310">
                  <a:moveTo>
                    <a:pt x="0" y="0"/>
                  </a:moveTo>
                  <a:lnTo>
                    <a:pt x="26670" y="6350"/>
                  </a:lnTo>
                  <a:lnTo>
                    <a:pt x="40640" y="11429"/>
                  </a:lnTo>
                  <a:lnTo>
                    <a:pt x="55879" y="17779"/>
                  </a:lnTo>
                  <a:lnTo>
                    <a:pt x="71120" y="24129"/>
                  </a:lnTo>
                  <a:lnTo>
                    <a:pt x="125729" y="46990"/>
                  </a:lnTo>
                  <a:lnTo>
                    <a:pt x="144779" y="57150"/>
                  </a:lnTo>
                  <a:lnTo>
                    <a:pt x="162559" y="67309"/>
                  </a:lnTo>
                  <a:lnTo>
                    <a:pt x="180340" y="78740"/>
                  </a:lnTo>
                  <a:lnTo>
                    <a:pt x="195579" y="88900"/>
                  </a:lnTo>
                  <a:lnTo>
                    <a:pt x="208279" y="99059"/>
                  </a:lnTo>
                  <a:lnTo>
                    <a:pt x="218440" y="107950"/>
                  </a:lnTo>
                  <a:lnTo>
                    <a:pt x="228600" y="119379"/>
                  </a:lnTo>
                  <a:lnTo>
                    <a:pt x="238759" y="129540"/>
                  </a:lnTo>
                  <a:lnTo>
                    <a:pt x="247650" y="142240"/>
                  </a:lnTo>
                  <a:lnTo>
                    <a:pt x="255270" y="154940"/>
                  </a:lnTo>
                  <a:lnTo>
                    <a:pt x="261620" y="170179"/>
                  </a:lnTo>
                  <a:lnTo>
                    <a:pt x="267970" y="185420"/>
                  </a:lnTo>
                  <a:lnTo>
                    <a:pt x="269240" y="199390"/>
                  </a:lnTo>
                  <a:lnTo>
                    <a:pt x="266700" y="213359"/>
                  </a:lnTo>
                  <a:lnTo>
                    <a:pt x="262890" y="227329"/>
                  </a:lnTo>
                  <a:lnTo>
                    <a:pt x="255270" y="240029"/>
                  </a:lnTo>
                  <a:lnTo>
                    <a:pt x="246379" y="252729"/>
                  </a:lnTo>
                  <a:lnTo>
                    <a:pt x="236220" y="266700"/>
                  </a:lnTo>
                  <a:lnTo>
                    <a:pt x="223520" y="278129"/>
                  </a:lnTo>
                  <a:lnTo>
                    <a:pt x="209550" y="288290"/>
                  </a:lnTo>
                  <a:lnTo>
                    <a:pt x="195579" y="298450"/>
                  </a:lnTo>
                  <a:lnTo>
                    <a:pt x="179070" y="306070"/>
                  </a:lnTo>
                  <a:lnTo>
                    <a:pt x="163829" y="312420"/>
                  </a:lnTo>
                  <a:lnTo>
                    <a:pt x="147320" y="318770"/>
                  </a:lnTo>
                  <a:lnTo>
                    <a:pt x="132079" y="321309"/>
                  </a:lnTo>
                  <a:lnTo>
                    <a:pt x="118109" y="321309"/>
                  </a:lnTo>
                  <a:lnTo>
                    <a:pt x="5080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5935979" y="5126990"/>
              <a:ext cx="172722" cy="173990"/>
            </a:xfrm>
            <a:custGeom>
              <a:avLst/>
              <a:gdLst/>
              <a:ahLst/>
              <a:cxnLst/>
              <a:rect l="0" t="0" r="0" b="0"/>
              <a:pathLst>
                <a:path w="172722" h="173990">
                  <a:moveTo>
                    <a:pt x="121921" y="67310"/>
                  </a:moveTo>
                  <a:lnTo>
                    <a:pt x="107950" y="40639"/>
                  </a:lnTo>
                  <a:lnTo>
                    <a:pt x="101600" y="29210"/>
                  </a:lnTo>
                  <a:lnTo>
                    <a:pt x="93980" y="19050"/>
                  </a:lnTo>
                  <a:lnTo>
                    <a:pt x="86361" y="10160"/>
                  </a:lnTo>
                  <a:lnTo>
                    <a:pt x="76200" y="5080"/>
                  </a:lnTo>
                  <a:lnTo>
                    <a:pt x="63500" y="3810"/>
                  </a:lnTo>
                  <a:lnTo>
                    <a:pt x="48261" y="3810"/>
                  </a:lnTo>
                  <a:lnTo>
                    <a:pt x="36830" y="7619"/>
                  </a:lnTo>
                  <a:lnTo>
                    <a:pt x="25400" y="15239"/>
                  </a:lnTo>
                  <a:lnTo>
                    <a:pt x="15241" y="24130"/>
                  </a:lnTo>
                  <a:lnTo>
                    <a:pt x="8891" y="36830"/>
                  </a:lnTo>
                  <a:lnTo>
                    <a:pt x="3811" y="53339"/>
                  </a:lnTo>
                  <a:lnTo>
                    <a:pt x="1271" y="69850"/>
                  </a:lnTo>
                  <a:lnTo>
                    <a:pt x="0" y="87630"/>
                  </a:lnTo>
                  <a:lnTo>
                    <a:pt x="1271" y="105410"/>
                  </a:lnTo>
                  <a:lnTo>
                    <a:pt x="3811" y="121919"/>
                  </a:lnTo>
                  <a:lnTo>
                    <a:pt x="7621" y="137160"/>
                  </a:lnTo>
                  <a:lnTo>
                    <a:pt x="12700" y="152400"/>
                  </a:lnTo>
                  <a:lnTo>
                    <a:pt x="20321" y="166369"/>
                  </a:lnTo>
                  <a:lnTo>
                    <a:pt x="26671" y="172719"/>
                  </a:lnTo>
                  <a:lnTo>
                    <a:pt x="34291" y="173989"/>
                  </a:lnTo>
                  <a:lnTo>
                    <a:pt x="43180" y="172719"/>
                  </a:lnTo>
                  <a:lnTo>
                    <a:pt x="50800" y="165100"/>
                  </a:lnTo>
                  <a:lnTo>
                    <a:pt x="58421" y="154939"/>
                  </a:lnTo>
                  <a:lnTo>
                    <a:pt x="67311" y="143510"/>
                  </a:lnTo>
                  <a:lnTo>
                    <a:pt x="73661" y="128269"/>
                  </a:lnTo>
                  <a:lnTo>
                    <a:pt x="80011" y="110489"/>
                  </a:lnTo>
                  <a:lnTo>
                    <a:pt x="90171" y="74930"/>
                  </a:lnTo>
                  <a:lnTo>
                    <a:pt x="109221" y="17780"/>
                  </a:lnTo>
                  <a:lnTo>
                    <a:pt x="113030" y="5080"/>
                  </a:lnTo>
                  <a:lnTo>
                    <a:pt x="119380" y="0"/>
                  </a:lnTo>
                  <a:lnTo>
                    <a:pt x="125730" y="1269"/>
                  </a:lnTo>
                  <a:lnTo>
                    <a:pt x="133350" y="6350"/>
                  </a:lnTo>
                  <a:lnTo>
                    <a:pt x="137161" y="15239"/>
                  </a:lnTo>
                  <a:lnTo>
                    <a:pt x="140971" y="26669"/>
                  </a:lnTo>
                  <a:lnTo>
                    <a:pt x="143511" y="40639"/>
                  </a:lnTo>
                  <a:lnTo>
                    <a:pt x="146050" y="54610"/>
                  </a:lnTo>
                  <a:lnTo>
                    <a:pt x="152400" y="86360"/>
                  </a:lnTo>
                  <a:lnTo>
                    <a:pt x="156211" y="101600"/>
                  </a:lnTo>
                  <a:lnTo>
                    <a:pt x="160021" y="115569"/>
                  </a:lnTo>
                  <a:lnTo>
                    <a:pt x="172721" y="1689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6197600" y="5118100"/>
              <a:ext cx="88901" cy="134621"/>
            </a:xfrm>
            <a:custGeom>
              <a:avLst/>
              <a:gdLst/>
              <a:ahLst/>
              <a:cxnLst/>
              <a:rect l="0" t="0" r="0" b="0"/>
              <a:pathLst>
                <a:path w="88901" h="134621">
                  <a:moveTo>
                    <a:pt x="0" y="12700"/>
                  </a:moveTo>
                  <a:lnTo>
                    <a:pt x="6350" y="33020"/>
                  </a:lnTo>
                  <a:lnTo>
                    <a:pt x="8890" y="45720"/>
                  </a:lnTo>
                  <a:lnTo>
                    <a:pt x="10159" y="62229"/>
                  </a:lnTo>
                  <a:lnTo>
                    <a:pt x="11429" y="78740"/>
                  </a:lnTo>
                  <a:lnTo>
                    <a:pt x="11429" y="114300"/>
                  </a:lnTo>
                  <a:lnTo>
                    <a:pt x="12700" y="130809"/>
                  </a:lnTo>
                  <a:lnTo>
                    <a:pt x="12700" y="134620"/>
                  </a:lnTo>
                  <a:lnTo>
                    <a:pt x="12700" y="130809"/>
                  </a:lnTo>
                  <a:lnTo>
                    <a:pt x="12700" y="120650"/>
                  </a:lnTo>
                  <a:lnTo>
                    <a:pt x="13970" y="109220"/>
                  </a:lnTo>
                  <a:lnTo>
                    <a:pt x="16509" y="95250"/>
                  </a:lnTo>
                  <a:lnTo>
                    <a:pt x="19050" y="80009"/>
                  </a:lnTo>
                  <a:lnTo>
                    <a:pt x="24129" y="66040"/>
                  </a:lnTo>
                  <a:lnTo>
                    <a:pt x="30479" y="52070"/>
                  </a:lnTo>
                  <a:lnTo>
                    <a:pt x="36829" y="39370"/>
                  </a:lnTo>
                  <a:lnTo>
                    <a:pt x="45720" y="29209"/>
                  </a:lnTo>
                  <a:lnTo>
                    <a:pt x="55879" y="20320"/>
                  </a:ln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6375400" y="5143500"/>
              <a:ext cx="38101" cy="177801"/>
            </a:xfrm>
            <a:custGeom>
              <a:avLst/>
              <a:gdLst/>
              <a:ahLst/>
              <a:cxnLst/>
              <a:rect l="0" t="0" r="0" b="0"/>
              <a:pathLst>
                <a:path w="38101" h="177801">
                  <a:moveTo>
                    <a:pt x="0" y="0"/>
                  </a:moveTo>
                  <a:lnTo>
                    <a:pt x="6350" y="20320"/>
                  </a:lnTo>
                  <a:lnTo>
                    <a:pt x="8890" y="31750"/>
                  </a:lnTo>
                  <a:lnTo>
                    <a:pt x="10159" y="45720"/>
                  </a:lnTo>
                  <a:lnTo>
                    <a:pt x="11429" y="59690"/>
                  </a:lnTo>
                  <a:lnTo>
                    <a:pt x="12700" y="73659"/>
                  </a:lnTo>
                  <a:lnTo>
                    <a:pt x="15240" y="87629"/>
                  </a:lnTo>
                  <a:lnTo>
                    <a:pt x="19050" y="100329"/>
                  </a:lnTo>
                  <a:lnTo>
                    <a:pt x="22859" y="113029"/>
                  </a:lnTo>
                  <a:lnTo>
                    <a:pt x="26670" y="127000"/>
                  </a:lnTo>
                  <a:lnTo>
                    <a:pt x="3810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6461759" y="5104129"/>
              <a:ext cx="154942" cy="177801"/>
            </a:xfrm>
            <a:custGeom>
              <a:avLst/>
              <a:gdLst/>
              <a:ahLst/>
              <a:cxnLst/>
              <a:rect l="0" t="0" r="0" b="0"/>
              <a:pathLst>
                <a:path w="154942" h="177801">
                  <a:moveTo>
                    <a:pt x="104141" y="39371"/>
                  </a:moveTo>
                  <a:lnTo>
                    <a:pt x="90171" y="19050"/>
                  </a:lnTo>
                  <a:lnTo>
                    <a:pt x="82550" y="11430"/>
                  </a:lnTo>
                  <a:lnTo>
                    <a:pt x="72391" y="5080"/>
                  </a:lnTo>
                  <a:lnTo>
                    <a:pt x="62231" y="0"/>
                  </a:lnTo>
                  <a:lnTo>
                    <a:pt x="50800" y="0"/>
                  </a:lnTo>
                  <a:lnTo>
                    <a:pt x="39370" y="5080"/>
                  </a:lnTo>
                  <a:lnTo>
                    <a:pt x="26670" y="12700"/>
                  </a:lnTo>
                  <a:lnTo>
                    <a:pt x="17781" y="24130"/>
                  </a:lnTo>
                  <a:lnTo>
                    <a:pt x="10161" y="39371"/>
                  </a:lnTo>
                  <a:lnTo>
                    <a:pt x="2541" y="55880"/>
                  </a:lnTo>
                  <a:lnTo>
                    <a:pt x="0" y="73661"/>
                  </a:lnTo>
                  <a:lnTo>
                    <a:pt x="0" y="90171"/>
                  </a:lnTo>
                  <a:lnTo>
                    <a:pt x="0" y="106680"/>
                  </a:lnTo>
                  <a:lnTo>
                    <a:pt x="2541" y="123191"/>
                  </a:lnTo>
                  <a:lnTo>
                    <a:pt x="5081" y="137161"/>
                  </a:lnTo>
                  <a:lnTo>
                    <a:pt x="8891" y="151130"/>
                  </a:lnTo>
                  <a:lnTo>
                    <a:pt x="15241" y="161291"/>
                  </a:lnTo>
                  <a:lnTo>
                    <a:pt x="24131" y="170180"/>
                  </a:lnTo>
                  <a:lnTo>
                    <a:pt x="33020" y="177800"/>
                  </a:lnTo>
                  <a:lnTo>
                    <a:pt x="43181" y="177800"/>
                  </a:lnTo>
                  <a:lnTo>
                    <a:pt x="52071" y="173991"/>
                  </a:lnTo>
                  <a:lnTo>
                    <a:pt x="60960" y="167641"/>
                  </a:lnTo>
                  <a:lnTo>
                    <a:pt x="69850" y="158750"/>
                  </a:lnTo>
                  <a:lnTo>
                    <a:pt x="78741" y="148591"/>
                  </a:lnTo>
                  <a:lnTo>
                    <a:pt x="86360" y="137161"/>
                  </a:lnTo>
                  <a:lnTo>
                    <a:pt x="93981" y="124461"/>
                  </a:lnTo>
                  <a:lnTo>
                    <a:pt x="100331" y="110491"/>
                  </a:lnTo>
                  <a:lnTo>
                    <a:pt x="105410" y="95250"/>
                  </a:lnTo>
                  <a:lnTo>
                    <a:pt x="111760" y="90171"/>
                  </a:lnTo>
                  <a:lnTo>
                    <a:pt x="119381" y="92711"/>
                  </a:lnTo>
                  <a:lnTo>
                    <a:pt x="127000" y="100330"/>
                  </a:lnTo>
                  <a:lnTo>
                    <a:pt x="133350" y="111761"/>
                  </a:lnTo>
                  <a:lnTo>
                    <a:pt x="139700" y="124461"/>
                  </a:lnTo>
                  <a:lnTo>
                    <a:pt x="154941" y="1663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6667500" y="5118100"/>
              <a:ext cx="165101" cy="177801"/>
            </a:xfrm>
            <a:custGeom>
              <a:avLst/>
              <a:gdLst/>
              <a:ahLst/>
              <a:cxnLst/>
              <a:rect l="0" t="0" r="0" b="0"/>
              <a:pathLst>
                <a:path w="165101" h="177801">
                  <a:moveTo>
                    <a:pt x="0" y="0"/>
                  </a:moveTo>
                  <a:lnTo>
                    <a:pt x="0" y="34290"/>
                  </a:lnTo>
                  <a:lnTo>
                    <a:pt x="1269" y="48259"/>
                  </a:lnTo>
                  <a:lnTo>
                    <a:pt x="3809" y="60959"/>
                  </a:lnTo>
                  <a:lnTo>
                    <a:pt x="10159" y="88900"/>
                  </a:lnTo>
                  <a:lnTo>
                    <a:pt x="17780" y="120650"/>
                  </a:lnTo>
                  <a:lnTo>
                    <a:pt x="21590" y="135890"/>
                  </a:lnTo>
                  <a:lnTo>
                    <a:pt x="30480" y="163829"/>
                  </a:lnTo>
                  <a:lnTo>
                    <a:pt x="31750" y="165100"/>
                  </a:lnTo>
                  <a:lnTo>
                    <a:pt x="30480" y="160020"/>
                  </a:lnTo>
                  <a:lnTo>
                    <a:pt x="29209" y="148590"/>
                  </a:lnTo>
                  <a:lnTo>
                    <a:pt x="29209" y="134620"/>
                  </a:lnTo>
                  <a:lnTo>
                    <a:pt x="30480" y="118109"/>
                  </a:lnTo>
                  <a:lnTo>
                    <a:pt x="33019" y="100329"/>
                  </a:lnTo>
                  <a:lnTo>
                    <a:pt x="36830" y="83820"/>
                  </a:lnTo>
                  <a:lnTo>
                    <a:pt x="39369" y="68579"/>
                  </a:lnTo>
                  <a:lnTo>
                    <a:pt x="43180" y="54609"/>
                  </a:lnTo>
                  <a:lnTo>
                    <a:pt x="49530" y="45720"/>
                  </a:lnTo>
                  <a:lnTo>
                    <a:pt x="58419" y="41909"/>
                  </a:lnTo>
                  <a:lnTo>
                    <a:pt x="68580" y="40640"/>
                  </a:lnTo>
                  <a:lnTo>
                    <a:pt x="78740" y="44450"/>
                  </a:lnTo>
                  <a:lnTo>
                    <a:pt x="87630" y="50800"/>
                  </a:lnTo>
                  <a:lnTo>
                    <a:pt x="96519" y="59690"/>
                  </a:lnTo>
                  <a:lnTo>
                    <a:pt x="105409" y="68579"/>
                  </a:lnTo>
                  <a:lnTo>
                    <a:pt x="114300" y="80009"/>
                  </a:lnTo>
                  <a:lnTo>
                    <a:pt x="121919" y="91440"/>
                  </a:lnTo>
                  <a:lnTo>
                    <a:pt x="129540" y="102870"/>
                  </a:lnTo>
                  <a:lnTo>
                    <a:pt x="135890" y="115570"/>
                  </a:lnTo>
                  <a:lnTo>
                    <a:pt x="16510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6388100" y="49911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8102600" y="5016500"/>
            <a:ext cx="825501" cy="749301"/>
            <a:chOff x="8102600" y="5016500"/>
            <a:chExt cx="825501" cy="749301"/>
          </a:xfrm>
        </p:grpSpPr>
        <p:sp>
          <p:nvSpPr>
            <p:cNvPr id="215" name="Freeform 214"/>
            <p:cNvSpPr/>
            <p:nvPr/>
          </p:nvSpPr>
          <p:spPr>
            <a:xfrm>
              <a:off x="8216900" y="5054600"/>
              <a:ext cx="25401" cy="342901"/>
            </a:xfrm>
            <a:custGeom>
              <a:avLst/>
              <a:gdLst/>
              <a:ahLst/>
              <a:cxnLst/>
              <a:rect l="0" t="0" r="0" b="0"/>
              <a:pathLst>
                <a:path w="25401" h="342901">
                  <a:moveTo>
                    <a:pt x="0" y="0"/>
                  </a:moveTo>
                  <a:lnTo>
                    <a:pt x="6350" y="20320"/>
                  </a:lnTo>
                  <a:lnTo>
                    <a:pt x="7619" y="31750"/>
                  </a:lnTo>
                  <a:lnTo>
                    <a:pt x="6350" y="45720"/>
                  </a:lnTo>
                  <a:lnTo>
                    <a:pt x="3809" y="59690"/>
                  </a:lnTo>
                  <a:lnTo>
                    <a:pt x="2540" y="77470"/>
                  </a:lnTo>
                  <a:lnTo>
                    <a:pt x="1269" y="99059"/>
                  </a:lnTo>
                  <a:lnTo>
                    <a:pt x="1269" y="120650"/>
                  </a:lnTo>
                  <a:lnTo>
                    <a:pt x="2540" y="143509"/>
                  </a:lnTo>
                  <a:lnTo>
                    <a:pt x="3809" y="167640"/>
                  </a:lnTo>
                  <a:lnTo>
                    <a:pt x="7619" y="191770"/>
                  </a:lnTo>
                  <a:lnTo>
                    <a:pt x="8890" y="215900"/>
                  </a:lnTo>
                  <a:lnTo>
                    <a:pt x="10159" y="238759"/>
                  </a:lnTo>
                  <a:lnTo>
                    <a:pt x="11430" y="260350"/>
                  </a:lnTo>
                  <a:lnTo>
                    <a:pt x="12700" y="279400"/>
                  </a:lnTo>
                  <a:lnTo>
                    <a:pt x="15240" y="295909"/>
                  </a:lnTo>
                  <a:lnTo>
                    <a:pt x="25400" y="342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8102600" y="5016500"/>
              <a:ext cx="241301" cy="25401"/>
            </a:xfrm>
            <a:custGeom>
              <a:avLst/>
              <a:gdLst/>
              <a:ahLst/>
              <a:cxnLst/>
              <a:rect l="0" t="0" r="0" b="0"/>
              <a:pathLst>
                <a:path w="241301" h="25401">
                  <a:moveTo>
                    <a:pt x="0" y="0"/>
                  </a:moveTo>
                  <a:lnTo>
                    <a:pt x="40640" y="0"/>
                  </a:lnTo>
                  <a:lnTo>
                    <a:pt x="59690" y="1270"/>
                  </a:lnTo>
                  <a:lnTo>
                    <a:pt x="78740" y="3809"/>
                  </a:lnTo>
                  <a:lnTo>
                    <a:pt x="99059" y="6350"/>
                  </a:lnTo>
                  <a:lnTo>
                    <a:pt x="119380" y="8890"/>
                  </a:lnTo>
                  <a:lnTo>
                    <a:pt x="140969" y="10159"/>
                  </a:lnTo>
                  <a:lnTo>
                    <a:pt x="161290" y="11429"/>
                  </a:lnTo>
                  <a:lnTo>
                    <a:pt x="179069" y="12700"/>
                  </a:lnTo>
                  <a:lnTo>
                    <a:pt x="195580" y="15240"/>
                  </a:lnTo>
                  <a:lnTo>
                    <a:pt x="24130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8356600" y="5041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8445500" y="5171440"/>
              <a:ext cx="88901" cy="176531"/>
            </a:xfrm>
            <a:custGeom>
              <a:avLst/>
              <a:gdLst/>
              <a:ahLst/>
              <a:cxnLst/>
              <a:rect l="0" t="0" r="0" b="0"/>
              <a:pathLst>
                <a:path w="88901" h="176531">
                  <a:moveTo>
                    <a:pt x="0" y="60960"/>
                  </a:moveTo>
                  <a:lnTo>
                    <a:pt x="0" y="87630"/>
                  </a:lnTo>
                  <a:lnTo>
                    <a:pt x="1269" y="101600"/>
                  </a:lnTo>
                  <a:lnTo>
                    <a:pt x="3809" y="116839"/>
                  </a:lnTo>
                  <a:lnTo>
                    <a:pt x="6350" y="132080"/>
                  </a:lnTo>
                  <a:lnTo>
                    <a:pt x="7619" y="146050"/>
                  </a:lnTo>
                  <a:lnTo>
                    <a:pt x="6350" y="160019"/>
                  </a:lnTo>
                  <a:lnTo>
                    <a:pt x="3809" y="173989"/>
                  </a:lnTo>
                  <a:lnTo>
                    <a:pt x="2540" y="176530"/>
                  </a:lnTo>
                  <a:lnTo>
                    <a:pt x="1269" y="173989"/>
                  </a:lnTo>
                  <a:lnTo>
                    <a:pt x="1269" y="165100"/>
                  </a:lnTo>
                  <a:lnTo>
                    <a:pt x="1269" y="153669"/>
                  </a:lnTo>
                  <a:lnTo>
                    <a:pt x="0" y="82550"/>
                  </a:lnTo>
                  <a:lnTo>
                    <a:pt x="0" y="63500"/>
                  </a:lnTo>
                  <a:lnTo>
                    <a:pt x="1269" y="45719"/>
                  </a:lnTo>
                  <a:lnTo>
                    <a:pt x="3809" y="29210"/>
                  </a:lnTo>
                  <a:lnTo>
                    <a:pt x="6350" y="13969"/>
                  </a:lnTo>
                  <a:lnTo>
                    <a:pt x="13969" y="6350"/>
                  </a:lnTo>
                  <a:lnTo>
                    <a:pt x="25400" y="1269"/>
                  </a:lnTo>
                  <a:lnTo>
                    <a:pt x="38100" y="0"/>
                  </a:lnTo>
                  <a:lnTo>
                    <a:pt x="49530" y="2539"/>
                  </a:lnTo>
                  <a:lnTo>
                    <a:pt x="59690" y="6350"/>
                  </a:lnTo>
                  <a:lnTo>
                    <a:pt x="88900" y="228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8606790" y="5156200"/>
              <a:ext cx="143511" cy="204471"/>
            </a:xfrm>
            <a:custGeom>
              <a:avLst/>
              <a:gdLst/>
              <a:ahLst/>
              <a:cxnLst/>
              <a:rect l="0" t="0" r="0" b="0"/>
              <a:pathLst>
                <a:path w="143511" h="204471">
                  <a:moveTo>
                    <a:pt x="3810" y="101600"/>
                  </a:moveTo>
                  <a:lnTo>
                    <a:pt x="30479" y="101600"/>
                  </a:lnTo>
                  <a:lnTo>
                    <a:pt x="41910" y="99059"/>
                  </a:lnTo>
                  <a:lnTo>
                    <a:pt x="52069" y="93979"/>
                  </a:lnTo>
                  <a:lnTo>
                    <a:pt x="60960" y="87629"/>
                  </a:lnTo>
                  <a:lnTo>
                    <a:pt x="68579" y="80009"/>
                  </a:lnTo>
                  <a:lnTo>
                    <a:pt x="74929" y="69850"/>
                  </a:lnTo>
                  <a:lnTo>
                    <a:pt x="81279" y="59690"/>
                  </a:lnTo>
                  <a:lnTo>
                    <a:pt x="82550" y="48259"/>
                  </a:lnTo>
                  <a:lnTo>
                    <a:pt x="80010" y="36829"/>
                  </a:lnTo>
                  <a:lnTo>
                    <a:pt x="76200" y="24129"/>
                  </a:lnTo>
                  <a:lnTo>
                    <a:pt x="68579" y="15240"/>
                  </a:lnTo>
                  <a:lnTo>
                    <a:pt x="59690" y="7620"/>
                  </a:lnTo>
                  <a:lnTo>
                    <a:pt x="49529" y="0"/>
                  </a:lnTo>
                  <a:lnTo>
                    <a:pt x="39369" y="0"/>
                  </a:lnTo>
                  <a:lnTo>
                    <a:pt x="30479" y="3809"/>
                  </a:lnTo>
                  <a:lnTo>
                    <a:pt x="21590" y="11429"/>
                  </a:lnTo>
                  <a:lnTo>
                    <a:pt x="13969" y="20320"/>
                  </a:lnTo>
                  <a:lnTo>
                    <a:pt x="7619" y="30479"/>
                  </a:lnTo>
                  <a:lnTo>
                    <a:pt x="2540" y="41909"/>
                  </a:lnTo>
                  <a:lnTo>
                    <a:pt x="0" y="54609"/>
                  </a:lnTo>
                  <a:lnTo>
                    <a:pt x="0" y="68579"/>
                  </a:lnTo>
                  <a:lnTo>
                    <a:pt x="1269" y="83820"/>
                  </a:lnTo>
                  <a:lnTo>
                    <a:pt x="5079" y="97790"/>
                  </a:lnTo>
                  <a:lnTo>
                    <a:pt x="10160" y="111759"/>
                  </a:lnTo>
                  <a:lnTo>
                    <a:pt x="16510" y="125729"/>
                  </a:lnTo>
                  <a:lnTo>
                    <a:pt x="24129" y="137159"/>
                  </a:lnTo>
                  <a:lnTo>
                    <a:pt x="30479" y="148590"/>
                  </a:lnTo>
                  <a:lnTo>
                    <a:pt x="39369" y="157479"/>
                  </a:lnTo>
                  <a:lnTo>
                    <a:pt x="46990" y="167640"/>
                  </a:lnTo>
                  <a:lnTo>
                    <a:pt x="54610" y="176529"/>
                  </a:lnTo>
                  <a:lnTo>
                    <a:pt x="63500" y="185420"/>
                  </a:lnTo>
                  <a:lnTo>
                    <a:pt x="73660" y="193040"/>
                  </a:lnTo>
                  <a:lnTo>
                    <a:pt x="83819" y="199390"/>
                  </a:lnTo>
                  <a:lnTo>
                    <a:pt x="95250" y="204470"/>
                  </a:lnTo>
                  <a:lnTo>
                    <a:pt x="105410" y="204470"/>
                  </a:lnTo>
                  <a:lnTo>
                    <a:pt x="115569" y="199390"/>
                  </a:lnTo>
                  <a:lnTo>
                    <a:pt x="14351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8775700" y="5168900"/>
              <a:ext cx="127001" cy="162560"/>
            </a:xfrm>
            <a:custGeom>
              <a:avLst/>
              <a:gdLst/>
              <a:ahLst/>
              <a:cxnLst/>
              <a:rect l="0" t="0" r="0" b="0"/>
              <a:pathLst>
                <a:path w="127001" h="162560">
                  <a:moveTo>
                    <a:pt x="0" y="0"/>
                  </a:moveTo>
                  <a:lnTo>
                    <a:pt x="17780" y="53340"/>
                  </a:lnTo>
                  <a:lnTo>
                    <a:pt x="22859" y="66040"/>
                  </a:lnTo>
                  <a:lnTo>
                    <a:pt x="29209" y="81279"/>
                  </a:lnTo>
                  <a:lnTo>
                    <a:pt x="36830" y="96520"/>
                  </a:lnTo>
                  <a:lnTo>
                    <a:pt x="44450" y="109220"/>
                  </a:lnTo>
                  <a:lnTo>
                    <a:pt x="52069" y="120650"/>
                  </a:lnTo>
                  <a:lnTo>
                    <a:pt x="59690" y="130809"/>
                  </a:lnTo>
                  <a:lnTo>
                    <a:pt x="68580" y="140970"/>
                  </a:lnTo>
                  <a:lnTo>
                    <a:pt x="76200" y="151129"/>
                  </a:lnTo>
                  <a:lnTo>
                    <a:pt x="85090" y="160020"/>
                  </a:lnTo>
                  <a:lnTo>
                    <a:pt x="92709" y="162559"/>
                  </a:lnTo>
                  <a:lnTo>
                    <a:pt x="101600" y="162559"/>
                  </a:lnTo>
                  <a:lnTo>
                    <a:pt x="12700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8915400" y="5118100"/>
              <a:ext cx="12701" cy="647701"/>
            </a:xfrm>
            <a:custGeom>
              <a:avLst/>
              <a:gdLst/>
              <a:ahLst/>
              <a:cxnLst/>
              <a:rect l="0" t="0" r="0" b="0"/>
              <a:pathLst>
                <a:path w="12701" h="647701">
                  <a:moveTo>
                    <a:pt x="12700" y="0"/>
                  </a:moveTo>
                  <a:lnTo>
                    <a:pt x="12700" y="101600"/>
                  </a:lnTo>
                  <a:lnTo>
                    <a:pt x="11430" y="124459"/>
                  </a:lnTo>
                  <a:lnTo>
                    <a:pt x="8890" y="144779"/>
                  </a:lnTo>
                  <a:lnTo>
                    <a:pt x="6350" y="163829"/>
                  </a:lnTo>
                  <a:lnTo>
                    <a:pt x="3809" y="182879"/>
                  </a:lnTo>
                  <a:lnTo>
                    <a:pt x="2540" y="200659"/>
                  </a:lnTo>
                  <a:lnTo>
                    <a:pt x="1269" y="218440"/>
                  </a:lnTo>
                  <a:lnTo>
                    <a:pt x="1269" y="252729"/>
                  </a:lnTo>
                  <a:lnTo>
                    <a:pt x="0" y="383540"/>
                  </a:lnTo>
                  <a:lnTo>
                    <a:pt x="0" y="435609"/>
                  </a:lnTo>
                  <a:lnTo>
                    <a:pt x="1269" y="452120"/>
                  </a:lnTo>
                  <a:lnTo>
                    <a:pt x="3809" y="469900"/>
                  </a:lnTo>
                  <a:lnTo>
                    <a:pt x="6350" y="486409"/>
                  </a:lnTo>
                  <a:lnTo>
                    <a:pt x="7619" y="501650"/>
                  </a:lnTo>
                  <a:lnTo>
                    <a:pt x="6350" y="516890"/>
                  </a:lnTo>
                  <a:lnTo>
                    <a:pt x="3809" y="530859"/>
                  </a:lnTo>
                  <a:lnTo>
                    <a:pt x="2540" y="547370"/>
                  </a:lnTo>
                  <a:lnTo>
                    <a:pt x="1269" y="565150"/>
                  </a:lnTo>
                  <a:lnTo>
                    <a:pt x="0" y="647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3556000" y="1524000"/>
            <a:ext cx="469901" cy="317501"/>
            <a:chOff x="3556000" y="1524000"/>
            <a:chExt cx="469901" cy="317501"/>
          </a:xfrm>
        </p:grpSpPr>
        <p:sp>
          <p:nvSpPr>
            <p:cNvPr id="223" name="Freeform 222"/>
            <p:cNvSpPr/>
            <p:nvPr/>
          </p:nvSpPr>
          <p:spPr>
            <a:xfrm>
              <a:off x="3556000" y="1625600"/>
              <a:ext cx="50801" cy="143511"/>
            </a:xfrm>
            <a:custGeom>
              <a:avLst/>
              <a:gdLst/>
              <a:ahLst/>
              <a:cxnLst/>
              <a:rect l="0" t="0" r="0" b="0"/>
              <a:pathLst>
                <a:path w="50801" h="143511">
                  <a:moveTo>
                    <a:pt x="0" y="38100"/>
                  </a:moveTo>
                  <a:lnTo>
                    <a:pt x="0" y="64770"/>
                  </a:lnTo>
                  <a:lnTo>
                    <a:pt x="1270" y="77470"/>
                  </a:lnTo>
                  <a:lnTo>
                    <a:pt x="3809" y="90170"/>
                  </a:lnTo>
                  <a:lnTo>
                    <a:pt x="6350" y="101600"/>
                  </a:lnTo>
                  <a:lnTo>
                    <a:pt x="10159" y="114300"/>
                  </a:lnTo>
                  <a:lnTo>
                    <a:pt x="19050" y="143510"/>
                  </a:lnTo>
                  <a:lnTo>
                    <a:pt x="17779" y="142239"/>
                  </a:lnTo>
                  <a:lnTo>
                    <a:pt x="10159" y="120650"/>
                  </a:lnTo>
                  <a:lnTo>
                    <a:pt x="7620" y="109220"/>
                  </a:lnTo>
                  <a:lnTo>
                    <a:pt x="5079" y="97789"/>
                  </a:lnTo>
                  <a:lnTo>
                    <a:pt x="2540" y="82550"/>
                  </a:lnTo>
                  <a:lnTo>
                    <a:pt x="2540" y="68579"/>
                  </a:lnTo>
                  <a:lnTo>
                    <a:pt x="3809" y="55879"/>
                  </a:lnTo>
                  <a:lnTo>
                    <a:pt x="8890" y="44450"/>
                  </a:lnTo>
                  <a:lnTo>
                    <a:pt x="508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3798570" y="1651000"/>
              <a:ext cx="11431" cy="190501"/>
            </a:xfrm>
            <a:custGeom>
              <a:avLst/>
              <a:gdLst/>
              <a:ahLst/>
              <a:cxnLst/>
              <a:rect l="0" t="0" r="0" b="0"/>
              <a:pathLst>
                <a:path w="11431" h="190501">
                  <a:moveTo>
                    <a:pt x="11430" y="0"/>
                  </a:moveTo>
                  <a:lnTo>
                    <a:pt x="5080" y="20320"/>
                  </a:lnTo>
                  <a:lnTo>
                    <a:pt x="2539" y="33020"/>
                  </a:lnTo>
                  <a:lnTo>
                    <a:pt x="1270" y="49529"/>
                  </a:lnTo>
                  <a:lnTo>
                    <a:pt x="0" y="66039"/>
                  </a:lnTo>
                  <a:lnTo>
                    <a:pt x="1270" y="83820"/>
                  </a:lnTo>
                  <a:lnTo>
                    <a:pt x="3809" y="101600"/>
                  </a:lnTo>
                  <a:lnTo>
                    <a:pt x="11430" y="190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3759200" y="1524000"/>
              <a:ext cx="50801" cy="38101"/>
            </a:xfrm>
            <a:custGeom>
              <a:avLst/>
              <a:gdLst/>
              <a:ahLst/>
              <a:cxnLst/>
              <a:rect l="0" t="0" r="0" b="0"/>
              <a:pathLst>
                <a:path w="50801" h="38101">
                  <a:moveTo>
                    <a:pt x="50800" y="0"/>
                  </a:moveTo>
                  <a:lnTo>
                    <a:pt x="43179" y="7619"/>
                  </a:lnTo>
                  <a:lnTo>
                    <a:pt x="0" y="38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3872229" y="1651000"/>
              <a:ext cx="153672" cy="139701"/>
            </a:xfrm>
            <a:custGeom>
              <a:avLst/>
              <a:gdLst/>
              <a:ahLst/>
              <a:cxnLst/>
              <a:rect l="0" t="0" r="0" b="0"/>
              <a:pathLst>
                <a:path w="153672" h="139701">
                  <a:moveTo>
                    <a:pt x="90171" y="0"/>
                  </a:moveTo>
                  <a:lnTo>
                    <a:pt x="63500" y="0"/>
                  </a:lnTo>
                  <a:lnTo>
                    <a:pt x="52071" y="2539"/>
                  </a:lnTo>
                  <a:lnTo>
                    <a:pt x="41911" y="7620"/>
                  </a:lnTo>
                  <a:lnTo>
                    <a:pt x="33021" y="13970"/>
                  </a:lnTo>
                  <a:lnTo>
                    <a:pt x="24130" y="21589"/>
                  </a:lnTo>
                  <a:lnTo>
                    <a:pt x="15241" y="31750"/>
                  </a:lnTo>
                  <a:lnTo>
                    <a:pt x="6350" y="41910"/>
                  </a:lnTo>
                  <a:lnTo>
                    <a:pt x="1271" y="53339"/>
                  </a:lnTo>
                  <a:lnTo>
                    <a:pt x="0" y="64770"/>
                  </a:lnTo>
                  <a:lnTo>
                    <a:pt x="0" y="77470"/>
                  </a:lnTo>
                  <a:lnTo>
                    <a:pt x="3811" y="88900"/>
                  </a:lnTo>
                  <a:lnTo>
                    <a:pt x="8891" y="97789"/>
                  </a:lnTo>
                  <a:lnTo>
                    <a:pt x="13971" y="107950"/>
                  </a:lnTo>
                  <a:lnTo>
                    <a:pt x="22861" y="115570"/>
                  </a:lnTo>
                  <a:lnTo>
                    <a:pt x="33021" y="121920"/>
                  </a:lnTo>
                  <a:lnTo>
                    <a:pt x="43180" y="128270"/>
                  </a:lnTo>
                  <a:lnTo>
                    <a:pt x="55880" y="132079"/>
                  </a:lnTo>
                  <a:lnTo>
                    <a:pt x="69850" y="134620"/>
                  </a:lnTo>
                  <a:lnTo>
                    <a:pt x="153671" y="139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454400" y="152400"/>
            <a:ext cx="3543301" cy="533401"/>
            <a:chOff x="3454400" y="152400"/>
            <a:chExt cx="3543301" cy="533401"/>
          </a:xfrm>
        </p:grpSpPr>
        <p:sp>
          <p:nvSpPr>
            <p:cNvPr id="2" name="Freeform 1"/>
            <p:cNvSpPr/>
            <p:nvPr/>
          </p:nvSpPr>
          <p:spPr>
            <a:xfrm>
              <a:off x="3759200" y="152400"/>
              <a:ext cx="101601" cy="284481"/>
            </a:xfrm>
            <a:custGeom>
              <a:avLst/>
              <a:gdLst/>
              <a:ahLst/>
              <a:cxnLst/>
              <a:rect l="0" t="0" r="0" b="0"/>
              <a:pathLst>
                <a:path w="101601" h="284481">
                  <a:moveTo>
                    <a:pt x="0" y="0"/>
                  </a:moveTo>
                  <a:lnTo>
                    <a:pt x="6350" y="26670"/>
                  </a:lnTo>
                  <a:lnTo>
                    <a:pt x="10159" y="39370"/>
                  </a:lnTo>
                  <a:lnTo>
                    <a:pt x="17779" y="63500"/>
                  </a:lnTo>
                  <a:lnTo>
                    <a:pt x="21590" y="78740"/>
                  </a:lnTo>
                  <a:lnTo>
                    <a:pt x="30479" y="115570"/>
                  </a:lnTo>
                  <a:lnTo>
                    <a:pt x="41909" y="175259"/>
                  </a:lnTo>
                  <a:lnTo>
                    <a:pt x="48259" y="194309"/>
                  </a:lnTo>
                  <a:lnTo>
                    <a:pt x="54609" y="213359"/>
                  </a:lnTo>
                  <a:lnTo>
                    <a:pt x="62229" y="231140"/>
                  </a:lnTo>
                  <a:lnTo>
                    <a:pt x="73659" y="261619"/>
                  </a:lnTo>
                  <a:lnTo>
                    <a:pt x="78740" y="276859"/>
                  </a:lnTo>
                  <a:lnTo>
                    <a:pt x="85090" y="283209"/>
                  </a:lnTo>
                  <a:lnTo>
                    <a:pt x="91440" y="284480"/>
                  </a:lnTo>
                  <a:lnTo>
                    <a:pt x="10160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3860800" y="177800"/>
              <a:ext cx="368301" cy="331470"/>
            </a:xfrm>
            <a:custGeom>
              <a:avLst/>
              <a:gdLst/>
              <a:ahLst/>
              <a:cxnLst/>
              <a:rect l="0" t="0" r="0" b="0"/>
              <a:pathLst>
                <a:path w="368301" h="331470">
                  <a:moveTo>
                    <a:pt x="0" y="266700"/>
                  </a:moveTo>
                  <a:lnTo>
                    <a:pt x="6350" y="246380"/>
                  </a:lnTo>
                  <a:lnTo>
                    <a:pt x="11429" y="236219"/>
                  </a:lnTo>
                  <a:lnTo>
                    <a:pt x="17779" y="224790"/>
                  </a:lnTo>
                  <a:lnTo>
                    <a:pt x="24129" y="213359"/>
                  </a:lnTo>
                  <a:lnTo>
                    <a:pt x="39370" y="189229"/>
                  </a:lnTo>
                  <a:lnTo>
                    <a:pt x="97790" y="101600"/>
                  </a:lnTo>
                  <a:lnTo>
                    <a:pt x="105409" y="90170"/>
                  </a:lnTo>
                  <a:lnTo>
                    <a:pt x="114300" y="80009"/>
                  </a:lnTo>
                  <a:lnTo>
                    <a:pt x="123190" y="69850"/>
                  </a:lnTo>
                  <a:lnTo>
                    <a:pt x="130809" y="66040"/>
                  </a:lnTo>
                  <a:lnTo>
                    <a:pt x="139700" y="67309"/>
                  </a:lnTo>
                  <a:lnTo>
                    <a:pt x="148590" y="69850"/>
                  </a:lnTo>
                  <a:lnTo>
                    <a:pt x="154940" y="76200"/>
                  </a:lnTo>
                  <a:lnTo>
                    <a:pt x="161290" y="85090"/>
                  </a:lnTo>
                  <a:lnTo>
                    <a:pt x="166370" y="93979"/>
                  </a:lnTo>
                  <a:lnTo>
                    <a:pt x="171450" y="107950"/>
                  </a:lnTo>
                  <a:lnTo>
                    <a:pt x="176529" y="124459"/>
                  </a:lnTo>
                  <a:lnTo>
                    <a:pt x="181609" y="142240"/>
                  </a:lnTo>
                  <a:lnTo>
                    <a:pt x="186690" y="160020"/>
                  </a:lnTo>
                  <a:lnTo>
                    <a:pt x="194309" y="176529"/>
                  </a:lnTo>
                  <a:lnTo>
                    <a:pt x="200659" y="194309"/>
                  </a:lnTo>
                  <a:lnTo>
                    <a:pt x="209550" y="209550"/>
                  </a:lnTo>
                  <a:lnTo>
                    <a:pt x="217170" y="224790"/>
                  </a:lnTo>
                  <a:lnTo>
                    <a:pt x="224790" y="238759"/>
                  </a:lnTo>
                  <a:lnTo>
                    <a:pt x="241300" y="265430"/>
                  </a:lnTo>
                  <a:lnTo>
                    <a:pt x="250190" y="278130"/>
                  </a:lnTo>
                  <a:lnTo>
                    <a:pt x="257809" y="289559"/>
                  </a:lnTo>
                  <a:lnTo>
                    <a:pt x="266700" y="300990"/>
                  </a:lnTo>
                  <a:lnTo>
                    <a:pt x="275590" y="311150"/>
                  </a:lnTo>
                  <a:lnTo>
                    <a:pt x="284479" y="318769"/>
                  </a:lnTo>
                  <a:lnTo>
                    <a:pt x="295909" y="325119"/>
                  </a:lnTo>
                  <a:lnTo>
                    <a:pt x="307340" y="331469"/>
                  </a:lnTo>
                  <a:lnTo>
                    <a:pt x="314959" y="328930"/>
                  </a:lnTo>
                  <a:lnTo>
                    <a:pt x="320040" y="322580"/>
                  </a:lnTo>
                  <a:lnTo>
                    <a:pt x="323850" y="312419"/>
                  </a:lnTo>
                  <a:lnTo>
                    <a:pt x="325120" y="298450"/>
                  </a:lnTo>
                  <a:lnTo>
                    <a:pt x="327659" y="281940"/>
                  </a:lnTo>
                  <a:lnTo>
                    <a:pt x="327659" y="264159"/>
                  </a:lnTo>
                  <a:lnTo>
                    <a:pt x="328929" y="229869"/>
                  </a:lnTo>
                  <a:lnTo>
                    <a:pt x="330200" y="212090"/>
                  </a:lnTo>
                  <a:lnTo>
                    <a:pt x="331470" y="194309"/>
                  </a:lnTo>
                  <a:lnTo>
                    <a:pt x="334009" y="173990"/>
                  </a:lnTo>
                  <a:lnTo>
                    <a:pt x="336550" y="153670"/>
                  </a:lnTo>
                  <a:lnTo>
                    <a:pt x="339090" y="135890"/>
                  </a:lnTo>
                  <a:lnTo>
                    <a:pt x="340359" y="116840"/>
                  </a:lnTo>
                  <a:lnTo>
                    <a:pt x="341629" y="99059"/>
                  </a:lnTo>
                  <a:lnTo>
                    <a:pt x="342900" y="82550"/>
                  </a:lnTo>
                  <a:lnTo>
                    <a:pt x="345440" y="68579"/>
                  </a:lnTo>
                  <a:lnTo>
                    <a:pt x="368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4368800" y="152400"/>
              <a:ext cx="152401" cy="308610"/>
            </a:xfrm>
            <a:custGeom>
              <a:avLst/>
              <a:gdLst/>
              <a:ahLst/>
              <a:cxnLst/>
              <a:rect l="0" t="0" r="0" b="0"/>
              <a:pathLst>
                <a:path w="152401" h="308610">
                  <a:moveTo>
                    <a:pt x="0" y="0"/>
                  </a:moveTo>
                  <a:lnTo>
                    <a:pt x="0" y="77470"/>
                  </a:lnTo>
                  <a:lnTo>
                    <a:pt x="1270" y="93979"/>
                  </a:lnTo>
                  <a:lnTo>
                    <a:pt x="3809" y="109220"/>
                  </a:lnTo>
                  <a:lnTo>
                    <a:pt x="6350" y="123190"/>
                  </a:lnTo>
                  <a:lnTo>
                    <a:pt x="8890" y="142240"/>
                  </a:lnTo>
                  <a:lnTo>
                    <a:pt x="10159" y="162559"/>
                  </a:lnTo>
                  <a:lnTo>
                    <a:pt x="11429" y="204470"/>
                  </a:lnTo>
                  <a:lnTo>
                    <a:pt x="12700" y="261619"/>
                  </a:lnTo>
                  <a:lnTo>
                    <a:pt x="12700" y="308609"/>
                  </a:lnTo>
                  <a:lnTo>
                    <a:pt x="12700" y="297180"/>
                  </a:lnTo>
                  <a:lnTo>
                    <a:pt x="13970" y="287019"/>
                  </a:lnTo>
                  <a:lnTo>
                    <a:pt x="16509" y="275590"/>
                  </a:lnTo>
                  <a:lnTo>
                    <a:pt x="30479" y="220979"/>
                  </a:lnTo>
                  <a:lnTo>
                    <a:pt x="34290" y="207009"/>
                  </a:lnTo>
                  <a:lnTo>
                    <a:pt x="43179" y="179070"/>
                  </a:lnTo>
                  <a:lnTo>
                    <a:pt x="48259" y="167640"/>
                  </a:lnTo>
                  <a:lnTo>
                    <a:pt x="54609" y="157479"/>
                  </a:lnTo>
                  <a:lnTo>
                    <a:pt x="62229" y="147320"/>
                  </a:lnTo>
                  <a:lnTo>
                    <a:pt x="71120" y="143509"/>
                  </a:lnTo>
                  <a:lnTo>
                    <a:pt x="81279" y="143509"/>
                  </a:lnTo>
                  <a:lnTo>
                    <a:pt x="92709" y="146050"/>
                  </a:lnTo>
                  <a:lnTo>
                    <a:pt x="102870" y="152400"/>
                  </a:lnTo>
                  <a:lnTo>
                    <a:pt x="111759" y="161290"/>
                  </a:lnTo>
                  <a:lnTo>
                    <a:pt x="120650" y="171450"/>
                  </a:lnTo>
                  <a:lnTo>
                    <a:pt x="128270" y="182879"/>
                  </a:lnTo>
                  <a:lnTo>
                    <a:pt x="134620" y="196850"/>
                  </a:lnTo>
                  <a:lnTo>
                    <a:pt x="140970" y="212090"/>
                  </a:lnTo>
                  <a:lnTo>
                    <a:pt x="144779" y="227329"/>
                  </a:lnTo>
                  <a:lnTo>
                    <a:pt x="147320" y="242570"/>
                  </a:lnTo>
                  <a:lnTo>
                    <a:pt x="15240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4673600" y="266700"/>
              <a:ext cx="38101" cy="203201"/>
            </a:xfrm>
            <a:custGeom>
              <a:avLst/>
              <a:gdLst/>
              <a:ahLst/>
              <a:cxnLst/>
              <a:rect l="0" t="0" r="0" b="0"/>
              <a:pathLst>
                <a:path w="38101" h="203201">
                  <a:moveTo>
                    <a:pt x="0" y="0"/>
                  </a:moveTo>
                  <a:lnTo>
                    <a:pt x="6350" y="34290"/>
                  </a:lnTo>
                  <a:lnTo>
                    <a:pt x="8890" y="49529"/>
                  </a:lnTo>
                  <a:lnTo>
                    <a:pt x="10159" y="64770"/>
                  </a:lnTo>
                  <a:lnTo>
                    <a:pt x="11429" y="81279"/>
                  </a:lnTo>
                  <a:lnTo>
                    <a:pt x="12700" y="97790"/>
                  </a:lnTo>
                  <a:lnTo>
                    <a:pt x="15240" y="114300"/>
                  </a:lnTo>
                  <a:lnTo>
                    <a:pt x="19050" y="132079"/>
                  </a:lnTo>
                  <a:lnTo>
                    <a:pt x="22859" y="147319"/>
                  </a:lnTo>
                  <a:lnTo>
                    <a:pt x="26670" y="161290"/>
                  </a:lnTo>
                  <a:lnTo>
                    <a:pt x="381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889500" y="241300"/>
              <a:ext cx="25401" cy="215901"/>
            </a:xfrm>
            <a:custGeom>
              <a:avLst/>
              <a:gdLst/>
              <a:ahLst/>
              <a:cxnLst/>
              <a:rect l="0" t="0" r="0" b="0"/>
              <a:pathLst>
                <a:path w="25401" h="215901">
                  <a:moveTo>
                    <a:pt x="0" y="0"/>
                  </a:moveTo>
                  <a:lnTo>
                    <a:pt x="0" y="92709"/>
                  </a:lnTo>
                  <a:lnTo>
                    <a:pt x="1270" y="109220"/>
                  </a:lnTo>
                  <a:lnTo>
                    <a:pt x="3809" y="127000"/>
                  </a:lnTo>
                  <a:lnTo>
                    <a:pt x="6350" y="143509"/>
                  </a:lnTo>
                  <a:lnTo>
                    <a:pt x="10159" y="158750"/>
                  </a:lnTo>
                  <a:lnTo>
                    <a:pt x="13970" y="173990"/>
                  </a:lnTo>
                  <a:lnTo>
                    <a:pt x="2540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826000" y="297179"/>
              <a:ext cx="304801" cy="154941"/>
            </a:xfrm>
            <a:custGeom>
              <a:avLst/>
              <a:gdLst/>
              <a:ahLst/>
              <a:cxnLst/>
              <a:rect l="0" t="0" r="0" b="0"/>
              <a:pathLst>
                <a:path w="304801" h="154941">
                  <a:moveTo>
                    <a:pt x="0" y="71121"/>
                  </a:moveTo>
                  <a:lnTo>
                    <a:pt x="88900" y="71121"/>
                  </a:lnTo>
                  <a:lnTo>
                    <a:pt x="107950" y="69850"/>
                  </a:lnTo>
                  <a:lnTo>
                    <a:pt x="128270" y="67311"/>
                  </a:lnTo>
                  <a:lnTo>
                    <a:pt x="149859" y="64771"/>
                  </a:lnTo>
                  <a:lnTo>
                    <a:pt x="168909" y="60961"/>
                  </a:lnTo>
                  <a:lnTo>
                    <a:pt x="186690" y="57150"/>
                  </a:lnTo>
                  <a:lnTo>
                    <a:pt x="205740" y="53341"/>
                  </a:lnTo>
                  <a:lnTo>
                    <a:pt x="219709" y="48261"/>
                  </a:lnTo>
                  <a:lnTo>
                    <a:pt x="232409" y="41911"/>
                  </a:lnTo>
                  <a:lnTo>
                    <a:pt x="243840" y="34291"/>
                  </a:lnTo>
                  <a:lnTo>
                    <a:pt x="248920" y="26671"/>
                  </a:lnTo>
                  <a:lnTo>
                    <a:pt x="248920" y="19050"/>
                  </a:lnTo>
                  <a:lnTo>
                    <a:pt x="246379" y="11430"/>
                  </a:lnTo>
                  <a:lnTo>
                    <a:pt x="238759" y="5080"/>
                  </a:lnTo>
                  <a:lnTo>
                    <a:pt x="228600" y="2541"/>
                  </a:lnTo>
                  <a:lnTo>
                    <a:pt x="215900" y="0"/>
                  </a:lnTo>
                  <a:lnTo>
                    <a:pt x="201929" y="2541"/>
                  </a:lnTo>
                  <a:lnTo>
                    <a:pt x="186690" y="8891"/>
                  </a:lnTo>
                  <a:lnTo>
                    <a:pt x="171450" y="16511"/>
                  </a:lnTo>
                  <a:lnTo>
                    <a:pt x="158750" y="26671"/>
                  </a:lnTo>
                  <a:lnTo>
                    <a:pt x="149859" y="36830"/>
                  </a:lnTo>
                  <a:lnTo>
                    <a:pt x="142240" y="48261"/>
                  </a:lnTo>
                  <a:lnTo>
                    <a:pt x="138429" y="62230"/>
                  </a:lnTo>
                  <a:lnTo>
                    <a:pt x="137159" y="76200"/>
                  </a:lnTo>
                  <a:lnTo>
                    <a:pt x="138429" y="91441"/>
                  </a:lnTo>
                  <a:lnTo>
                    <a:pt x="143509" y="104141"/>
                  </a:lnTo>
                  <a:lnTo>
                    <a:pt x="149859" y="115571"/>
                  </a:lnTo>
                  <a:lnTo>
                    <a:pt x="160020" y="125730"/>
                  </a:lnTo>
                  <a:lnTo>
                    <a:pt x="171450" y="134621"/>
                  </a:lnTo>
                  <a:lnTo>
                    <a:pt x="184150" y="142240"/>
                  </a:lnTo>
                  <a:lnTo>
                    <a:pt x="199390" y="147321"/>
                  </a:lnTo>
                  <a:lnTo>
                    <a:pt x="214629" y="152401"/>
                  </a:lnTo>
                  <a:lnTo>
                    <a:pt x="231140" y="154940"/>
                  </a:lnTo>
                  <a:lnTo>
                    <a:pt x="304800" y="147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309870" y="165100"/>
              <a:ext cx="217171" cy="330201"/>
            </a:xfrm>
            <a:custGeom>
              <a:avLst/>
              <a:gdLst/>
              <a:ahLst/>
              <a:cxnLst/>
              <a:rect l="0" t="0" r="0" b="0"/>
              <a:pathLst>
                <a:path w="217171" h="330201">
                  <a:moveTo>
                    <a:pt x="11430" y="0"/>
                  </a:moveTo>
                  <a:lnTo>
                    <a:pt x="5080" y="26670"/>
                  </a:lnTo>
                  <a:lnTo>
                    <a:pt x="2539" y="41909"/>
                  </a:lnTo>
                  <a:lnTo>
                    <a:pt x="1270" y="58420"/>
                  </a:lnTo>
                  <a:lnTo>
                    <a:pt x="0" y="77470"/>
                  </a:lnTo>
                  <a:lnTo>
                    <a:pt x="1270" y="93979"/>
                  </a:lnTo>
                  <a:lnTo>
                    <a:pt x="3809" y="109220"/>
                  </a:lnTo>
                  <a:lnTo>
                    <a:pt x="8889" y="142240"/>
                  </a:lnTo>
                  <a:lnTo>
                    <a:pt x="16509" y="184150"/>
                  </a:lnTo>
                  <a:lnTo>
                    <a:pt x="19050" y="204470"/>
                  </a:lnTo>
                  <a:lnTo>
                    <a:pt x="20320" y="223520"/>
                  </a:lnTo>
                  <a:lnTo>
                    <a:pt x="21589" y="242569"/>
                  </a:lnTo>
                  <a:lnTo>
                    <a:pt x="24130" y="259080"/>
                  </a:lnTo>
                  <a:lnTo>
                    <a:pt x="26670" y="274319"/>
                  </a:lnTo>
                  <a:lnTo>
                    <a:pt x="30480" y="288290"/>
                  </a:lnTo>
                  <a:lnTo>
                    <a:pt x="35559" y="295909"/>
                  </a:lnTo>
                  <a:lnTo>
                    <a:pt x="41909" y="297180"/>
                  </a:lnTo>
                  <a:lnTo>
                    <a:pt x="48259" y="295909"/>
                  </a:lnTo>
                  <a:lnTo>
                    <a:pt x="54609" y="289559"/>
                  </a:lnTo>
                  <a:lnTo>
                    <a:pt x="59689" y="281940"/>
                  </a:lnTo>
                  <a:lnTo>
                    <a:pt x="71120" y="260350"/>
                  </a:lnTo>
                  <a:lnTo>
                    <a:pt x="85089" y="232409"/>
                  </a:lnTo>
                  <a:lnTo>
                    <a:pt x="92709" y="218440"/>
                  </a:lnTo>
                  <a:lnTo>
                    <a:pt x="101600" y="204470"/>
                  </a:lnTo>
                  <a:lnTo>
                    <a:pt x="109220" y="191770"/>
                  </a:lnTo>
                  <a:lnTo>
                    <a:pt x="119380" y="184150"/>
                  </a:lnTo>
                  <a:lnTo>
                    <a:pt x="129539" y="180340"/>
                  </a:lnTo>
                  <a:lnTo>
                    <a:pt x="140970" y="180340"/>
                  </a:lnTo>
                  <a:lnTo>
                    <a:pt x="151130" y="181609"/>
                  </a:lnTo>
                  <a:lnTo>
                    <a:pt x="161289" y="186690"/>
                  </a:lnTo>
                  <a:lnTo>
                    <a:pt x="170180" y="191770"/>
                  </a:lnTo>
                  <a:lnTo>
                    <a:pt x="179070" y="199390"/>
                  </a:lnTo>
                  <a:lnTo>
                    <a:pt x="187959" y="209550"/>
                  </a:lnTo>
                  <a:lnTo>
                    <a:pt x="196850" y="219709"/>
                  </a:lnTo>
                  <a:lnTo>
                    <a:pt x="204470" y="231140"/>
                  </a:lnTo>
                  <a:lnTo>
                    <a:pt x="210820" y="242569"/>
                  </a:lnTo>
                  <a:lnTo>
                    <a:pt x="215900" y="255269"/>
                  </a:lnTo>
                  <a:lnTo>
                    <a:pt x="217170" y="267969"/>
                  </a:lnTo>
                  <a:lnTo>
                    <a:pt x="214630" y="279400"/>
                  </a:lnTo>
                  <a:lnTo>
                    <a:pt x="210820" y="292100"/>
                  </a:lnTo>
                  <a:lnTo>
                    <a:pt x="203200" y="302259"/>
                  </a:lnTo>
                  <a:lnTo>
                    <a:pt x="194309" y="309880"/>
                  </a:lnTo>
                  <a:lnTo>
                    <a:pt x="184150" y="316230"/>
                  </a:lnTo>
                  <a:lnTo>
                    <a:pt x="171450" y="321309"/>
                  </a:lnTo>
                  <a:lnTo>
                    <a:pt x="157480" y="323850"/>
                  </a:lnTo>
                  <a:lnTo>
                    <a:pt x="143509" y="326390"/>
                  </a:lnTo>
                  <a:lnTo>
                    <a:pt x="127000" y="327659"/>
                  </a:lnTo>
                  <a:lnTo>
                    <a:pt x="111759" y="328930"/>
                  </a:lnTo>
                  <a:lnTo>
                    <a:pt x="2413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626100" y="342900"/>
              <a:ext cx="142241" cy="152401"/>
            </a:xfrm>
            <a:custGeom>
              <a:avLst/>
              <a:gdLst/>
              <a:ahLst/>
              <a:cxnLst/>
              <a:rect l="0" t="0" r="0" b="0"/>
              <a:pathLst>
                <a:path w="142241" h="152401">
                  <a:moveTo>
                    <a:pt x="25400" y="0"/>
                  </a:moveTo>
                  <a:lnTo>
                    <a:pt x="19050" y="20320"/>
                  </a:lnTo>
                  <a:lnTo>
                    <a:pt x="16509" y="31750"/>
                  </a:lnTo>
                  <a:lnTo>
                    <a:pt x="15240" y="45720"/>
                  </a:lnTo>
                  <a:lnTo>
                    <a:pt x="13970" y="59690"/>
                  </a:lnTo>
                  <a:lnTo>
                    <a:pt x="15240" y="74930"/>
                  </a:lnTo>
                  <a:lnTo>
                    <a:pt x="17779" y="91440"/>
                  </a:lnTo>
                  <a:lnTo>
                    <a:pt x="20320" y="106680"/>
                  </a:lnTo>
                  <a:lnTo>
                    <a:pt x="25400" y="120650"/>
                  </a:lnTo>
                  <a:lnTo>
                    <a:pt x="34290" y="133350"/>
                  </a:lnTo>
                  <a:lnTo>
                    <a:pt x="44450" y="143509"/>
                  </a:lnTo>
                  <a:lnTo>
                    <a:pt x="54609" y="149859"/>
                  </a:lnTo>
                  <a:lnTo>
                    <a:pt x="66040" y="152400"/>
                  </a:lnTo>
                  <a:lnTo>
                    <a:pt x="77470" y="152400"/>
                  </a:lnTo>
                  <a:lnTo>
                    <a:pt x="90170" y="149859"/>
                  </a:lnTo>
                  <a:lnTo>
                    <a:pt x="102870" y="144780"/>
                  </a:lnTo>
                  <a:lnTo>
                    <a:pt x="114300" y="138430"/>
                  </a:lnTo>
                  <a:lnTo>
                    <a:pt x="124459" y="130809"/>
                  </a:lnTo>
                  <a:lnTo>
                    <a:pt x="132079" y="120650"/>
                  </a:lnTo>
                  <a:lnTo>
                    <a:pt x="139700" y="110490"/>
                  </a:lnTo>
                  <a:lnTo>
                    <a:pt x="142240" y="96519"/>
                  </a:lnTo>
                  <a:lnTo>
                    <a:pt x="142240" y="80009"/>
                  </a:lnTo>
                  <a:lnTo>
                    <a:pt x="142240" y="60959"/>
                  </a:lnTo>
                  <a:lnTo>
                    <a:pt x="138429" y="46990"/>
                  </a:lnTo>
                  <a:lnTo>
                    <a:pt x="133350" y="34290"/>
                  </a:lnTo>
                  <a:lnTo>
                    <a:pt x="127000" y="22859"/>
                  </a:lnTo>
                  <a:lnTo>
                    <a:pt x="115570" y="15240"/>
                  </a:lnTo>
                  <a:lnTo>
                    <a:pt x="101600" y="10159"/>
                  </a:lnTo>
                  <a:lnTo>
                    <a:pt x="83820" y="6350"/>
                  </a:lnTo>
                  <a:lnTo>
                    <a:pt x="68579" y="7620"/>
                  </a:lnTo>
                  <a:lnTo>
                    <a:pt x="54609" y="10159"/>
                  </a:ln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885179" y="317500"/>
              <a:ext cx="210822" cy="156210"/>
            </a:xfrm>
            <a:custGeom>
              <a:avLst/>
              <a:gdLst/>
              <a:ahLst/>
              <a:cxnLst/>
              <a:rect l="0" t="0" r="0" b="0"/>
              <a:pathLst>
                <a:path w="210822" h="156210">
                  <a:moveTo>
                    <a:pt x="172721" y="0"/>
                  </a:moveTo>
                  <a:lnTo>
                    <a:pt x="152400" y="6350"/>
                  </a:lnTo>
                  <a:lnTo>
                    <a:pt x="139700" y="10159"/>
                  </a:lnTo>
                  <a:lnTo>
                    <a:pt x="106680" y="17779"/>
                  </a:lnTo>
                  <a:lnTo>
                    <a:pt x="91441" y="22859"/>
                  </a:lnTo>
                  <a:lnTo>
                    <a:pt x="78741" y="29209"/>
                  </a:lnTo>
                  <a:lnTo>
                    <a:pt x="68580" y="36829"/>
                  </a:lnTo>
                  <a:lnTo>
                    <a:pt x="57150" y="44450"/>
                  </a:lnTo>
                  <a:lnTo>
                    <a:pt x="48261" y="52070"/>
                  </a:lnTo>
                  <a:lnTo>
                    <a:pt x="39371" y="59690"/>
                  </a:lnTo>
                  <a:lnTo>
                    <a:pt x="30480" y="69850"/>
                  </a:lnTo>
                  <a:lnTo>
                    <a:pt x="21591" y="80009"/>
                  </a:lnTo>
                  <a:lnTo>
                    <a:pt x="12700" y="91440"/>
                  </a:lnTo>
                  <a:lnTo>
                    <a:pt x="6350" y="105409"/>
                  </a:lnTo>
                  <a:lnTo>
                    <a:pt x="2541" y="119380"/>
                  </a:lnTo>
                  <a:lnTo>
                    <a:pt x="0" y="134619"/>
                  </a:lnTo>
                  <a:lnTo>
                    <a:pt x="3811" y="144780"/>
                  </a:lnTo>
                  <a:lnTo>
                    <a:pt x="12700" y="151130"/>
                  </a:lnTo>
                  <a:lnTo>
                    <a:pt x="22861" y="156209"/>
                  </a:lnTo>
                  <a:lnTo>
                    <a:pt x="35561" y="156209"/>
                  </a:lnTo>
                  <a:lnTo>
                    <a:pt x="46991" y="153669"/>
                  </a:lnTo>
                  <a:lnTo>
                    <a:pt x="59691" y="148590"/>
                  </a:lnTo>
                  <a:lnTo>
                    <a:pt x="69850" y="143509"/>
                  </a:lnTo>
                  <a:lnTo>
                    <a:pt x="80011" y="135890"/>
                  </a:lnTo>
                  <a:lnTo>
                    <a:pt x="90171" y="129540"/>
                  </a:lnTo>
                  <a:lnTo>
                    <a:pt x="99061" y="118109"/>
                  </a:lnTo>
                  <a:lnTo>
                    <a:pt x="107950" y="105409"/>
                  </a:lnTo>
                  <a:lnTo>
                    <a:pt x="116841" y="91440"/>
                  </a:lnTo>
                  <a:lnTo>
                    <a:pt x="124461" y="77470"/>
                  </a:lnTo>
                  <a:lnTo>
                    <a:pt x="130811" y="64770"/>
                  </a:lnTo>
                  <a:lnTo>
                    <a:pt x="135891" y="52070"/>
                  </a:lnTo>
                  <a:lnTo>
                    <a:pt x="138430" y="46990"/>
                  </a:lnTo>
                  <a:lnTo>
                    <a:pt x="138430" y="48259"/>
                  </a:lnTo>
                  <a:lnTo>
                    <a:pt x="137161" y="53340"/>
                  </a:lnTo>
                  <a:lnTo>
                    <a:pt x="138430" y="62229"/>
                  </a:lnTo>
                  <a:lnTo>
                    <a:pt x="139700" y="73659"/>
                  </a:lnTo>
                  <a:lnTo>
                    <a:pt x="142241" y="87629"/>
                  </a:lnTo>
                  <a:lnTo>
                    <a:pt x="148591" y="99059"/>
                  </a:lnTo>
                  <a:lnTo>
                    <a:pt x="156211" y="110490"/>
                  </a:lnTo>
                  <a:lnTo>
                    <a:pt x="210821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200140" y="266700"/>
              <a:ext cx="124461" cy="165101"/>
            </a:xfrm>
            <a:custGeom>
              <a:avLst/>
              <a:gdLst/>
              <a:ahLst/>
              <a:cxnLst/>
              <a:rect l="0" t="0" r="0" b="0"/>
              <a:pathLst>
                <a:path w="124461" h="165101">
                  <a:moveTo>
                    <a:pt x="22860" y="50800"/>
                  </a:moveTo>
                  <a:lnTo>
                    <a:pt x="16510" y="71120"/>
                  </a:lnTo>
                  <a:lnTo>
                    <a:pt x="13969" y="83820"/>
                  </a:lnTo>
                  <a:lnTo>
                    <a:pt x="12700" y="100329"/>
                  </a:lnTo>
                  <a:lnTo>
                    <a:pt x="11430" y="116840"/>
                  </a:lnTo>
                  <a:lnTo>
                    <a:pt x="12700" y="133350"/>
                  </a:lnTo>
                  <a:lnTo>
                    <a:pt x="15239" y="148590"/>
                  </a:lnTo>
                  <a:lnTo>
                    <a:pt x="17780" y="162559"/>
                  </a:lnTo>
                  <a:lnTo>
                    <a:pt x="17780" y="165100"/>
                  </a:lnTo>
                  <a:lnTo>
                    <a:pt x="13969" y="148590"/>
                  </a:lnTo>
                  <a:lnTo>
                    <a:pt x="11430" y="137159"/>
                  </a:lnTo>
                  <a:lnTo>
                    <a:pt x="8889" y="125729"/>
                  </a:lnTo>
                  <a:lnTo>
                    <a:pt x="5080" y="113029"/>
                  </a:lnTo>
                  <a:lnTo>
                    <a:pt x="2539" y="97790"/>
                  </a:lnTo>
                  <a:lnTo>
                    <a:pt x="1269" y="81279"/>
                  </a:lnTo>
                  <a:lnTo>
                    <a:pt x="0" y="62229"/>
                  </a:lnTo>
                  <a:lnTo>
                    <a:pt x="1269" y="46990"/>
                  </a:lnTo>
                  <a:lnTo>
                    <a:pt x="6350" y="34290"/>
                  </a:lnTo>
                  <a:lnTo>
                    <a:pt x="11430" y="22859"/>
                  </a:lnTo>
                  <a:lnTo>
                    <a:pt x="21589" y="15240"/>
                  </a:lnTo>
                  <a:lnTo>
                    <a:pt x="33019" y="10159"/>
                  </a:lnTo>
                  <a:lnTo>
                    <a:pt x="46989" y="6350"/>
                  </a:lnTo>
                  <a:lnTo>
                    <a:pt x="60960" y="5079"/>
                  </a:lnTo>
                  <a:lnTo>
                    <a:pt x="76200" y="2540"/>
                  </a:lnTo>
                  <a:lnTo>
                    <a:pt x="1244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417309" y="166370"/>
              <a:ext cx="224792" cy="341631"/>
            </a:xfrm>
            <a:custGeom>
              <a:avLst/>
              <a:gdLst/>
              <a:ahLst/>
              <a:cxnLst/>
              <a:rect l="0" t="0" r="0" b="0"/>
              <a:pathLst>
                <a:path w="224792" h="341631">
                  <a:moveTo>
                    <a:pt x="186691" y="125730"/>
                  </a:moveTo>
                  <a:lnTo>
                    <a:pt x="160021" y="119380"/>
                  </a:lnTo>
                  <a:lnTo>
                    <a:pt x="146050" y="119380"/>
                  </a:lnTo>
                  <a:lnTo>
                    <a:pt x="130810" y="123189"/>
                  </a:lnTo>
                  <a:lnTo>
                    <a:pt x="73661" y="142239"/>
                  </a:lnTo>
                  <a:lnTo>
                    <a:pt x="60961" y="149859"/>
                  </a:lnTo>
                  <a:lnTo>
                    <a:pt x="48261" y="158750"/>
                  </a:lnTo>
                  <a:lnTo>
                    <a:pt x="34291" y="168909"/>
                  </a:lnTo>
                  <a:lnTo>
                    <a:pt x="22861" y="180339"/>
                  </a:lnTo>
                  <a:lnTo>
                    <a:pt x="12700" y="191770"/>
                  </a:lnTo>
                  <a:lnTo>
                    <a:pt x="2541" y="203200"/>
                  </a:lnTo>
                  <a:lnTo>
                    <a:pt x="0" y="215900"/>
                  </a:lnTo>
                  <a:lnTo>
                    <a:pt x="0" y="228600"/>
                  </a:lnTo>
                  <a:lnTo>
                    <a:pt x="2541" y="240030"/>
                  </a:lnTo>
                  <a:lnTo>
                    <a:pt x="8891" y="250189"/>
                  </a:lnTo>
                  <a:lnTo>
                    <a:pt x="17781" y="257810"/>
                  </a:lnTo>
                  <a:lnTo>
                    <a:pt x="26670" y="264160"/>
                  </a:lnTo>
                  <a:lnTo>
                    <a:pt x="39370" y="269239"/>
                  </a:lnTo>
                  <a:lnTo>
                    <a:pt x="53341" y="271780"/>
                  </a:lnTo>
                  <a:lnTo>
                    <a:pt x="68581" y="274320"/>
                  </a:lnTo>
                  <a:lnTo>
                    <a:pt x="83820" y="273049"/>
                  </a:lnTo>
                  <a:lnTo>
                    <a:pt x="99060" y="269239"/>
                  </a:lnTo>
                  <a:lnTo>
                    <a:pt x="115571" y="262889"/>
                  </a:lnTo>
                  <a:lnTo>
                    <a:pt x="129541" y="256539"/>
                  </a:lnTo>
                  <a:lnTo>
                    <a:pt x="142241" y="250189"/>
                  </a:lnTo>
                  <a:lnTo>
                    <a:pt x="152400" y="242570"/>
                  </a:lnTo>
                  <a:lnTo>
                    <a:pt x="162560" y="231139"/>
                  </a:lnTo>
                  <a:lnTo>
                    <a:pt x="171450" y="218439"/>
                  </a:lnTo>
                  <a:lnTo>
                    <a:pt x="181610" y="204470"/>
                  </a:lnTo>
                  <a:lnTo>
                    <a:pt x="187960" y="191770"/>
                  </a:lnTo>
                  <a:lnTo>
                    <a:pt x="195581" y="177800"/>
                  </a:lnTo>
                  <a:lnTo>
                    <a:pt x="200660" y="165100"/>
                  </a:lnTo>
                  <a:lnTo>
                    <a:pt x="204471" y="149859"/>
                  </a:lnTo>
                  <a:lnTo>
                    <a:pt x="207010" y="134620"/>
                  </a:lnTo>
                  <a:lnTo>
                    <a:pt x="208281" y="119380"/>
                  </a:lnTo>
                  <a:lnTo>
                    <a:pt x="209550" y="101600"/>
                  </a:lnTo>
                  <a:lnTo>
                    <a:pt x="210821" y="82550"/>
                  </a:lnTo>
                  <a:lnTo>
                    <a:pt x="212091" y="26669"/>
                  </a:lnTo>
                  <a:lnTo>
                    <a:pt x="212091" y="8890"/>
                  </a:lnTo>
                  <a:lnTo>
                    <a:pt x="209550" y="1269"/>
                  </a:lnTo>
                  <a:lnTo>
                    <a:pt x="204471" y="0"/>
                  </a:lnTo>
                  <a:lnTo>
                    <a:pt x="198121" y="3809"/>
                  </a:lnTo>
                  <a:lnTo>
                    <a:pt x="193041" y="13969"/>
                  </a:lnTo>
                  <a:lnTo>
                    <a:pt x="187960" y="26669"/>
                  </a:lnTo>
                  <a:lnTo>
                    <a:pt x="182881" y="43180"/>
                  </a:lnTo>
                  <a:lnTo>
                    <a:pt x="179071" y="60959"/>
                  </a:lnTo>
                  <a:lnTo>
                    <a:pt x="170181" y="99059"/>
                  </a:lnTo>
                  <a:lnTo>
                    <a:pt x="168910" y="120650"/>
                  </a:lnTo>
                  <a:lnTo>
                    <a:pt x="168910" y="143509"/>
                  </a:lnTo>
                  <a:lnTo>
                    <a:pt x="170181" y="167639"/>
                  </a:lnTo>
                  <a:lnTo>
                    <a:pt x="172721" y="190500"/>
                  </a:lnTo>
                  <a:lnTo>
                    <a:pt x="176531" y="212089"/>
                  </a:lnTo>
                  <a:lnTo>
                    <a:pt x="180341" y="233680"/>
                  </a:lnTo>
                  <a:lnTo>
                    <a:pt x="186691" y="256539"/>
                  </a:lnTo>
                  <a:lnTo>
                    <a:pt x="194310" y="276860"/>
                  </a:lnTo>
                  <a:lnTo>
                    <a:pt x="224791" y="3416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454400" y="622300"/>
              <a:ext cx="3543301" cy="63501"/>
            </a:xfrm>
            <a:custGeom>
              <a:avLst/>
              <a:gdLst/>
              <a:ahLst/>
              <a:cxnLst/>
              <a:rect l="0" t="0" r="0" b="0"/>
              <a:pathLst>
                <a:path w="3543301" h="63501">
                  <a:moveTo>
                    <a:pt x="0" y="63500"/>
                  </a:moveTo>
                  <a:lnTo>
                    <a:pt x="958850" y="63500"/>
                  </a:lnTo>
                  <a:lnTo>
                    <a:pt x="981709" y="62230"/>
                  </a:lnTo>
                  <a:lnTo>
                    <a:pt x="1005840" y="59690"/>
                  </a:lnTo>
                  <a:lnTo>
                    <a:pt x="1031240" y="57150"/>
                  </a:lnTo>
                  <a:lnTo>
                    <a:pt x="1055370" y="54609"/>
                  </a:lnTo>
                  <a:lnTo>
                    <a:pt x="1080770" y="53340"/>
                  </a:lnTo>
                  <a:lnTo>
                    <a:pt x="1155700" y="52069"/>
                  </a:lnTo>
                  <a:lnTo>
                    <a:pt x="1322070" y="50800"/>
                  </a:lnTo>
                  <a:lnTo>
                    <a:pt x="1347470" y="49530"/>
                  </a:lnTo>
                  <a:lnTo>
                    <a:pt x="1372870" y="46990"/>
                  </a:lnTo>
                  <a:lnTo>
                    <a:pt x="1397000" y="44450"/>
                  </a:lnTo>
                  <a:lnTo>
                    <a:pt x="1422400" y="41909"/>
                  </a:lnTo>
                  <a:lnTo>
                    <a:pt x="1447800" y="40640"/>
                  </a:lnTo>
                  <a:lnTo>
                    <a:pt x="1524000" y="39369"/>
                  </a:lnTo>
                  <a:lnTo>
                    <a:pt x="1766570" y="38100"/>
                  </a:lnTo>
                  <a:lnTo>
                    <a:pt x="1791970" y="36830"/>
                  </a:lnTo>
                  <a:lnTo>
                    <a:pt x="1817370" y="34290"/>
                  </a:lnTo>
                  <a:lnTo>
                    <a:pt x="1841500" y="31750"/>
                  </a:lnTo>
                  <a:lnTo>
                    <a:pt x="1866900" y="29209"/>
                  </a:lnTo>
                  <a:lnTo>
                    <a:pt x="1892300" y="27940"/>
                  </a:lnTo>
                  <a:lnTo>
                    <a:pt x="1968500" y="26669"/>
                  </a:lnTo>
                  <a:lnTo>
                    <a:pt x="2362200" y="25400"/>
                  </a:lnTo>
                  <a:lnTo>
                    <a:pt x="2387600" y="24130"/>
                  </a:lnTo>
                  <a:lnTo>
                    <a:pt x="2413000" y="21590"/>
                  </a:lnTo>
                  <a:lnTo>
                    <a:pt x="2438400" y="19050"/>
                  </a:lnTo>
                  <a:lnTo>
                    <a:pt x="2489200" y="19050"/>
                  </a:lnTo>
                  <a:lnTo>
                    <a:pt x="2514600" y="21590"/>
                  </a:lnTo>
                  <a:lnTo>
                    <a:pt x="2538729" y="22859"/>
                  </a:lnTo>
                  <a:lnTo>
                    <a:pt x="2607309" y="24130"/>
                  </a:lnTo>
                  <a:lnTo>
                    <a:pt x="2680970" y="24130"/>
                  </a:lnTo>
                  <a:lnTo>
                    <a:pt x="2706370" y="21590"/>
                  </a:lnTo>
                  <a:lnTo>
                    <a:pt x="2730500" y="19050"/>
                  </a:lnTo>
                  <a:lnTo>
                    <a:pt x="2754629" y="16509"/>
                  </a:lnTo>
                  <a:lnTo>
                    <a:pt x="2777490" y="15240"/>
                  </a:lnTo>
                  <a:lnTo>
                    <a:pt x="2843529" y="13969"/>
                  </a:lnTo>
                  <a:lnTo>
                    <a:pt x="3056890" y="12700"/>
                  </a:lnTo>
                  <a:lnTo>
                    <a:pt x="3075940" y="11430"/>
                  </a:lnTo>
                  <a:lnTo>
                    <a:pt x="3094990" y="8890"/>
                  </a:lnTo>
                  <a:lnTo>
                    <a:pt x="3112769" y="6350"/>
                  </a:lnTo>
                  <a:lnTo>
                    <a:pt x="3131819" y="3809"/>
                  </a:lnTo>
                  <a:lnTo>
                    <a:pt x="3152140" y="2540"/>
                  </a:lnTo>
                  <a:lnTo>
                    <a:pt x="3210559" y="1269"/>
                  </a:lnTo>
                  <a:lnTo>
                    <a:pt x="3375659" y="0"/>
                  </a:lnTo>
                  <a:lnTo>
                    <a:pt x="3543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11200" y="800100"/>
            <a:ext cx="1346201" cy="495301"/>
            <a:chOff x="711200" y="800100"/>
            <a:chExt cx="1346201" cy="495301"/>
          </a:xfrm>
        </p:grpSpPr>
        <p:sp>
          <p:nvSpPr>
            <p:cNvPr id="15" name="Freeform 14"/>
            <p:cNvSpPr/>
            <p:nvPr/>
          </p:nvSpPr>
          <p:spPr>
            <a:xfrm>
              <a:off x="805180" y="863600"/>
              <a:ext cx="20321" cy="266701"/>
            </a:xfrm>
            <a:custGeom>
              <a:avLst/>
              <a:gdLst/>
              <a:ahLst/>
              <a:cxnLst/>
              <a:rect l="0" t="0" r="0" b="0"/>
              <a:pathLst>
                <a:path w="20321" h="266701">
                  <a:moveTo>
                    <a:pt x="7620" y="0"/>
                  </a:moveTo>
                  <a:lnTo>
                    <a:pt x="1270" y="20319"/>
                  </a:lnTo>
                  <a:lnTo>
                    <a:pt x="0" y="30480"/>
                  </a:lnTo>
                  <a:lnTo>
                    <a:pt x="1270" y="41910"/>
                  </a:lnTo>
                  <a:lnTo>
                    <a:pt x="3810" y="53339"/>
                  </a:lnTo>
                  <a:lnTo>
                    <a:pt x="5079" y="66039"/>
                  </a:lnTo>
                  <a:lnTo>
                    <a:pt x="6350" y="81280"/>
                  </a:lnTo>
                  <a:lnTo>
                    <a:pt x="6350" y="96519"/>
                  </a:lnTo>
                  <a:lnTo>
                    <a:pt x="7620" y="111760"/>
                  </a:lnTo>
                  <a:lnTo>
                    <a:pt x="11430" y="128269"/>
                  </a:lnTo>
                  <a:lnTo>
                    <a:pt x="13970" y="144780"/>
                  </a:lnTo>
                  <a:lnTo>
                    <a:pt x="16509" y="162560"/>
                  </a:lnTo>
                  <a:lnTo>
                    <a:pt x="17780" y="181610"/>
                  </a:lnTo>
                  <a:lnTo>
                    <a:pt x="2032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74700" y="820419"/>
              <a:ext cx="215901" cy="297182"/>
            </a:xfrm>
            <a:custGeom>
              <a:avLst/>
              <a:gdLst/>
              <a:ahLst/>
              <a:cxnLst/>
              <a:rect l="0" t="0" r="0" b="0"/>
              <a:pathLst>
                <a:path w="215901" h="297182">
                  <a:moveTo>
                    <a:pt x="0" y="30481"/>
                  </a:moveTo>
                  <a:lnTo>
                    <a:pt x="13969" y="16511"/>
                  </a:lnTo>
                  <a:lnTo>
                    <a:pt x="21590" y="11431"/>
                  </a:lnTo>
                  <a:lnTo>
                    <a:pt x="31750" y="6350"/>
                  </a:lnTo>
                  <a:lnTo>
                    <a:pt x="41910" y="1270"/>
                  </a:lnTo>
                  <a:lnTo>
                    <a:pt x="53339" y="0"/>
                  </a:lnTo>
                  <a:lnTo>
                    <a:pt x="64769" y="0"/>
                  </a:lnTo>
                  <a:lnTo>
                    <a:pt x="77469" y="2541"/>
                  </a:lnTo>
                  <a:lnTo>
                    <a:pt x="90169" y="3811"/>
                  </a:lnTo>
                  <a:lnTo>
                    <a:pt x="101600" y="7620"/>
                  </a:lnTo>
                  <a:lnTo>
                    <a:pt x="114300" y="11431"/>
                  </a:lnTo>
                  <a:lnTo>
                    <a:pt x="125730" y="16511"/>
                  </a:lnTo>
                  <a:lnTo>
                    <a:pt x="135889" y="22861"/>
                  </a:lnTo>
                  <a:lnTo>
                    <a:pt x="146050" y="29211"/>
                  </a:lnTo>
                  <a:lnTo>
                    <a:pt x="154939" y="36831"/>
                  </a:lnTo>
                  <a:lnTo>
                    <a:pt x="163830" y="44450"/>
                  </a:lnTo>
                  <a:lnTo>
                    <a:pt x="172719" y="52070"/>
                  </a:lnTo>
                  <a:lnTo>
                    <a:pt x="177800" y="63500"/>
                  </a:lnTo>
                  <a:lnTo>
                    <a:pt x="179069" y="76200"/>
                  </a:lnTo>
                  <a:lnTo>
                    <a:pt x="179069" y="90170"/>
                  </a:lnTo>
                  <a:lnTo>
                    <a:pt x="175260" y="102870"/>
                  </a:lnTo>
                  <a:lnTo>
                    <a:pt x="170180" y="114300"/>
                  </a:lnTo>
                  <a:lnTo>
                    <a:pt x="165100" y="124461"/>
                  </a:lnTo>
                  <a:lnTo>
                    <a:pt x="156210" y="134620"/>
                  </a:lnTo>
                  <a:lnTo>
                    <a:pt x="146050" y="143511"/>
                  </a:lnTo>
                  <a:lnTo>
                    <a:pt x="135889" y="152400"/>
                  </a:lnTo>
                  <a:lnTo>
                    <a:pt x="124460" y="160020"/>
                  </a:lnTo>
                  <a:lnTo>
                    <a:pt x="113030" y="166370"/>
                  </a:lnTo>
                  <a:lnTo>
                    <a:pt x="100330" y="171450"/>
                  </a:lnTo>
                  <a:lnTo>
                    <a:pt x="97789" y="173991"/>
                  </a:lnTo>
                  <a:lnTo>
                    <a:pt x="101600" y="173991"/>
                  </a:lnTo>
                  <a:lnTo>
                    <a:pt x="110489" y="172720"/>
                  </a:lnTo>
                  <a:lnTo>
                    <a:pt x="118110" y="175261"/>
                  </a:lnTo>
                  <a:lnTo>
                    <a:pt x="127000" y="179070"/>
                  </a:lnTo>
                  <a:lnTo>
                    <a:pt x="167639" y="205741"/>
                  </a:lnTo>
                  <a:lnTo>
                    <a:pt x="176530" y="214631"/>
                  </a:lnTo>
                  <a:lnTo>
                    <a:pt x="184150" y="226061"/>
                  </a:lnTo>
                  <a:lnTo>
                    <a:pt x="190500" y="236220"/>
                  </a:lnTo>
                  <a:lnTo>
                    <a:pt x="195580" y="248920"/>
                  </a:lnTo>
                  <a:lnTo>
                    <a:pt x="201930" y="260350"/>
                  </a:lnTo>
                  <a:lnTo>
                    <a:pt x="215900" y="2971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055369" y="1003300"/>
              <a:ext cx="104142" cy="104140"/>
            </a:xfrm>
            <a:custGeom>
              <a:avLst/>
              <a:gdLst/>
              <a:ahLst/>
              <a:cxnLst/>
              <a:rect l="0" t="0" r="0" b="0"/>
              <a:pathLst>
                <a:path w="104142" h="104140">
                  <a:moveTo>
                    <a:pt x="11431" y="12700"/>
                  </a:moveTo>
                  <a:lnTo>
                    <a:pt x="5081" y="33019"/>
                  </a:lnTo>
                  <a:lnTo>
                    <a:pt x="2541" y="44450"/>
                  </a:lnTo>
                  <a:lnTo>
                    <a:pt x="1270" y="58419"/>
                  </a:lnTo>
                  <a:lnTo>
                    <a:pt x="0" y="72389"/>
                  </a:lnTo>
                  <a:lnTo>
                    <a:pt x="3811" y="83819"/>
                  </a:lnTo>
                  <a:lnTo>
                    <a:pt x="11431" y="92710"/>
                  </a:lnTo>
                  <a:lnTo>
                    <a:pt x="19050" y="100330"/>
                  </a:lnTo>
                  <a:lnTo>
                    <a:pt x="29211" y="102869"/>
                  </a:lnTo>
                  <a:lnTo>
                    <a:pt x="40641" y="104139"/>
                  </a:lnTo>
                  <a:lnTo>
                    <a:pt x="52070" y="102869"/>
                  </a:lnTo>
                  <a:lnTo>
                    <a:pt x="62231" y="100330"/>
                  </a:lnTo>
                  <a:lnTo>
                    <a:pt x="72391" y="95250"/>
                  </a:lnTo>
                  <a:lnTo>
                    <a:pt x="81281" y="88900"/>
                  </a:lnTo>
                  <a:lnTo>
                    <a:pt x="88900" y="80010"/>
                  </a:lnTo>
                  <a:lnTo>
                    <a:pt x="95250" y="69850"/>
                  </a:lnTo>
                  <a:lnTo>
                    <a:pt x="101600" y="59689"/>
                  </a:lnTo>
                  <a:lnTo>
                    <a:pt x="104141" y="48260"/>
                  </a:lnTo>
                  <a:lnTo>
                    <a:pt x="104141" y="36830"/>
                  </a:lnTo>
                  <a:lnTo>
                    <a:pt x="102870" y="24130"/>
                  </a:lnTo>
                  <a:lnTo>
                    <a:pt x="97791" y="15239"/>
                  </a:lnTo>
                  <a:lnTo>
                    <a:pt x="90170" y="7619"/>
                  </a:lnTo>
                  <a:lnTo>
                    <a:pt x="368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257300" y="952500"/>
              <a:ext cx="241301" cy="138431"/>
            </a:xfrm>
            <a:custGeom>
              <a:avLst/>
              <a:gdLst/>
              <a:ahLst/>
              <a:cxnLst/>
              <a:rect l="0" t="0" r="0" b="0"/>
              <a:pathLst>
                <a:path w="241301" h="138431">
                  <a:moveTo>
                    <a:pt x="0" y="0"/>
                  </a:moveTo>
                  <a:lnTo>
                    <a:pt x="13969" y="13969"/>
                  </a:lnTo>
                  <a:lnTo>
                    <a:pt x="20319" y="21589"/>
                  </a:lnTo>
                  <a:lnTo>
                    <a:pt x="27939" y="31750"/>
                  </a:lnTo>
                  <a:lnTo>
                    <a:pt x="35560" y="41910"/>
                  </a:lnTo>
                  <a:lnTo>
                    <a:pt x="41910" y="53339"/>
                  </a:lnTo>
                  <a:lnTo>
                    <a:pt x="48260" y="64769"/>
                  </a:lnTo>
                  <a:lnTo>
                    <a:pt x="53339" y="77469"/>
                  </a:lnTo>
                  <a:lnTo>
                    <a:pt x="58419" y="90169"/>
                  </a:lnTo>
                  <a:lnTo>
                    <a:pt x="67310" y="114300"/>
                  </a:lnTo>
                  <a:lnTo>
                    <a:pt x="74930" y="124460"/>
                  </a:lnTo>
                  <a:lnTo>
                    <a:pt x="83819" y="132080"/>
                  </a:lnTo>
                  <a:lnTo>
                    <a:pt x="93980" y="138430"/>
                  </a:lnTo>
                  <a:lnTo>
                    <a:pt x="100330" y="135889"/>
                  </a:lnTo>
                  <a:lnTo>
                    <a:pt x="105410" y="128269"/>
                  </a:lnTo>
                  <a:lnTo>
                    <a:pt x="107950" y="114300"/>
                  </a:lnTo>
                  <a:lnTo>
                    <a:pt x="111760" y="101600"/>
                  </a:lnTo>
                  <a:lnTo>
                    <a:pt x="119380" y="76200"/>
                  </a:lnTo>
                  <a:lnTo>
                    <a:pt x="125730" y="71119"/>
                  </a:lnTo>
                  <a:lnTo>
                    <a:pt x="134619" y="69850"/>
                  </a:lnTo>
                  <a:lnTo>
                    <a:pt x="144780" y="72389"/>
                  </a:lnTo>
                  <a:lnTo>
                    <a:pt x="154939" y="77469"/>
                  </a:lnTo>
                  <a:lnTo>
                    <a:pt x="163830" y="85089"/>
                  </a:lnTo>
                  <a:lnTo>
                    <a:pt x="181610" y="104139"/>
                  </a:lnTo>
                  <a:lnTo>
                    <a:pt x="198119" y="121919"/>
                  </a:lnTo>
                  <a:lnTo>
                    <a:pt x="207010" y="123189"/>
                  </a:lnTo>
                  <a:lnTo>
                    <a:pt x="215900" y="120650"/>
                  </a:lnTo>
                  <a:lnTo>
                    <a:pt x="224789" y="114300"/>
                  </a:lnTo>
                  <a:lnTo>
                    <a:pt x="228600" y="105410"/>
                  </a:lnTo>
                  <a:lnTo>
                    <a:pt x="229869" y="96519"/>
                  </a:lnTo>
                  <a:lnTo>
                    <a:pt x="229869" y="85089"/>
                  </a:lnTo>
                  <a:lnTo>
                    <a:pt x="231139" y="73660"/>
                  </a:lnTo>
                  <a:lnTo>
                    <a:pt x="2413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765300" y="800100"/>
              <a:ext cx="25401" cy="279401"/>
            </a:xfrm>
            <a:custGeom>
              <a:avLst/>
              <a:gdLst/>
              <a:ahLst/>
              <a:cxnLst/>
              <a:rect l="0" t="0" r="0" b="0"/>
              <a:pathLst>
                <a:path w="25401" h="279401">
                  <a:moveTo>
                    <a:pt x="0" y="0"/>
                  </a:moveTo>
                  <a:lnTo>
                    <a:pt x="0" y="71119"/>
                  </a:lnTo>
                  <a:lnTo>
                    <a:pt x="1270" y="86360"/>
                  </a:lnTo>
                  <a:lnTo>
                    <a:pt x="3810" y="102869"/>
                  </a:lnTo>
                  <a:lnTo>
                    <a:pt x="6350" y="119380"/>
                  </a:lnTo>
                  <a:lnTo>
                    <a:pt x="8889" y="137160"/>
                  </a:lnTo>
                  <a:lnTo>
                    <a:pt x="10160" y="156210"/>
                  </a:lnTo>
                  <a:lnTo>
                    <a:pt x="11429" y="176530"/>
                  </a:lnTo>
                  <a:lnTo>
                    <a:pt x="12700" y="195580"/>
                  </a:lnTo>
                  <a:lnTo>
                    <a:pt x="25400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11200" y="1244600"/>
              <a:ext cx="1346201" cy="50801"/>
            </a:xfrm>
            <a:custGeom>
              <a:avLst/>
              <a:gdLst/>
              <a:ahLst/>
              <a:cxnLst/>
              <a:rect l="0" t="0" r="0" b="0"/>
              <a:pathLst>
                <a:path w="1346201" h="50801">
                  <a:moveTo>
                    <a:pt x="0" y="0"/>
                  </a:moveTo>
                  <a:lnTo>
                    <a:pt x="34290" y="0"/>
                  </a:lnTo>
                  <a:lnTo>
                    <a:pt x="49530" y="1269"/>
                  </a:lnTo>
                  <a:lnTo>
                    <a:pt x="64769" y="3810"/>
                  </a:lnTo>
                  <a:lnTo>
                    <a:pt x="144780" y="17780"/>
                  </a:lnTo>
                  <a:lnTo>
                    <a:pt x="168910" y="20319"/>
                  </a:lnTo>
                  <a:lnTo>
                    <a:pt x="193039" y="21589"/>
                  </a:lnTo>
                  <a:lnTo>
                    <a:pt x="217169" y="22860"/>
                  </a:lnTo>
                  <a:lnTo>
                    <a:pt x="240030" y="25400"/>
                  </a:lnTo>
                  <a:lnTo>
                    <a:pt x="260350" y="27939"/>
                  </a:lnTo>
                  <a:lnTo>
                    <a:pt x="279400" y="31750"/>
                  </a:lnTo>
                  <a:lnTo>
                    <a:pt x="302260" y="34289"/>
                  </a:lnTo>
                  <a:lnTo>
                    <a:pt x="326389" y="35560"/>
                  </a:lnTo>
                  <a:lnTo>
                    <a:pt x="377189" y="36830"/>
                  </a:lnTo>
                  <a:lnTo>
                    <a:pt x="454660" y="38100"/>
                  </a:lnTo>
                  <a:lnTo>
                    <a:pt x="943610" y="38100"/>
                  </a:lnTo>
                  <a:lnTo>
                    <a:pt x="961389" y="39369"/>
                  </a:lnTo>
                  <a:lnTo>
                    <a:pt x="977900" y="41910"/>
                  </a:lnTo>
                  <a:lnTo>
                    <a:pt x="994410" y="44450"/>
                  </a:lnTo>
                  <a:lnTo>
                    <a:pt x="1016000" y="45719"/>
                  </a:lnTo>
                  <a:lnTo>
                    <a:pt x="1040129" y="44450"/>
                  </a:lnTo>
                  <a:lnTo>
                    <a:pt x="1065529" y="41910"/>
                  </a:lnTo>
                  <a:lnTo>
                    <a:pt x="1089660" y="40639"/>
                  </a:lnTo>
                  <a:lnTo>
                    <a:pt x="1135379" y="39369"/>
                  </a:lnTo>
                  <a:lnTo>
                    <a:pt x="1223010" y="38100"/>
                  </a:lnTo>
                  <a:lnTo>
                    <a:pt x="1264920" y="38100"/>
                  </a:lnTo>
                  <a:lnTo>
                    <a:pt x="1283970" y="39369"/>
                  </a:lnTo>
                  <a:lnTo>
                    <a:pt x="1300479" y="41910"/>
                  </a:lnTo>
                  <a:lnTo>
                    <a:pt x="1346200" y="50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705100" y="711200"/>
            <a:ext cx="1816101" cy="7543801"/>
            <a:chOff x="2705100" y="711200"/>
            <a:chExt cx="1816101" cy="7543801"/>
          </a:xfrm>
        </p:grpSpPr>
        <p:sp>
          <p:nvSpPr>
            <p:cNvPr id="22" name="Freeform 21"/>
            <p:cNvSpPr/>
            <p:nvPr/>
          </p:nvSpPr>
          <p:spPr>
            <a:xfrm>
              <a:off x="2705100" y="711200"/>
              <a:ext cx="120651" cy="4112260"/>
            </a:xfrm>
            <a:custGeom>
              <a:avLst/>
              <a:gdLst/>
              <a:ahLst/>
              <a:cxnLst/>
              <a:rect l="0" t="0" r="0" b="0"/>
              <a:pathLst>
                <a:path w="120651" h="4112260">
                  <a:moveTo>
                    <a:pt x="63500" y="0"/>
                  </a:moveTo>
                  <a:lnTo>
                    <a:pt x="57150" y="20319"/>
                  </a:lnTo>
                  <a:lnTo>
                    <a:pt x="53339" y="33019"/>
                  </a:lnTo>
                  <a:lnTo>
                    <a:pt x="45720" y="66040"/>
                  </a:lnTo>
                  <a:lnTo>
                    <a:pt x="38100" y="133350"/>
                  </a:lnTo>
                  <a:lnTo>
                    <a:pt x="31750" y="162560"/>
                  </a:lnTo>
                  <a:lnTo>
                    <a:pt x="25400" y="295910"/>
                  </a:lnTo>
                  <a:lnTo>
                    <a:pt x="21589" y="449580"/>
                  </a:lnTo>
                  <a:lnTo>
                    <a:pt x="15239" y="505460"/>
                  </a:lnTo>
                  <a:lnTo>
                    <a:pt x="12700" y="726439"/>
                  </a:lnTo>
                  <a:lnTo>
                    <a:pt x="8889" y="788669"/>
                  </a:lnTo>
                  <a:lnTo>
                    <a:pt x="2539" y="850900"/>
                  </a:lnTo>
                  <a:lnTo>
                    <a:pt x="0" y="1069339"/>
                  </a:lnTo>
                  <a:lnTo>
                    <a:pt x="1270" y="1295400"/>
                  </a:lnTo>
                  <a:lnTo>
                    <a:pt x="6350" y="1339850"/>
                  </a:lnTo>
                  <a:lnTo>
                    <a:pt x="12700" y="1562100"/>
                  </a:lnTo>
                  <a:lnTo>
                    <a:pt x="16510" y="1689100"/>
                  </a:lnTo>
                  <a:lnTo>
                    <a:pt x="22860" y="1765300"/>
                  </a:lnTo>
                  <a:lnTo>
                    <a:pt x="26670" y="1979929"/>
                  </a:lnTo>
                  <a:lnTo>
                    <a:pt x="31750" y="2032000"/>
                  </a:lnTo>
                  <a:lnTo>
                    <a:pt x="38100" y="2256789"/>
                  </a:lnTo>
                  <a:lnTo>
                    <a:pt x="41910" y="2416810"/>
                  </a:lnTo>
                  <a:lnTo>
                    <a:pt x="48260" y="2499360"/>
                  </a:lnTo>
                  <a:lnTo>
                    <a:pt x="54610" y="2664459"/>
                  </a:lnTo>
                  <a:lnTo>
                    <a:pt x="59689" y="2717800"/>
                  </a:lnTo>
                  <a:lnTo>
                    <a:pt x="64770" y="2893059"/>
                  </a:lnTo>
                  <a:lnTo>
                    <a:pt x="72389" y="2988309"/>
                  </a:lnTo>
                  <a:lnTo>
                    <a:pt x="76200" y="3072129"/>
                  </a:lnTo>
                  <a:lnTo>
                    <a:pt x="81279" y="3157220"/>
                  </a:lnTo>
                  <a:lnTo>
                    <a:pt x="78739" y="3183890"/>
                  </a:lnTo>
                  <a:lnTo>
                    <a:pt x="73660" y="3210559"/>
                  </a:lnTo>
                  <a:lnTo>
                    <a:pt x="77470" y="3399790"/>
                  </a:lnTo>
                  <a:lnTo>
                    <a:pt x="82550" y="3453129"/>
                  </a:lnTo>
                  <a:lnTo>
                    <a:pt x="88900" y="3624579"/>
                  </a:lnTo>
                  <a:lnTo>
                    <a:pt x="92710" y="3683000"/>
                  </a:lnTo>
                  <a:lnTo>
                    <a:pt x="97789" y="3742690"/>
                  </a:lnTo>
                  <a:lnTo>
                    <a:pt x="102870" y="3929379"/>
                  </a:lnTo>
                  <a:lnTo>
                    <a:pt x="107950" y="3990340"/>
                  </a:lnTo>
                  <a:lnTo>
                    <a:pt x="115570" y="4050029"/>
                  </a:lnTo>
                  <a:lnTo>
                    <a:pt x="119379" y="4080509"/>
                  </a:lnTo>
                  <a:lnTo>
                    <a:pt x="120650" y="41122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830829" y="4975859"/>
              <a:ext cx="1272" cy="176532"/>
            </a:xfrm>
            <a:custGeom>
              <a:avLst/>
              <a:gdLst/>
              <a:ahLst/>
              <a:cxnLst/>
              <a:rect l="0" t="0" r="0" b="0"/>
              <a:pathLst>
                <a:path w="1272" h="176532">
                  <a:moveTo>
                    <a:pt x="0" y="0"/>
                  </a:moveTo>
                  <a:lnTo>
                    <a:pt x="1271" y="158750"/>
                  </a:lnTo>
                  <a:lnTo>
                    <a:pt x="1271" y="1765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833370" y="5200650"/>
              <a:ext cx="74931" cy="3054351"/>
            </a:xfrm>
            <a:custGeom>
              <a:avLst/>
              <a:gdLst/>
              <a:ahLst/>
              <a:cxnLst/>
              <a:rect l="0" t="0" r="0" b="0"/>
              <a:pathLst>
                <a:path w="74931" h="3054351">
                  <a:moveTo>
                    <a:pt x="0" y="0"/>
                  </a:moveTo>
                  <a:lnTo>
                    <a:pt x="2540" y="92709"/>
                  </a:lnTo>
                  <a:lnTo>
                    <a:pt x="8890" y="186690"/>
                  </a:lnTo>
                  <a:lnTo>
                    <a:pt x="13969" y="287020"/>
                  </a:lnTo>
                  <a:lnTo>
                    <a:pt x="20319" y="354329"/>
                  </a:lnTo>
                  <a:lnTo>
                    <a:pt x="24130" y="454659"/>
                  </a:lnTo>
                  <a:lnTo>
                    <a:pt x="30480" y="523240"/>
                  </a:lnTo>
                  <a:lnTo>
                    <a:pt x="38100" y="586740"/>
                  </a:lnTo>
                  <a:lnTo>
                    <a:pt x="41909" y="617220"/>
                  </a:lnTo>
                  <a:lnTo>
                    <a:pt x="52069" y="768350"/>
                  </a:lnTo>
                  <a:lnTo>
                    <a:pt x="58419" y="828040"/>
                  </a:lnTo>
                  <a:lnTo>
                    <a:pt x="62230" y="1035050"/>
                  </a:lnTo>
                  <a:lnTo>
                    <a:pt x="62230" y="1543050"/>
                  </a:lnTo>
                  <a:lnTo>
                    <a:pt x="58419" y="1593850"/>
                  </a:lnTo>
                  <a:lnTo>
                    <a:pt x="52069" y="1670050"/>
                  </a:lnTo>
                  <a:lnTo>
                    <a:pt x="46990" y="1742440"/>
                  </a:lnTo>
                  <a:lnTo>
                    <a:pt x="40640" y="1788159"/>
                  </a:lnTo>
                  <a:lnTo>
                    <a:pt x="36830" y="2012950"/>
                  </a:lnTo>
                  <a:lnTo>
                    <a:pt x="38100" y="2241550"/>
                  </a:lnTo>
                  <a:lnTo>
                    <a:pt x="43180" y="2292350"/>
                  </a:lnTo>
                  <a:lnTo>
                    <a:pt x="49530" y="2392680"/>
                  </a:lnTo>
                  <a:lnTo>
                    <a:pt x="55880" y="2438400"/>
                  </a:lnTo>
                  <a:lnTo>
                    <a:pt x="62230" y="2578100"/>
                  </a:lnTo>
                  <a:lnTo>
                    <a:pt x="66040" y="2625090"/>
                  </a:lnTo>
                  <a:lnTo>
                    <a:pt x="71119" y="2673350"/>
                  </a:lnTo>
                  <a:lnTo>
                    <a:pt x="74930" y="2899409"/>
                  </a:lnTo>
                  <a:lnTo>
                    <a:pt x="74930" y="30543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162300" y="927100"/>
              <a:ext cx="12701" cy="304801"/>
            </a:xfrm>
            <a:custGeom>
              <a:avLst/>
              <a:gdLst/>
              <a:ahLst/>
              <a:cxnLst/>
              <a:rect l="0" t="0" r="0" b="0"/>
              <a:pathLst>
                <a:path w="12701" h="304801">
                  <a:moveTo>
                    <a:pt x="12700" y="0"/>
                  </a:moveTo>
                  <a:lnTo>
                    <a:pt x="6350" y="26669"/>
                  </a:lnTo>
                  <a:lnTo>
                    <a:pt x="5079" y="41910"/>
                  </a:lnTo>
                  <a:lnTo>
                    <a:pt x="6350" y="58419"/>
                  </a:lnTo>
                  <a:lnTo>
                    <a:pt x="8889" y="77469"/>
                  </a:lnTo>
                  <a:lnTo>
                    <a:pt x="10160" y="96519"/>
                  </a:lnTo>
                  <a:lnTo>
                    <a:pt x="11429" y="116839"/>
                  </a:lnTo>
                  <a:lnTo>
                    <a:pt x="11429" y="157480"/>
                  </a:lnTo>
                  <a:lnTo>
                    <a:pt x="12700" y="237489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162300" y="910589"/>
              <a:ext cx="203201" cy="295912"/>
            </a:xfrm>
            <a:custGeom>
              <a:avLst/>
              <a:gdLst/>
              <a:ahLst/>
              <a:cxnLst/>
              <a:rect l="0" t="0" r="0" b="0"/>
              <a:pathLst>
                <a:path w="203201" h="295912">
                  <a:moveTo>
                    <a:pt x="0" y="41911"/>
                  </a:moveTo>
                  <a:lnTo>
                    <a:pt x="13970" y="21591"/>
                  </a:lnTo>
                  <a:lnTo>
                    <a:pt x="21589" y="13971"/>
                  </a:lnTo>
                  <a:lnTo>
                    <a:pt x="31750" y="7621"/>
                  </a:lnTo>
                  <a:lnTo>
                    <a:pt x="41910" y="2541"/>
                  </a:lnTo>
                  <a:lnTo>
                    <a:pt x="53339" y="0"/>
                  </a:lnTo>
                  <a:lnTo>
                    <a:pt x="64770" y="0"/>
                  </a:lnTo>
                  <a:lnTo>
                    <a:pt x="77470" y="1271"/>
                  </a:lnTo>
                  <a:lnTo>
                    <a:pt x="88900" y="6350"/>
                  </a:lnTo>
                  <a:lnTo>
                    <a:pt x="97790" y="13971"/>
                  </a:lnTo>
                  <a:lnTo>
                    <a:pt x="107950" y="22861"/>
                  </a:lnTo>
                  <a:lnTo>
                    <a:pt x="115570" y="35561"/>
                  </a:lnTo>
                  <a:lnTo>
                    <a:pt x="121920" y="48261"/>
                  </a:lnTo>
                  <a:lnTo>
                    <a:pt x="128270" y="63500"/>
                  </a:lnTo>
                  <a:lnTo>
                    <a:pt x="129540" y="76200"/>
                  </a:lnTo>
                  <a:lnTo>
                    <a:pt x="127000" y="87630"/>
                  </a:lnTo>
                  <a:lnTo>
                    <a:pt x="123190" y="97791"/>
                  </a:lnTo>
                  <a:lnTo>
                    <a:pt x="116840" y="106680"/>
                  </a:lnTo>
                  <a:lnTo>
                    <a:pt x="110490" y="116841"/>
                  </a:lnTo>
                  <a:lnTo>
                    <a:pt x="102870" y="125730"/>
                  </a:lnTo>
                  <a:lnTo>
                    <a:pt x="93979" y="133350"/>
                  </a:lnTo>
                  <a:lnTo>
                    <a:pt x="83820" y="139700"/>
                  </a:lnTo>
                  <a:lnTo>
                    <a:pt x="72389" y="144780"/>
                  </a:lnTo>
                  <a:lnTo>
                    <a:pt x="60960" y="149861"/>
                  </a:lnTo>
                  <a:lnTo>
                    <a:pt x="49529" y="154941"/>
                  </a:lnTo>
                  <a:lnTo>
                    <a:pt x="36829" y="160021"/>
                  </a:lnTo>
                  <a:lnTo>
                    <a:pt x="33020" y="161291"/>
                  </a:lnTo>
                  <a:lnTo>
                    <a:pt x="34289" y="161291"/>
                  </a:lnTo>
                  <a:lnTo>
                    <a:pt x="40639" y="160021"/>
                  </a:lnTo>
                  <a:lnTo>
                    <a:pt x="48260" y="160021"/>
                  </a:lnTo>
                  <a:lnTo>
                    <a:pt x="57150" y="161291"/>
                  </a:lnTo>
                  <a:lnTo>
                    <a:pt x="67310" y="163830"/>
                  </a:lnTo>
                  <a:lnTo>
                    <a:pt x="78739" y="168911"/>
                  </a:lnTo>
                  <a:lnTo>
                    <a:pt x="91440" y="173991"/>
                  </a:lnTo>
                  <a:lnTo>
                    <a:pt x="102870" y="180341"/>
                  </a:lnTo>
                  <a:lnTo>
                    <a:pt x="114300" y="187961"/>
                  </a:lnTo>
                  <a:lnTo>
                    <a:pt x="123190" y="195580"/>
                  </a:lnTo>
                  <a:lnTo>
                    <a:pt x="133350" y="203200"/>
                  </a:lnTo>
                  <a:lnTo>
                    <a:pt x="142240" y="212091"/>
                  </a:lnTo>
                  <a:lnTo>
                    <a:pt x="160020" y="228600"/>
                  </a:lnTo>
                  <a:lnTo>
                    <a:pt x="167640" y="238761"/>
                  </a:lnTo>
                  <a:lnTo>
                    <a:pt x="173990" y="248921"/>
                  </a:lnTo>
                  <a:lnTo>
                    <a:pt x="203200" y="295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429000" y="1041400"/>
              <a:ext cx="97791" cy="187961"/>
            </a:xfrm>
            <a:custGeom>
              <a:avLst/>
              <a:gdLst/>
              <a:ahLst/>
              <a:cxnLst/>
              <a:rect l="0" t="0" r="0" b="0"/>
              <a:pathLst>
                <a:path w="97791" h="187961">
                  <a:moveTo>
                    <a:pt x="12700" y="0"/>
                  </a:moveTo>
                  <a:lnTo>
                    <a:pt x="6350" y="26669"/>
                  </a:lnTo>
                  <a:lnTo>
                    <a:pt x="3809" y="40639"/>
                  </a:lnTo>
                  <a:lnTo>
                    <a:pt x="2540" y="55880"/>
                  </a:lnTo>
                  <a:lnTo>
                    <a:pt x="1270" y="71119"/>
                  </a:lnTo>
                  <a:lnTo>
                    <a:pt x="1270" y="106680"/>
                  </a:lnTo>
                  <a:lnTo>
                    <a:pt x="0" y="125730"/>
                  </a:lnTo>
                  <a:lnTo>
                    <a:pt x="1270" y="143510"/>
                  </a:lnTo>
                  <a:lnTo>
                    <a:pt x="3809" y="158750"/>
                  </a:lnTo>
                  <a:lnTo>
                    <a:pt x="6350" y="173989"/>
                  </a:lnTo>
                  <a:lnTo>
                    <a:pt x="13970" y="181610"/>
                  </a:lnTo>
                  <a:lnTo>
                    <a:pt x="25400" y="186689"/>
                  </a:lnTo>
                  <a:lnTo>
                    <a:pt x="38100" y="187960"/>
                  </a:lnTo>
                  <a:lnTo>
                    <a:pt x="49529" y="184150"/>
                  </a:lnTo>
                  <a:lnTo>
                    <a:pt x="59690" y="177800"/>
                  </a:lnTo>
                  <a:lnTo>
                    <a:pt x="69850" y="168910"/>
                  </a:lnTo>
                  <a:lnTo>
                    <a:pt x="77470" y="158750"/>
                  </a:lnTo>
                  <a:lnTo>
                    <a:pt x="83820" y="144780"/>
                  </a:lnTo>
                  <a:lnTo>
                    <a:pt x="90170" y="130810"/>
                  </a:lnTo>
                  <a:lnTo>
                    <a:pt x="93979" y="114300"/>
                  </a:lnTo>
                  <a:lnTo>
                    <a:pt x="96520" y="95250"/>
                  </a:lnTo>
                  <a:lnTo>
                    <a:pt x="97790" y="76200"/>
                  </a:lnTo>
                  <a:lnTo>
                    <a:pt x="96520" y="60960"/>
                  </a:lnTo>
                  <a:lnTo>
                    <a:pt x="92709" y="46989"/>
                  </a:lnTo>
                  <a:lnTo>
                    <a:pt x="762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619500" y="1041400"/>
              <a:ext cx="241301" cy="166370"/>
            </a:xfrm>
            <a:custGeom>
              <a:avLst/>
              <a:gdLst/>
              <a:ahLst/>
              <a:cxnLst/>
              <a:rect l="0" t="0" r="0" b="0"/>
              <a:pathLst>
                <a:path w="241301" h="166370">
                  <a:moveTo>
                    <a:pt x="0" y="12700"/>
                  </a:moveTo>
                  <a:lnTo>
                    <a:pt x="6350" y="33019"/>
                  </a:lnTo>
                  <a:lnTo>
                    <a:pt x="11429" y="44450"/>
                  </a:lnTo>
                  <a:lnTo>
                    <a:pt x="17779" y="58419"/>
                  </a:lnTo>
                  <a:lnTo>
                    <a:pt x="24129" y="72389"/>
                  </a:lnTo>
                  <a:lnTo>
                    <a:pt x="29209" y="87630"/>
                  </a:lnTo>
                  <a:lnTo>
                    <a:pt x="31750" y="104139"/>
                  </a:lnTo>
                  <a:lnTo>
                    <a:pt x="34290" y="119380"/>
                  </a:lnTo>
                  <a:lnTo>
                    <a:pt x="36829" y="134619"/>
                  </a:lnTo>
                  <a:lnTo>
                    <a:pt x="40640" y="149860"/>
                  </a:lnTo>
                  <a:lnTo>
                    <a:pt x="43179" y="162560"/>
                  </a:lnTo>
                  <a:lnTo>
                    <a:pt x="48259" y="166369"/>
                  </a:lnTo>
                  <a:lnTo>
                    <a:pt x="54609" y="163830"/>
                  </a:lnTo>
                  <a:lnTo>
                    <a:pt x="62229" y="154939"/>
                  </a:lnTo>
                  <a:lnTo>
                    <a:pt x="67309" y="142239"/>
                  </a:lnTo>
                  <a:lnTo>
                    <a:pt x="69850" y="124460"/>
                  </a:lnTo>
                  <a:lnTo>
                    <a:pt x="72390" y="104139"/>
                  </a:lnTo>
                  <a:lnTo>
                    <a:pt x="74929" y="86360"/>
                  </a:lnTo>
                  <a:lnTo>
                    <a:pt x="78740" y="69850"/>
                  </a:lnTo>
                  <a:lnTo>
                    <a:pt x="81279" y="54610"/>
                  </a:lnTo>
                  <a:lnTo>
                    <a:pt x="86359" y="41910"/>
                  </a:lnTo>
                  <a:lnTo>
                    <a:pt x="92709" y="31750"/>
                  </a:lnTo>
                  <a:lnTo>
                    <a:pt x="100329" y="20319"/>
                  </a:lnTo>
                  <a:lnTo>
                    <a:pt x="107950" y="17780"/>
                  </a:lnTo>
                  <a:lnTo>
                    <a:pt x="115570" y="20319"/>
                  </a:lnTo>
                  <a:lnTo>
                    <a:pt x="123190" y="26669"/>
                  </a:lnTo>
                  <a:lnTo>
                    <a:pt x="130809" y="34289"/>
                  </a:lnTo>
                  <a:lnTo>
                    <a:pt x="135890" y="44450"/>
                  </a:lnTo>
                  <a:lnTo>
                    <a:pt x="162559" y="96519"/>
                  </a:lnTo>
                  <a:lnTo>
                    <a:pt x="168909" y="111760"/>
                  </a:lnTo>
                  <a:lnTo>
                    <a:pt x="175259" y="124460"/>
                  </a:lnTo>
                  <a:lnTo>
                    <a:pt x="180340" y="138430"/>
                  </a:lnTo>
                  <a:lnTo>
                    <a:pt x="186690" y="144780"/>
                  </a:lnTo>
                  <a:lnTo>
                    <a:pt x="193040" y="146050"/>
                  </a:lnTo>
                  <a:lnTo>
                    <a:pt x="200659" y="143510"/>
                  </a:lnTo>
                  <a:lnTo>
                    <a:pt x="205740" y="135889"/>
                  </a:lnTo>
                  <a:lnTo>
                    <a:pt x="209550" y="123189"/>
                  </a:lnTo>
                  <a:lnTo>
                    <a:pt x="210820" y="106680"/>
                  </a:lnTo>
                  <a:lnTo>
                    <a:pt x="214629" y="92710"/>
                  </a:lnTo>
                  <a:lnTo>
                    <a:pt x="217170" y="78739"/>
                  </a:lnTo>
                  <a:lnTo>
                    <a:pt x="220979" y="64769"/>
                  </a:lnTo>
                  <a:lnTo>
                    <a:pt x="228600" y="39369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038600" y="943610"/>
              <a:ext cx="203201" cy="250191"/>
            </a:xfrm>
            <a:custGeom>
              <a:avLst/>
              <a:gdLst/>
              <a:ahLst/>
              <a:cxnLst/>
              <a:rect l="0" t="0" r="0" b="0"/>
              <a:pathLst>
                <a:path w="203201" h="250191">
                  <a:moveTo>
                    <a:pt x="0" y="46990"/>
                  </a:moveTo>
                  <a:lnTo>
                    <a:pt x="6350" y="26670"/>
                  </a:lnTo>
                  <a:lnTo>
                    <a:pt x="12700" y="19050"/>
                  </a:lnTo>
                  <a:lnTo>
                    <a:pt x="21590" y="12700"/>
                  </a:lnTo>
                  <a:lnTo>
                    <a:pt x="31750" y="7620"/>
                  </a:lnTo>
                  <a:lnTo>
                    <a:pt x="43179" y="3809"/>
                  </a:lnTo>
                  <a:lnTo>
                    <a:pt x="57150" y="1270"/>
                  </a:lnTo>
                  <a:lnTo>
                    <a:pt x="72390" y="0"/>
                  </a:lnTo>
                  <a:lnTo>
                    <a:pt x="85090" y="1270"/>
                  </a:lnTo>
                  <a:lnTo>
                    <a:pt x="96520" y="5079"/>
                  </a:lnTo>
                  <a:lnTo>
                    <a:pt x="106679" y="10159"/>
                  </a:lnTo>
                  <a:lnTo>
                    <a:pt x="115570" y="16509"/>
                  </a:lnTo>
                  <a:lnTo>
                    <a:pt x="125729" y="24129"/>
                  </a:lnTo>
                  <a:lnTo>
                    <a:pt x="134620" y="31750"/>
                  </a:lnTo>
                  <a:lnTo>
                    <a:pt x="140970" y="41909"/>
                  </a:lnTo>
                  <a:lnTo>
                    <a:pt x="144779" y="55879"/>
                  </a:lnTo>
                  <a:lnTo>
                    <a:pt x="147320" y="69850"/>
                  </a:lnTo>
                  <a:lnTo>
                    <a:pt x="146050" y="82550"/>
                  </a:lnTo>
                  <a:lnTo>
                    <a:pt x="142240" y="96520"/>
                  </a:lnTo>
                  <a:lnTo>
                    <a:pt x="137159" y="109220"/>
                  </a:lnTo>
                  <a:lnTo>
                    <a:pt x="130809" y="124459"/>
                  </a:lnTo>
                  <a:lnTo>
                    <a:pt x="116840" y="154940"/>
                  </a:lnTo>
                  <a:lnTo>
                    <a:pt x="107950" y="170179"/>
                  </a:lnTo>
                  <a:lnTo>
                    <a:pt x="96520" y="184150"/>
                  </a:lnTo>
                  <a:lnTo>
                    <a:pt x="86359" y="198120"/>
                  </a:lnTo>
                  <a:lnTo>
                    <a:pt x="74929" y="209550"/>
                  </a:lnTo>
                  <a:lnTo>
                    <a:pt x="66040" y="219709"/>
                  </a:lnTo>
                  <a:lnTo>
                    <a:pt x="57150" y="229870"/>
                  </a:lnTo>
                  <a:lnTo>
                    <a:pt x="54609" y="234950"/>
                  </a:lnTo>
                  <a:lnTo>
                    <a:pt x="57150" y="237490"/>
                  </a:lnTo>
                  <a:lnTo>
                    <a:pt x="106679" y="237490"/>
                  </a:lnTo>
                  <a:lnTo>
                    <a:pt x="121920" y="238759"/>
                  </a:lnTo>
                  <a:lnTo>
                    <a:pt x="135890" y="241300"/>
                  </a:lnTo>
                  <a:lnTo>
                    <a:pt x="203200" y="2501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009900" y="1320800"/>
              <a:ext cx="1511301" cy="25401"/>
            </a:xfrm>
            <a:custGeom>
              <a:avLst/>
              <a:gdLst/>
              <a:ahLst/>
              <a:cxnLst/>
              <a:rect l="0" t="0" r="0" b="0"/>
              <a:pathLst>
                <a:path w="1511301" h="25401">
                  <a:moveTo>
                    <a:pt x="0" y="25400"/>
                  </a:moveTo>
                  <a:lnTo>
                    <a:pt x="285750" y="25400"/>
                  </a:lnTo>
                  <a:lnTo>
                    <a:pt x="309879" y="24130"/>
                  </a:lnTo>
                  <a:lnTo>
                    <a:pt x="332740" y="21589"/>
                  </a:lnTo>
                  <a:lnTo>
                    <a:pt x="353059" y="19050"/>
                  </a:lnTo>
                  <a:lnTo>
                    <a:pt x="377190" y="16510"/>
                  </a:lnTo>
                  <a:lnTo>
                    <a:pt x="405129" y="15239"/>
                  </a:lnTo>
                  <a:lnTo>
                    <a:pt x="483870" y="13969"/>
                  </a:lnTo>
                  <a:lnTo>
                    <a:pt x="664209" y="12700"/>
                  </a:lnTo>
                  <a:lnTo>
                    <a:pt x="681990" y="11430"/>
                  </a:lnTo>
                  <a:lnTo>
                    <a:pt x="698500" y="8889"/>
                  </a:lnTo>
                  <a:lnTo>
                    <a:pt x="715009" y="6350"/>
                  </a:lnTo>
                  <a:lnTo>
                    <a:pt x="732790" y="3810"/>
                  </a:lnTo>
                  <a:lnTo>
                    <a:pt x="749300" y="2539"/>
                  </a:lnTo>
                  <a:lnTo>
                    <a:pt x="765809" y="1269"/>
                  </a:lnTo>
                  <a:lnTo>
                    <a:pt x="800100" y="1269"/>
                  </a:lnTo>
                  <a:lnTo>
                    <a:pt x="913129" y="0"/>
                  </a:lnTo>
                  <a:lnTo>
                    <a:pt x="1511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902200" y="850900"/>
            <a:ext cx="1689101" cy="7645401"/>
            <a:chOff x="4902200" y="850900"/>
            <a:chExt cx="1689101" cy="7645401"/>
          </a:xfrm>
        </p:grpSpPr>
        <p:sp>
          <p:nvSpPr>
            <p:cNvPr id="32" name="Freeform 31"/>
            <p:cNvSpPr/>
            <p:nvPr/>
          </p:nvSpPr>
          <p:spPr>
            <a:xfrm>
              <a:off x="4902200" y="850900"/>
              <a:ext cx="431801" cy="7645401"/>
            </a:xfrm>
            <a:custGeom>
              <a:avLst/>
              <a:gdLst/>
              <a:ahLst/>
              <a:cxnLst/>
              <a:rect l="0" t="0" r="0" b="0"/>
              <a:pathLst>
                <a:path w="431801" h="7645401">
                  <a:moveTo>
                    <a:pt x="0" y="0"/>
                  </a:moveTo>
                  <a:lnTo>
                    <a:pt x="11429" y="237489"/>
                  </a:lnTo>
                  <a:lnTo>
                    <a:pt x="12700" y="457200"/>
                  </a:lnTo>
                  <a:lnTo>
                    <a:pt x="12700" y="1187450"/>
                  </a:lnTo>
                  <a:lnTo>
                    <a:pt x="24129" y="1440179"/>
                  </a:lnTo>
                  <a:lnTo>
                    <a:pt x="25400" y="1710689"/>
                  </a:lnTo>
                  <a:lnTo>
                    <a:pt x="35559" y="1888489"/>
                  </a:lnTo>
                  <a:lnTo>
                    <a:pt x="194309" y="3752850"/>
                  </a:lnTo>
                  <a:lnTo>
                    <a:pt x="207009" y="3850640"/>
                  </a:lnTo>
                  <a:lnTo>
                    <a:pt x="220979" y="3949700"/>
                  </a:lnTo>
                  <a:lnTo>
                    <a:pt x="236220" y="4091940"/>
                  </a:lnTo>
                  <a:lnTo>
                    <a:pt x="257809" y="4326890"/>
                  </a:lnTo>
                  <a:lnTo>
                    <a:pt x="269240" y="4555490"/>
                  </a:lnTo>
                  <a:lnTo>
                    <a:pt x="285750" y="4859020"/>
                  </a:lnTo>
                  <a:lnTo>
                    <a:pt x="294640" y="5063490"/>
                  </a:lnTo>
                  <a:lnTo>
                    <a:pt x="303529" y="5267959"/>
                  </a:lnTo>
                  <a:lnTo>
                    <a:pt x="304800" y="5712459"/>
                  </a:lnTo>
                  <a:lnTo>
                    <a:pt x="316229" y="5943600"/>
                  </a:lnTo>
                  <a:lnTo>
                    <a:pt x="323850" y="6172200"/>
                  </a:lnTo>
                  <a:lnTo>
                    <a:pt x="330200" y="6394450"/>
                  </a:lnTo>
                  <a:lnTo>
                    <a:pt x="336550" y="6610350"/>
                  </a:lnTo>
                  <a:lnTo>
                    <a:pt x="349250" y="6822440"/>
                  </a:lnTo>
                  <a:lnTo>
                    <a:pt x="360679" y="6927850"/>
                  </a:lnTo>
                  <a:lnTo>
                    <a:pt x="372109" y="7030719"/>
                  </a:lnTo>
                  <a:lnTo>
                    <a:pt x="383540" y="7197090"/>
                  </a:lnTo>
                  <a:lnTo>
                    <a:pt x="394970" y="7288530"/>
                  </a:lnTo>
                  <a:lnTo>
                    <a:pt x="406400" y="7374890"/>
                  </a:lnTo>
                  <a:lnTo>
                    <a:pt x="422909" y="7486650"/>
                  </a:lnTo>
                  <a:lnTo>
                    <a:pt x="431800" y="764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410200" y="990600"/>
              <a:ext cx="1" cy="330201"/>
            </a:xfrm>
            <a:custGeom>
              <a:avLst/>
              <a:gdLst/>
              <a:ahLst/>
              <a:cxnLst/>
              <a:rect l="0" t="0" r="0" b="0"/>
              <a:pathLst>
                <a:path w="1" h="330201">
                  <a:moveTo>
                    <a:pt x="0" y="0"/>
                  </a:move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410200" y="944880"/>
              <a:ext cx="142241" cy="350521"/>
            </a:xfrm>
            <a:custGeom>
              <a:avLst/>
              <a:gdLst/>
              <a:ahLst/>
              <a:cxnLst/>
              <a:rect l="0" t="0" r="0" b="0"/>
              <a:pathLst>
                <a:path w="142241" h="350521">
                  <a:moveTo>
                    <a:pt x="0" y="71120"/>
                  </a:moveTo>
                  <a:lnTo>
                    <a:pt x="13970" y="44450"/>
                  </a:lnTo>
                  <a:lnTo>
                    <a:pt x="20320" y="33020"/>
                  </a:lnTo>
                  <a:lnTo>
                    <a:pt x="27940" y="22859"/>
                  </a:lnTo>
                  <a:lnTo>
                    <a:pt x="35559" y="13970"/>
                  </a:lnTo>
                  <a:lnTo>
                    <a:pt x="45720" y="7620"/>
                  </a:lnTo>
                  <a:lnTo>
                    <a:pt x="58420" y="3809"/>
                  </a:lnTo>
                  <a:lnTo>
                    <a:pt x="73659" y="0"/>
                  </a:lnTo>
                  <a:lnTo>
                    <a:pt x="86359" y="1270"/>
                  </a:lnTo>
                  <a:lnTo>
                    <a:pt x="100329" y="5080"/>
                  </a:lnTo>
                  <a:lnTo>
                    <a:pt x="113029" y="10159"/>
                  </a:lnTo>
                  <a:lnTo>
                    <a:pt x="123190" y="17780"/>
                  </a:lnTo>
                  <a:lnTo>
                    <a:pt x="132079" y="26670"/>
                  </a:lnTo>
                  <a:lnTo>
                    <a:pt x="138429" y="38100"/>
                  </a:lnTo>
                  <a:lnTo>
                    <a:pt x="142240" y="48259"/>
                  </a:lnTo>
                  <a:lnTo>
                    <a:pt x="142240" y="60959"/>
                  </a:lnTo>
                  <a:lnTo>
                    <a:pt x="140970" y="72389"/>
                  </a:lnTo>
                  <a:lnTo>
                    <a:pt x="137159" y="85089"/>
                  </a:lnTo>
                  <a:lnTo>
                    <a:pt x="129540" y="96520"/>
                  </a:lnTo>
                  <a:lnTo>
                    <a:pt x="120650" y="109220"/>
                  </a:lnTo>
                  <a:lnTo>
                    <a:pt x="107950" y="120650"/>
                  </a:lnTo>
                  <a:lnTo>
                    <a:pt x="95250" y="130809"/>
                  </a:lnTo>
                  <a:lnTo>
                    <a:pt x="39370" y="167639"/>
                  </a:lnTo>
                  <a:lnTo>
                    <a:pt x="35559" y="177800"/>
                  </a:lnTo>
                  <a:lnTo>
                    <a:pt x="39370" y="189230"/>
                  </a:lnTo>
                  <a:lnTo>
                    <a:pt x="46990" y="200659"/>
                  </a:lnTo>
                  <a:lnTo>
                    <a:pt x="55879" y="213359"/>
                  </a:lnTo>
                  <a:lnTo>
                    <a:pt x="63500" y="228600"/>
                  </a:lnTo>
                  <a:lnTo>
                    <a:pt x="72390" y="243839"/>
                  </a:lnTo>
                  <a:lnTo>
                    <a:pt x="80009" y="257809"/>
                  </a:lnTo>
                  <a:lnTo>
                    <a:pt x="97790" y="285750"/>
                  </a:lnTo>
                  <a:lnTo>
                    <a:pt x="104140" y="298450"/>
                  </a:lnTo>
                  <a:lnTo>
                    <a:pt x="110490" y="311150"/>
                  </a:lnTo>
                  <a:lnTo>
                    <a:pt x="127000" y="3505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627370" y="1117600"/>
              <a:ext cx="59690" cy="198120"/>
            </a:xfrm>
            <a:custGeom>
              <a:avLst/>
              <a:gdLst/>
              <a:ahLst/>
              <a:cxnLst/>
              <a:rect l="0" t="0" r="0" b="0"/>
              <a:pathLst>
                <a:path w="59690" h="198120">
                  <a:moveTo>
                    <a:pt x="24130" y="25400"/>
                  </a:moveTo>
                  <a:lnTo>
                    <a:pt x="10159" y="52069"/>
                  </a:lnTo>
                  <a:lnTo>
                    <a:pt x="6350" y="67310"/>
                  </a:lnTo>
                  <a:lnTo>
                    <a:pt x="3809" y="83819"/>
                  </a:lnTo>
                  <a:lnTo>
                    <a:pt x="2539" y="102869"/>
                  </a:lnTo>
                  <a:lnTo>
                    <a:pt x="1270" y="120650"/>
                  </a:lnTo>
                  <a:lnTo>
                    <a:pt x="0" y="138430"/>
                  </a:lnTo>
                  <a:lnTo>
                    <a:pt x="0" y="156210"/>
                  </a:lnTo>
                  <a:lnTo>
                    <a:pt x="2539" y="170180"/>
                  </a:lnTo>
                  <a:lnTo>
                    <a:pt x="6350" y="182880"/>
                  </a:lnTo>
                  <a:lnTo>
                    <a:pt x="12700" y="194310"/>
                  </a:lnTo>
                  <a:lnTo>
                    <a:pt x="19050" y="198119"/>
                  </a:lnTo>
                  <a:lnTo>
                    <a:pt x="26670" y="198119"/>
                  </a:lnTo>
                  <a:lnTo>
                    <a:pt x="34289" y="195580"/>
                  </a:lnTo>
                  <a:lnTo>
                    <a:pt x="40639" y="187960"/>
                  </a:lnTo>
                  <a:lnTo>
                    <a:pt x="46989" y="177800"/>
                  </a:lnTo>
                  <a:lnTo>
                    <a:pt x="52070" y="165100"/>
                  </a:lnTo>
                  <a:lnTo>
                    <a:pt x="54609" y="151130"/>
                  </a:lnTo>
                  <a:lnTo>
                    <a:pt x="57150" y="135889"/>
                  </a:lnTo>
                  <a:lnTo>
                    <a:pt x="59689" y="120650"/>
                  </a:lnTo>
                  <a:lnTo>
                    <a:pt x="58420" y="105410"/>
                  </a:lnTo>
                  <a:lnTo>
                    <a:pt x="57150" y="91439"/>
                  </a:lnTo>
                  <a:lnTo>
                    <a:pt x="54609" y="77469"/>
                  </a:lnTo>
                  <a:lnTo>
                    <a:pt x="52070" y="64769"/>
                  </a:lnTo>
                  <a:lnTo>
                    <a:pt x="48259" y="52069"/>
                  </a:lnTo>
                  <a:lnTo>
                    <a:pt x="368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778500" y="1130300"/>
              <a:ext cx="215901" cy="172720"/>
            </a:xfrm>
            <a:custGeom>
              <a:avLst/>
              <a:gdLst/>
              <a:ahLst/>
              <a:cxnLst/>
              <a:rect l="0" t="0" r="0" b="0"/>
              <a:pathLst>
                <a:path w="215901" h="172720">
                  <a:moveTo>
                    <a:pt x="0" y="12700"/>
                  </a:moveTo>
                  <a:lnTo>
                    <a:pt x="6350" y="39369"/>
                  </a:lnTo>
                  <a:lnTo>
                    <a:pt x="8890" y="53339"/>
                  </a:lnTo>
                  <a:lnTo>
                    <a:pt x="10159" y="68580"/>
                  </a:lnTo>
                  <a:lnTo>
                    <a:pt x="11429" y="83819"/>
                  </a:lnTo>
                  <a:lnTo>
                    <a:pt x="12700" y="97789"/>
                  </a:lnTo>
                  <a:lnTo>
                    <a:pt x="15240" y="111760"/>
                  </a:lnTo>
                  <a:lnTo>
                    <a:pt x="19050" y="125730"/>
                  </a:lnTo>
                  <a:lnTo>
                    <a:pt x="22859" y="128269"/>
                  </a:lnTo>
                  <a:lnTo>
                    <a:pt x="26670" y="125730"/>
                  </a:lnTo>
                  <a:lnTo>
                    <a:pt x="30479" y="116839"/>
                  </a:lnTo>
                  <a:lnTo>
                    <a:pt x="34290" y="107950"/>
                  </a:lnTo>
                  <a:lnTo>
                    <a:pt x="38100" y="97789"/>
                  </a:lnTo>
                  <a:lnTo>
                    <a:pt x="41909" y="86360"/>
                  </a:lnTo>
                  <a:lnTo>
                    <a:pt x="48259" y="76200"/>
                  </a:lnTo>
                  <a:lnTo>
                    <a:pt x="54609" y="66039"/>
                  </a:lnTo>
                  <a:lnTo>
                    <a:pt x="62229" y="57150"/>
                  </a:lnTo>
                  <a:lnTo>
                    <a:pt x="71120" y="53339"/>
                  </a:lnTo>
                  <a:lnTo>
                    <a:pt x="81279" y="53339"/>
                  </a:lnTo>
                  <a:lnTo>
                    <a:pt x="92709" y="57150"/>
                  </a:lnTo>
                  <a:lnTo>
                    <a:pt x="102870" y="64769"/>
                  </a:lnTo>
                  <a:lnTo>
                    <a:pt x="111759" y="76200"/>
                  </a:lnTo>
                  <a:lnTo>
                    <a:pt x="120650" y="88900"/>
                  </a:lnTo>
                  <a:lnTo>
                    <a:pt x="128270" y="102869"/>
                  </a:lnTo>
                  <a:lnTo>
                    <a:pt x="134620" y="118110"/>
                  </a:lnTo>
                  <a:lnTo>
                    <a:pt x="140970" y="133350"/>
                  </a:lnTo>
                  <a:lnTo>
                    <a:pt x="147320" y="147319"/>
                  </a:lnTo>
                  <a:lnTo>
                    <a:pt x="154940" y="158750"/>
                  </a:lnTo>
                  <a:lnTo>
                    <a:pt x="162559" y="168910"/>
                  </a:lnTo>
                  <a:lnTo>
                    <a:pt x="170179" y="172719"/>
                  </a:lnTo>
                  <a:lnTo>
                    <a:pt x="179070" y="170180"/>
                  </a:lnTo>
                  <a:lnTo>
                    <a:pt x="186690" y="163830"/>
                  </a:lnTo>
                  <a:lnTo>
                    <a:pt x="191770" y="154939"/>
                  </a:lnTo>
                  <a:lnTo>
                    <a:pt x="195579" y="142239"/>
                  </a:lnTo>
                  <a:lnTo>
                    <a:pt x="198120" y="128269"/>
                  </a:lnTo>
                  <a:lnTo>
                    <a:pt x="199390" y="114300"/>
                  </a:lnTo>
                  <a:lnTo>
                    <a:pt x="200659" y="99060"/>
                  </a:lnTo>
                  <a:lnTo>
                    <a:pt x="201929" y="82550"/>
                  </a:lnTo>
                  <a:lnTo>
                    <a:pt x="203200" y="67310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311900" y="972819"/>
              <a:ext cx="156210" cy="289562"/>
            </a:xfrm>
            <a:custGeom>
              <a:avLst/>
              <a:gdLst/>
              <a:ahLst/>
              <a:cxnLst/>
              <a:rect l="0" t="0" r="0" b="0"/>
              <a:pathLst>
                <a:path w="156210" h="289562">
                  <a:moveTo>
                    <a:pt x="12700" y="30481"/>
                  </a:moveTo>
                  <a:lnTo>
                    <a:pt x="33020" y="16511"/>
                  </a:lnTo>
                  <a:lnTo>
                    <a:pt x="43179" y="11431"/>
                  </a:lnTo>
                  <a:lnTo>
                    <a:pt x="54609" y="6350"/>
                  </a:lnTo>
                  <a:lnTo>
                    <a:pt x="66040" y="1270"/>
                  </a:lnTo>
                  <a:lnTo>
                    <a:pt x="78740" y="0"/>
                  </a:lnTo>
                  <a:lnTo>
                    <a:pt x="93979" y="0"/>
                  </a:lnTo>
                  <a:lnTo>
                    <a:pt x="109220" y="2541"/>
                  </a:lnTo>
                  <a:lnTo>
                    <a:pt x="119379" y="8891"/>
                  </a:lnTo>
                  <a:lnTo>
                    <a:pt x="125729" y="19050"/>
                  </a:lnTo>
                  <a:lnTo>
                    <a:pt x="130809" y="31750"/>
                  </a:lnTo>
                  <a:lnTo>
                    <a:pt x="129540" y="43181"/>
                  </a:lnTo>
                  <a:lnTo>
                    <a:pt x="124459" y="55881"/>
                  </a:lnTo>
                  <a:lnTo>
                    <a:pt x="116840" y="68581"/>
                  </a:lnTo>
                  <a:lnTo>
                    <a:pt x="107950" y="81281"/>
                  </a:lnTo>
                  <a:lnTo>
                    <a:pt x="96520" y="93981"/>
                  </a:lnTo>
                  <a:lnTo>
                    <a:pt x="86359" y="106681"/>
                  </a:lnTo>
                  <a:lnTo>
                    <a:pt x="73659" y="118111"/>
                  </a:lnTo>
                  <a:lnTo>
                    <a:pt x="62229" y="128270"/>
                  </a:lnTo>
                  <a:lnTo>
                    <a:pt x="49529" y="138431"/>
                  </a:lnTo>
                  <a:lnTo>
                    <a:pt x="45720" y="143511"/>
                  </a:lnTo>
                  <a:lnTo>
                    <a:pt x="46990" y="144781"/>
                  </a:lnTo>
                  <a:lnTo>
                    <a:pt x="63500" y="144781"/>
                  </a:lnTo>
                  <a:lnTo>
                    <a:pt x="93979" y="144781"/>
                  </a:lnTo>
                  <a:lnTo>
                    <a:pt x="107950" y="147320"/>
                  </a:lnTo>
                  <a:lnTo>
                    <a:pt x="119379" y="152400"/>
                  </a:lnTo>
                  <a:lnTo>
                    <a:pt x="130809" y="158750"/>
                  </a:lnTo>
                  <a:lnTo>
                    <a:pt x="139700" y="166370"/>
                  </a:lnTo>
                  <a:lnTo>
                    <a:pt x="146050" y="176531"/>
                  </a:lnTo>
                  <a:lnTo>
                    <a:pt x="152400" y="186691"/>
                  </a:lnTo>
                  <a:lnTo>
                    <a:pt x="154940" y="198120"/>
                  </a:lnTo>
                  <a:lnTo>
                    <a:pt x="156209" y="209550"/>
                  </a:lnTo>
                  <a:lnTo>
                    <a:pt x="154940" y="222250"/>
                  </a:lnTo>
                  <a:lnTo>
                    <a:pt x="151129" y="233681"/>
                  </a:lnTo>
                  <a:lnTo>
                    <a:pt x="146050" y="242570"/>
                  </a:lnTo>
                  <a:lnTo>
                    <a:pt x="139700" y="252731"/>
                  </a:lnTo>
                  <a:lnTo>
                    <a:pt x="130809" y="260350"/>
                  </a:lnTo>
                  <a:lnTo>
                    <a:pt x="121920" y="266700"/>
                  </a:lnTo>
                  <a:lnTo>
                    <a:pt x="110490" y="273050"/>
                  </a:lnTo>
                  <a:lnTo>
                    <a:pt x="99059" y="278131"/>
                  </a:lnTo>
                  <a:lnTo>
                    <a:pt x="87629" y="283211"/>
                  </a:lnTo>
                  <a:lnTo>
                    <a:pt x="74929" y="288291"/>
                  </a:lnTo>
                  <a:lnTo>
                    <a:pt x="62229" y="289561"/>
                  </a:lnTo>
                  <a:lnTo>
                    <a:pt x="50800" y="289561"/>
                  </a:lnTo>
                  <a:lnTo>
                    <a:pt x="0" y="2717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299200" y="1231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334000" y="1485900"/>
              <a:ext cx="1257301" cy="38101"/>
            </a:xfrm>
            <a:custGeom>
              <a:avLst/>
              <a:gdLst/>
              <a:ahLst/>
              <a:cxnLst/>
              <a:rect l="0" t="0" r="0" b="0"/>
              <a:pathLst>
                <a:path w="1257301" h="38101">
                  <a:moveTo>
                    <a:pt x="0" y="0"/>
                  </a:moveTo>
                  <a:lnTo>
                    <a:pt x="565150" y="0"/>
                  </a:lnTo>
                  <a:lnTo>
                    <a:pt x="589279" y="1269"/>
                  </a:lnTo>
                  <a:lnTo>
                    <a:pt x="612140" y="3810"/>
                  </a:lnTo>
                  <a:lnTo>
                    <a:pt x="637540" y="6350"/>
                  </a:lnTo>
                  <a:lnTo>
                    <a:pt x="661670" y="8889"/>
                  </a:lnTo>
                  <a:lnTo>
                    <a:pt x="687070" y="10160"/>
                  </a:lnTo>
                  <a:lnTo>
                    <a:pt x="711200" y="11430"/>
                  </a:lnTo>
                  <a:lnTo>
                    <a:pt x="735329" y="12700"/>
                  </a:lnTo>
                  <a:lnTo>
                    <a:pt x="758190" y="15239"/>
                  </a:lnTo>
                  <a:lnTo>
                    <a:pt x="781050" y="19050"/>
                  </a:lnTo>
                  <a:lnTo>
                    <a:pt x="803909" y="21589"/>
                  </a:lnTo>
                  <a:lnTo>
                    <a:pt x="828040" y="22860"/>
                  </a:lnTo>
                  <a:lnTo>
                    <a:pt x="852170" y="22860"/>
                  </a:lnTo>
                  <a:lnTo>
                    <a:pt x="876300" y="25400"/>
                  </a:lnTo>
                  <a:lnTo>
                    <a:pt x="899159" y="27939"/>
                  </a:lnTo>
                  <a:lnTo>
                    <a:pt x="920750" y="31750"/>
                  </a:lnTo>
                  <a:lnTo>
                    <a:pt x="942340" y="34289"/>
                  </a:lnTo>
                  <a:lnTo>
                    <a:pt x="963929" y="35560"/>
                  </a:lnTo>
                  <a:lnTo>
                    <a:pt x="1005840" y="36830"/>
                  </a:lnTo>
                  <a:lnTo>
                    <a:pt x="1062990" y="38100"/>
                  </a:lnTo>
                  <a:lnTo>
                    <a:pt x="1176019" y="38100"/>
                  </a:lnTo>
                  <a:lnTo>
                    <a:pt x="1193800" y="36830"/>
                  </a:lnTo>
                  <a:lnTo>
                    <a:pt x="1211580" y="34289"/>
                  </a:lnTo>
                  <a:lnTo>
                    <a:pt x="125730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519669" y="965200"/>
            <a:ext cx="1967232" cy="7658101"/>
            <a:chOff x="7519669" y="965200"/>
            <a:chExt cx="1967232" cy="7658101"/>
          </a:xfrm>
        </p:grpSpPr>
        <p:sp>
          <p:nvSpPr>
            <p:cNvPr id="41" name="Freeform 40"/>
            <p:cNvSpPr/>
            <p:nvPr/>
          </p:nvSpPr>
          <p:spPr>
            <a:xfrm>
              <a:off x="7519669" y="1219200"/>
              <a:ext cx="367032" cy="7404101"/>
            </a:xfrm>
            <a:custGeom>
              <a:avLst/>
              <a:gdLst/>
              <a:ahLst/>
              <a:cxnLst/>
              <a:rect l="0" t="0" r="0" b="0"/>
              <a:pathLst>
                <a:path w="367032" h="7404101">
                  <a:moveTo>
                    <a:pt x="11431" y="0"/>
                  </a:moveTo>
                  <a:lnTo>
                    <a:pt x="17781" y="26669"/>
                  </a:lnTo>
                  <a:lnTo>
                    <a:pt x="17781" y="58419"/>
                  </a:lnTo>
                  <a:lnTo>
                    <a:pt x="10161" y="288289"/>
                  </a:lnTo>
                  <a:lnTo>
                    <a:pt x="0" y="487679"/>
                  </a:lnTo>
                  <a:lnTo>
                    <a:pt x="7621" y="699770"/>
                  </a:lnTo>
                  <a:lnTo>
                    <a:pt x="12700" y="937260"/>
                  </a:lnTo>
                  <a:lnTo>
                    <a:pt x="21590" y="1062989"/>
                  </a:lnTo>
                  <a:lnTo>
                    <a:pt x="31750" y="1191260"/>
                  </a:lnTo>
                  <a:lnTo>
                    <a:pt x="46990" y="1507489"/>
                  </a:lnTo>
                  <a:lnTo>
                    <a:pt x="55881" y="1692910"/>
                  </a:lnTo>
                  <a:lnTo>
                    <a:pt x="64771" y="1934210"/>
                  </a:lnTo>
                  <a:lnTo>
                    <a:pt x="82550" y="2184400"/>
                  </a:lnTo>
                  <a:lnTo>
                    <a:pt x="90171" y="2387600"/>
                  </a:lnTo>
                  <a:lnTo>
                    <a:pt x="107950" y="2640329"/>
                  </a:lnTo>
                  <a:lnTo>
                    <a:pt x="115571" y="2834640"/>
                  </a:lnTo>
                  <a:lnTo>
                    <a:pt x="123190" y="3028950"/>
                  </a:lnTo>
                  <a:lnTo>
                    <a:pt x="135890" y="3277870"/>
                  </a:lnTo>
                  <a:lnTo>
                    <a:pt x="139700" y="3530600"/>
                  </a:lnTo>
                  <a:lnTo>
                    <a:pt x="148590" y="3729990"/>
                  </a:lnTo>
                  <a:lnTo>
                    <a:pt x="157481" y="3925570"/>
                  </a:lnTo>
                  <a:lnTo>
                    <a:pt x="162561" y="4126229"/>
                  </a:lnTo>
                  <a:lnTo>
                    <a:pt x="167640" y="4316729"/>
                  </a:lnTo>
                  <a:lnTo>
                    <a:pt x="175261" y="4504690"/>
                  </a:lnTo>
                  <a:lnTo>
                    <a:pt x="176531" y="5044440"/>
                  </a:lnTo>
                  <a:lnTo>
                    <a:pt x="187961" y="5299709"/>
                  </a:lnTo>
                  <a:lnTo>
                    <a:pt x="193040" y="5511800"/>
                  </a:lnTo>
                  <a:lnTo>
                    <a:pt x="200661" y="5722619"/>
                  </a:lnTo>
                  <a:lnTo>
                    <a:pt x="208281" y="5924550"/>
                  </a:lnTo>
                  <a:lnTo>
                    <a:pt x="219711" y="6050280"/>
                  </a:lnTo>
                  <a:lnTo>
                    <a:pt x="243840" y="6285230"/>
                  </a:lnTo>
                  <a:lnTo>
                    <a:pt x="281940" y="6598919"/>
                  </a:lnTo>
                  <a:lnTo>
                    <a:pt x="293371" y="6755130"/>
                  </a:lnTo>
                  <a:lnTo>
                    <a:pt x="304800" y="6845300"/>
                  </a:lnTo>
                  <a:lnTo>
                    <a:pt x="313690" y="6957059"/>
                  </a:lnTo>
                  <a:lnTo>
                    <a:pt x="322581" y="7034530"/>
                  </a:lnTo>
                  <a:lnTo>
                    <a:pt x="334011" y="7105650"/>
                  </a:lnTo>
                  <a:lnTo>
                    <a:pt x="345440" y="7269480"/>
                  </a:lnTo>
                  <a:lnTo>
                    <a:pt x="356871" y="7362190"/>
                  </a:lnTo>
                  <a:lnTo>
                    <a:pt x="367031" y="7404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962900" y="1104900"/>
              <a:ext cx="25401" cy="381001"/>
            </a:xfrm>
            <a:custGeom>
              <a:avLst/>
              <a:gdLst/>
              <a:ahLst/>
              <a:cxnLst/>
              <a:rect l="0" t="0" r="0" b="0"/>
              <a:pathLst>
                <a:path w="25401" h="381001">
                  <a:moveTo>
                    <a:pt x="25400" y="0"/>
                  </a:moveTo>
                  <a:lnTo>
                    <a:pt x="25400" y="40639"/>
                  </a:lnTo>
                  <a:lnTo>
                    <a:pt x="24130" y="60960"/>
                  </a:lnTo>
                  <a:lnTo>
                    <a:pt x="21590" y="82550"/>
                  </a:lnTo>
                  <a:lnTo>
                    <a:pt x="19050" y="106680"/>
                  </a:lnTo>
                  <a:lnTo>
                    <a:pt x="16509" y="127000"/>
                  </a:lnTo>
                  <a:lnTo>
                    <a:pt x="15240" y="147319"/>
                  </a:lnTo>
                  <a:lnTo>
                    <a:pt x="13969" y="165100"/>
                  </a:lnTo>
                  <a:lnTo>
                    <a:pt x="13969" y="201930"/>
                  </a:lnTo>
                  <a:lnTo>
                    <a:pt x="12700" y="218439"/>
                  </a:lnTo>
                  <a:lnTo>
                    <a:pt x="11430" y="234950"/>
                  </a:lnTo>
                  <a:lnTo>
                    <a:pt x="8890" y="250189"/>
                  </a:lnTo>
                  <a:lnTo>
                    <a:pt x="6350" y="264160"/>
                  </a:lnTo>
                  <a:lnTo>
                    <a:pt x="3809" y="281939"/>
                  </a:lnTo>
                  <a:lnTo>
                    <a:pt x="2540" y="302260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975600" y="999489"/>
              <a:ext cx="170181" cy="435612"/>
            </a:xfrm>
            <a:custGeom>
              <a:avLst/>
              <a:gdLst/>
              <a:ahLst/>
              <a:cxnLst/>
              <a:rect l="0" t="0" r="0" b="0"/>
              <a:pathLst>
                <a:path w="170181" h="435612">
                  <a:moveTo>
                    <a:pt x="0" y="80011"/>
                  </a:moveTo>
                  <a:lnTo>
                    <a:pt x="6350" y="59691"/>
                  </a:lnTo>
                  <a:lnTo>
                    <a:pt x="12700" y="49530"/>
                  </a:lnTo>
                  <a:lnTo>
                    <a:pt x="21590" y="38100"/>
                  </a:lnTo>
                  <a:lnTo>
                    <a:pt x="31750" y="26671"/>
                  </a:lnTo>
                  <a:lnTo>
                    <a:pt x="43180" y="17780"/>
                  </a:lnTo>
                  <a:lnTo>
                    <a:pt x="57150" y="10161"/>
                  </a:lnTo>
                  <a:lnTo>
                    <a:pt x="72390" y="3811"/>
                  </a:lnTo>
                  <a:lnTo>
                    <a:pt x="86359" y="1271"/>
                  </a:lnTo>
                  <a:lnTo>
                    <a:pt x="100330" y="0"/>
                  </a:lnTo>
                  <a:lnTo>
                    <a:pt x="113030" y="1271"/>
                  </a:lnTo>
                  <a:lnTo>
                    <a:pt x="125730" y="5080"/>
                  </a:lnTo>
                  <a:lnTo>
                    <a:pt x="139700" y="10161"/>
                  </a:lnTo>
                  <a:lnTo>
                    <a:pt x="152400" y="16511"/>
                  </a:lnTo>
                  <a:lnTo>
                    <a:pt x="160019" y="26671"/>
                  </a:lnTo>
                  <a:lnTo>
                    <a:pt x="166369" y="38100"/>
                  </a:lnTo>
                  <a:lnTo>
                    <a:pt x="170180" y="52071"/>
                  </a:lnTo>
                  <a:lnTo>
                    <a:pt x="168909" y="66041"/>
                  </a:lnTo>
                  <a:lnTo>
                    <a:pt x="162559" y="78741"/>
                  </a:lnTo>
                  <a:lnTo>
                    <a:pt x="154940" y="91441"/>
                  </a:lnTo>
                  <a:lnTo>
                    <a:pt x="147319" y="104141"/>
                  </a:lnTo>
                  <a:lnTo>
                    <a:pt x="139700" y="114300"/>
                  </a:lnTo>
                  <a:lnTo>
                    <a:pt x="130809" y="124461"/>
                  </a:lnTo>
                  <a:lnTo>
                    <a:pt x="119380" y="133350"/>
                  </a:lnTo>
                  <a:lnTo>
                    <a:pt x="106680" y="142241"/>
                  </a:lnTo>
                  <a:lnTo>
                    <a:pt x="92709" y="151130"/>
                  </a:lnTo>
                  <a:lnTo>
                    <a:pt x="78740" y="158750"/>
                  </a:lnTo>
                  <a:lnTo>
                    <a:pt x="64769" y="165100"/>
                  </a:lnTo>
                  <a:lnTo>
                    <a:pt x="52069" y="170180"/>
                  </a:lnTo>
                  <a:lnTo>
                    <a:pt x="46990" y="176530"/>
                  </a:lnTo>
                  <a:lnTo>
                    <a:pt x="48259" y="184150"/>
                  </a:lnTo>
                  <a:lnTo>
                    <a:pt x="53340" y="191771"/>
                  </a:lnTo>
                  <a:lnTo>
                    <a:pt x="60959" y="200661"/>
                  </a:lnTo>
                  <a:lnTo>
                    <a:pt x="69850" y="212091"/>
                  </a:lnTo>
                  <a:lnTo>
                    <a:pt x="90169" y="232411"/>
                  </a:lnTo>
                  <a:lnTo>
                    <a:pt x="109219" y="251461"/>
                  </a:lnTo>
                  <a:lnTo>
                    <a:pt x="116840" y="265430"/>
                  </a:lnTo>
                  <a:lnTo>
                    <a:pt x="123190" y="280671"/>
                  </a:lnTo>
                  <a:lnTo>
                    <a:pt x="128269" y="298450"/>
                  </a:lnTo>
                  <a:lnTo>
                    <a:pt x="132080" y="317500"/>
                  </a:lnTo>
                  <a:lnTo>
                    <a:pt x="134619" y="336550"/>
                  </a:lnTo>
                  <a:lnTo>
                    <a:pt x="139700" y="4356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223250" y="1244600"/>
              <a:ext cx="67310" cy="173990"/>
            </a:xfrm>
            <a:custGeom>
              <a:avLst/>
              <a:gdLst/>
              <a:ahLst/>
              <a:cxnLst/>
              <a:rect l="0" t="0" r="0" b="0"/>
              <a:pathLst>
                <a:path w="67310" h="173990">
                  <a:moveTo>
                    <a:pt x="19050" y="25400"/>
                  </a:moveTo>
                  <a:lnTo>
                    <a:pt x="12700" y="45719"/>
                  </a:lnTo>
                  <a:lnTo>
                    <a:pt x="8890" y="57150"/>
                  </a:lnTo>
                  <a:lnTo>
                    <a:pt x="1269" y="85089"/>
                  </a:lnTo>
                  <a:lnTo>
                    <a:pt x="0" y="100330"/>
                  </a:lnTo>
                  <a:lnTo>
                    <a:pt x="1269" y="116839"/>
                  </a:lnTo>
                  <a:lnTo>
                    <a:pt x="2540" y="132080"/>
                  </a:lnTo>
                  <a:lnTo>
                    <a:pt x="6350" y="146050"/>
                  </a:lnTo>
                  <a:lnTo>
                    <a:pt x="12700" y="158750"/>
                  </a:lnTo>
                  <a:lnTo>
                    <a:pt x="19050" y="168910"/>
                  </a:lnTo>
                  <a:lnTo>
                    <a:pt x="27940" y="172719"/>
                  </a:lnTo>
                  <a:lnTo>
                    <a:pt x="36830" y="173989"/>
                  </a:lnTo>
                  <a:lnTo>
                    <a:pt x="48259" y="170180"/>
                  </a:lnTo>
                  <a:lnTo>
                    <a:pt x="55880" y="162560"/>
                  </a:lnTo>
                  <a:lnTo>
                    <a:pt x="59690" y="152400"/>
                  </a:lnTo>
                  <a:lnTo>
                    <a:pt x="63500" y="139700"/>
                  </a:lnTo>
                  <a:lnTo>
                    <a:pt x="66040" y="125730"/>
                  </a:lnTo>
                  <a:lnTo>
                    <a:pt x="67309" y="110489"/>
                  </a:lnTo>
                  <a:lnTo>
                    <a:pt x="67309" y="95250"/>
                  </a:lnTo>
                  <a:lnTo>
                    <a:pt x="67309" y="78739"/>
                  </a:lnTo>
                  <a:lnTo>
                    <a:pt x="64769" y="62230"/>
                  </a:lnTo>
                  <a:lnTo>
                    <a:pt x="62230" y="45719"/>
                  </a:lnTo>
                  <a:lnTo>
                    <a:pt x="55880" y="31750"/>
                  </a:lnTo>
                  <a:lnTo>
                    <a:pt x="48259" y="20319"/>
                  </a:lnTo>
                  <a:lnTo>
                    <a:pt x="190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432800" y="1231900"/>
              <a:ext cx="165101" cy="160020"/>
            </a:xfrm>
            <a:custGeom>
              <a:avLst/>
              <a:gdLst/>
              <a:ahLst/>
              <a:cxnLst/>
              <a:rect l="0" t="0" r="0" b="0"/>
              <a:pathLst>
                <a:path w="165101" h="160020">
                  <a:moveTo>
                    <a:pt x="0" y="25400"/>
                  </a:moveTo>
                  <a:lnTo>
                    <a:pt x="6350" y="52069"/>
                  </a:lnTo>
                  <a:lnTo>
                    <a:pt x="10159" y="64769"/>
                  </a:lnTo>
                  <a:lnTo>
                    <a:pt x="21590" y="102869"/>
                  </a:lnTo>
                  <a:lnTo>
                    <a:pt x="30480" y="133350"/>
                  </a:lnTo>
                  <a:lnTo>
                    <a:pt x="33019" y="138430"/>
                  </a:lnTo>
                  <a:lnTo>
                    <a:pt x="34290" y="135889"/>
                  </a:lnTo>
                  <a:lnTo>
                    <a:pt x="35559" y="128269"/>
                  </a:lnTo>
                  <a:lnTo>
                    <a:pt x="38100" y="119380"/>
                  </a:lnTo>
                  <a:lnTo>
                    <a:pt x="40640" y="109219"/>
                  </a:lnTo>
                  <a:lnTo>
                    <a:pt x="44450" y="97789"/>
                  </a:lnTo>
                  <a:lnTo>
                    <a:pt x="50800" y="92710"/>
                  </a:lnTo>
                  <a:lnTo>
                    <a:pt x="59690" y="90169"/>
                  </a:lnTo>
                  <a:lnTo>
                    <a:pt x="68580" y="88900"/>
                  </a:lnTo>
                  <a:lnTo>
                    <a:pt x="78740" y="92710"/>
                  </a:lnTo>
                  <a:lnTo>
                    <a:pt x="87630" y="96519"/>
                  </a:lnTo>
                  <a:lnTo>
                    <a:pt x="96519" y="102869"/>
                  </a:lnTo>
                  <a:lnTo>
                    <a:pt x="104140" y="110489"/>
                  </a:lnTo>
                  <a:lnTo>
                    <a:pt x="110490" y="120650"/>
                  </a:lnTo>
                  <a:lnTo>
                    <a:pt x="115569" y="130810"/>
                  </a:lnTo>
                  <a:lnTo>
                    <a:pt x="121919" y="140969"/>
                  </a:lnTo>
                  <a:lnTo>
                    <a:pt x="129540" y="149860"/>
                  </a:lnTo>
                  <a:lnTo>
                    <a:pt x="137159" y="160019"/>
                  </a:lnTo>
                  <a:lnTo>
                    <a:pt x="142240" y="160019"/>
                  </a:lnTo>
                  <a:lnTo>
                    <a:pt x="146050" y="154939"/>
                  </a:lnTo>
                  <a:lnTo>
                    <a:pt x="147319" y="146050"/>
                  </a:lnTo>
                  <a:lnTo>
                    <a:pt x="149859" y="132080"/>
                  </a:lnTo>
                  <a:lnTo>
                    <a:pt x="149859" y="116839"/>
                  </a:lnTo>
                  <a:lnTo>
                    <a:pt x="151130" y="99060"/>
                  </a:lnTo>
                  <a:lnTo>
                    <a:pt x="152400" y="82550"/>
                  </a:lnTo>
                  <a:lnTo>
                    <a:pt x="154940" y="67310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9093200" y="990600"/>
              <a:ext cx="165101" cy="271781"/>
            </a:xfrm>
            <a:custGeom>
              <a:avLst/>
              <a:gdLst/>
              <a:ahLst/>
              <a:cxnLst/>
              <a:rect l="0" t="0" r="0" b="0"/>
              <a:pathLst>
                <a:path w="165101" h="271781">
                  <a:moveTo>
                    <a:pt x="0" y="0"/>
                  </a:moveTo>
                  <a:lnTo>
                    <a:pt x="0" y="193039"/>
                  </a:lnTo>
                  <a:lnTo>
                    <a:pt x="2540" y="208280"/>
                  </a:lnTo>
                  <a:lnTo>
                    <a:pt x="7619" y="219710"/>
                  </a:lnTo>
                  <a:lnTo>
                    <a:pt x="13969" y="231139"/>
                  </a:lnTo>
                  <a:lnTo>
                    <a:pt x="21590" y="240030"/>
                  </a:lnTo>
                  <a:lnTo>
                    <a:pt x="31750" y="247650"/>
                  </a:lnTo>
                  <a:lnTo>
                    <a:pt x="41909" y="254000"/>
                  </a:lnTo>
                  <a:lnTo>
                    <a:pt x="53340" y="259080"/>
                  </a:lnTo>
                  <a:lnTo>
                    <a:pt x="64769" y="265430"/>
                  </a:lnTo>
                  <a:lnTo>
                    <a:pt x="77469" y="269239"/>
                  </a:lnTo>
                  <a:lnTo>
                    <a:pt x="90169" y="271780"/>
                  </a:lnTo>
                  <a:lnTo>
                    <a:pt x="101600" y="271780"/>
                  </a:lnTo>
                  <a:lnTo>
                    <a:pt x="165100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9251950" y="965200"/>
              <a:ext cx="19051" cy="330201"/>
            </a:xfrm>
            <a:custGeom>
              <a:avLst/>
              <a:gdLst/>
              <a:ahLst/>
              <a:cxnLst/>
              <a:rect l="0" t="0" r="0" b="0"/>
              <a:pathLst>
                <a:path w="19051" h="330201">
                  <a:moveTo>
                    <a:pt x="19050" y="0"/>
                  </a:moveTo>
                  <a:lnTo>
                    <a:pt x="19050" y="77469"/>
                  </a:lnTo>
                  <a:lnTo>
                    <a:pt x="17780" y="93980"/>
                  </a:lnTo>
                  <a:lnTo>
                    <a:pt x="15240" y="109219"/>
                  </a:lnTo>
                  <a:lnTo>
                    <a:pt x="12700" y="123189"/>
                  </a:lnTo>
                  <a:lnTo>
                    <a:pt x="10159" y="138430"/>
                  </a:lnTo>
                  <a:lnTo>
                    <a:pt x="8890" y="154939"/>
                  </a:lnTo>
                  <a:lnTo>
                    <a:pt x="7619" y="171450"/>
                  </a:lnTo>
                  <a:lnTo>
                    <a:pt x="6350" y="189230"/>
                  </a:lnTo>
                  <a:lnTo>
                    <a:pt x="3809" y="207010"/>
                  </a:lnTo>
                  <a:lnTo>
                    <a:pt x="0" y="227330"/>
                  </a:lnTo>
                  <a:lnTo>
                    <a:pt x="0" y="246380"/>
                  </a:lnTo>
                  <a:lnTo>
                    <a:pt x="0" y="264160"/>
                  </a:lnTo>
                  <a:lnTo>
                    <a:pt x="635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937500" y="1562100"/>
              <a:ext cx="167641" cy="12701"/>
            </a:xfrm>
            <a:custGeom>
              <a:avLst/>
              <a:gdLst/>
              <a:ahLst/>
              <a:cxnLst/>
              <a:rect l="0" t="0" r="0" b="0"/>
              <a:pathLst>
                <a:path w="167641" h="12701">
                  <a:moveTo>
                    <a:pt x="0" y="12700"/>
                  </a:moveTo>
                  <a:lnTo>
                    <a:pt x="40640" y="6350"/>
                  </a:lnTo>
                  <a:lnTo>
                    <a:pt x="60959" y="3810"/>
                  </a:lnTo>
                  <a:lnTo>
                    <a:pt x="106680" y="1269"/>
                  </a:lnTo>
                  <a:lnTo>
                    <a:pt x="165100" y="0"/>
                  </a:lnTo>
                  <a:lnTo>
                    <a:pt x="1676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315959" y="1485900"/>
              <a:ext cx="1170942" cy="62231"/>
            </a:xfrm>
            <a:custGeom>
              <a:avLst/>
              <a:gdLst/>
              <a:ahLst/>
              <a:cxnLst/>
              <a:rect l="0" t="0" r="0" b="0"/>
              <a:pathLst>
                <a:path w="1170942" h="62231">
                  <a:moveTo>
                    <a:pt x="0" y="62230"/>
                  </a:moveTo>
                  <a:lnTo>
                    <a:pt x="7621" y="62230"/>
                  </a:lnTo>
                  <a:lnTo>
                    <a:pt x="25400" y="59689"/>
                  </a:lnTo>
                  <a:lnTo>
                    <a:pt x="43181" y="57150"/>
                  </a:lnTo>
                  <a:lnTo>
                    <a:pt x="62231" y="54610"/>
                  </a:lnTo>
                  <a:lnTo>
                    <a:pt x="101600" y="52069"/>
                  </a:lnTo>
                  <a:lnTo>
                    <a:pt x="143510" y="52069"/>
                  </a:lnTo>
                  <a:lnTo>
                    <a:pt x="185421" y="49530"/>
                  </a:lnTo>
                  <a:lnTo>
                    <a:pt x="205741" y="46989"/>
                  </a:lnTo>
                  <a:lnTo>
                    <a:pt x="227331" y="44450"/>
                  </a:lnTo>
                  <a:lnTo>
                    <a:pt x="246381" y="41910"/>
                  </a:lnTo>
                  <a:lnTo>
                    <a:pt x="283210" y="39369"/>
                  </a:lnTo>
                  <a:lnTo>
                    <a:pt x="322581" y="39369"/>
                  </a:lnTo>
                  <a:lnTo>
                    <a:pt x="405131" y="38100"/>
                  </a:lnTo>
                  <a:lnTo>
                    <a:pt x="424181" y="36830"/>
                  </a:lnTo>
                  <a:lnTo>
                    <a:pt x="443231" y="34289"/>
                  </a:lnTo>
                  <a:lnTo>
                    <a:pt x="461010" y="31750"/>
                  </a:lnTo>
                  <a:lnTo>
                    <a:pt x="481331" y="29210"/>
                  </a:lnTo>
                  <a:lnTo>
                    <a:pt x="520700" y="26669"/>
                  </a:lnTo>
                  <a:lnTo>
                    <a:pt x="558800" y="26669"/>
                  </a:lnTo>
                  <a:lnTo>
                    <a:pt x="595631" y="24130"/>
                  </a:lnTo>
                  <a:lnTo>
                    <a:pt x="614681" y="21589"/>
                  </a:lnTo>
                  <a:lnTo>
                    <a:pt x="635000" y="19050"/>
                  </a:lnTo>
                  <a:lnTo>
                    <a:pt x="655321" y="16510"/>
                  </a:lnTo>
                  <a:lnTo>
                    <a:pt x="697231" y="13969"/>
                  </a:lnTo>
                  <a:lnTo>
                    <a:pt x="735331" y="13969"/>
                  </a:lnTo>
                  <a:lnTo>
                    <a:pt x="868681" y="12700"/>
                  </a:lnTo>
                  <a:lnTo>
                    <a:pt x="885191" y="11430"/>
                  </a:lnTo>
                  <a:lnTo>
                    <a:pt x="899160" y="8889"/>
                  </a:lnTo>
                  <a:lnTo>
                    <a:pt x="914400" y="6350"/>
                  </a:lnTo>
                  <a:lnTo>
                    <a:pt x="944881" y="6350"/>
                  </a:lnTo>
                  <a:lnTo>
                    <a:pt x="979171" y="8889"/>
                  </a:lnTo>
                  <a:lnTo>
                    <a:pt x="998221" y="7619"/>
                  </a:lnTo>
                  <a:lnTo>
                    <a:pt x="1017271" y="5080"/>
                  </a:lnTo>
                  <a:lnTo>
                    <a:pt x="1054100" y="2539"/>
                  </a:lnTo>
                  <a:lnTo>
                    <a:pt x="1089660" y="1269"/>
                  </a:lnTo>
                  <a:lnTo>
                    <a:pt x="117094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15900" y="1549400"/>
            <a:ext cx="1320801" cy="622301"/>
            <a:chOff x="215900" y="1549400"/>
            <a:chExt cx="1320801" cy="622301"/>
          </a:xfrm>
        </p:grpSpPr>
        <p:sp>
          <p:nvSpPr>
            <p:cNvPr id="51" name="Freeform 50"/>
            <p:cNvSpPr/>
            <p:nvPr/>
          </p:nvSpPr>
          <p:spPr>
            <a:xfrm>
              <a:off x="215900" y="1549400"/>
              <a:ext cx="266701" cy="520701"/>
            </a:xfrm>
            <a:custGeom>
              <a:avLst/>
              <a:gdLst/>
              <a:ahLst/>
              <a:cxnLst/>
              <a:rect l="0" t="0" r="0" b="0"/>
              <a:pathLst>
                <a:path w="266701" h="520701">
                  <a:moveTo>
                    <a:pt x="0" y="520700"/>
                  </a:moveTo>
                  <a:lnTo>
                    <a:pt x="6350" y="486410"/>
                  </a:lnTo>
                  <a:lnTo>
                    <a:pt x="11429" y="469900"/>
                  </a:lnTo>
                  <a:lnTo>
                    <a:pt x="17779" y="452120"/>
                  </a:lnTo>
                  <a:lnTo>
                    <a:pt x="24129" y="431800"/>
                  </a:lnTo>
                  <a:lnTo>
                    <a:pt x="30479" y="414020"/>
                  </a:lnTo>
                  <a:lnTo>
                    <a:pt x="35559" y="396239"/>
                  </a:lnTo>
                  <a:lnTo>
                    <a:pt x="40640" y="378460"/>
                  </a:lnTo>
                  <a:lnTo>
                    <a:pt x="46990" y="360679"/>
                  </a:lnTo>
                  <a:lnTo>
                    <a:pt x="53340" y="342900"/>
                  </a:lnTo>
                  <a:lnTo>
                    <a:pt x="60959" y="326389"/>
                  </a:lnTo>
                  <a:lnTo>
                    <a:pt x="67309" y="309879"/>
                  </a:lnTo>
                  <a:lnTo>
                    <a:pt x="73659" y="292100"/>
                  </a:lnTo>
                  <a:lnTo>
                    <a:pt x="78740" y="275589"/>
                  </a:lnTo>
                  <a:lnTo>
                    <a:pt x="85090" y="260350"/>
                  </a:lnTo>
                  <a:lnTo>
                    <a:pt x="91440" y="245110"/>
                  </a:lnTo>
                  <a:lnTo>
                    <a:pt x="99059" y="231139"/>
                  </a:lnTo>
                  <a:lnTo>
                    <a:pt x="105409" y="215900"/>
                  </a:lnTo>
                  <a:lnTo>
                    <a:pt x="111759" y="200660"/>
                  </a:lnTo>
                  <a:lnTo>
                    <a:pt x="116840" y="184150"/>
                  </a:lnTo>
                  <a:lnTo>
                    <a:pt x="121920" y="163829"/>
                  </a:lnTo>
                  <a:lnTo>
                    <a:pt x="125729" y="139700"/>
                  </a:lnTo>
                  <a:lnTo>
                    <a:pt x="130809" y="114300"/>
                  </a:lnTo>
                  <a:lnTo>
                    <a:pt x="134620" y="91439"/>
                  </a:lnTo>
                  <a:lnTo>
                    <a:pt x="143509" y="52069"/>
                  </a:lnTo>
                  <a:lnTo>
                    <a:pt x="148590" y="34289"/>
                  </a:lnTo>
                  <a:lnTo>
                    <a:pt x="152400" y="19050"/>
                  </a:lnTo>
                  <a:lnTo>
                    <a:pt x="156209" y="3810"/>
                  </a:lnTo>
                  <a:lnTo>
                    <a:pt x="162559" y="0"/>
                  </a:lnTo>
                  <a:lnTo>
                    <a:pt x="168909" y="2539"/>
                  </a:lnTo>
                  <a:lnTo>
                    <a:pt x="176529" y="10160"/>
                  </a:lnTo>
                  <a:lnTo>
                    <a:pt x="182879" y="24130"/>
                  </a:lnTo>
                  <a:lnTo>
                    <a:pt x="187959" y="40639"/>
                  </a:lnTo>
                  <a:lnTo>
                    <a:pt x="193040" y="60960"/>
                  </a:lnTo>
                  <a:lnTo>
                    <a:pt x="196850" y="80010"/>
                  </a:lnTo>
                  <a:lnTo>
                    <a:pt x="198119" y="99060"/>
                  </a:lnTo>
                  <a:lnTo>
                    <a:pt x="200659" y="116839"/>
                  </a:lnTo>
                  <a:lnTo>
                    <a:pt x="203200" y="134620"/>
                  </a:lnTo>
                  <a:lnTo>
                    <a:pt x="205740" y="151129"/>
                  </a:lnTo>
                  <a:lnTo>
                    <a:pt x="213359" y="189229"/>
                  </a:lnTo>
                  <a:lnTo>
                    <a:pt x="220980" y="233679"/>
                  </a:lnTo>
                  <a:lnTo>
                    <a:pt x="224790" y="252729"/>
                  </a:lnTo>
                  <a:lnTo>
                    <a:pt x="228600" y="270510"/>
                  </a:lnTo>
                  <a:lnTo>
                    <a:pt x="232409" y="285750"/>
                  </a:lnTo>
                  <a:lnTo>
                    <a:pt x="241300" y="322579"/>
                  </a:lnTo>
                  <a:lnTo>
                    <a:pt x="250190" y="360679"/>
                  </a:lnTo>
                  <a:lnTo>
                    <a:pt x="266700" y="431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92100" y="1868170"/>
              <a:ext cx="203201" cy="11431"/>
            </a:xfrm>
            <a:custGeom>
              <a:avLst/>
              <a:gdLst/>
              <a:ahLst/>
              <a:cxnLst/>
              <a:rect l="0" t="0" r="0" b="0"/>
              <a:pathLst>
                <a:path w="203201" h="11431">
                  <a:moveTo>
                    <a:pt x="0" y="11430"/>
                  </a:moveTo>
                  <a:lnTo>
                    <a:pt x="26670" y="5080"/>
                  </a:lnTo>
                  <a:lnTo>
                    <a:pt x="41909" y="2540"/>
                  </a:lnTo>
                  <a:lnTo>
                    <a:pt x="58420" y="1269"/>
                  </a:lnTo>
                  <a:lnTo>
                    <a:pt x="77470" y="0"/>
                  </a:lnTo>
                  <a:lnTo>
                    <a:pt x="93979" y="1269"/>
                  </a:lnTo>
                  <a:lnTo>
                    <a:pt x="109220" y="3809"/>
                  </a:lnTo>
                  <a:lnTo>
                    <a:pt x="123190" y="6350"/>
                  </a:lnTo>
                  <a:lnTo>
                    <a:pt x="138430" y="7619"/>
                  </a:lnTo>
                  <a:lnTo>
                    <a:pt x="154940" y="8890"/>
                  </a:lnTo>
                  <a:lnTo>
                    <a:pt x="203200" y="114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84200" y="1803400"/>
              <a:ext cx="127001" cy="165101"/>
            </a:xfrm>
            <a:custGeom>
              <a:avLst/>
              <a:gdLst/>
              <a:ahLst/>
              <a:cxnLst/>
              <a:rect l="0" t="0" r="0" b="0"/>
              <a:pathLst>
                <a:path w="127001" h="165101">
                  <a:moveTo>
                    <a:pt x="0" y="0"/>
                  </a:moveTo>
                  <a:lnTo>
                    <a:pt x="0" y="34289"/>
                  </a:lnTo>
                  <a:lnTo>
                    <a:pt x="1269" y="49529"/>
                  </a:lnTo>
                  <a:lnTo>
                    <a:pt x="3809" y="64770"/>
                  </a:lnTo>
                  <a:lnTo>
                    <a:pt x="6350" y="81279"/>
                  </a:lnTo>
                  <a:lnTo>
                    <a:pt x="8890" y="99060"/>
                  </a:lnTo>
                  <a:lnTo>
                    <a:pt x="10159" y="118110"/>
                  </a:lnTo>
                  <a:lnTo>
                    <a:pt x="11430" y="138429"/>
                  </a:lnTo>
                  <a:lnTo>
                    <a:pt x="12700" y="146050"/>
                  </a:lnTo>
                  <a:lnTo>
                    <a:pt x="15240" y="144779"/>
                  </a:lnTo>
                  <a:lnTo>
                    <a:pt x="19050" y="139700"/>
                  </a:lnTo>
                  <a:lnTo>
                    <a:pt x="19050" y="130810"/>
                  </a:lnTo>
                  <a:lnTo>
                    <a:pt x="19050" y="120650"/>
                  </a:lnTo>
                  <a:lnTo>
                    <a:pt x="16509" y="110489"/>
                  </a:lnTo>
                  <a:lnTo>
                    <a:pt x="15240" y="97789"/>
                  </a:lnTo>
                  <a:lnTo>
                    <a:pt x="13969" y="83820"/>
                  </a:lnTo>
                  <a:lnTo>
                    <a:pt x="13969" y="68579"/>
                  </a:lnTo>
                  <a:lnTo>
                    <a:pt x="15240" y="54610"/>
                  </a:lnTo>
                  <a:lnTo>
                    <a:pt x="16509" y="40639"/>
                  </a:lnTo>
                  <a:lnTo>
                    <a:pt x="20319" y="26670"/>
                  </a:lnTo>
                  <a:lnTo>
                    <a:pt x="25400" y="16510"/>
                  </a:lnTo>
                  <a:lnTo>
                    <a:pt x="34290" y="7620"/>
                  </a:lnTo>
                  <a:lnTo>
                    <a:pt x="44450" y="1270"/>
                  </a:lnTo>
                  <a:lnTo>
                    <a:pt x="53340" y="0"/>
                  </a:lnTo>
                  <a:lnTo>
                    <a:pt x="62230" y="1270"/>
                  </a:lnTo>
                  <a:lnTo>
                    <a:pt x="71119" y="5079"/>
                  </a:lnTo>
                  <a:lnTo>
                    <a:pt x="78740" y="11429"/>
                  </a:lnTo>
                  <a:lnTo>
                    <a:pt x="85090" y="20320"/>
                  </a:lnTo>
                  <a:lnTo>
                    <a:pt x="90169" y="30479"/>
                  </a:lnTo>
                  <a:lnTo>
                    <a:pt x="95250" y="43179"/>
                  </a:lnTo>
                  <a:lnTo>
                    <a:pt x="100330" y="57150"/>
                  </a:lnTo>
                  <a:lnTo>
                    <a:pt x="105409" y="72389"/>
                  </a:lnTo>
                  <a:lnTo>
                    <a:pt x="109219" y="88900"/>
                  </a:lnTo>
                  <a:lnTo>
                    <a:pt x="12700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87400" y="1816100"/>
              <a:ext cx="162561" cy="355601"/>
            </a:xfrm>
            <a:custGeom>
              <a:avLst/>
              <a:gdLst/>
              <a:ahLst/>
              <a:cxnLst/>
              <a:rect l="0" t="0" r="0" b="0"/>
              <a:pathLst>
                <a:path w="162561" h="355601">
                  <a:moveTo>
                    <a:pt x="127000" y="0"/>
                  </a:moveTo>
                  <a:lnTo>
                    <a:pt x="100330" y="6350"/>
                  </a:lnTo>
                  <a:lnTo>
                    <a:pt x="86360" y="12700"/>
                  </a:lnTo>
                  <a:lnTo>
                    <a:pt x="71119" y="21589"/>
                  </a:lnTo>
                  <a:lnTo>
                    <a:pt x="55880" y="31750"/>
                  </a:lnTo>
                  <a:lnTo>
                    <a:pt x="43180" y="44450"/>
                  </a:lnTo>
                  <a:lnTo>
                    <a:pt x="31750" y="60960"/>
                  </a:lnTo>
                  <a:lnTo>
                    <a:pt x="21590" y="78739"/>
                  </a:lnTo>
                  <a:lnTo>
                    <a:pt x="12700" y="95250"/>
                  </a:lnTo>
                  <a:lnTo>
                    <a:pt x="5080" y="109220"/>
                  </a:lnTo>
                  <a:lnTo>
                    <a:pt x="0" y="124460"/>
                  </a:lnTo>
                  <a:lnTo>
                    <a:pt x="0" y="134620"/>
                  </a:lnTo>
                  <a:lnTo>
                    <a:pt x="3809" y="143510"/>
                  </a:lnTo>
                  <a:lnTo>
                    <a:pt x="11430" y="151129"/>
                  </a:lnTo>
                  <a:lnTo>
                    <a:pt x="19050" y="152400"/>
                  </a:lnTo>
                  <a:lnTo>
                    <a:pt x="26669" y="151129"/>
                  </a:lnTo>
                  <a:lnTo>
                    <a:pt x="34289" y="147320"/>
                  </a:lnTo>
                  <a:lnTo>
                    <a:pt x="43180" y="139700"/>
                  </a:lnTo>
                  <a:lnTo>
                    <a:pt x="50800" y="128270"/>
                  </a:lnTo>
                  <a:lnTo>
                    <a:pt x="59689" y="115570"/>
                  </a:lnTo>
                  <a:lnTo>
                    <a:pt x="67310" y="102870"/>
                  </a:lnTo>
                  <a:lnTo>
                    <a:pt x="76200" y="92710"/>
                  </a:lnTo>
                  <a:lnTo>
                    <a:pt x="85089" y="82550"/>
                  </a:lnTo>
                  <a:lnTo>
                    <a:pt x="92710" y="71120"/>
                  </a:lnTo>
                  <a:lnTo>
                    <a:pt x="101600" y="57150"/>
                  </a:lnTo>
                  <a:lnTo>
                    <a:pt x="110489" y="41910"/>
                  </a:lnTo>
                  <a:lnTo>
                    <a:pt x="114300" y="36829"/>
                  </a:lnTo>
                  <a:lnTo>
                    <a:pt x="115569" y="36829"/>
                  </a:lnTo>
                  <a:lnTo>
                    <a:pt x="115569" y="41910"/>
                  </a:lnTo>
                  <a:lnTo>
                    <a:pt x="114300" y="52070"/>
                  </a:lnTo>
                  <a:lnTo>
                    <a:pt x="114300" y="81279"/>
                  </a:lnTo>
                  <a:lnTo>
                    <a:pt x="116839" y="97789"/>
                  </a:lnTo>
                  <a:lnTo>
                    <a:pt x="121919" y="114300"/>
                  </a:lnTo>
                  <a:lnTo>
                    <a:pt x="143510" y="175260"/>
                  </a:lnTo>
                  <a:lnTo>
                    <a:pt x="147319" y="190500"/>
                  </a:lnTo>
                  <a:lnTo>
                    <a:pt x="156210" y="222250"/>
                  </a:lnTo>
                  <a:lnTo>
                    <a:pt x="158750" y="238760"/>
                  </a:lnTo>
                  <a:lnTo>
                    <a:pt x="161289" y="255270"/>
                  </a:lnTo>
                  <a:lnTo>
                    <a:pt x="162560" y="271779"/>
                  </a:lnTo>
                  <a:lnTo>
                    <a:pt x="162560" y="287020"/>
                  </a:lnTo>
                  <a:lnTo>
                    <a:pt x="160019" y="300989"/>
                  </a:lnTo>
                  <a:lnTo>
                    <a:pt x="157480" y="314960"/>
                  </a:lnTo>
                  <a:lnTo>
                    <a:pt x="151130" y="326389"/>
                  </a:lnTo>
                  <a:lnTo>
                    <a:pt x="143510" y="334010"/>
                  </a:lnTo>
                  <a:lnTo>
                    <a:pt x="88900" y="355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003300" y="1756410"/>
              <a:ext cx="177801" cy="205741"/>
            </a:xfrm>
            <a:custGeom>
              <a:avLst/>
              <a:gdLst/>
              <a:ahLst/>
              <a:cxnLst/>
              <a:rect l="0" t="0" r="0" b="0"/>
              <a:pathLst>
                <a:path w="177801" h="205741">
                  <a:moveTo>
                    <a:pt x="0" y="123190"/>
                  </a:moveTo>
                  <a:lnTo>
                    <a:pt x="26669" y="123190"/>
                  </a:lnTo>
                  <a:lnTo>
                    <a:pt x="39369" y="120650"/>
                  </a:lnTo>
                  <a:lnTo>
                    <a:pt x="52069" y="115569"/>
                  </a:lnTo>
                  <a:lnTo>
                    <a:pt x="63500" y="109219"/>
                  </a:lnTo>
                  <a:lnTo>
                    <a:pt x="74930" y="101600"/>
                  </a:lnTo>
                  <a:lnTo>
                    <a:pt x="85089" y="91440"/>
                  </a:lnTo>
                  <a:lnTo>
                    <a:pt x="95250" y="81279"/>
                  </a:lnTo>
                  <a:lnTo>
                    <a:pt x="101600" y="68579"/>
                  </a:lnTo>
                  <a:lnTo>
                    <a:pt x="105410" y="54610"/>
                  </a:lnTo>
                  <a:lnTo>
                    <a:pt x="107950" y="39369"/>
                  </a:lnTo>
                  <a:lnTo>
                    <a:pt x="107950" y="26669"/>
                  </a:lnTo>
                  <a:lnTo>
                    <a:pt x="104139" y="15240"/>
                  </a:lnTo>
                  <a:lnTo>
                    <a:pt x="99060" y="3810"/>
                  </a:lnTo>
                  <a:lnTo>
                    <a:pt x="92710" y="0"/>
                  </a:lnTo>
                  <a:lnTo>
                    <a:pt x="86360" y="0"/>
                  </a:lnTo>
                  <a:lnTo>
                    <a:pt x="78739" y="2540"/>
                  </a:lnTo>
                  <a:lnTo>
                    <a:pt x="72389" y="10160"/>
                  </a:lnTo>
                  <a:lnTo>
                    <a:pt x="66039" y="21590"/>
                  </a:lnTo>
                  <a:lnTo>
                    <a:pt x="60960" y="34290"/>
                  </a:lnTo>
                  <a:lnTo>
                    <a:pt x="55880" y="46990"/>
                  </a:lnTo>
                  <a:lnTo>
                    <a:pt x="46989" y="72390"/>
                  </a:lnTo>
                  <a:lnTo>
                    <a:pt x="45719" y="86360"/>
                  </a:lnTo>
                  <a:lnTo>
                    <a:pt x="45719" y="101600"/>
                  </a:lnTo>
                  <a:lnTo>
                    <a:pt x="46989" y="116840"/>
                  </a:lnTo>
                  <a:lnTo>
                    <a:pt x="49530" y="132079"/>
                  </a:lnTo>
                  <a:lnTo>
                    <a:pt x="53339" y="146050"/>
                  </a:lnTo>
                  <a:lnTo>
                    <a:pt x="57150" y="160019"/>
                  </a:lnTo>
                  <a:lnTo>
                    <a:pt x="63500" y="171450"/>
                  </a:lnTo>
                  <a:lnTo>
                    <a:pt x="71119" y="181610"/>
                  </a:lnTo>
                  <a:lnTo>
                    <a:pt x="81280" y="191769"/>
                  </a:lnTo>
                  <a:lnTo>
                    <a:pt x="93980" y="199390"/>
                  </a:lnTo>
                  <a:lnTo>
                    <a:pt x="107950" y="203200"/>
                  </a:lnTo>
                  <a:lnTo>
                    <a:pt x="123189" y="205740"/>
                  </a:lnTo>
                  <a:lnTo>
                    <a:pt x="135889" y="205740"/>
                  </a:lnTo>
                  <a:lnTo>
                    <a:pt x="147319" y="201929"/>
                  </a:lnTo>
                  <a:lnTo>
                    <a:pt x="177800" y="1866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206500" y="1600200"/>
              <a:ext cx="76201" cy="368301"/>
            </a:xfrm>
            <a:custGeom>
              <a:avLst/>
              <a:gdLst/>
              <a:ahLst/>
              <a:cxnLst/>
              <a:rect l="0" t="0" r="0" b="0"/>
              <a:pathLst>
                <a:path w="76201" h="368301">
                  <a:moveTo>
                    <a:pt x="0" y="0"/>
                  </a:moveTo>
                  <a:lnTo>
                    <a:pt x="17780" y="71120"/>
                  </a:lnTo>
                  <a:lnTo>
                    <a:pt x="21589" y="85089"/>
                  </a:lnTo>
                  <a:lnTo>
                    <a:pt x="30480" y="113029"/>
                  </a:lnTo>
                  <a:lnTo>
                    <a:pt x="33019" y="127000"/>
                  </a:lnTo>
                  <a:lnTo>
                    <a:pt x="34289" y="142239"/>
                  </a:lnTo>
                  <a:lnTo>
                    <a:pt x="35560" y="158750"/>
                  </a:lnTo>
                  <a:lnTo>
                    <a:pt x="38100" y="173989"/>
                  </a:lnTo>
                  <a:lnTo>
                    <a:pt x="40639" y="187960"/>
                  </a:lnTo>
                  <a:lnTo>
                    <a:pt x="44450" y="200660"/>
                  </a:lnTo>
                  <a:lnTo>
                    <a:pt x="45719" y="217170"/>
                  </a:lnTo>
                  <a:lnTo>
                    <a:pt x="48260" y="234950"/>
                  </a:lnTo>
                  <a:lnTo>
                    <a:pt x="48260" y="254000"/>
                  </a:lnTo>
                  <a:lnTo>
                    <a:pt x="50800" y="273050"/>
                  </a:lnTo>
                  <a:lnTo>
                    <a:pt x="53339" y="290829"/>
                  </a:lnTo>
                  <a:lnTo>
                    <a:pt x="76200" y="368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355089" y="1802129"/>
              <a:ext cx="181612" cy="179072"/>
            </a:xfrm>
            <a:custGeom>
              <a:avLst/>
              <a:gdLst/>
              <a:ahLst/>
              <a:cxnLst/>
              <a:rect l="0" t="0" r="0" b="0"/>
              <a:pathLst>
                <a:path w="181612" h="179072">
                  <a:moveTo>
                    <a:pt x="92711" y="13971"/>
                  </a:moveTo>
                  <a:lnTo>
                    <a:pt x="78741" y="0"/>
                  </a:lnTo>
                  <a:lnTo>
                    <a:pt x="71121" y="1271"/>
                  </a:lnTo>
                  <a:lnTo>
                    <a:pt x="60961" y="5081"/>
                  </a:lnTo>
                  <a:lnTo>
                    <a:pt x="50800" y="12700"/>
                  </a:lnTo>
                  <a:lnTo>
                    <a:pt x="40641" y="22860"/>
                  </a:lnTo>
                  <a:lnTo>
                    <a:pt x="31750" y="35560"/>
                  </a:lnTo>
                  <a:lnTo>
                    <a:pt x="21591" y="49531"/>
                  </a:lnTo>
                  <a:lnTo>
                    <a:pt x="13971" y="64771"/>
                  </a:lnTo>
                  <a:lnTo>
                    <a:pt x="7621" y="80010"/>
                  </a:lnTo>
                  <a:lnTo>
                    <a:pt x="2541" y="96521"/>
                  </a:lnTo>
                  <a:lnTo>
                    <a:pt x="0" y="110491"/>
                  </a:lnTo>
                  <a:lnTo>
                    <a:pt x="0" y="125731"/>
                  </a:lnTo>
                  <a:lnTo>
                    <a:pt x="1271" y="138431"/>
                  </a:lnTo>
                  <a:lnTo>
                    <a:pt x="7621" y="148591"/>
                  </a:lnTo>
                  <a:lnTo>
                    <a:pt x="17780" y="153671"/>
                  </a:lnTo>
                  <a:lnTo>
                    <a:pt x="30480" y="158750"/>
                  </a:lnTo>
                  <a:lnTo>
                    <a:pt x="40641" y="154941"/>
                  </a:lnTo>
                  <a:lnTo>
                    <a:pt x="50800" y="147321"/>
                  </a:lnTo>
                  <a:lnTo>
                    <a:pt x="60961" y="137160"/>
                  </a:lnTo>
                  <a:lnTo>
                    <a:pt x="78741" y="118110"/>
                  </a:lnTo>
                  <a:lnTo>
                    <a:pt x="87630" y="107950"/>
                  </a:lnTo>
                  <a:lnTo>
                    <a:pt x="95250" y="97791"/>
                  </a:lnTo>
                  <a:lnTo>
                    <a:pt x="101600" y="87631"/>
                  </a:lnTo>
                  <a:lnTo>
                    <a:pt x="106680" y="74931"/>
                  </a:lnTo>
                  <a:lnTo>
                    <a:pt x="110491" y="62231"/>
                  </a:lnTo>
                  <a:lnTo>
                    <a:pt x="113030" y="46991"/>
                  </a:lnTo>
                  <a:lnTo>
                    <a:pt x="114300" y="31750"/>
                  </a:lnTo>
                  <a:lnTo>
                    <a:pt x="114300" y="25400"/>
                  </a:lnTo>
                  <a:lnTo>
                    <a:pt x="113030" y="26671"/>
                  </a:lnTo>
                  <a:lnTo>
                    <a:pt x="110491" y="30481"/>
                  </a:lnTo>
                  <a:lnTo>
                    <a:pt x="110491" y="40641"/>
                  </a:lnTo>
                  <a:lnTo>
                    <a:pt x="111761" y="54610"/>
                  </a:lnTo>
                  <a:lnTo>
                    <a:pt x="113030" y="69850"/>
                  </a:lnTo>
                  <a:lnTo>
                    <a:pt x="116841" y="85091"/>
                  </a:lnTo>
                  <a:lnTo>
                    <a:pt x="119380" y="100331"/>
                  </a:lnTo>
                  <a:lnTo>
                    <a:pt x="123191" y="113031"/>
                  </a:lnTo>
                  <a:lnTo>
                    <a:pt x="128271" y="125731"/>
                  </a:lnTo>
                  <a:lnTo>
                    <a:pt x="134621" y="135891"/>
                  </a:lnTo>
                  <a:lnTo>
                    <a:pt x="181611" y="1790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857500" y="1602739"/>
            <a:ext cx="1104901" cy="378462"/>
            <a:chOff x="2857500" y="1602739"/>
            <a:chExt cx="1104901" cy="378462"/>
          </a:xfrm>
        </p:grpSpPr>
        <p:sp>
          <p:nvSpPr>
            <p:cNvPr id="59" name="Freeform 58"/>
            <p:cNvSpPr/>
            <p:nvPr/>
          </p:nvSpPr>
          <p:spPr>
            <a:xfrm>
              <a:off x="2857500" y="1602739"/>
              <a:ext cx="317501" cy="378462"/>
            </a:xfrm>
            <a:custGeom>
              <a:avLst/>
              <a:gdLst/>
              <a:ahLst/>
              <a:cxnLst/>
              <a:rect l="0" t="0" r="0" b="0"/>
              <a:pathLst>
                <a:path w="317501" h="378462">
                  <a:moveTo>
                    <a:pt x="0" y="35561"/>
                  </a:moveTo>
                  <a:lnTo>
                    <a:pt x="13970" y="21591"/>
                  </a:lnTo>
                  <a:lnTo>
                    <a:pt x="21589" y="16511"/>
                  </a:lnTo>
                  <a:lnTo>
                    <a:pt x="31750" y="11430"/>
                  </a:lnTo>
                  <a:lnTo>
                    <a:pt x="41910" y="6350"/>
                  </a:lnTo>
                  <a:lnTo>
                    <a:pt x="54610" y="3811"/>
                  </a:lnTo>
                  <a:lnTo>
                    <a:pt x="68579" y="1271"/>
                  </a:lnTo>
                  <a:lnTo>
                    <a:pt x="83820" y="0"/>
                  </a:lnTo>
                  <a:lnTo>
                    <a:pt x="97789" y="1271"/>
                  </a:lnTo>
                  <a:lnTo>
                    <a:pt x="111760" y="2541"/>
                  </a:lnTo>
                  <a:lnTo>
                    <a:pt x="125729" y="5080"/>
                  </a:lnTo>
                  <a:lnTo>
                    <a:pt x="138429" y="7621"/>
                  </a:lnTo>
                  <a:lnTo>
                    <a:pt x="152400" y="11430"/>
                  </a:lnTo>
                  <a:lnTo>
                    <a:pt x="165100" y="15241"/>
                  </a:lnTo>
                  <a:lnTo>
                    <a:pt x="176529" y="20321"/>
                  </a:lnTo>
                  <a:lnTo>
                    <a:pt x="186689" y="26671"/>
                  </a:lnTo>
                  <a:lnTo>
                    <a:pt x="196850" y="34290"/>
                  </a:lnTo>
                  <a:lnTo>
                    <a:pt x="204470" y="44450"/>
                  </a:lnTo>
                  <a:lnTo>
                    <a:pt x="210820" y="57150"/>
                  </a:lnTo>
                  <a:lnTo>
                    <a:pt x="217170" y="71121"/>
                  </a:lnTo>
                  <a:lnTo>
                    <a:pt x="219710" y="86361"/>
                  </a:lnTo>
                  <a:lnTo>
                    <a:pt x="219710" y="101600"/>
                  </a:lnTo>
                  <a:lnTo>
                    <a:pt x="218439" y="118111"/>
                  </a:lnTo>
                  <a:lnTo>
                    <a:pt x="214629" y="135890"/>
                  </a:lnTo>
                  <a:lnTo>
                    <a:pt x="209550" y="154940"/>
                  </a:lnTo>
                  <a:lnTo>
                    <a:pt x="203200" y="173990"/>
                  </a:lnTo>
                  <a:lnTo>
                    <a:pt x="195579" y="190500"/>
                  </a:lnTo>
                  <a:lnTo>
                    <a:pt x="189229" y="203200"/>
                  </a:lnTo>
                  <a:lnTo>
                    <a:pt x="180339" y="214631"/>
                  </a:lnTo>
                  <a:lnTo>
                    <a:pt x="161289" y="243840"/>
                  </a:lnTo>
                  <a:lnTo>
                    <a:pt x="149860" y="259081"/>
                  </a:lnTo>
                  <a:lnTo>
                    <a:pt x="139700" y="271781"/>
                  </a:lnTo>
                  <a:lnTo>
                    <a:pt x="129539" y="283211"/>
                  </a:lnTo>
                  <a:lnTo>
                    <a:pt x="120650" y="293371"/>
                  </a:lnTo>
                  <a:lnTo>
                    <a:pt x="111760" y="304800"/>
                  </a:lnTo>
                  <a:lnTo>
                    <a:pt x="102870" y="317500"/>
                  </a:lnTo>
                  <a:lnTo>
                    <a:pt x="93979" y="328931"/>
                  </a:lnTo>
                  <a:lnTo>
                    <a:pt x="91439" y="337821"/>
                  </a:lnTo>
                  <a:lnTo>
                    <a:pt x="95250" y="346711"/>
                  </a:lnTo>
                  <a:lnTo>
                    <a:pt x="101600" y="353061"/>
                  </a:lnTo>
                  <a:lnTo>
                    <a:pt x="111760" y="356871"/>
                  </a:lnTo>
                  <a:lnTo>
                    <a:pt x="123189" y="359411"/>
                  </a:lnTo>
                  <a:lnTo>
                    <a:pt x="137160" y="361950"/>
                  </a:lnTo>
                  <a:lnTo>
                    <a:pt x="171450" y="368300"/>
                  </a:lnTo>
                  <a:lnTo>
                    <a:pt x="190500" y="370840"/>
                  </a:lnTo>
                  <a:lnTo>
                    <a:pt x="209550" y="373381"/>
                  </a:lnTo>
                  <a:lnTo>
                    <a:pt x="227329" y="375921"/>
                  </a:lnTo>
                  <a:lnTo>
                    <a:pt x="317500" y="3784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921000" y="1790700"/>
              <a:ext cx="215901" cy="1"/>
            </a:xfrm>
            <a:custGeom>
              <a:avLst/>
              <a:gdLst/>
              <a:ahLst/>
              <a:cxnLst/>
              <a:rect l="0" t="0" r="0" b="0"/>
              <a:pathLst>
                <a:path w="215901" h="1">
                  <a:moveTo>
                    <a:pt x="0" y="0"/>
                  </a:move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235960" y="1781810"/>
              <a:ext cx="154941" cy="173991"/>
            </a:xfrm>
            <a:custGeom>
              <a:avLst/>
              <a:gdLst/>
              <a:ahLst/>
              <a:cxnLst/>
              <a:rect l="0" t="0" r="0" b="0"/>
              <a:pathLst>
                <a:path w="154941" h="173991">
                  <a:moveTo>
                    <a:pt x="129540" y="46990"/>
                  </a:moveTo>
                  <a:lnTo>
                    <a:pt x="123190" y="26669"/>
                  </a:lnTo>
                  <a:lnTo>
                    <a:pt x="115569" y="21590"/>
                  </a:lnTo>
                  <a:lnTo>
                    <a:pt x="104140" y="20319"/>
                  </a:lnTo>
                  <a:lnTo>
                    <a:pt x="91440" y="20319"/>
                  </a:lnTo>
                  <a:lnTo>
                    <a:pt x="80010" y="24129"/>
                  </a:lnTo>
                  <a:lnTo>
                    <a:pt x="69849" y="29210"/>
                  </a:lnTo>
                  <a:lnTo>
                    <a:pt x="59690" y="34290"/>
                  </a:lnTo>
                  <a:lnTo>
                    <a:pt x="49530" y="44450"/>
                  </a:lnTo>
                  <a:lnTo>
                    <a:pt x="38099" y="57150"/>
                  </a:lnTo>
                  <a:lnTo>
                    <a:pt x="26669" y="69850"/>
                  </a:lnTo>
                  <a:lnTo>
                    <a:pt x="16510" y="85090"/>
                  </a:lnTo>
                  <a:lnTo>
                    <a:pt x="8890" y="100329"/>
                  </a:lnTo>
                  <a:lnTo>
                    <a:pt x="2540" y="116840"/>
                  </a:lnTo>
                  <a:lnTo>
                    <a:pt x="0" y="132079"/>
                  </a:lnTo>
                  <a:lnTo>
                    <a:pt x="0" y="146050"/>
                  </a:lnTo>
                  <a:lnTo>
                    <a:pt x="0" y="158750"/>
                  </a:lnTo>
                  <a:lnTo>
                    <a:pt x="6350" y="167640"/>
                  </a:lnTo>
                  <a:lnTo>
                    <a:pt x="16510" y="170179"/>
                  </a:lnTo>
                  <a:lnTo>
                    <a:pt x="29210" y="171450"/>
                  </a:lnTo>
                  <a:lnTo>
                    <a:pt x="40640" y="166369"/>
                  </a:lnTo>
                  <a:lnTo>
                    <a:pt x="53340" y="157479"/>
                  </a:lnTo>
                  <a:lnTo>
                    <a:pt x="66040" y="146050"/>
                  </a:lnTo>
                  <a:lnTo>
                    <a:pt x="76199" y="134619"/>
                  </a:lnTo>
                  <a:lnTo>
                    <a:pt x="83819" y="121919"/>
                  </a:lnTo>
                  <a:lnTo>
                    <a:pt x="90169" y="109219"/>
                  </a:lnTo>
                  <a:lnTo>
                    <a:pt x="96519" y="93979"/>
                  </a:lnTo>
                  <a:lnTo>
                    <a:pt x="101599" y="77469"/>
                  </a:lnTo>
                  <a:lnTo>
                    <a:pt x="106680" y="58419"/>
                  </a:lnTo>
                  <a:lnTo>
                    <a:pt x="110490" y="40640"/>
                  </a:lnTo>
                  <a:lnTo>
                    <a:pt x="113030" y="22860"/>
                  </a:lnTo>
                  <a:lnTo>
                    <a:pt x="114299" y="5079"/>
                  </a:lnTo>
                  <a:lnTo>
                    <a:pt x="113030" y="0"/>
                  </a:lnTo>
                  <a:lnTo>
                    <a:pt x="111760" y="1269"/>
                  </a:lnTo>
                  <a:lnTo>
                    <a:pt x="109219" y="7619"/>
                  </a:lnTo>
                  <a:lnTo>
                    <a:pt x="107949" y="19050"/>
                  </a:lnTo>
                  <a:lnTo>
                    <a:pt x="106680" y="34290"/>
                  </a:lnTo>
                  <a:lnTo>
                    <a:pt x="105410" y="50800"/>
                  </a:lnTo>
                  <a:lnTo>
                    <a:pt x="106680" y="67310"/>
                  </a:lnTo>
                  <a:lnTo>
                    <a:pt x="107949" y="81279"/>
                  </a:lnTo>
                  <a:lnTo>
                    <a:pt x="111760" y="95250"/>
                  </a:lnTo>
                  <a:lnTo>
                    <a:pt x="115569" y="109219"/>
                  </a:lnTo>
                  <a:lnTo>
                    <a:pt x="121919" y="121919"/>
                  </a:lnTo>
                  <a:lnTo>
                    <a:pt x="154940" y="1739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502659" y="1765300"/>
              <a:ext cx="193042" cy="205740"/>
            </a:xfrm>
            <a:custGeom>
              <a:avLst/>
              <a:gdLst/>
              <a:ahLst/>
              <a:cxnLst/>
              <a:rect l="0" t="0" r="0" b="0"/>
              <a:pathLst>
                <a:path w="193042" h="205740">
                  <a:moveTo>
                    <a:pt x="116841" y="0"/>
                  </a:moveTo>
                  <a:lnTo>
                    <a:pt x="96520" y="6350"/>
                  </a:lnTo>
                  <a:lnTo>
                    <a:pt x="86361" y="13970"/>
                  </a:lnTo>
                  <a:lnTo>
                    <a:pt x="74931" y="25400"/>
                  </a:lnTo>
                  <a:lnTo>
                    <a:pt x="63500" y="38100"/>
                  </a:lnTo>
                  <a:lnTo>
                    <a:pt x="52070" y="52070"/>
                  </a:lnTo>
                  <a:lnTo>
                    <a:pt x="26670" y="82550"/>
                  </a:lnTo>
                  <a:lnTo>
                    <a:pt x="17781" y="99060"/>
                  </a:lnTo>
                  <a:lnTo>
                    <a:pt x="10161" y="115570"/>
                  </a:lnTo>
                  <a:lnTo>
                    <a:pt x="2541" y="132079"/>
                  </a:lnTo>
                  <a:lnTo>
                    <a:pt x="0" y="147320"/>
                  </a:lnTo>
                  <a:lnTo>
                    <a:pt x="0" y="161289"/>
                  </a:lnTo>
                  <a:lnTo>
                    <a:pt x="0" y="175260"/>
                  </a:lnTo>
                  <a:lnTo>
                    <a:pt x="5081" y="186689"/>
                  </a:lnTo>
                  <a:lnTo>
                    <a:pt x="12700" y="194310"/>
                  </a:lnTo>
                  <a:lnTo>
                    <a:pt x="21591" y="201929"/>
                  </a:lnTo>
                  <a:lnTo>
                    <a:pt x="34291" y="204470"/>
                  </a:lnTo>
                  <a:lnTo>
                    <a:pt x="46991" y="205739"/>
                  </a:lnTo>
                  <a:lnTo>
                    <a:pt x="62231" y="204470"/>
                  </a:lnTo>
                  <a:lnTo>
                    <a:pt x="76200" y="201929"/>
                  </a:lnTo>
                  <a:lnTo>
                    <a:pt x="90170" y="196850"/>
                  </a:lnTo>
                  <a:lnTo>
                    <a:pt x="118111" y="182879"/>
                  </a:lnTo>
                  <a:lnTo>
                    <a:pt x="133350" y="175260"/>
                  </a:lnTo>
                  <a:lnTo>
                    <a:pt x="193041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746500" y="1612900"/>
              <a:ext cx="215901" cy="342901"/>
            </a:xfrm>
            <a:custGeom>
              <a:avLst/>
              <a:gdLst/>
              <a:ahLst/>
              <a:cxnLst/>
              <a:rect l="0" t="0" r="0" b="0"/>
              <a:pathLst>
                <a:path w="215901" h="342901">
                  <a:moveTo>
                    <a:pt x="0" y="0"/>
                  </a:moveTo>
                  <a:lnTo>
                    <a:pt x="0" y="71120"/>
                  </a:lnTo>
                  <a:lnTo>
                    <a:pt x="1270" y="85089"/>
                  </a:lnTo>
                  <a:lnTo>
                    <a:pt x="3809" y="99060"/>
                  </a:lnTo>
                  <a:lnTo>
                    <a:pt x="6350" y="113029"/>
                  </a:lnTo>
                  <a:lnTo>
                    <a:pt x="8890" y="132079"/>
                  </a:lnTo>
                  <a:lnTo>
                    <a:pt x="10159" y="153670"/>
                  </a:lnTo>
                  <a:lnTo>
                    <a:pt x="11429" y="179070"/>
                  </a:lnTo>
                  <a:lnTo>
                    <a:pt x="12700" y="199389"/>
                  </a:lnTo>
                  <a:lnTo>
                    <a:pt x="15240" y="217170"/>
                  </a:lnTo>
                  <a:lnTo>
                    <a:pt x="19050" y="233679"/>
                  </a:lnTo>
                  <a:lnTo>
                    <a:pt x="21590" y="251460"/>
                  </a:lnTo>
                  <a:lnTo>
                    <a:pt x="22859" y="270510"/>
                  </a:lnTo>
                  <a:lnTo>
                    <a:pt x="22859" y="290829"/>
                  </a:lnTo>
                  <a:lnTo>
                    <a:pt x="26670" y="299720"/>
                  </a:lnTo>
                  <a:lnTo>
                    <a:pt x="31750" y="300989"/>
                  </a:lnTo>
                  <a:lnTo>
                    <a:pt x="38100" y="298450"/>
                  </a:lnTo>
                  <a:lnTo>
                    <a:pt x="44450" y="289560"/>
                  </a:lnTo>
                  <a:lnTo>
                    <a:pt x="49529" y="275589"/>
                  </a:lnTo>
                  <a:lnTo>
                    <a:pt x="53340" y="260350"/>
                  </a:lnTo>
                  <a:lnTo>
                    <a:pt x="59690" y="243839"/>
                  </a:lnTo>
                  <a:lnTo>
                    <a:pt x="67309" y="227329"/>
                  </a:lnTo>
                  <a:lnTo>
                    <a:pt x="73659" y="210820"/>
                  </a:lnTo>
                  <a:lnTo>
                    <a:pt x="81279" y="196850"/>
                  </a:lnTo>
                  <a:lnTo>
                    <a:pt x="90170" y="185420"/>
                  </a:lnTo>
                  <a:lnTo>
                    <a:pt x="97790" y="173989"/>
                  </a:lnTo>
                  <a:lnTo>
                    <a:pt x="106679" y="170179"/>
                  </a:lnTo>
                  <a:lnTo>
                    <a:pt x="114300" y="170179"/>
                  </a:lnTo>
                  <a:lnTo>
                    <a:pt x="123190" y="172720"/>
                  </a:lnTo>
                  <a:lnTo>
                    <a:pt x="129540" y="180339"/>
                  </a:lnTo>
                  <a:lnTo>
                    <a:pt x="135890" y="190500"/>
                  </a:lnTo>
                  <a:lnTo>
                    <a:pt x="140970" y="203200"/>
                  </a:lnTo>
                  <a:lnTo>
                    <a:pt x="146050" y="215900"/>
                  </a:lnTo>
                  <a:lnTo>
                    <a:pt x="156209" y="241300"/>
                  </a:lnTo>
                  <a:lnTo>
                    <a:pt x="168909" y="279400"/>
                  </a:lnTo>
                  <a:lnTo>
                    <a:pt x="175259" y="290829"/>
                  </a:lnTo>
                  <a:lnTo>
                    <a:pt x="181609" y="300989"/>
                  </a:lnTo>
                  <a:lnTo>
                    <a:pt x="215900" y="342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298440" y="1706879"/>
            <a:ext cx="1610361" cy="401322"/>
            <a:chOff x="5298440" y="1706879"/>
            <a:chExt cx="1610361" cy="401322"/>
          </a:xfrm>
        </p:grpSpPr>
        <p:sp>
          <p:nvSpPr>
            <p:cNvPr id="65" name="Freeform 64"/>
            <p:cNvSpPr/>
            <p:nvPr/>
          </p:nvSpPr>
          <p:spPr>
            <a:xfrm>
              <a:off x="5298440" y="1727200"/>
              <a:ext cx="226061" cy="345440"/>
            </a:xfrm>
            <a:custGeom>
              <a:avLst/>
              <a:gdLst/>
              <a:ahLst/>
              <a:cxnLst/>
              <a:rect l="0" t="0" r="0" b="0"/>
              <a:pathLst>
                <a:path w="226061" h="345440">
                  <a:moveTo>
                    <a:pt x="35560" y="0"/>
                  </a:moveTo>
                  <a:lnTo>
                    <a:pt x="35560" y="95250"/>
                  </a:lnTo>
                  <a:lnTo>
                    <a:pt x="34289" y="114300"/>
                  </a:lnTo>
                  <a:lnTo>
                    <a:pt x="31750" y="130810"/>
                  </a:lnTo>
                  <a:lnTo>
                    <a:pt x="25400" y="165100"/>
                  </a:lnTo>
                  <a:lnTo>
                    <a:pt x="17780" y="209550"/>
                  </a:lnTo>
                  <a:lnTo>
                    <a:pt x="13969" y="228600"/>
                  </a:lnTo>
                  <a:lnTo>
                    <a:pt x="10160" y="245110"/>
                  </a:lnTo>
                  <a:lnTo>
                    <a:pt x="5080" y="260350"/>
                  </a:lnTo>
                  <a:lnTo>
                    <a:pt x="2539" y="276860"/>
                  </a:lnTo>
                  <a:lnTo>
                    <a:pt x="1269" y="293370"/>
                  </a:lnTo>
                  <a:lnTo>
                    <a:pt x="0" y="309879"/>
                  </a:lnTo>
                  <a:lnTo>
                    <a:pt x="5080" y="322579"/>
                  </a:lnTo>
                  <a:lnTo>
                    <a:pt x="13969" y="331470"/>
                  </a:lnTo>
                  <a:lnTo>
                    <a:pt x="25400" y="340360"/>
                  </a:lnTo>
                  <a:lnTo>
                    <a:pt x="39369" y="344170"/>
                  </a:lnTo>
                  <a:lnTo>
                    <a:pt x="57150" y="345439"/>
                  </a:lnTo>
                  <a:lnTo>
                    <a:pt x="93980" y="344170"/>
                  </a:lnTo>
                  <a:lnTo>
                    <a:pt x="134619" y="342900"/>
                  </a:lnTo>
                  <a:lnTo>
                    <a:pt x="153669" y="341629"/>
                  </a:lnTo>
                  <a:lnTo>
                    <a:pt x="172719" y="339089"/>
                  </a:lnTo>
                  <a:lnTo>
                    <a:pt x="22606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321300" y="1866900"/>
              <a:ext cx="177801" cy="25401"/>
            </a:xfrm>
            <a:custGeom>
              <a:avLst/>
              <a:gdLst/>
              <a:ahLst/>
              <a:cxnLst/>
              <a:rect l="0" t="0" r="0" b="0"/>
              <a:pathLst>
                <a:path w="177801" h="25401">
                  <a:moveTo>
                    <a:pt x="0" y="25400"/>
                  </a:moveTo>
                  <a:lnTo>
                    <a:pt x="26670" y="19050"/>
                  </a:lnTo>
                  <a:lnTo>
                    <a:pt x="40640" y="16510"/>
                  </a:lnTo>
                  <a:lnTo>
                    <a:pt x="55879" y="15239"/>
                  </a:lnTo>
                  <a:lnTo>
                    <a:pt x="71120" y="13970"/>
                  </a:lnTo>
                  <a:lnTo>
                    <a:pt x="106679" y="1397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321300" y="1706879"/>
              <a:ext cx="165101" cy="7622"/>
            </a:xfrm>
            <a:custGeom>
              <a:avLst/>
              <a:gdLst/>
              <a:ahLst/>
              <a:cxnLst/>
              <a:rect l="0" t="0" r="0" b="0"/>
              <a:pathLst>
                <a:path w="165101" h="7622">
                  <a:moveTo>
                    <a:pt x="0" y="7621"/>
                  </a:moveTo>
                  <a:lnTo>
                    <a:pt x="26670" y="1271"/>
                  </a:lnTo>
                  <a:lnTo>
                    <a:pt x="41909" y="0"/>
                  </a:lnTo>
                  <a:lnTo>
                    <a:pt x="58420" y="1271"/>
                  </a:lnTo>
                  <a:lnTo>
                    <a:pt x="77470" y="3810"/>
                  </a:lnTo>
                  <a:lnTo>
                    <a:pt x="95250" y="5081"/>
                  </a:lnTo>
                  <a:lnTo>
                    <a:pt x="113029" y="6350"/>
                  </a:lnTo>
                  <a:lnTo>
                    <a:pt x="165100" y="76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651500" y="1866900"/>
              <a:ext cx="127001" cy="209551"/>
            </a:xfrm>
            <a:custGeom>
              <a:avLst/>
              <a:gdLst/>
              <a:ahLst/>
              <a:cxnLst/>
              <a:rect l="0" t="0" r="0" b="0"/>
              <a:pathLst>
                <a:path w="127001" h="209551">
                  <a:moveTo>
                    <a:pt x="0" y="76200"/>
                  </a:moveTo>
                  <a:lnTo>
                    <a:pt x="6350" y="96520"/>
                  </a:lnTo>
                  <a:lnTo>
                    <a:pt x="11429" y="106679"/>
                  </a:lnTo>
                  <a:lnTo>
                    <a:pt x="17779" y="118110"/>
                  </a:lnTo>
                  <a:lnTo>
                    <a:pt x="24129" y="129539"/>
                  </a:lnTo>
                  <a:lnTo>
                    <a:pt x="31750" y="142239"/>
                  </a:lnTo>
                  <a:lnTo>
                    <a:pt x="46990" y="172720"/>
                  </a:lnTo>
                  <a:lnTo>
                    <a:pt x="55879" y="185420"/>
                  </a:lnTo>
                  <a:lnTo>
                    <a:pt x="63500" y="196850"/>
                  </a:lnTo>
                  <a:lnTo>
                    <a:pt x="72390" y="207010"/>
                  </a:lnTo>
                  <a:lnTo>
                    <a:pt x="78740" y="209550"/>
                  </a:lnTo>
                  <a:lnTo>
                    <a:pt x="85090" y="204470"/>
                  </a:lnTo>
                  <a:lnTo>
                    <a:pt x="90170" y="195579"/>
                  </a:lnTo>
                  <a:lnTo>
                    <a:pt x="93979" y="182879"/>
                  </a:lnTo>
                  <a:lnTo>
                    <a:pt x="96520" y="166370"/>
                  </a:lnTo>
                  <a:lnTo>
                    <a:pt x="97790" y="149860"/>
                  </a:lnTo>
                  <a:lnTo>
                    <a:pt x="100329" y="132079"/>
                  </a:lnTo>
                  <a:lnTo>
                    <a:pt x="104140" y="114300"/>
                  </a:lnTo>
                  <a:lnTo>
                    <a:pt x="107950" y="97789"/>
                  </a:lnTo>
                  <a:lnTo>
                    <a:pt x="109220" y="81279"/>
                  </a:lnTo>
                  <a:lnTo>
                    <a:pt x="111759" y="63500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826759" y="1911350"/>
              <a:ext cx="167642" cy="184151"/>
            </a:xfrm>
            <a:custGeom>
              <a:avLst/>
              <a:gdLst/>
              <a:ahLst/>
              <a:cxnLst/>
              <a:rect l="0" t="0" r="0" b="0"/>
              <a:pathLst>
                <a:path w="167642" h="184151">
                  <a:moveTo>
                    <a:pt x="142241" y="6350"/>
                  </a:moveTo>
                  <a:lnTo>
                    <a:pt x="121920" y="0"/>
                  </a:lnTo>
                  <a:lnTo>
                    <a:pt x="110491" y="0"/>
                  </a:lnTo>
                  <a:lnTo>
                    <a:pt x="96520" y="3810"/>
                  </a:lnTo>
                  <a:lnTo>
                    <a:pt x="82550" y="8889"/>
                  </a:lnTo>
                  <a:lnTo>
                    <a:pt x="69850" y="15239"/>
                  </a:lnTo>
                  <a:lnTo>
                    <a:pt x="58420" y="21589"/>
                  </a:lnTo>
                  <a:lnTo>
                    <a:pt x="48261" y="29210"/>
                  </a:lnTo>
                  <a:lnTo>
                    <a:pt x="39370" y="40639"/>
                  </a:lnTo>
                  <a:lnTo>
                    <a:pt x="29211" y="53339"/>
                  </a:lnTo>
                  <a:lnTo>
                    <a:pt x="20320" y="67310"/>
                  </a:lnTo>
                  <a:lnTo>
                    <a:pt x="12700" y="82550"/>
                  </a:lnTo>
                  <a:lnTo>
                    <a:pt x="6350" y="97789"/>
                  </a:lnTo>
                  <a:lnTo>
                    <a:pt x="1270" y="114300"/>
                  </a:lnTo>
                  <a:lnTo>
                    <a:pt x="0" y="127000"/>
                  </a:lnTo>
                  <a:lnTo>
                    <a:pt x="2541" y="139700"/>
                  </a:lnTo>
                  <a:lnTo>
                    <a:pt x="6350" y="149860"/>
                  </a:lnTo>
                  <a:lnTo>
                    <a:pt x="13970" y="156210"/>
                  </a:lnTo>
                  <a:lnTo>
                    <a:pt x="22861" y="158750"/>
                  </a:lnTo>
                  <a:lnTo>
                    <a:pt x="33020" y="158750"/>
                  </a:lnTo>
                  <a:lnTo>
                    <a:pt x="44450" y="153670"/>
                  </a:lnTo>
                  <a:lnTo>
                    <a:pt x="55881" y="147320"/>
                  </a:lnTo>
                  <a:lnTo>
                    <a:pt x="67311" y="138429"/>
                  </a:lnTo>
                  <a:lnTo>
                    <a:pt x="78741" y="127000"/>
                  </a:lnTo>
                  <a:lnTo>
                    <a:pt x="88900" y="113029"/>
                  </a:lnTo>
                  <a:lnTo>
                    <a:pt x="97791" y="99060"/>
                  </a:lnTo>
                  <a:lnTo>
                    <a:pt x="105411" y="85089"/>
                  </a:lnTo>
                  <a:lnTo>
                    <a:pt x="111761" y="71120"/>
                  </a:lnTo>
                  <a:lnTo>
                    <a:pt x="118111" y="58420"/>
                  </a:lnTo>
                  <a:lnTo>
                    <a:pt x="123191" y="53339"/>
                  </a:lnTo>
                  <a:lnTo>
                    <a:pt x="128270" y="54610"/>
                  </a:lnTo>
                  <a:lnTo>
                    <a:pt x="133350" y="59689"/>
                  </a:lnTo>
                  <a:lnTo>
                    <a:pt x="137161" y="68579"/>
                  </a:lnTo>
                  <a:lnTo>
                    <a:pt x="142241" y="80010"/>
                  </a:lnTo>
                  <a:lnTo>
                    <a:pt x="146050" y="93979"/>
                  </a:lnTo>
                  <a:lnTo>
                    <a:pt x="151131" y="109220"/>
                  </a:lnTo>
                  <a:lnTo>
                    <a:pt x="154941" y="127000"/>
                  </a:lnTo>
                  <a:lnTo>
                    <a:pt x="167641" y="184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070600" y="1908810"/>
              <a:ext cx="190501" cy="199391"/>
            </a:xfrm>
            <a:custGeom>
              <a:avLst/>
              <a:gdLst/>
              <a:ahLst/>
              <a:cxnLst/>
              <a:rect l="0" t="0" r="0" b="0"/>
              <a:pathLst>
                <a:path w="190501" h="199391">
                  <a:moveTo>
                    <a:pt x="0" y="46990"/>
                  </a:moveTo>
                  <a:lnTo>
                    <a:pt x="6350" y="67310"/>
                  </a:lnTo>
                  <a:lnTo>
                    <a:pt x="8890" y="80010"/>
                  </a:lnTo>
                  <a:lnTo>
                    <a:pt x="10159" y="96519"/>
                  </a:lnTo>
                  <a:lnTo>
                    <a:pt x="11429" y="113029"/>
                  </a:lnTo>
                  <a:lnTo>
                    <a:pt x="11429" y="148590"/>
                  </a:lnTo>
                  <a:lnTo>
                    <a:pt x="12700" y="165100"/>
                  </a:lnTo>
                  <a:lnTo>
                    <a:pt x="13970" y="171450"/>
                  </a:lnTo>
                  <a:lnTo>
                    <a:pt x="16509" y="168910"/>
                  </a:lnTo>
                  <a:lnTo>
                    <a:pt x="19050" y="162560"/>
                  </a:lnTo>
                  <a:lnTo>
                    <a:pt x="22859" y="153669"/>
                  </a:lnTo>
                  <a:lnTo>
                    <a:pt x="30479" y="132079"/>
                  </a:lnTo>
                  <a:lnTo>
                    <a:pt x="34290" y="118110"/>
                  </a:lnTo>
                  <a:lnTo>
                    <a:pt x="38100" y="101600"/>
                  </a:lnTo>
                  <a:lnTo>
                    <a:pt x="41909" y="83819"/>
                  </a:lnTo>
                  <a:lnTo>
                    <a:pt x="46990" y="67310"/>
                  </a:lnTo>
                  <a:lnTo>
                    <a:pt x="50800" y="52069"/>
                  </a:lnTo>
                  <a:lnTo>
                    <a:pt x="54609" y="38100"/>
                  </a:lnTo>
                  <a:lnTo>
                    <a:pt x="60959" y="25400"/>
                  </a:lnTo>
                  <a:lnTo>
                    <a:pt x="67309" y="13969"/>
                  </a:lnTo>
                  <a:lnTo>
                    <a:pt x="74929" y="3810"/>
                  </a:lnTo>
                  <a:lnTo>
                    <a:pt x="82550" y="0"/>
                  </a:lnTo>
                  <a:lnTo>
                    <a:pt x="90170" y="0"/>
                  </a:lnTo>
                  <a:lnTo>
                    <a:pt x="97790" y="2540"/>
                  </a:lnTo>
                  <a:lnTo>
                    <a:pt x="106679" y="10160"/>
                  </a:lnTo>
                  <a:lnTo>
                    <a:pt x="114300" y="21590"/>
                  </a:lnTo>
                  <a:lnTo>
                    <a:pt x="123190" y="34290"/>
                  </a:lnTo>
                  <a:lnTo>
                    <a:pt x="129540" y="48260"/>
                  </a:lnTo>
                  <a:lnTo>
                    <a:pt x="135890" y="63500"/>
                  </a:lnTo>
                  <a:lnTo>
                    <a:pt x="140970" y="78740"/>
                  </a:lnTo>
                  <a:lnTo>
                    <a:pt x="147320" y="95250"/>
                  </a:lnTo>
                  <a:lnTo>
                    <a:pt x="154940" y="111760"/>
                  </a:lnTo>
                  <a:lnTo>
                    <a:pt x="162559" y="128269"/>
                  </a:lnTo>
                  <a:lnTo>
                    <a:pt x="168909" y="143510"/>
                  </a:lnTo>
                  <a:lnTo>
                    <a:pt x="175259" y="157479"/>
                  </a:lnTo>
                  <a:lnTo>
                    <a:pt x="190500" y="1993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482079" y="1765300"/>
              <a:ext cx="248922" cy="276861"/>
            </a:xfrm>
            <a:custGeom>
              <a:avLst/>
              <a:gdLst/>
              <a:ahLst/>
              <a:cxnLst/>
              <a:rect l="0" t="0" r="0" b="0"/>
              <a:pathLst>
                <a:path w="248922" h="276861">
                  <a:moveTo>
                    <a:pt x="210821" y="0"/>
                  </a:moveTo>
                  <a:lnTo>
                    <a:pt x="184151" y="0"/>
                  </a:lnTo>
                  <a:lnTo>
                    <a:pt x="170180" y="3810"/>
                  </a:lnTo>
                  <a:lnTo>
                    <a:pt x="154940" y="11429"/>
                  </a:lnTo>
                  <a:lnTo>
                    <a:pt x="139701" y="20320"/>
                  </a:lnTo>
                  <a:lnTo>
                    <a:pt x="111761" y="38100"/>
                  </a:lnTo>
                  <a:lnTo>
                    <a:pt x="97790" y="45720"/>
                  </a:lnTo>
                  <a:lnTo>
                    <a:pt x="86361" y="54610"/>
                  </a:lnTo>
                  <a:lnTo>
                    <a:pt x="76201" y="63500"/>
                  </a:lnTo>
                  <a:lnTo>
                    <a:pt x="66040" y="72389"/>
                  </a:lnTo>
                  <a:lnTo>
                    <a:pt x="55880" y="81279"/>
                  </a:lnTo>
                  <a:lnTo>
                    <a:pt x="46990" y="92710"/>
                  </a:lnTo>
                  <a:lnTo>
                    <a:pt x="38101" y="104139"/>
                  </a:lnTo>
                  <a:lnTo>
                    <a:pt x="29211" y="114300"/>
                  </a:lnTo>
                  <a:lnTo>
                    <a:pt x="20321" y="124460"/>
                  </a:lnTo>
                  <a:lnTo>
                    <a:pt x="12700" y="133350"/>
                  </a:lnTo>
                  <a:lnTo>
                    <a:pt x="6350" y="147320"/>
                  </a:lnTo>
                  <a:lnTo>
                    <a:pt x="2541" y="162560"/>
                  </a:lnTo>
                  <a:lnTo>
                    <a:pt x="0" y="180339"/>
                  </a:lnTo>
                  <a:lnTo>
                    <a:pt x="2541" y="196850"/>
                  </a:lnTo>
                  <a:lnTo>
                    <a:pt x="8891" y="212089"/>
                  </a:lnTo>
                  <a:lnTo>
                    <a:pt x="16511" y="226060"/>
                  </a:lnTo>
                  <a:lnTo>
                    <a:pt x="27940" y="236220"/>
                  </a:lnTo>
                  <a:lnTo>
                    <a:pt x="40640" y="245110"/>
                  </a:lnTo>
                  <a:lnTo>
                    <a:pt x="54611" y="252729"/>
                  </a:lnTo>
                  <a:lnTo>
                    <a:pt x="68580" y="259079"/>
                  </a:lnTo>
                  <a:lnTo>
                    <a:pt x="82551" y="264160"/>
                  </a:lnTo>
                  <a:lnTo>
                    <a:pt x="95251" y="269239"/>
                  </a:lnTo>
                  <a:lnTo>
                    <a:pt x="113030" y="273050"/>
                  </a:lnTo>
                  <a:lnTo>
                    <a:pt x="133351" y="274320"/>
                  </a:lnTo>
                  <a:lnTo>
                    <a:pt x="154940" y="276860"/>
                  </a:lnTo>
                  <a:lnTo>
                    <a:pt x="175261" y="275589"/>
                  </a:lnTo>
                  <a:lnTo>
                    <a:pt x="194311" y="274320"/>
                  </a:lnTo>
                  <a:lnTo>
                    <a:pt x="248921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896100" y="20701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7823200" y="1803400"/>
            <a:ext cx="1778001" cy="457201"/>
            <a:chOff x="7823200" y="1803400"/>
            <a:chExt cx="1778001" cy="457201"/>
          </a:xfrm>
        </p:grpSpPr>
        <p:sp>
          <p:nvSpPr>
            <p:cNvPr id="74" name="Freeform 73"/>
            <p:cNvSpPr/>
            <p:nvPr/>
          </p:nvSpPr>
          <p:spPr>
            <a:xfrm>
              <a:off x="7823200" y="1803400"/>
              <a:ext cx="176531" cy="436880"/>
            </a:xfrm>
            <a:custGeom>
              <a:avLst/>
              <a:gdLst/>
              <a:ahLst/>
              <a:cxnLst/>
              <a:rect l="0" t="0" r="0" b="0"/>
              <a:pathLst>
                <a:path w="176531" h="436880">
                  <a:moveTo>
                    <a:pt x="101600" y="0"/>
                  </a:moveTo>
                  <a:lnTo>
                    <a:pt x="143509" y="127000"/>
                  </a:lnTo>
                  <a:lnTo>
                    <a:pt x="148590" y="140970"/>
                  </a:lnTo>
                  <a:lnTo>
                    <a:pt x="156209" y="171450"/>
                  </a:lnTo>
                  <a:lnTo>
                    <a:pt x="168909" y="220979"/>
                  </a:lnTo>
                  <a:lnTo>
                    <a:pt x="172719" y="240029"/>
                  </a:lnTo>
                  <a:lnTo>
                    <a:pt x="173990" y="261620"/>
                  </a:lnTo>
                  <a:lnTo>
                    <a:pt x="175259" y="284479"/>
                  </a:lnTo>
                  <a:lnTo>
                    <a:pt x="176530" y="332739"/>
                  </a:lnTo>
                  <a:lnTo>
                    <a:pt x="176530" y="356870"/>
                  </a:lnTo>
                  <a:lnTo>
                    <a:pt x="175259" y="377189"/>
                  </a:lnTo>
                  <a:lnTo>
                    <a:pt x="173990" y="396239"/>
                  </a:lnTo>
                  <a:lnTo>
                    <a:pt x="171450" y="411479"/>
                  </a:lnTo>
                  <a:lnTo>
                    <a:pt x="163830" y="422910"/>
                  </a:lnTo>
                  <a:lnTo>
                    <a:pt x="152400" y="430529"/>
                  </a:lnTo>
                  <a:lnTo>
                    <a:pt x="139700" y="434339"/>
                  </a:lnTo>
                  <a:lnTo>
                    <a:pt x="127000" y="436879"/>
                  </a:lnTo>
                  <a:lnTo>
                    <a:pt x="114300" y="436879"/>
                  </a:lnTo>
                  <a:lnTo>
                    <a:pt x="101600" y="434339"/>
                  </a:lnTo>
                  <a:lnTo>
                    <a:pt x="87630" y="429260"/>
                  </a:lnTo>
                  <a:lnTo>
                    <a:pt x="72390" y="421639"/>
                  </a:lnTo>
                  <a:lnTo>
                    <a:pt x="57150" y="412750"/>
                  </a:lnTo>
                  <a:lnTo>
                    <a:pt x="43180" y="402589"/>
                  </a:lnTo>
                  <a:lnTo>
                    <a:pt x="31750" y="391160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115300" y="2000250"/>
              <a:ext cx="139701" cy="223521"/>
            </a:xfrm>
            <a:custGeom>
              <a:avLst/>
              <a:gdLst/>
              <a:ahLst/>
              <a:cxnLst/>
              <a:rect l="0" t="0" r="0" b="0"/>
              <a:pathLst>
                <a:path w="139701" h="223521">
                  <a:moveTo>
                    <a:pt x="0" y="107950"/>
                  </a:moveTo>
                  <a:lnTo>
                    <a:pt x="20319" y="101600"/>
                  </a:lnTo>
                  <a:lnTo>
                    <a:pt x="30480" y="96520"/>
                  </a:lnTo>
                  <a:lnTo>
                    <a:pt x="41909" y="90170"/>
                  </a:lnTo>
                  <a:lnTo>
                    <a:pt x="53340" y="83820"/>
                  </a:lnTo>
                  <a:lnTo>
                    <a:pt x="63500" y="76200"/>
                  </a:lnTo>
                  <a:lnTo>
                    <a:pt x="73659" y="68579"/>
                  </a:lnTo>
                  <a:lnTo>
                    <a:pt x="82550" y="60960"/>
                  </a:lnTo>
                  <a:lnTo>
                    <a:pt x="91440" y="52070"/>
                  </a:lnTo>
                  <a:lnTo>
                    <a:pt x="109219" y="35560"/>
                  </a:lnTo>
                  <a:lnTo>
                    <a:pt x="114300" y="25400"/>
                  </a:lnTo>
                  <a:lnTo>
                    <a:pt x="115569" y="15239"/>
                  </a:lnTo>
                  <a:lnTo>
                    <a:pt x="115569" y="3810"/>
                  </a:lnTo>
                  <a:lnTo>
                    <a:pt x="109219" y="0"/>
                  </a:lnTo>
                  <a:lnTo>
                    <a:pt x="99059" y="2539"/>
                  </a:lnTo>
                  <a:lnTo>
                    <a:pt x="87630" y="7620"/>
                  </a:lnTo>
                  <a:lnTo>
                    <a:pt x="74930" y="17779"/>
                  </a:lnTo>
                  <a:lnTo>
                    <a:pt x="63500" y="29210"/>
                  </a:lnTo>
                  <a:lnTo>
                    <a:pt x="50800" y="43179"/>
                  </a:lnTo>
                  <a:lnTo>
                    <a:pt x="40640" y="58420"/>
                  </a:lnTo>
                  <a:lnTo>
                    <a:pt x="33019" y="76200"/>
                  </a:lnTo>
                  <a:lnTo>
                    <a:pt x="26669" y="95250"/>
                  </a:lnTo>
                  <a:lnTo>
                    <a:pt x="21590" y="115570"/>
                  </a:lnTo>
                  <a:lnTo>
                    <a:pt x="19050" y="135889"/>
                  </a:lnTo>
                  <a:lnTo>
                    <a:pt x="16509" y="156210"/>
                  </a:lnTo>
                  <a:lnTo>
                    <a:pt x="17780" y="172720"/>
                  </a:lnTo>
                  <a:lnTo>
                    <a:pt x="21590" y="186689"/>
                  </a:lnTo>
                  <a:lnTo>
                    <a:pt x="27940" y="198120"/>
                  </a:lnTo>
                  <a:lnTo>
                    <a:pt x="35559" y="207010"/>
                  </a:lnTo>
                  <a:lnTo>
                    <a:pt x="44450" y="215900"/>
                  </a:lnTo>
                  <a:lnTo>
                    <a:pt x="54609" y="222250"/>
                  </a:lnTo>
                  <a:lnTo>
                    <a:pt x="66040" y="223520"/>
                  </a:lnTo>
                  <a:lnTo>
                    <a:pt x="78740" y="220979"/>
                  </a:lnTo>
                  <a:lnTo>
                    <a:pt x="139700" y="1968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356600" y="2019300"/>
              <a:ext cx="127001" cy="198121"/>
            </a:xfrm>
            <a:custGeom>
              <a:avLst/>
              <a:gdLst/>
              <a:ahLst/>
              <a:cxnLst/>
              <a:rect l="0" t="0" r="0" b="0"/>
              <a:pathLst>
                <a:path w="127001" h="198121">
                  <a:moveTo>
                    <a:pt x="0" y="0"/>
                  </a:moveTo>
                  <a:lnTo>
                    <a:pt x="0" y="198120"/>
                  </a:lnTo>
                  <a:lnTo>
                    <a:pt x="0" y="130810"/>
                  </a:lnTo>
                  <a:lnTo>
                    <a:pt x="1269" y="111760"/>
                  </a:lnTo>
                  <a:lnTo>
                    <a:pt x="3809" y="96520"/>
                  </a:lnTo>
                  <a:lnTo>
                    <a:pt x="6350" y="81279"/>
                  </a:lnTo>
                  <a:lnTo>
                    <a:pt x="11430" y="66039"/>
                  </a:lnTo>
                  <a:lnTo>
                    <a:pt x="17780" y="53339"/>
                  </a:lnTo>
                  <a:lnTo>
                    <a:pt x="24130" y="39370"/>
                  </a:lnTo>
                  <a:lnTo>
                    <a:pt x="33019" y="34289"/>
                  </a:lnTo>
                  <a:lnTo>
                    <a:pt x="43180" y="35560"/>
                  </a:lnTo>
                  <a:lnTo>
                    <a:pt x="54609" y="40639"/>
                  </a:lnTo>
                  <a:lnTo>
                    <a:pt x="63500" y="49529"/>
                  </a:lnTo>
                  <a:lnTo>
                    <a:pt x="69850" y="60960"/>
                  </a:lnTo>
                  <a:lnTo>
                    <a:pt x="76200" y="74929"/>
                  </a:lnTo>
                  <a:lnTo>
                    <a:pt x="82550" y="88900"/>
                  </a:lnTo>
                  <a:lnTo>
                    <a:pt x="87630" y="104139"/>
                  </a:lnTo>
                  <a:lnTo>
                    <a:pt x="91440" y="120650"/>
                  </a:lnTo>
                  <a:lnTo>
                    <a:pt x="95250" y="137160"/>
                  </a:lnTo>
                  <a:lnTo>
                    <a:pt x="97790" y="153670"/>
                  </a:lnTo>
                  <a:lnTo>
                    <a:pt x="12700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8547100" y="2032000"/>
              <a:ext cx="215901" cy="228601"/>
            </a:xfrm>
            <a:custGeom>
              <a:avLst/>
              <a:gdLst/>
              <a:ahLst/>
              <a:cxnLst/>
              <a:rect l="0" t="0" r="0" b="0"/>
              <a:pathLst>
                <a:path w="215901" h="228601">
                  <a:moveTo>
                    <a:pt x="0" y="0"/>
                  </a:moveTo>
                  <a:lnTo>
                    <a:pt x="13969" y="26670"/>
                  </a:lnTo>
                  <a:lnTo>
                    <a:pt x="19050" y="40639"/>
                  </a:lnTo>
                  <a:lnTo>
                    <a:pt x="24130" y="55879"/>
                  </a:lnTo>
                  <a:lnTo>
                    <a:pt x="29209" y="71120"/>
                  </a:lnTo>
                  <a:lnTo>
                    <a:pt x="33019" y="87629"/>
                  </a:lnTo>
                  <a:lnTo>
                    <a:pt x="46990" y="143510"/>
                  </a:lnTo>
                  <a:lnTo>
                    <a:pt x="50800" y="158750"/>
                  </a:lnTo>
                  <a:lnTo>
                    <a:pt x="54609" y="173989"/>
                  </a:lnTo>
                  <a:lnTo>
                    <a:pt x="55880" y="176529"/>
                  </a:lnTo>
                  <a:lnTo>
                    <a:pt x="55880" y="171450"/>
                  </a:lnTo>
                  <a:lnTo>
                    <a:pt x="54609" y="161289"/>
                  </a:lnTo>
                  <a:lnTo>
                    <a:pt x="53340" y="147320"/>
                  </a:lnTo>
                  <a:lnTo>
                    <a:pt x="52069" y="130810"/>
                  </a:lnTo>
                  <a:lnTo>
                    <a:pt x="52069" y="93979"/>
                  </a:lnTo>
                  <a:lnTo>
                    <a:pt x="50800" y="59689"/>
                  </a:lnTo>
                  <a:lnTo>
                    <a:pt x="52069" y="44450"/>
                  </a:lnTo>
                  <a:lnTo>
                    <a:pt x="54609" y="29210"/>
                  </a:lnTo>
                  <a:lnTo>
                    <a:pt x="57150" y="15239"/>
                  </a:lnTo>
                  <a:lnTo>
                    <a:pt x="63500" y="8889"/>
                  </a:lnTo>
                  <a:lnTo>
                    <a:pt x="72390" y="7620"/>
                  </a:lnTo>
                  <a:lnTo>
                    <a:pt x="82550" y="8889"/>
                  </a:lnTo>
                  <a:lnTo>
                    <a:pt x="91440" y="12700"/>
                  </a:lnTo>
                  <a:lnTo>
                    <a:pt x="100330" y="19050"/>
                  </a:lnTo>
                  <a:lnTo>
                    <a:pt x="109219" y="25400"/>
                  </a:lnTo>
                  <a:lnTo>
                    <a:pt x="118109" y="36829"/>
                  </a:lnTo>
                  <a:lnTo>
                    <a:pt x="127000" y="50800"/>
                  </a:lnTo>
                  <a:lnTo>
                    <a:pt x="134619" y="68579"/>
                  </a:lnTo>
                  <a:lnTo>
                    <a:pt x="142240" y="83820"/>
                  </a:lnTo>
                  <a:lnTo>
                    <a:pt x="148590" y="97789"/>
                  </a:lnTo>
                  <a:lnTo>
                    <a:pt x="153669" y="111760"/>
                  </a:lnTo>
                  <a:lnTo>
                    <a:pt x="160019" y="127000"/>
                  </a:lnTo>
                  <a:lnTo>
                    <a:pt x="175259" y="158750"/>
                  </a:lnTo>
                  <a:lnTo>
                    <a:pt x="181609" y="172720"/>
                  </a:lnTo>
                  <a:lnTo>
                    <a:pt x="187959" y="187960"/>
                  </a:lnTo>
                  <a:lnTo>
                    <a:pt x="21590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8877300" y="2032000"/>
              <a:ext cx="12701" cy="203201"/>
            </a:xfrm>
            <a:custGeom>
              <a:avLst/>
              <a:gdLst/>
              <a:ahLst/>
              <a:cxnLst/>
              <a:rect l="0" t="0" r="0" b="0"/>
              <a:pathLst>
                <a:path w="12701" h="203201">
                  <a:moveTo>
                    <a:pt x="0" y="0"/>
                  </a:moveTo>
                  <a:lnTo>
                    <a:pt x="0" y="124460"/>
                  </a:lnTo>
                  <a:lnTo>
                    <a:pt x="127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9029700" y="1833879"/>
              <a:ext cx="152401" cy="401322"/>
            </a:xfrm>
            <a:custGeom>
              <a:avLst/>
              <a:gdLst/>
              <a:ahLst/>
              <a:cxnLst/>
              <a:rect l="0" t="0" r="0" b="0"/>
              <a:pathLst>
                <a:path w="152401" h="401322">
                  <a:moveTo>
                    <a:pt x="152400" y="7621"/>
                  </a:moveTo>
                  <a:lnTo>
                    <a:pt x="132080" y="1271"/>
                  </a:lnTo>
                  <a:lnTo>
                    <a:pt x="119380" y="0"/>
                  </a:lnTo>
                  <a:lnTo>
                    <a:pt x="102869" y="1271"/>
                  </a:lnTo>
                  <a:lnTo>
                    <a:pt x="86359" y="3810"/>
                  </a:lnTo>
                  <a:lnTo>
                    <a:pt x="69850" y="8891"/>
                  </a:lnTo>
                  <a:lnTo>
                    <a:pt x="54609" y="16510"/>
                  </a:lnTo>
                  <a:lnTo>
                    <a:pt x="40640" y="26671"/>
                  </a:lnTo>
                  <a:lnTo>
                    <a:pt x="29209" y="40641"/>
                  </a:lnTo>
                  <a:lnTo>
                    <a:pt x="17780" y="55881"/>
                  </a:lnTo>
                  <a:lnTo>
                    <a:pt x="7619" y="73660"/>
                  </a:lnTo>
                  <a:lnTo>
                    <a:pt x="2540" y="93981"/>
                  </a:lnTo>
                  <a:lnTo>
                    <a:pt x="0" y="115571"/>
                  </a:lnTo>
                  <a:lnTo>
                    <a:pt x="0" y="139700"/>
                  </a:lnTo>
                  <a:lnTo>
                    <a:pt x="1269" y="160021"/>
                  </a:lnTo>
                  <a:lnTo>
                    <a:pt x="3809" y="180341"/>
                  </a:lnTo>
                  <a:lnTo>
                    <a:pt x="6350" y="198121"/>
                  </a:lnTo>
                  <a:lnTo>
                    <a:pt x="10159" y="215900"/>
                  </a:lnTo>
                  <a:lnTo>
                    <a:pt x="13969" y="231141"/>
                  </a:lnTo>
                  <a:lnTo>
                    <a:pt x="17780" y="245110"/>
                  </a:lnTo>
                  <a:lnTo>
                    <a:pt x="22859" y="259081"/>
                  </a:lnTo>
                  <a:lnTo>
                    <a:pt x="29209" y="273050"/>
                  </a:lnTo>
                  <a:lnTo>
                    <a:pt x="36830" y="285750"/>
                  </a:lnTo>
                  <a:lnTo>
                    <a:pt x="43180" y="300991"/>
                  </a:lnTo>
                  <a:lnTo>
                    <a:pt x="48259" y="316231"/>
                  </a:lnTo>
                  <a:lnTo>
                    <a:pt x="76200" y="401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8991600" y="2054860"/>
              <a:ext cx="609601" cy="158751"/>
            </a:xfrm>
            <a:custGeom>
              <a:avLst/>
              <a:gdLst/>
              <a:ahLst/>
              <a:cxnLst/>
              <a:rect l="0" t="0" r="0" b="0"/>
              <a:pathLst>
                <a:path w="609601" h="158751">
                  <a:moveTo>
                    <a:pt x="0" y="91440"/>
                  </a:moveTo>
                  <a:lnTo>
                    <a:pt x="26669" y="85090"/>
                  </a:lnTo>
                  <a:lnTo>
                    <a:pt x="43180" y="82550"/>
                  </a:lnTo>
                  <a:lnTo>
                    <a:pt x="62230" y="81279"/>
                  </a:lnTo>
                  <a:lnTo>
                    <a:pt x="83819" y="80010"/>
                  </a:lnTo>
                  <a:lnTo>
                    <a:pt x="104140" y="78740"/>
                  </a:lnTo>
                  <a:lnTo>
                    <a:pt x="123190" y="76200"/>
                  </a:lnTo>
                  <a:lnTo>
                    <a:pt x="140969" y="72390"/>
                  </a:lnTo>
                  <a:lnTo>
                    <a:pt x="161290" y="69850"/>
                  </a:lnTo>
                  <a:lnTo>
                    <a:pt x="184150" y="68579"/>
                  </a:lnTo>
                  <a:lnTo>
                    <a:pt x="207009" y="68579"/>
                  </a:lnTo>
                  <a:lnTo>
                    <a:pt x="227330" y="66040"/>
                  </a:lnTo>
                  <a:lnTo>
                    <a:pt x="245109" y="63500"/>
                  </a:lnTo>
                  <a:lnTo>
                    <a:pt x="260350" y="59690"/>
                  </a:lnTo>
                  <a:lnTo>
                    <a:pt x="293369" y="52069"/>
                  </a:lnTo>
                  <a:lnTo>
                    <a:pt x="309880" y="48260"/>
                  </a:lnTo>
                  <a:lnTo>
                    <a:pt x="322580" y="41910"/>
                  </a:lnTo>
                  <a:lnTo>
                    <a:pt x="331469" y="33019"/>
                  </a:lnTo>
                  <a:lnTo>
                    <a:pt x="340359" y="22860"/>
                  </a:lnTo>
                  <a:lnTo>
                    <a:pt x="340359" y="13969"/>
                  </a:lnTo>
                  <a:lnTo>
                    <a:pt x="337819" y="7619"/>
                  </a:lnTo>
                  <a:lnTo>
                    <a:pt x="330200" y="1269"/>
                  </a:lnTo>
                  <a:lnTo>
                    <a:pt x="322580" y="0"/>
                  </a:lnTo>
                  <a:lnTo>
                    <a:pt x="312419" y="2540"/>
                  </a:lnTo>
                  <a:lnTo>
                    <a:pt x="300990" y="6350"/>
                  </a:lnTo>
                  <a:lnTo>
                    <a:pt x="290830" y="12700"/>
                  </a:lnTo>
                  <a:lnTo>
                    <a:pt x="281940" y="19050"/>
                  </a:lnTo>
                  <a:lnTo>
                    <a:pt x="271780" y="26669"/>
                  </a:lnTo>
                  <a:lnTo>
                    <a:pt x="262890" y="36829"/>
                  </a:lnTo>
                  <a:lnTo>
                    <a:pt x="255269" y="49529"/>
                  </a:lnTo>
                  <a:lnTo>
                    <a:pt x="246380" y="63500"/>
                  </a:lnTo>
                  <a:lnTo>
                    <a:pt x="242569" y="77469"/>
                  </a:lnTo>
                  <a:lnTo>
                    <a:pt x="243840" y="90169"/>
                  </a:lnTo>
                  <a:lnTo>
                    <a:pt x="247650" y="102869"/>
                  </a:lnTo>
                  <a:lnTo>
                    <a:pt x="252730" y="114300"/>
                  </a:lnTo>
                  <a:lnTo>
                    <a:pt x="259080" y="125729"/>
                  </a:lnTo>
                  <a:lnTo>
                    <a:pt x="265430" y="135890"/>
                  </a:lnTo>
                  <a:lnTo>
                    <a:pt x="275590" y="143510"/>
                  </a:lnTo>
                  <a:lnTo>
                    <a:pt x="288290" y="149860"/>
                  </a:lnTo>
                  <a:lnTo>
                    <a:pt x="302259" y="156210"/>
                  </a:lnTo>
                  <a:lnTo>
                    <a:pt x="317500" y="158750"/>
                  </a:lnTo>
                  <a:lnTo>
                    <a:pt x="332740" y="158750"/>
                  </a:lnTo>
                  <a:lnTo>
                    <a:pt x="349250" y="157479"/>
                  </a:lnTo>
                  <a:lnTo>
                    <a:pt x="361950" y="153669"/>
                  </a:lnTo>
                  <a:lnTo>
                    <a:pt x="374650" y="148590"/>
                  </a:lnTo>
                  <a:lnTo>
                    <a:pt x="384809" y="142240"/>
                  </a:lnTo>
                  <a:lnTo>
                    <a:pt x="394969" y="132079"/>
                  </a:lnTo>
                  <a:lnTo>
                    <a:pt x="403859" y="120650"/>
                  </a:lnTo>
                  <a:lnTo>
                    <a:pt x="439419" y="67310"/>
                  </a:lnTo>
                  <a:lnTo>
                    <a:pt x="448309" y="60960"/>
                  </a:lnTo>
                  <a:lnTo>
                    <a:pt x="457200" y="59690"/>
                  </a:lnTo>
                  <a:lnTo>
                    <a:pt x="466090" y="62229"/>
                  </a:lnTo>
                  <a:lnTo>
                    <a:pt x="471169" y="69850"/>
                  </a:lnTo>
                  <a:lnTo>
                    <a:pt x="474980" y="82550"/>
                  </a:lnTo>
                  <a:lnTo>
                    <a:pt x="477519" y="99060"/>
                  </a:lnTo>
                  <a:lnTo>
                    <a:pt x="480059" y="113029"/>
                  </a:lnTo>
                  <a:lnTo>
                    <a:pt x="483869" y="127000"/>
                  </a:lnTo>
                  <a:lnTo>
                    <a:pt x="487680" y="140969"/>
                  </a:lnTo>
                  <a:lnTo>
                    <a:pt x="488950" y="143510"/>
                  </a:lnTo>
                  <a:lnTo>
                    <a:pt x="487680" y="140969"/>
                  </a:lnTo>
                  <a:lnTo>
                    <a:pt x="486409" y="132079"/>
                  </a:lnTo>
                  <a:lnTo>
                    <a:pt x="486409" y="120650"/>
                  </a:lnTo>
                  <a:lnTo>
                    <a:pt x="487680" y="105410"/>
                  </a:lnTo>
                  <a:lnTo>
                    <a:pt x="490219" y="87629"/>
                  </a:lnTo>
                  <a:lnTo>
                    <a:pt x="495300" y="73660"/>
                  </a:lnTo>
                  <a:lnTo>
                    <a:pt x="500380" y="60960"/>
                  </a:lnTo>
                  <a:lnTo>
                    <a:pt x="506730" y="49529"/>
                  </a:lnTo>
                  <a:lnTo>
                    <a:pt x="519430" y="44450"/>
                  </a:lnTo>
                  <a:lnTo>
                    <a:pt x="533400" y="41910"/>
                  </a:lnTo>
                  <a:lnTo>
                    <a:pt x="609600" y="40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801100" y="1866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241300" y="2438400"/>
            <a:ext cx="1219201" cy="561340"/>
            <a:chOff x="241300" y="2438400"/>
            <a:chExt cx="1219201" cy="561340"/>
          </a:xfrm>
        </p:grpSpPr>
        <p:sp>
          <p:nvSpPr>
            <p:cNvPr id="83" name="Freeform 82"/>
            <p:cNvSpPr/>
            <p:nvPr/>
          </p:nvSpPr>
          <p:spPr>
            <a:xfrm>
              <a:off x="241300" y="2438400"/>
              <a:ext cx="233681" cy="561340"/>
            </a:xfrm>
            <a:custGeom>
              <a:avLst/>
              <a:gdLst/>
              <a:ahLst/>
              <a:cxnLst/>
              <a:rect l="0" t="0" r="0" b="0"/>
              <a:pathLst>
                <a:path w="233681" h="561340">
                  <a:moveTo>
                    <a:pt x="114300" y="0"/>
                  </a:moveTo>
                  <a:lnTo>
                    <a:pt x="107950" y="20320"/>
                  </a:lnTo>
                  <a:lnTo>
                    <a:pt x="106679" y="31750"/>
                  </a:lnTo>
                  <a:lnTo>
                    <a:pt x="107950" y="45720"/>
                  </a:lnTo>
                  <a:lnTo>
                    <a:pt x="110490" y="59689"/>
                  </a:lnTo>
                  <a:lnTo>
                    <a:pt x="114300" y="73660"/>
                  </a:lnTo>
                  <a:lnTo>
                    <a:pt x="119379" y="87629"/>
                  </a:lnTo>
                  <a:lnTo>
                    <a:pt x="127000" y="100329"/>
                  </a:lnTo>
                  <a:lnTo>
                    <a:pt x="132079" y="113029"/>
                  </a:lnTo>
                  <a:lnTo>
                    <a:pt x="137159" y="127000"/>
                  </a:lnTo>
                  <a:lnTo>
                    <a:pt x="142240" y="139700"/>
                  </a:lnTo>
                  <a:lnTo>
                    <a:pt x="148590" y="153670"/>
                  </a:lnTo>
                  <a:lnTo>
                    <a:pt x="162559" y="184150"/>
                  </a:lnTo>
                  <a:lnTo>
                    <a:pt x="168909" y="200660"/>
                  </a:lnTo>
                  <a:lnTo>
                    <a:pt x="175259" y="217170"/>
                  </a:lnTo>
                  <a:lnTo>
                    <a:pt x="180340" y="233679"/>
                  </a:lnTo>
                  <a:lnTo>
                    <a:pt x="186690" y="250189"/>
                  </a:lnTo>
                  <a:lnTo>
                    <a:pt x="193040" y="266700"/>
                  </a:lnTo>
                  <a:lnTo>
                    <a:pt x="200659" y="284479"/>
                  </a:lnTo>
                  <a:lnTo>
                    <a:pt x="207009" y="300989"/>
                  </a:lnTo>
                  <a:lnTo>
                    <a:pt x="213359" y="317500"/>
                  </a:lnTo>
                  <a:lnTo>
                    <a:pt x="218440" y="334010"/>
                  </a:lnTo>
                  <a:lnTo>
                    <a:pt x="227330" y="368300"/>
                  </a:lnTo>
                  <a:lnTo>
                    <a:pt x="232409" y="384810"/>
                  </a:lnTo>
                  <a:lnTo>
                    <a:pt x="233680" y="401320"/>
                  </a:lnTo>
                  <a:lnTo>
                    <a:pt x="233680" y="415289"/>
                  </a:lnTo>
                  <a:lnTo>
                    <a:pt x="232409" y="429260"/>
                  </a:lnTo>
                  <a:lnTo>
                    <a:pt x="231140" y="445770"/>
                  </a:lnTo>
                  <a:lnTo>
                    <a:pt x="229869" y="463550"/>
                  </a:lnTo>
                  <a:lnTo>
                    <a:pt x="229869" y="482600"/>
                  </a:lnTo>
                  <a:lnTo>
                    <a:pt x="226059" y="499110"/>
                  </a:lnTo>
                  <a:lnTo>
                    <a:pt x="220980" y="515620"/>
                  </a:lnTo>
                  <a:lnTo>
                    <a:pt x="215900" y="529589"/>
                  </a:lnTo>
                  <a:lnTo>
                    <a:pt x="205740" y="541020"/>
                  </a:lnTo>
                  <a:lnTo>
                    <a:pt x="193040" y="549910"/>
                  </a:lnTo>
                  <a:lnTo>
                    <a:pt x="180340" y="557529"/>
                  </a:lnTo>
                  <a:lnTo>
                    <a:pt x="165100" y="560070"/>
                  </a:lnTo>
                  <a:lnTo>
                    <a:pt x="149859" y="561339"/>
                  </a:lnTo>
                  <a:lnTo>
                    <a:pt x="133350" y="560070"/>
                  </a:lnTo>
                  <a:lnTo>
                    <a:pt x="120650" y="557529"/>
                  </a:lnTo>
                  <a:lnTo>
                    <a:pt x="107950" y="552450"/>
                  </a:lnTo>
                  <a:lnTo>
                    <a:pt x="97790" y="546100"/>
                  </a:lnTo>
                  <a:lnTo>
                    <a:pt x="85090" y="537210"/>
                  </a:lnTo>
                  <a:lnTo>
                    <a:pt x="71120" y="527050"/>
                  </a:lnTo>
                  <a:lnTo>
                    <a:pt x="55879" y="516889"/>
                  </a:lnTo>
                  <a:lnTo>
                    <a:pt x="44450" y="505460"/>
                  </a:lnTo>
                  <a:lnTo>
                    <a:pt x="35559" y="494029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46100" y="2743200"/>
              <a:ext cx="105410" cy="204471"/>
            </a:xfrm>
            <a:custGeom>
              <a:avLst/>
              <a:gdLst/>
              <a:ahLst/>
              <a:cxnLst/>
              <a:rect l="0" t="0" r="0" b="0"/>
              <a:pathLst>
                <a:path w="105410" h="204471">
                  <a:moveTo>
                    <a:pt x="12700" y="0"/>
                  </a:moveTo>
                  <a:lnTo>
                    <a:pt x="6350" y="20320"/>
                  </a:lnTo>
                  <a:lnTo>
                    <a:pt x="3809" y="34289"/>
                  </a:lnTo>
                  <a:lnTo>
                    <a:pt x="2540" y="53339"/>
                  </a:lnTo>
                  <a:lnTo>
                    <a:pt x="1269" y="73660"/>
                  </a:lnTo>
                  <a:lnTo>
                    <a:pt x="2540" y="93979"/>
                  </a:lnTo>
                  <a:lnTo>
                    <a:pt x="5080" y="114300"/>
                  </a:lnTo>
                  <a:lnTo>
                    <a:pt x="7619" y="135889"/>
                  </a:lnTo>
                  <a:lnTo>
                    <a:pt x="11430" y="152400"/>
                  </a:lnTo>
                  <a:lnTo>
                    <a:pt x="17780" y="166370"/>
                  </a:lnTo>
                  <a:lnTo>
                    <a:pt x="24130" y="179070"/>
                  </a:lnTo>
                  <a:lnTo>
                    <a:pt x="33019" y="187960"/>
                  </a:lnTo>
                  <a:lnTo>
                    <a:pt x="43180" y="195579"/>
                  </a:lnTo>
                  <a:lnTo>
                    <a:pt x="54609" y="203200"/>
                  </a:lnTo>
                  <a:lnTo>
                    <a:pt x="64769" y="204470"/>
                  </a:lnTo>
                  <a:lnTo>
                    <a:pt x="73659" y="201929"/>
                  </a:lnTo>
                  <a:lnTo>
                    <a:pt x="83819" y="198120"/>
                  </a:lnTo>
                  <a:lnTo>
                    <a:pt x="90169" y="190500"/>
                  </a:lnTo>
                  <a:lnTo>
                    <a:pt x="97790" y="179070"/>
                  </a:lnTo>
                  <a:lnTo>
                    <a:pt x="102869" y="166370"/>
                  </a:lnTo>
                  <a:lnTo>
                    <a:pt x="105409" y="149860"/>
                  </a:lnTo>
                  <a:lnTo>
                    <a:pt x="105409" y="132079"/>
                  </a:lnTo>
                  <a:lnTo>
                    <a:pt x="104140" y="114300"/>
                  </a:lnTo>
                  <a:lnTo>
                    <a:pt x="101600" y="95250"/>
                  </a:lnTo>
                  <a:lnTo>
                    <a:pt x="99059" y="77470"/>
                  </a:lnTo>
                  <a:lnTo>
                    <a:pt x="95250" y="60960"/>
                  </a:lnTo>
                  <a:lnTo>
                    <a:pt x="88900" y="45720"/>
                  </a:lnTo>
                  <a:lnTo>
                    <a:pt x="80009" y="33020"/>
                  </a:lnTo>
                  <a:lnTo>
                    <a:pt x="71119" y="22860"/>
                  </a:lnTo>
                  <a:lnTo>
                    <a:pt x="58419" y="15239"/>
                  </a:lnTo>
                  <a:lnTo>
                    <a:pt x="44450" y="1016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23900" y="2743200"/>
              <a:ext cx="127001" cy="213361"/>
            </a:xfrm>
            <a:custGeom>
              <a:avLst/>
              <a:gdLst/>
              <a:ahLst/>
              <a:cxnLst/>
              <a:rect l="0" t="0" r="0" b="0"/>
              <a:pathLst>
                <a:path w="127001" h="213361">
                  <a:moveTo>
                    <a:pt x="0" y="0"/>
                  </a:moveTo>
                  <a:lnTo>
                    <a:pt x="6350" y="40639"/>
                  </a:lnTo>
                  <a:lnTo>
                    <a:pt x="10159" y="57150"/>
                  </a:lnTo>
                  <a:lnTo>
                    <a:pt x="13969" y="71120"/>
                  </a:lnTo>
                  <a:lnTo>
                    <a:pt x="17780" y="86360"/>
                  </a:lnTo>
                  <a:lnTo>
                    <a:pt x="21590" y="104139"/>
                  </a:lnTo>
                  <a:lnTo>
                    <a:pt x="30480" y="146050"/>
                  </a:lnTo>
                  <a:lnTo>
                    <a:pt x="35559" y="166370"/>
                  </a:lnTo>
                  <a:lnTo>
                    <a:pt x="41909" y="185420"/>
                  </a:lnTo>
                  <a:lnTo>
                    <a:pt x="49530" y="204470"/>
                  </a:lnTo>
                  <a:lnTo>
                    <a:pt x="57150" y="212089"/>
                  </a:lnTo>
                  <a:lnTo>
                    <a:pt x="64769" y="213360"/>
                  </a:lnTo>
                  <a:lnTo>
                    <a:pt x="72390" y="209550"/>
                  </a:lnTo>
                  <a:lnTo>
                    <a:pt x="78740" y="199389"/>
                  </a:lnTo>
                  <a:lnTo>
                    <a:pt x="81280" y="184150"/>
                  </a:lnTo>
                  <a:lnTo>
                    <a:pt x="83819" y="165100"/>
                  </a:lnTo>
                  <a:lnTo>
                    <a:pt x="85090" y="144779"/>
                  </a:lnTo>
                  <a:lnTo>
                    <a:pt x="86359" y="124460"/>
                  </a:lnTo>
                  <a:lnTo>
                    <a:pt x="87630" y="104139"/>
                  </a:lnTo>
                  <a:lnTo>
                    <a:pt x="90169" y="86360"/>
                  </a:lnTo>
                  <a:lnTo>
                    <a:pt x="95250" y="69850"/>
                  </a:lnTo>
                  <a:lnTo>
                    <a:pt x="1270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943610" y="2778760"/>
              <a:ext cx="135891" cy="193041"/>
            </a:xfrm>
            <a:custGeom>
              <a:avLst/>
              <a:gdLst/>
              <a:ahLst/>
              <a:cxnLst/>
              <a:rect l="0" t="0" r="0" b="0"/>
              <a:pathLst>
                <a:path w="135891" h="193041">
                  <a:moveTo>
                    <a:pt x="123190" y="15240"/>
                  </a:moveTo>
                  <a:lnTo>
                    <a:pt x="102870" y="1269"/>
                  </a:lnTo>
                  <a:lnTo>
                    <a:pt x="91440" y="0"/>
                  </a:lnTo>
                  <a:lnTo>
                    <a:pt x="77470" y="2540"/>
                  </a:lnTo>
                  <a:lnTo>
                    <a:pt x="63500" y="6350"/>
                  </a:lnTo>
                  <a:lnTo>
                    <a:pt x="50800" y="15240"/>
                  </a:lnTo>
                  <a:lnTo>
                    <a:pt x="39370" y="26669"/>
                  </a:lnTo>
                  <a:lnTo>
                    <a:pt x="29209" y="39369"/>
                  </a:lnTo>
                  <a:lnTo>
                    <a:pt x="21590" y="55879"/>
                  </a:lnTo>
                  <a:lnTo>
                    <a:pt x="13970" y="73660"/>
                  </a:lnTo>
                  <a:lnTo>
                    <a:pt x="7620" y="91440"/>
                  </a:lnTo>
                  <a:lnTo>
                    <a:pt x="3809" y="110490"/>
                  </a:lnTo>
                  <a:lnTo>
                    <a:pt x="1270" y="128269"/>
                  </a:lnTo>
                  <a:lnTo>
                    <a:pt x="0" y="144779"/>
                  </a:lnTo>
                  <a:lnTo>
                    <a:pt x="5079" y="152400"/>
                  </a:lnTo>
                  <a:lnTo>
                    <a:pt x="16509" y="153669"/>
                  </a:lnTo>
                  <a:lnTo>
                    <a:pt x="30479" y="149860"/>
                  </a:lnTo>
                  <a:lnTo>
                    <a:pt x="43179" y="140969"/>
                  </a:lnTo>
                  <a:lnTo>
                    <a:pt x="54609" y="130810"/>
                  </a:lnTo>
                  <a:lnTo>
                    <a:pt x="64770" y="118110"/>
                  </a:lnTo>
                  <a:lnTo>
                    <a:pt x="72390" y="102869"/>
                  </a:lnTo>
                  <a:lnTo>
                    <a:pt x="80009" y="87629"/>
                  </a:lnTo>
                  <a:lnTo>
                    <a:pt x="86359" y="72390"/>
                  </a:lnTo>
                  <a:lnTo>
                    <a:pt x="90170" y="67310"/>
                  </a:lnTo>
                  <a:lnTo>
                    <a:pt x="92709" y="69850"/>
                  </a:lnTo>
                  <a:lnTo>
                    <a:pt x="102870" y="114300"/>
                  </a:lnTo>
                  <a:lnTo>
                    <a:pt x="106679" y="128269"/>
                  </a:lnTo>
                  <a:lnTo>
                    <a:pt x="111759" y="140969"/>
                  </a:lnTo>
                  <a:lnTo>
                    <a:pt x="135890" y="1930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181100" y="2755900"/>
              <a:ext cx="139701" cy="215901"/>
            </a:xfrm>
            <a:custGeom>
              <a:avLst/>
              <a:gdLst/>
              <a:ahLst/>
              <a:cxnLst/>
              <a:rect l="0" t="0" r="0" b="0"/>
              <a:pathLst>
                <a:path w="139701" h="215901">
                  <a:moveTo>
                    <a:pt x="0" y="0"/>
                  </a:moveTo>
                  <a:lnTo>
                    <a:pt x="0" y="77470"/>
                  </a:lnTo>
                  <a:lnTo>
                    <a:pt x="1269" y="96520"/>
                  </a:lnTo>
                  <a:lnTo>
                    <a:pt x="3810" y="116839"/>
                  </a:lnTo>
                  <a:lnTo>
                    <a:pt x="6350" y="137160"/>
                  </a:lnTo>
                  <a:lnTo>
                    <a:pt x="8889" y="156210"/>
                  </a:lnTo>
                  <a:lnTo>
                    <a:pt x="10160" y="175260"/>
                  </a:lnTo>
                  <a:lnTo>
                    <a:pt x="11430" y="193039"/>
                  </a:lnTo>
                  <a:lnTo>
                    <a:pt x="11430" y="198120"/>
                  </a:lnTo>
                  <a:lnTo>
                    <a:pt x="11430" y="194310"/>
                  </a:lnTo>
                  <a:lnTo>
                    <a:pt x="12700" y="184150"/>
                  </a:lnTo>
                  <a:lnTo>
                    <a:pt x="12700" y="130810"/>
                  </a:lnTo>
                  <a:lnTo>
                    <a:pt x="13969" y="111760"/>
                  </a:lnTo>
                  <a:lnTo>
                    <a:pt x="16510" y="96520"/>
                  </a:lnTo>
                  <a:lnTo>
                    <a:pt x="19050" y="81279"/>
                  </a:lnTo>
                  <a:lnTo>
                    <a:pt x="24130" y="66039"/>
                  </a:lnTo>
                  <a:lnTo>
                    <a:pt x="30480" y="53339"/>
                  </a:lnTo>
                  <a:lnTo>
                    <a:pt x="36830" y="39370"/>
                  </a:lnTo>
                  <a:lnTo>
                    <a:pt x="45719" y="31750"/>
                  </a:lnTo>
                  <a:lnTo>
                    <a:pt x="55880" y="27939"/>
                  </a:lnTo>
                  <a:lnTo>
                    <a:pt x="67310" y="27939"/>
                  </a:lnTo>
                  <a:lnTo>
                    <a:pt x="76200" y="30479"/>
                  </a:lnTo>
                  <a:lnTo>
                    <a:pt x="82550" y="38100"/>
                  </a:lnTo>
                  <a:lnTo>
                    <a:pt x="88900" y="45720"/>
                  </a:lnTo>
                  <a:lnTo>
                    <a:pt x="95250" y="55879"/>
                  </a:lnTo>
                  <a:lnTo>
                    <a:pt x="100330" y="67310"/>
                  </a:lnTo>
                  <a:lnTo>
                    <a:pt x="104139" y="78739"/>
                  </a:lnTo>
                  <a:lnTo>
                    <a:pt x="107950" y="91439"/>
                  </a:lnTo>
                  <a:lnTo>
                    <a:pt x="110489" y="106679"/>
                  </a:lnTo>
                  <a:lnTo>
                    <a:pt x="111760" y="121920"/>
                  </a:lnTo>
                  <a:lnTo>
                    <a:pt x="114300" y="137160"/>
                  </a:lnTo>
                  <a:lnTo>
                    <a:pt x="116839" y="153670"/>
                  </a:lnTo>
                  <a:lnTo>
                    <a:pt x="13970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435100" y="2755900"/>
              <a:ext cx="25401" cy="215901"/>
            </a:xfrm>
            <a:custGeom>
              <a:avLst/>
              <a:gdLst/>
              <a:ahLst/>
              <a:cxnLst/>
              <a:rect l="0" t="0" r="0" b="0"/>
              <a:pathLst>
                <a:path w="25401" h="215901">
                  <a:moveTo>
                    <a:pt x="0" y="0"/>
                  </a:moveTo>
                  <a:lnTo>
                    <a:pt x="0" y="77470"/>
                  </a:lnTo>
                  <a:lnTo>
                    <a:pt x="1269" y="95250"/>
                  </a:lnTo>
                  <a:lnTo>
                    <a:pt x="3810" y="113029"/>
                  </a:lnTo>
                  <a:lnTo>
                    <a:pt x="6350" y="130810"/>
                  </a:lnTo>
                  <a:lnTo>
                    <a:pt x="10160" y="147320"/>
                  </a:lnTo>
                  <a:lnTo>
                    <a:pt x="2540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384300" y="25273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948939" y="2527300"/>
            <a:ext cx="4170681" cy="571501"/>
            <a:chOff x="2948939" y="2527300"/>
            <a:chExt cx="4170681" cy="571501"/>
          </a:xfrm>
        </p:grpSpPr>
        <p:sp>
          <p:nvSpPr>
            <p:cNvPr id="91" name="Freeform 90"/>
            <p:cNvSpPr/>
            <p:nvPr/>
          </p:nvSpPr>
          <p:spPr>
            <a:xfrm>
              <a:off x="2948939" y="2613660"/>
              <a:ext cx="213362" cy="359411"/>
            </a:xfrm>
            <a:custGeom>
              <a:avLst/>
              <a:gdLst/>
              <a:ahLst/>
              <a:cxnLst/>
              <a:rect l="0" t="0" r="0" b="0"/>
              <a:pathLst>
                <a:path w="213362" h="359411">
                  <a:moveTo>
                    <a:pt x="213361" y="40640"/>
                  </a:moveTo>
                  <a:lnTo>
                    <a:pt x="199390" y="26669"/>
                  </a:lnTo>
                  <a:lnTo>
                    <a:pt x="191771" y="20319"/>
                  </a:lnTo>
                  <a:lnTo>
                    <a:pt x="181611" y="12700"/>
                  </a:lnTo>
                  <a:lnTo>
                    <a:pt x="171450" y="5079"/>
                  </a:lnTo>
                  <a:lnTo>
                    <a:pt x="160021" y="1269"/>
                  </a:lnTo>
                  <a:lnTo>
                    <a:pt x="148590" y="0"/>
                  </a:lnTo>
                  <a:lnTo>
                    <a:pt x="135890" y="1269"/>
                  </a:lnTo>
                  <a:lnTo>
                    <a:pt x="123190" y="6350"/>
                  </a:lnTo>
                  <a:lnTo>
                    <a:pt x="111761" y="12700"/>
                  </a:lnTo>
                  <a:lnTo>
                    <a:pt x="99061" y="22860"/>
                  </a:lnTo>
                  <a:lnTo>
                    <a:pt x="87631" y="31750"/>
                  </a:lnTo>
                  <a:lnTo>
                    <a:pt x="77471" y="40640"/>
                  </a:lnTo>
                  <a:lnTo>
                    <a:pt x="67311" y="48260"/>
                  </a:lnTo>
                  <a:lnTo>
                    <a:pt x="59690" y="58419"/>
                  </a:lnTo>
                  <a:lnTo>
                    <a:pt x="53340" y="69850"/>
                  </a:lnTo>
                  <a:lnTo>
                    <a:pt x="46990" y="81279"/>
                  </a:lnTo>
                  <a:lnTo>
                    <a:pt x="40640" y="92710"/>
                  </a:lnTo>
                  <a:lnTo>
                    <a:pt x="33021" y="105410"/>
                  </a:lnTo>
                  <a:lnTo>
                    <a:pt x="25400" y="118110"/>
                  </a:lnTo>
                  <a:lnTo>
                    <a:pt x="19050" y="130810"/>
                  </a:lnTo>
                  <a:lnTo>
                    <a:pt x="12700" y="146050"/>
                  </a:lnTo>
                  <a:lnTo>
                    <a:pt x="7621" y="161290"/>
                  </a:lnTo>
                  <a:lnTo>
                    <a:pt x="5081" y="177800"/>
                  </a:lnTo>
                  <a:lnTo>
                    <a:pt x="2540" y="194310"/>
                  </a:lnTo>
                  <a:lnTo>
                    <a:pt x="0" y="210819"/>
                  </a:lnTo>
                  <a:lnTo>
                    <a:pt x="1271" y="228600"/>
                  </a:lnTo>
                  <a:lnTo>
                    <a:pt x="2540" y="247650"/>
                  </a:lnTo>
                  <a:lnTo>
                    <a:pt x="5081" y="267969"/>
                  </a:lnTo>
                  <a:lnTo>
                    <a:pt x="10161" y="287019"/>
                  </a:lnTo>
                  <a:lnTo>
                    <a:pt x="15240" y="304800"/>
                  </a:lnTo>
                  <a:lnTo>
                    <a:pt x="21590" y="322579"/>
                  </a:lnTo>
                  <a:lnTo>
                    <a:pt x="31750" y="335279"/>
                  </a:lnTo>
                  <a:lnTo>
                    <a:pt x="44450" y="346710"/>
                  </a:lnTo>
                  <a:lnTo>
                    <a:pt x="58421" y="354329"/>
                  </a:lnTo>
                  <a:lnTo>
                    <a:pt x="73661" y="358140"/>
                  </a:lnTo>
                  <a:lnTo>
                    <a:pt x="88900" y="359410"/>
                  </a:lnTo>
                  <a:lnTo>
                    <a:pt x="149861" y="358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268979" y="2578100"/>
              <a:ext cx="134622" cy="368301"/>
            </a:xfrm>
            <a:custGeom>
              <a:avLst/>
              <a:gdLst/>
              <a:ahLst/>
              <a:cxnLst/>
              <a:rect l="0" t="0" r="0" b="0"/>
              <a:pathLst>
                <a:path w="134622" h="368301">
                  <a:moveTo>
                    <a:pt x="7621" y="0"/>
                  </a:moveTo>
                  <a:lnTo>
                    <a:pt x="1271" y="20320"/>
                  </a:lnTo>
                  <a:lnTo>
                    <a:pt x="0" y="33020"/>
                  </a:lnTo>
                  <a:lnTo>
                    <a:pt x="1271" y="49529"/>
                  </a:lnTo>
                  <a:lnTo>
                    <a:pt x="3811" y="66039"/>
                  </a:lnTo>
                  <a:lnTo>
                    <a:pt x="5080" y="87629"/>
                  </a:lnTo>
                  <a:lnTo>
                    <a:pt x="6350" y="111760"/>
                  </a:lnTo>
                  <a:lnTo>
                    <a:pt x="6350" y="138429"/>
                  </a:lnTo>
                  <a:lnTo>
                    <a:pt x="7621" y="161289"/>
                  </a:lnTo>
                  <a:lnTo>
                    <a:pt x="11430" y="182879"/>
                  </a:lnTo>
                  <a:lnTo>
                    <a:pt x="13971" y="201929"/>
                  </a:lnTo>
                  <a:lnTo>
                    <a:pt x="16511" y="223520"/>
                  </a:lnTo>
                  <a:lnTo>
                    <a:pt x="17780" y="246379"/>
                  </a:lnTo>
                  <a:lnTo>
                    <a:pt x="19050" y="293370"/>
                  </a:lnTo>
                  <a:lnTo>
                    <a:pt x="20321" y="336550"/>
                  </a:lnTo>
                  <a:lnTo>
                    <a:pt x="21591" y="347979"/>
                  </a:lnTo>
                  <a:lnTo>
                    <a:pt x="24130" y="350520"/>
                  </a:lnTo>
                  <a:lnTo>
                    <a:pt x="26671" y="347979"/>
                  </a:lnTo>
                  <a:lnTo>
                    <a:pt x="29211" y="337820"/>
                  </a:lnTo>
                  <a:lnTo>
                    <a:pt x="30480" y="322579"/>
                  </a:lnTo>
                  <a:lnTo>
                    <a:pt x="31750" y="303529"/>
                  </a:lnTo>
                  <a:lnTo>
                    <a:pt x="33021" y="285750"/>
                  </a:lnTo>
                  <a:lnTo>
                    <a:pt x="35561" y="267970"/>
                  </a:lnTo>
                  <a:lnTo>
                    <a:pt x="39371" y="250189"/>
                  </a:lnTo>
                  <a:lnTo>
                    <a:pt x="44450" y="234950"/>
                  </a:lnTo>
                  <a:lnTo>
                    <a:pt x="50800" y="219710"/>
                  </a:lnTo>
                  <a:lnTo>
                    <a:pt x="57150" y="205739"/>
                  </a:lnTo>
                  <a:lnTo>
                    <a:pt x="66041" y="200660"/>
                  </a:lnTo>
                  <a:lnTo>
                    <a:pt x="76200" y="201929"/>
                  </a:lnTo>
                  <a:lnTo>
                    <a:pt x="87630" y="207010"/>
                  </a:lnTo>
                  <a:lnTo>
                    <a:pt x="96521" y="213360"/>
                  </a:lnTo>
                  <a:lnTo>
                    <a:pt x="102871" y="223520"/>
                  </a:lnTo>
                  <a:lnTo>
                    <a:pt x="109221" y="233679"/>
                  </a:lnTo>
                  <a:lnTo>
                    <a:pt x="113030" y="247650"/>
                  </a:lnTo>
                  <a:lnTo>
                    <a:pt x="116841" y="264160"/>
                  </a:lnTo>
                  <a:lnTo>
                    <a:pt x="118111" y="281939"/>
                  </a:lnTo>
                  <a:lnTo>
                    <a:pt x="120650" y="299720"/>
                  </a:lnTo>
                  <a:lnTo>
                    <a:pt x="124461" y="316229"/>
                  </a:lnTo>
                  <a:lnTo>
                    <a:pt x="134621" y="368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510279" y="2781300"/>
              <a:ext cx="121922" cy="148590"/>
            </a:xfrm>
            <a:custGeom>
              <a:avLst/>
              <a:gdLst/>
              <a:ahLst/>
              <a:cxnLst/>
              <a:rect l="0" t="0" r="0" b="0"/>
              <a:pathLst>
                <a:path w="121922" h="148590">
                  <a:moveTo>
                    <a:pt x="96521" y="0"/>
                  </a:moveTo>
                  <a:lnTo>
                    <a:pt x="69850" y="0"/>
                  </a:lnTo>
                  <a:lnTo>
                    <a:pt x="58421" y="3810"/>
                  </a:lnTo>
                  <a:lnTo>
                    <a:pt x="48261" y="11429"/>
                  </a:lnTo>
                  <a:lnTo>
                    <a:pt x="39371" y="20320"/>
                  </a:lnTo>
                  <a:lnTo>
                    <a:pt x="30480" y="31750"/>
                  </a:lnTo>
                  <a:lnTo>
                    <a:pt x="21591" y="45720"/>
                  </a:lnTo>
                  <a:lnTo>
                    <a:pt x="12700" y="59689"/>
                  </a:lnTo>
                  <a:lnTo>
                    <a:pt x="6350" y="74929"/>
                  </a:lnTo>
                  <a:lnTo>
                    <a:pt x="2541" y="91439"/>
                  </a:lnTo>
                  <a:lnTo>
                    <a:pt x="0" y="106679"/>
                  </a:lnTo>
                  <a:lnTo>
                    <a:pt x="1271" y="120650"/>
                  </a:lnTo>
                  <a:lnTo>
                    <a:pt x="5080" y="133350"/>
                  </a:lnTo>
                  <a:lnTo>
                    <a:pt x="10161" y="143510"/>
                  </a:lnTo>
                  <a:lnTo>
                    <a:pt x="17780" y="147320"/>
                  </a:lnTo>
                  <a:lnTo>
                    <a:pt x="26671" y="148589"/>
                  </a:lnTo>
                  <a:lnTo>
                    <a:pt x="38100" y="144779"/>
                  </a:lnTo>
                  <a:lnTo>
                    <a:pt x="46991" y="137160"/>
                  </a:lnTo>
                  <a:lnTo>
                    <a:pt x="57150" y="127000"/>
                  </a:lnTo>
                  <a:lnTo>
                    <a:pt x="66041" y="114300"/>
                  </a:lnTo>
                  <a:lnTo>
                    <a:pt x="71121" y="100329"/>
                  </a:lnTo>
                  <a:lnTo>
                    <a:pt x="76200" y="85089"/>
                  </a:lnTo>
                  <a:lnTo>
                    <a:pt x="78741" y="69850"/>
                  </a:lnTo>
                  <a:lnTo>
                    <a:pt x="80011" y="53339"/>
                  </a:lnTo>
                  <a:lnTo>
                    <a:pt x="81280" y="36829"/>
                  </a:lnTo>
                  <a:lnTo>
                    <a:pt x="82550" y="20320"/>
                  </a:lnTo>
                  <a:lnTo>
                    <a:pt x="83821" y="16510"/>
                  </a:lnTo>
                  <a:lnTo>
                    <a:pt x="86361" y="20320"/>
                  </a:lnTo>
                  <a:lnTo>
                    <a:pt x="90171" y="30479"/>
                  </a:lnTo>
                  <a:lnTo>
                    <a:pt x="93980" y="44450"/>
                  </a:lnTo>
                  <a:lnTo>
                    <a:pt x="97791" y="60960"/>
                  </a:lnTo>
                  <a:lnTo>
                    <a:pt x="121921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683000" y="2730500"/>
              <a:ext cx="76201" cy="176530"/>
            </a:xfrm>
            <a:custGeom>
              <a:avLst/>
              <a:gdLst/>
              <a:ahLst/>
              <a:cxnLst/>
              <a:rect l="0" t="0" r="0" b="0"/>
              <a:pathLst>
                <a:path w="76201" h="176530">
                  <a:moveTo>
                    <a:pt x="0" y="50800"/>
                  </a:moveTo>
                  <a:lnTo>
                    <a:pt x="6350" y="71120"/>
                  </a:lnTo>
                  <a:lnTo>
                    <a:pt x="10159" y="83820"/>
                  </a:lnTo>
                  <a:lnTo>
                    <a:pt x="30479" y="168910"/>
                  </a:lnTo>
                  <a:lnTo>
                    <a:pt x="31750" y="176529"/>
                  </a:lnTo>
                  <a:lnTo>
                    <a:pt x="30479" y="176529"/>
                  </a:lnTo>
                  <a:lnTo>
                    <a:pt x="29209" y="172720"/>
                  </a:lnTo>
                  <a:lnTo>
                    <a:pt x="27940" y="165100"/>
                  </a:lnTo>
                  <a:lnTo>
                    <a:pt x="26670" y="153670"/>
                  </a:lnTo>
                  <a:lnTo>
                    <a:pt x="26670" y="140970"/>
                  </a:lnTo>
                  <a:lnTo>
                    <a:pt x="25400" y="110489"/>
                  </a:lnTo>
                  <a:lnTo>
                    <a:pt x="25400" y="95250"/>
                  </a:lnTo>
                  <a:lnTo>
                    <a:pt x="26670" y="78739"/>
                  </a:lnTo>
                  <a:lnTo>
                    <a:pt x="29209" y="62229"/>
                  </a:lnTo>
                  <a:lnTo>
                    <a:pt x="31750" y="45720"/>
                  </a:lnTo>
                  <a:lnTo>
                    <a:pt x="38100" y="33020"/>
                  </a:lnTo>
                  <a:lnTo>
                    <a:pt x="46990" y="24129"/>
                  </a:lnTo>
                  <a:lnTo>
                    <a:pt x="762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860800" y="2730500"/>
              <a:ext cx="12701" cy="190501"/>
            </a:xfrm>
            <a:custGeom>
              <a:avLst/>
              <a:gdLst/>
              <a:ahLst/>
              <a:cxnLst/>
              <a:rect l="0" t="0" r="0" b="0"/>
              <a:pathLst>
                <a:path w="12701" h="190501">
                  <a:moveTo>
                    <a:pt x="0" y="0"/>
                  </a:moveTo>
                  <a:lnTo>
                    <a:pt x="0" y="88900"/>
                  </a:lnTo>
                  <a:lnTo>
                    <a:pt x="1270" y="105410"/>
                  </a:lnTo>
                  <a:lnTo>
                    <a:pt x="3809" y="120650"/>
                  </a:lnTo>
                  <a:lnTo>
                    <a:pt x="1270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992879" y="2730500"/>
              <a:ext cx="82551" cy="203201"/>
            </a:xfrm>
            <a:custGeom>
              <a:avLst/>
              <a:gdLst/>
              <a:ahLst/>
              <a:cxnLst/>
              <a:rect l="0" t="0" r="0" b="0"/>
              <a:pathLst>
                <a:path w="82551" h="203201">
                  <a:moveTo>
                    <a:pt x="58421" y="0"/>
                  </a:moveTo>
                  <a:lnTo>
                    <a:pt x="38100" y="6350"/>
                  </a:lnTo>
                  <a:lnTo>
                    <a:pt x="27941" y="11429"/>
                  </a:lnTo>
                  <a:lnTo>
                    <a:pt x="16511" y="17779"/>
                  </a:lnTo>
                  <a:lnTo>
                    <a:pt x="5080" y="24129"/>
                  </a:lnTo>
                  <a:lnTo>
                    <a:pt x="0" y="34289"/>
                  </a:lnTo>
                  <a:lnTo>
                    <a:pt x="0" y="46989"/>
                  </a:lnTo>
                  <a:lnTo>
                    <a:pt x="2541" y="60960"/>
                  </a:lnTo>
                  <a:lnTo>
                    <a:pt x="8891" y="73660"/>
                  </a:lnTo>
                  <a:lnTo>
                    <a:pt x="16511" y="83820"/>
                  </a:lnTo>
                  <a:lnTo>
                    <a:pt x="53341" y="121920"/>
                  </a:lnTo>
                  <a:lnTo>
                    <a:pt x="78741" y="147320"/>
                  </a:lnTo>
                  <a:lnTo>
                    <a:pt x="82550" y="157479"/>
                  </a:lnTo>
                  <a:lnTo>
                    <a:pt x="81280" y="168910"/>
                  </a:lnTo>
                  <a:lnTo>
                    <a:pt x="77471" y="180339"/>
                  </a:lnTo>
                  <a:lnTo>
                    <a:pt x="71121" y="189229"/>
                  </a:lnTo>
                  <a:lnTo>
                    <a:pt x="63500" y="196850"/>
                  </a:lnTo>
                  <a:lnTo>
                    <a:pt x="20321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165600" y="2781300"/>
              <a:ext cx="228601" cy="203201"/>
            </a:xfrm>
            <a:custGeom>
              <a:avLst/>
              <a:gdLst/>
              <a:ahLst/>
              <a:cxnLst/>
              <a:rect l="0" t="0" r="0" b="0"/>
              <a:pathLst>
                <a:path w="228601" h="203201">
                  <a:moveTo>
                    <a:pt x="0" y="0"/>
                  </a:moveTo>
                  <a:lnTo>
                    <a:pt x="6350" y="34289"/>
                  </a:lnTo>
                  <a:lnTo>
                    <a:pt x="8890" y="49529"/>
                  </a:lnTo>
                  <a:lnTo>
                    <a:pt x="10159" y="64770"/>
                  </a:lnTo>
                  <a:lnTo>
                    <a:pt x="11429" y="81279"/>
                  </a:lnTo>
                  <a:lnTo>
                    <a:pt x="12700" y="99060"/>
                  </a:lnTo>
                  <a:lnTo>
                    <a:pt x="15240" y="118110"/>
                  </a:lnTo>
                  <a:lnTo>
                    <a:pt x="19050" y="138429"/>
                  </a:lnTo>
                  <a:lnTo>
                    <a:pt x="21590" y="157479"/>
                  </a:lnTo>
                  <a:lnTo>
                    <a:pt x="22859" y="175260"/>
                  </a:lnTo>
                  <a:lnTo>
                    <a:pt x="22859" y="193039"/>
                  </a:lnTo>
                  <a:lnTo>
                    <a:pt x="24129" y="199389"/>
                  </a:lnTo>
                  <a:lnTo>
                    <a:pt x="24129" y="198120"/>
                  </a:lnTo>
                  <a:lnTo>
                    <a:pt x="25400" y="190500"/>
                  </a:lnTo>
                  <a:lnTo>
                    <a:pt x="25400" y="140970"/>
                  </a:lnTo>
                  <a:lnTo>
                    <a:pt x="26670" y="124460"/>
                  </a:lnTo>
                  <a:lnTo>
                    <a:pt x="29209" y="107950"/>
                  </a:lnTo>
                  <a:lnTo>
                    <a:pt x="31750" y="92710"/>
                  </a:lnTo>
                  <a:lnTo>
                    <a:pt x="39370" y="62229"/>
                  </a:lnTo>
                  <a:lnTo>
                    <a:pt x="43179" y="45720"/>
                  </a:lnTo>
                  <a:lnTo>
                    <a:pt x="49529" y="35560"/>
                  </a:lnTo>
                  <a:lnTo>
                    <a:pt x="58420" y="30479"/>
                  </a:lnTo>
                  <a:lnTo>
                    <a:pt x="68579" y="29210"/>
                  </a:lnTo>
                  <a:lnTo>
                    <a:pt x="77470" y="33020"/>
                  </a:lnTo>
                  <a:lnTo>
                    <a:pt x="83820" y="41910"/>
                  </a:lnTo>
                  <a:lnTo>
                    <a:pt x="90170" y="53339"/>
                  </a:lnTo>
                  <a:lnTo>
                    <a:pt x="93979" y="68579"/>
                  </a:lnTo>
                  <a:lnTo>
                    <a:pt x="96520" y="85089"/>
                  </a:lnTo>
                  <a:lnTo>
                    <a:pt x="97790" y="102870"/>
                  </a:lnTo>
                  <a:lnTo>
                    <a:pt x="101600" y="110489"/>
                  </a:lnTo>
                  <a:lnTo>
                    <a:pt x="107950" y="111760"/>
                  </a:lnTo>
                  <a:lnTo>
                    <a:pt x="114300" y="109220"/>
                  </a:lnTo>
                  <a:lnTo>
                    <a:pt x="119379" y="99060"/>
                  </a:lnTo>
                  <a:lnTo>
                    <a:pt x="124459" y="86360"/>
                  </a:lnTo>
                  <a:lnTo>
                    <a:pt x="129540" y="69850"/>
                  </a:lnTo>
                  <a:lnTo>
                    <a:pt x="137159" y="54610"/>
                  </a:lnTo>
                  <a:lnTo>
                    <a:pt x="146050" y="40639"/>
                  </a:lnTo>
                  <a:lnTo>
                    <a:pt x="157479" y="27939"/>
                  </a:lnTo>
                  <a:lnTo>
                    <a:pt x="167640" y="22860"/>
                  </a:lnTo>
                  <a:lnTo>
                    <a:pt x="180340" y="22860"/>
                  </a:lnTo>
                  <a:lnTo>
                    <a:pt x="191770" y="27939"/>
                  </a:lnTo>
                  <a:lnTo>
                    <a:pt x="199390" y="36829"/>
                  </a:lnTo>
                  <a:lnTo>
                    <a:pt x="205740" y="48260"/>
                  </a:lnTo>
                  <a:lnTo>
                    <a:pt x="220979" y="107950"/>
                  </a:lnTo>
                  <a:lnTo>
                    <a:pt x="223520" y="124460"/>
                  </a:lnTo>
                  <a:lnTo>
                    <a:pt x="224790" y="140970"/>
                  </a:lnTo>
                  <a:lnTo>
                    <a:pt x="2286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499609" y="2743200"/>
              <a:ext cx="186692" cy="228601"/>
            </a:xfrm>
            <a:custGeom>
              <a:avLst/>
              <a:gdLst/>
              <a:ahLst/>
              <a:cxnLst/>
              <a:rect l="0" t="0" r="0" b="0"/>
              <a:pathLst>
                <a:path w="186692" h="228601">
                  <a:moveTo>
                    <a:pt x="97791" y="0"/>
                  </a:moveTo>
                  <a:lnTo>
                    <a:pt x="77470" y="13970"/>
                  </a:lnTo>
                  <a:lnTo>
                    <a:pt x="68581" y="21589"/>
                  </a:lnTo>
                  <a:lnTo>
                    <a:pt x="59691" y="31750"/>
                  </a:lnTo>
                  <a:lnTo>
                    <a:pt x="52070" y="41910"/>
                  </a:lnTo>
                  <a:lnTo>
                    <a:pt x="43181" y="53339"/>
                  </a:lnTo>
                  <a:lnTo>
                    <a:pt x="25400" y="77470"/>
                  </a:lnTo>
                  <a:lnTo>
                    <a:pt x="19050" y="91439"/>
                  </a:lnTo>
                  <a:lnTo>
                    <a:pt x="12700" y="105410"/>
                  </a:lnTo>
                  <a:lnTo>
                    <a:pt x="7620" y="121920"/>
                  </a:lnTo>
                  <a:lnTo>
                    <a:pt x="3811" y="137160"/>
                  </a:lnTo>
                  <a:lnTo>
                    <a:pt x="1270" y="153670"/>
                  </a:lnTo>
                  <a:lnTo>
                    <a:pt x="0" y="170179"/>
                  </a:lnTo>
                  <a:lnTo>
                    <a:pt x="3811" y="177800"/>
                  </a:lnTo>
                  <a:lnTo>
                    <a:pt x="12700" y="181610"/>
                  </a:lnTo>
                  <a:lnTo>
                    <a:pt x="24131" y="180339"/>
                  </a:lnTo>
                  <a:lnTo>
                    <a:pt x="35561" y="173989"/>
                  </a:lnTo>
                  <a:lnTo>
                    <a:pt x="48261" y="163829"/>
                  </a:lnTo>
                  <a:lnTo>
                    <a:pt x="60961" y="151129"/>
                  </a:lnTo>
                  <a:lnTo>
                    <a:pt x="71120" y="135889"/>
                  </a:lnTo>
                  <a:lnTo>
                    <a:pt x="81281" y="119379"/>
                  </a:lnTo>
                  <a:lnTo>
                    <a:pt x="91441" y="100329"/>
                  </a:lnTo>
                  <a:lnTo>
                    <a:pt x="99061" y="83820"/>
                  </a:lnTo>
                  <a:lnTo>
                    <a:pt x="105411" y="68579"/>
                  </a:lnTo>
                  <a:lnTo>
                    <a:pt x="111761" y="54610"/>
                  </a:lnTo>
                  <a:lnTo>
                    <a:pt x="115570" y="53339"/>
                  </a:lnTo>
                  <a:lnTo>
                    <a:pt x="118111" y="60960"/>
                  </a:lnTo>
                  <a:lnTo>
                    <a:pt x="119381" y="74929"/>
                  </a:lnTo>
                  <a:lnTo>
                    <a:pt x="121920" y="88900"/>
                  </a:lnTo>
                  <a:lnTo>
                    <a:pt x="125731" y="104139"/>
                  </a:lnTo>
                  <a:lnTo>
                    <a:pt x="129541" y="120650"/>
                  </a:lnTo>
                  <a:lnTo>
                    <a:pt x="132081" y="135889"/>
                  </a:lnTo>
                  <a:lnTo>
                    <a:pt x="137161" y="149860"/>
                  </a:lnTo>
                  <a:lnTo>
                    <a:pt x="140970" y="162560"/>
                  </a:lnTo>
                  <a:lnTo>
                    <a:pt x="146050" y="175260"/>
                  </a:lnTo>
                  <a:lnTo>
                    <a:pt x="152400" y="185420"/>
                  </a:lnTo>
                  <a:lnTo>
                    <a:pt x="186691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886200" y="25273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5384800" y="2667000"/>
              <a:ext cx="25401" cy="342901"/>
            </a:xfrm>
            <a:custGeom>
              <a:avLst/>
              <a:gdLst/>
              <a:ahLst/>
              <a:cxnLst/>
              <a:rect l="0" t="0" r="0" b="0"/>
              <a:pathLst>
                <a:path w="25401" h="342901">
                  <a:moveTo>
                    <a:pt x="0" y="0"/>
                  </a:moveTo>
                  <a:lnTo>
                    <a:pt x="0" y="71120"/>
                  </a:lnTo>
                  <a:lnTo>
                    <a:pt x="1270" y="85089"/>
                  </a:lnTo>
                  <a:lnTo>
                    <a:pt x="3809" y="99060"/>
                  </a:lnTo>
                  <a:lnTo>
                    <a:pt x="6350" y="113029"/>
                  </a:lnTo>
                  <a:lnTo>
                    <a:pt x="8890" y="127000"/>
                  </a:lnTo>
                  <a:lnTo>
                    <a:pt x="10159" y="142239"/>
                  </a:lnTo>
                  <a:lnTo>
                    <a:pt x="11429" y="158750"/>
                  </a:lnTo>
                  <a:lnTo>
                    <a:pt x="11429" y="191770"/>
                  </a:lnTo>
                  <a:lnTo>
                    <a:pt x="12700" y="208279"/>
                  </a:lnTo>
                  <a:lnTo>
                    <a:pt x="13970" y="223520"/>
                  </a:lnTo>
                  <a:lnTo>
                    <a:pt x="16509" y="237489"/>
                  </a:lnTo>
                  <a:lnTo>
                    <a:pt x="19050" y="251460"/>
                  </a:lnTo>
                  <a:lnTo>
                    <a:pt x="21590" y="267970"/>
                  </a:lnTo>
                  <a:lnTo>
                    <a:pt x="22859" y="285750"/>
                  </a:lnTo>
                  <a:lnTo>
                    <a:pt x="25400" y="342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5346700" y="2540000"/>
              <a:ext cx="316230" cy="483871"/>
            </a:xfrm>
            <a:custGeom>
              <a:avLst/>
              <a:gdLst/>
              <a:ahLst/>
              <a:cxnLst/>
              <a:rect l="0" t="0" r="0" b="0"/>
              <a:pathLst>
                <a:path w="316230" h="483871">
                  <a:moveTo>
                    <a:pt x="0" y="25400"/>
                  </a:moveTo>
                  <a:lnTo>
                    <a:pt x="6350" y="52070"/>
                  </a:lnTo>
                  <a:lnTo>
                    <a:pt x="10159" y="64770"/>
                  </a:lnTo>
                  <a:lnTo>
                    <a:pt x="17779" y="88900"/>
                  </a:lnTo>
                  <a:lnTo>
                    <a:pt x="30479" y="127000"/>
                  </a:lnTo>
                  <a:lnTo>
                    <a:pt x="35559" y="139700"/>
                  </a:lnTo>
                  <a:lnTo>
                    <a:pt x="41909" y="152400"/>
                  </a:lnTo>
                  <a:lnTo>
                    <a:pt x="49529" y="165100"/>
                  </a:lnTo>
                  <a:lnTo>
                    <a:pt x="55879" y="179070"/>
                  </a:lnTo>
                  <a:lnTo>
                    <a:pt x="60959" y="194310"/>
                  </a:lnTo>
                  <a:lnTo>
                    <a:pt x="66040" y="209550"/>
                  </a:lnTo>
                  <a:lnTo>
                    <a:pt x="72390" y="226060"/>
                  </a:lnTo>
                  <a:lnTo>
                    <a:pt x="78740" y="242570"/>
                  </a:lnTo>
                  <a:lnTo>
                    <a:pt x="86359" y="259079"/>
                  </a:lnTo>
                  <a:lnTo>
                    <a:pt x="93979" y="274320"/>
                  </a:lnTo>
                  <a:lnTo>
                    <a:pt x="102870" y="288289"/>
                  </a:lnTo>
                  <a:lnTo>
                    <a:pt x="142240" y="355600"/>
                  </a:lnTo>
                  <a:lnTo>
                    <a:pt x="152400" y="370839"/>
                  </a:lnTo>
                  <a:lnTo>
                    <a:pt x="162559" y="384810"/>
                  </a:lnTo>
                  <a:lnTo>
                    <a:pt x="171450" y="396239"/>
                  </a:lnTo>
                  <a:lnTo>
                    <a:pt x="182879" y="407670"/>
                  </a:lnTo>
                  <a:lnTo>
                    <a:pt x="193040" y="420370"/>
                  </a:lnTo>
                  <a:lnTo>
                    <a:pt x="226059" y="453389"/>
                  </a:lnTo>
                  <a:lnTo>
                    <a:pt x="234950" y="463550"/>
                  </a:lnTo>
                  <a:lnTo>
                    <a:pt x="245109" y="471170"/>
                  </a:lnTo>
                  <a:lnTo>
                    <a:pt x="256540" y="477520"/>
                  </a:lnTo>
                  <a:lnTo>
                    <a:pt x="269240" y="483870"/>
                  </a:lnTo>
                  <a:lnTo>
                    <a:pt x="278129" y="483870"/>
                  </a:lnTo>
                  <a:lnTo>
                    <a:pt x="285750" y="478789"/>
                  </a:lnTo>
                  <a:lnTo>
                    <a:pt x="292100" y="471170"/>
                  </a:lnTo>
                  <a:lnTo>
                    <a:pt x="297179" y="461010"/>
                  </a:lnTo>
                  <a:lnTo>
                    <a:pt x="302259" y="448310"/>
                  </a:lnTo>
                  <a:lnTo>
                    <a:pt x="307340" y="434339"/>
                  </a:lnTo>
                  <a:lnTo>
                    <a:pt x="311150" y="419100"/>
                  </a:lnTo>
                  <a:lnTo>
                    <a:pt x="313690" y="403860"/>
                  </a:lnTo>
                  <a:lnTo>
                    <a:pt x="314959" y="387350"/>
                  </a:lnTo>
                  <a:lnTo>
                    <a:pt x="314959" y="370839"/>
                  </a:lnTo>
                  <a:lnTo>
                    <a:pt x="316229" y="337820"/>
                  </a:lnTo>
                  <a:lnTo>
                    <a:pt x="314959" y="320039"/>
                  </a:lnTo>
                  <a:lnTo>
                    <a:pt x="313690" y="300989"/>
                  </a:lnTo>
                  <a:lnTo>
                    <a:pt x="309879" y="280670"/>
                  </a:lnTo>
                  <a:lnTo>
                    <a:pt x="307340" y="261620"/>
                  </a:lnTo>
                  <a:lnTo>
                    <a:pt x="303529" y="243839"/>
                  </a:lnTo>
                  <a:lnTo>
                    <a:pt x="299720" y="226060"/>
                  </a:lnTo>
                  <a:lnTo>
                    <a:pt x="295909" y="209550"/>
                  </a:lnTo>
                  <a:lnTo>
                    <a:pt x="292100" y="195579"/>
                  </a:lnTo>
                  <a:lnTo>
                    <a:pt x="287020" y="180339"/>
                  </a:lnTo>
                  <a:lnTo>
                    <a:pt x="284479" y="165100"/>
                  </a:lnTo>
                  <a:lnTo>
                    <a:pt x="283209" y="149860"/>
                  </a:lnTo>
                  <a:lnTo>
                    <a:pt x="281940" y="133350"/>
                  </a:lnTo>
                  <a:lnTo>
                    <a:pt x="279400" y="119379"/>
                  </a:lnTo>
                  <a:lnTo>
                    <a:pt x="276859" y="104139"/>
                  </a:lnTo>
                  <a:lnTo>
                    <a:pt x="273050" y="91439"/>
                  </a:lnTo>
                  <a:lnTo>
                    <a:pt x="271779" y="76200"/>
                  </a:lnTo>
                  <a:lnTo>
                    <a:pt x="269240" y="60960"/>
                  </a:ln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816600" y="2806700"/>
              <a:ext cx="38101" cy="190501"/>
            </a:xfrm>
            <a:custGeom>
              <a:avLst/>
              <a:gdLst/>
              <a:ahLst/>
              <a:cxnLst/>
              <a:rect l="0" t="0" r="0" b="0"/>
              <a:pathLst>
                <a:path w="38101" h="190501">
                  <a:moveTo>
                    <a:pt x="0" y="0"/>
                  </a:moveTo>
                  <a:lnTo>
                    <a:pt x="6350" y="40639"/>
                  </a:lnTo>
                  <a:lnTo>
                    <a:pt x="10159" y="58420"/>
                  </a:lnTo>
                  <a:lnTo>
                    <a:pt x="3810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854700" y="3009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963920" y="2768600"/>
              <a:ext cx="132081" cy="241301"/>
            </a:xfrm>
            <a:custGeom>
              <a:avLst/>
              <a:gdLst/>
              <a:ahLst/>
              <a:cxnLst/>
              <a:rect l="0" t="0" r="0" b="0"/>
              <a:pathLst>
                <a:path w="132081" h="241301">
                  <a:moveTo>
                    <a:pt x="68580" y="0"/>
                  </a:moveTo>
                  <a:lnTo>
                    <a:pt x="54609" y="13970"/>
                  </a:lnTo>
                  <a:lnTo>
                    <a:pt x="48259" y="24129"/>
                  </a:lnTo>
                  <a:lnTo>
                    <a:pt x="40639" y="39370"/>
                  </a:lnTo>
                  <a:lnTo>
                    <a:pt x="33020" y="55879"/>
                  </a:lnTo>
                  <a:lnTo>
                    <a:pt x="26670" y="71120"/>
                  </a:lnTo>
                  <a:lnTo>
                    <a:pt x="20320" y="85089"/>
                  </a:lnTo>
                  <a:lnTo>
                    <a:pt x="15239" y="99060"/>
                  </a:lnTo>
                  <a:lnTo>
                    <a:pt x="10159" y="115570"/>
                  </a:lnTo>
                  <a:lnTo>
                    <a:pt x="6350" y="133350"/>
                  </a:lnTo>
                  <a:lnTo>
                    <a:pt x="1270" y="152400"/>
                  </a:lnTo>
                  <a:lnTo>
                    <a:pt x="0" y="168910"/>
                  </a:lnTo>
                  <a:lnTo>
                    <a:pt x="0" y="185420"/>
                  </a:lnTo>
                  <a:lnTo>
                    <a:pt x="1270" y="199389"/>
                  </a:lnTo>
                  <a:lnTo>
                    <a:pt x="7620" y="212089"/>
                  </a:lnTo>
                  <a:lnTo>
                    <a:pt x="15239" y="223520"/>
                  </a:lnTo>
                  <a:lnTo>
                    <a:pt x="24130" y="233679"/>
                  </a:lnTo>
                  <a:lnTo>
                    <a:pt x="34289" y="238760"/>
                  </a:lnTo>
                  <a:lnTo>
                    <a:pt x="45720" y="241300"/>
                  </a:lnTo>
                  <a:lnTo>
                    <a:pt x="58420" y="241300"/>
                  </a:lnTo>
                  <a:lnTo>
                    <a:pt x="71120" y="238760"/>
                  </a:lnTo>
                  <a:lnTo>
                    <a:pt x="86359" y="233679"/>
                  </a:lnTo>
                  <a:lnTo>
                    <a:pt x="13208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172200" y="2565400"/>
              <a:ext cx="165101" cy="444501"/>
            </a:xfrm>
            <a:custGeom>
              <a:avLst/>
              <a:gdLst/>
              <a:ahLst/>
              <a:cxnLst/>
              <a:rect l="0" t="0" r="0" b="0"/>
              <a:pathLst>
                <a:path w="165101" h="444501">
                  <a:moveTo>
                    <a:pt x="0" y="0"/>
                  </a:moveTo>
                  <a:lnTo>
                    <a:pt x="0" y="109220"/>
                  </a:lnTo>
                  <a:lnTo>
                    <a:pt x="1270" y="134620"/>
                  </a:lnTo>
                  <a:lnTo>
                    <a:pt x="3809" y="158750"/>
                  </a:lnTo>
                  <a:lnTo>
                    <a:pt x="6350" y="181610"/>
                  </a:lnTo>
                  <a:lnTo>
                    <a:pt x="8890" y="204470"/>
                  </a:lnTo>
                  <a:lnTo>
                    <a:pt x="10159" y="227329"/>
                  </a:lnTo>
                  <a:lnTo>
                    <a:pt x="11429" y="269239"/>
                  </a:lnTo>
                  <a:lnTo>
                    <a:pt x="12700" y="306070"/>
                  </a:lnTo>
                  <a:lnTo>
                    <a:pt x="13970" y="323850"/>
                  </a:lnTo>
                  <a:lnTo>
                    <a:pt x="16509" y="341629"/>
                  </a:lnTo>
                  <a:lnTo>
                    <a:pt x="19050" y="359410"/>
                  </a:lnTo>
                  <a:lnTo>
                    <a:pt x="21590" y="375920"/>
                  </a:lnTo>
                  <a:lnTo>
                    <a:pt x="22859" y="393700"/>
                  </a:lnTo>
                  <a:lnTo>
                    <a:pt x="24129" y="410210"/>
                  </a:lnTo>
                  <a:lnTo>
                    <a:pt x="26670" y="419100"/>
                  </a:lnTo>
                  <a:lnTo>
                    <a:pt x="31750" y="421639"/>
                  </a:lnTo>
                  <a:lnTo>
                    <a:pt x="38100" y="420370"/>
                  </a:lnTo>
                  <a:lnTo>
                    <a:pt x="44450" y="411479"/>
                  </a:lnTo>
                  <a:lnTo>
                    <a:pt x="49529" y="397510"/>
                  </a:lnTo>
                  <a:lnTo>
                    <a:pt x="53340" y="379729"/>
                  </a:lnTo>
                  <a:lnTo>
                    <a:pt x="59690" y="361950"/>
                  </a:lnTo>
                  <a:lnTo>
                    <a:pt x="67309" y="344170"/>
                  </a:lnTo>
                  <a:lnTo>
                    <a:pt x="73659" y="326389"/>
                  </a:lnTo>
                  <a:lnTo>
                    <a:pt x="83820" y="316229"/>
                  </a:lnTo>
                  <a:lnTo>
                    <a:pt x="93979" y="311150"/>
                  </a:lnTo>
                  <a:lnTo>
                    <a:pt x="104140" y="308610"/>
                  </a:lnTo>
                  <a:lnTo>
                    <a:pt x="113029" y="313689"/>
                  </a:lnTo>
                  <a:lnTo>
                    <a:pt x="120650" y="321310"/>
                  </a:lnTo>
                  <a:lnTo>
                    <a:pt x="127000" y="332739"/>
                  </a:lnTo>
                  <a:lnTo>
                    <a:pt x="133350" y="346710"/>
                  </a:lnTo>
                  <a:lnTo>
                    <a:pt x="138429" y="360679"/>
                  </a:lnTo>
                  <a:lnTo>
                    <a:pt x="165100" y="444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426200" y="2844800"/>
              <a:ext cx="105410" cy="154940"/>
            </a:xfrm>
            <a:custGeom>
              <a:avLst/>
              <a:gdLst/>
              <a:ahLst/>
              <a:cxnLst/>
              <a:rect l="0" t="0" r="0" b="0"/>
              <a:pathLst>
                <a:path w="105410" h="154940">
                  <a:moveTo>
                    <a:pt x="0" y="50800"/>
                  </a:moveTo>
                  <a:lnTo>
                    <a:pt x="0" y="85089"/>
                  </a:lnTo>
                  <a:lnTo>
                    <a:pt x="1270" y="100329"/>
                  </a:lnTo>
                  <a:lnTo>
                    <a:pt x="3809" y="115570"/>
                  </a:lnTo>
                  <a:lnTo>
                    <a:pt x="6350" y="132079"/>
                  </a:lnTo>
                  <a:lnTo>
                    <a:pt x="15240" y="143510"/>
                  </a:lnTo>
                  <a:lnTo>
                    <a:pt x="29209" y="151129"/>
                  </a:lnTo>
                  <a:lnTo>
                    <a:pt x="44450" y="154939"/>
                  </a:lnTo>
                  <a:lnTo>
                    <a:pt x="58420" y="154939"/>
                  </a:lnTo>
                  <a:lnTo>
                    <a:pt x="69850" y="149860"/>
                  </a:lnTo>
                  <a:lnTo>
                    <a:pt x="80009" y="142239"/>
                  </a:lnTo>
                  <a:lnTo>
                    <a:pt x="88900" y="130810"/>
                  </a:lnTo>
                  <a:lnTo>
                    <a:pt x="96519" y="118110"/>
                  </a:lnTo>
                  <a:lnTo>
                    <a:pt x="101600" y="104139"/>
                  </a:lnTo>
                  <a:lnTo>
                    <a:pt x="104140" y="88900"/>
                  </a:lnTo>
                  <a:lnTo>
                    <a:pt x="105409" y="73660"/>
                  </a:lnTo>
                  <a:lnTo>
                    <a:pt x="104140" y="57150"/>
                  </a:lnTo>
                  <a:lnTo>
                    <a:pt x="100330" y="44450"/>
                  </a:lnTo>
                  <a:lnTo>
                    <a:pt x="95250" y="31750"/>
                  </a:lnTo>
                  <a:lnTo>
                    <a:pt x="88900" y="21589"/>
                  </a:lnTo>
                  <a:lnTo>
                    <a:pt x="78740" y="13970"/>
                  </a:lnTo>
                  <a:lnTo>
                    <a:pt x="67309" y="10160"/>
                  </a:ln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604000" y="2565400"/>
              <a:ext cx="38101" cy="444501"/>
            </a:xfrm>
            <a:custGeom>
              <a:avLst/>
              <a:gdLst/>
              <a:ahLst/>
              <a:cxnLst/>
              <a:rect l="0" t="0" r="0" b="0"/>
              <a:pathLst>
                <a:path w="38101" h="444501">
                  <a:moveTo>
                    <a:pt x="0" y="0"/>
                  </a:moveTo>
                  <a:lnTo>
                    <a:pt x="6350" y="34289"/>
                  </a:lnTo>
                  <a:lnTo>
                    <a:pt x="8890" y="50800"/>
                  </a:lnTo>
                  <a:lnTo>
                    <a:pt x="10159" y="68579"/>
                  </a:lnTo>
                  <a:lnTo>
                    <a:pt x="11430" y="88900"/>
                  </a:lnTo>
                  <a:lnTo>
                    <a:pt x="12700" y="106679"/>
                  </a:lnTo>
                  <a:lnTo>
                    <a:pt x="15240" y="124460"/>
                  </a:lnTo>
                  <a:lnTo>
                    <a:pt x="19050" y="142239"/>
                  </a:lnTo>
                  <a:lnTo>
                    <a:pt x="21590" y="160020"/>
                  </a:lnTo>
                  <a:lnTo>
                    <a:pt x="22859" y="177800"/>
                  </a:lnTo>
                  <a:lnTo>
                    <a:pt x="22859" y="194310"/>
                  </a:lnTo>
                  <a:lnTo>
                    <a:pt x="24130" y="232410"/>
                  </a:lnTo>
                  <a:lnTo>
                    <a:pt x="25400" y="307339"/>
                  </a:lnTo>
                  <a:lnTo>
                    <a:pt x="26669" y="327660"/>
                  </a:lnTo>
                  <a:lnTo>
                    <a:pt x="38100" y="444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753859" y="2830829"/>
              <a:ext cx="154942" cy="179072"/>
            </a:xfrm>
            <a:custGeom>
              <a:avLst/>
              <a:gdLst/>
              <a:ahLst/>
              <a:cxnLst/>
              <a:rect l="0" t="0" r="0" b="0"/>
              <a:pathLst>
                <a:path w="154942" h="179072">
                  <a:moveTo>
                    <a:pt x="129541" y="26671"/>
                  </a:moveTo>
                  <a:lnTo>
                    <a:pt x="115571" y="6350"/>
                  </a:lnTo>
                  <a:lnTo>
                    <a:pt x="107950" y="1271"/>
                  </a:lnTo>
                  <a:lnTo>
                    <a:pt x="97791" y="0"/>
                  </a:lnTo>
                  <a:lnTo>
                    <a:pt x="87631" y="0"/>
                  </a:lnTo>
                  <a:lnTo>
                    <a:pt x="76200" y="5081"/>
                  </a:lnTo>
                  <a:lnTo>
                    <a:pt x="64771" y="12700"/>
                  </a:lnTo>
                  <a:lnTo>
                    <a:pt x="52071" y="21591"/>
                  </a:lnTo>
                  <a:lnTo>
                    <a:pt x="40641" y="34291"/>
                  </a:lnTo>
                  <a:lnTo>
                    <a:pt x="31750" y="49531"/>
                  </a:lnTo>
                  <a:lnTo>
                    <a:pt x="21591" y="67310"/>
                  </a:lnTo>
                  <a:lnTo>
                    <a:pt x="13971" y="85091"/>
                  </a:lnTo>
                  <a:lnTo>
                    <a:pt x="7621" y="102871"/>
                  </a:lnTo>
                  <a:lnTo>
                    <a:pt x="1271" y="119381"/>
                  </a:lnTo>
                  <a:lnTo>
                    <a:pt x="0" y="133350"/>
                  </a:lnTo>
                  <a:lnTo>
                    <a:pt x="2541" y="146050"/>
                  </a:lnTo>
                  <a:lnTo>
                    <a:pt x="6350" y="157481"/>
                  </a:lnTo>
                  <a:lnTo>
                    <a:pt x="15241" y="161291"/>
                  </a:lnTo>
                  <a:lnTo>
                    <a:pt x="26671" y="161291"/>
                  </a:lnTo>
                  <a:lnTo>
                    <a:pt x="39371" y="158750"/>
                  </a:lnTo>
                  <a:lnTo>
                    <a:pt x="50800" y="151131"/>
                  </a:lnTo>
                  <a:lnTo>
                    <a:pt x="62231" y="140971"/>
                  </a:lnTo>
                  <a:lnTo>
                    <a:pt x="71121" y="128271"/>
                  </a:lnTo>
                  <a:lnTo>
                    <a:pt x="80010" y="115571"/>
                  </a:lnTo>
                  <a:lnTo>
                    <a:pt x="86360" y="102871"/>
                  </a:lnTo>
                  <a:lnTo>
                    <a:pt x="92710" y="90171"/>
                  </a:lnTo>
                  <a:lnTo>
                    <a:pt x="97791" y="76200"/>
                  </a:lnTo>
                  <a:lnTo>
                    <a:pt x="102871" y="60960"/>
                  </a:lnTo>
                  <a:lnTo>
                    <a:pt x="111760" y="30481"/>
                  </a:lnTo>
                  <a:lnTo>
                    <a:pt x="120650" y="2541"/>
                  </a:lnTo>
                  <a:lnTo>
                    <a:pt x="123191" y="0"/>
                  </a:lnTo>
                  <a:lnTo>
                    <a:pt x="125731" y="2541"/>
                  </a:lnTo>
                  <a:lnTo>
                    <a:pt x="135891" y="62231"/>
                  </a:lnTo>
                  <a:lnTo>
                    <a:pt x="137160" y="82550"/>
                  </a:lnTo>
                  <a:lnTo>
                    <a:pt x="139700" y="104141"/>
                  </a:lnTo>
                  <a:lnTo>
                    <a:pt x="154941" y="1790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007859" y="2806700"/>
              <a:ext cx="111761" cy="292101"/>
            </a:xfrm>
            <a:custGeom>
              <a:avLst/>
              <a:gdLst/>
              <a:ahLst/>
              <a:cxnLst/>
              <a:rect l="0" t="0" r="0" b="0"/>
              <a:pathLst>
                <a:path w="111761" h="292101">
                  <a:moveTo>
                    <a:pt x="66041" y="0"/>
                  </a:moveTo>
                  <a:lnTo>
                    <a:pt x="45721" y="13970"/>
                  </a:lnTo>
                  <a:lnTo>
                    <a:pt x="36831" y="20320"/>
                  </a:lnTo>
                  <a:lnTo>
                    <a:pt x="27941" y="27939"/>
                  </a:lnTo>
                  <a:lnTo>
                    <a:pt x="20321" y="35560"/>
                  </a:lnTo>
                  <a:lnTo>
                    <a:pt x="12700" y="44450"/>
                  </a:lnTo>
                  <a:lnTo>
                    <a:pt x="6350" y="54610"/>
                  </a:lnTo>
                  <a:lnTo>
                    <a:pt x="1271" y="66039"/>
                  </a:lnTo>
                  <a:lnTo>
                    <a:pt x="0" y="76200"/>
                  </a:lnTo>
                  <a:lnTo>
                    <a:pt x="2541" y="86360"/>
                  </a:lnTo>
                  <a:lnTo>
                    <a:pt x="6350" y="95250"/>
                  </a:lnTo>
                  <a:lnTo>
                    <a:pt x="13971" y="106679"/>
                  </a:lnTo>
                  <a:lnTo>
                    <a:pt x="22860" y="116839"/>
                  </a:lnTo>
                  <a:lnTo>
                    <a:pt x="33021" y="129539"/>
                  </a:lnTo>
                  <a:lnTo>
                    <a:pt x="44450" y="139700"/>
                  </a:lnTo>
                  <a:lnTo>
                    <a:pt x="55881" y="149860"/>
                  </a:lnTo>
                  <a:lnTo>
                    <a:pt x="67310" y="158750"/>
                  </a:lnTo>
                  <a:lnTo>
                    <a:pt x="78741" y="168910"/>
                  </a:lnTo>
                  <a:lnTo>
                    <a:pt x="88900" y="180339"/>
                  </a:lnTo>
                  <a:lnTo>
                    <a:pt x="97791" y="193039"/>
                  </a:lnTo>
                  <a:lnTo>
                    <a:pt x="104141" y="205739"/>
                  </a:lnTo>
                  <a:lnTo>
                    <a:pt x="107950" y="220979"/>
                  </a:lnTo>
                  <a:lnTo>
                    <a:pt x="111760" y="236220"/>
                  </a:lnTo>
                  <a:lnTo>
                    <a:pt x="105410" y="248920"/>
                  </a:lnTo>
                  <a:lnTo>
                    <a:pt x="95250" y="260350"/>
                  </a:lnTo>
                  <a:lnTo>
                    <a:pt x="27941" y="292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7899400" y="2667000"/>
            <a:ext cx="1651001" cy="508001"/>
            <a:chOff x="7899400" y="2667000"/>
            <a:chExt cx="1651001" cy="508001"/>
          </a:xfrm>
        </p:grpSpPr>
        <p:sp>
          <p:nvSpPr>
            <p:cNvPr id="111" name="Freeform 110"/>
            <p:cNvSpPr/>
            <p:nvPr/>
          </p:nvSpPr>
          <p:spPr>
            <a:xfrm>
              <a:off x="7899400" y="2743200"/>
              <a:ext cx="292101" cy="363221"/>
            </a:xfrm>
            <a:custGeom>
              <a:avLst/>
              <a:gdLst/>
              <a:ahLst/>
              <a:cxnLst/>
              <a:rect l="0" t="0" r="0" b="0"/>
              <a:pathLst>
                <a:path w="292101" h="363221">
                  <a:moveTo>
                    <a:pt x="25400" y="0"/>
                  </a:moveTo>
                  <a:lnTo>
                    <a:pt x="25400" y="26670"/>
                  </a:lnTo>
                  <a:lnTo>
                    <a:pt x="24130" y="39370"/>
                  </a:lnTo>
                  <a:lnTo>
                    <a:pt x="21590" y="52070"/>
                  </a:lnTo>
                  <a:lnTo>
                    <a:pt x="19050" y="63500"/>
                  </a:lnTo>
                  <a:lnTo>
                    <a:pt x="16509" y="81279"/>
                  </a:lnTo>
                  <a:lnTo>
                    <a:pt x="15240" y="100329"/>
                  </a:lnTo>
                  <a:lnTo>
                    <a:pt x="13969" y="142239"/>
                  </a:lnTo>
                  <a:lnTo>
                    <a:pt x="12700" y="179070"/>
                  </a:lnTo>
                  <a:lnTo>
                    <a:pt x="11430" y="195579"/>
                  </a:lnTo>
                  <a:lnTo>
                    <a:pt x="8890" y="210820"/>
                  </a:lnTo>
                  <a:lnTo>
                    <a:pt x="6350" y="224789"/>
                  </a:lnTo>
                  <a:lnTo>
                    <a:pt x="3809" y="243839"/>
                  </a:lnTo>
                  <a:lnTo>
                    <a:pt x="2540" y="264160"/>
                  </a:lnTo>
                  <a:lnTo>
                    <a:pt x="1269" y="306070"/>
                  </a:lnTo>
                  <a:lnTo>
                    <a:pt x="0" y="344170"/>
                  </a:lnTo>
                  <a:lnTo>
                    <a:pt x="5080" y="354329"/>
                  </a:lnTo>
                  <a:lnTo>
                    <a:pt x="11430" y="360679"/>
                  </a:lnTo>
                  <a:lnTo>
                    <a:pt x="20319" y="363220"/>
                  </a:lnTo>
                  <a:lnTo>
                    <a:pt x="31750" y="361950"/>
                  </a:lnTo>
                  <a:lnTo>
                    <a:pt x="45719" y="358139"/>
                  </a:lnTo>
                  <a:lnTo>
                    <a:pt x="59690" y="353060"/>
                  </a:lnTo>
                  <a:lnTo>
                    <a:pt x="76200" y="347979"/>
                  </a:lnTo>
                  <a:lnTo>
                    <a:pt x="95250" y="344170"/>
                  </a:lnTo>
                  <a:lnTo>
                    <a:pt x="167640" y="326389"/>
                  </a:lnTo>
                  <a:lnTo>
                    <a:pt x="185419" y="325120"/>
                  </a:lnTo>
                  <a:lnTo>
                    <a:pt x="203200" y="325120"/>
                  </a:lnTo>
                  <a:lnTo>
                    <a:pt x="219709" y="326389"/>
                  </a:lnTo>
                  <a:lnTo>
                    <a:pt x="234950" y="328929"/>
                  </a:lnTo>
                  <a:lnTo>
                    <a:pt x="250190" y="332739"/>
                  </a:lnTo>
                  <a:lnTo>
                    <a:pt x="292100" y="342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924800" y="2857500"/>
              <a:ext cx="190501" cy="12701"/>
            </a:xfrm>
            <a:custGeom>
              <a:avLst/>
              <a:gdLst/>
              <a:ahLst/>
              <a:cxnLst/>
              <a:rect l="0" t="0" r="0" b="0"/>
              <a:pathLst>
                <a:path w="190501" h="12701">
                  <a:moveTo>
                    <a:pt x="0" y="12700"/>
                  </a:moveTo>
                  <a:lnTo>
                    <a:pt x="40640" y="12700"/>
                  </a:lnTo>
                  <a:lnTo>
                    <a:pt x="59690" y="11429"/>
                  </a:lnTo>
                  <a:lnTo>
                    <a:pt x="78740" y="8889"/>
                  </a:lnTo>
                  <a:lnTo>
                    <a:pt x="99059" y="6350"/>
                  </a:lnTo>
                  <a:lnTo>
                    <a:pt x="118109" y="3810"/>
                  </a:lnTo>
                  <a:lnTo>
                    <a:pt x="137159" y="2539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924800" y="2680970"/>
              <a:ext cx="203201" cy="11431"/>
            </a:xfrm>
            <a:custGeom>
              <a:avLst/>
              <a:gdLst/>
              <a:ahLst/>
              <a:cxnLst/>
              <a:rect l="0" t="0" r="0" b="0"/>
              <a:pathLst>
                <a:path w="203201" h="11431">
                  <a:moveTo>
                    <a:pt x="0" y="11430"/>
                  </a:moveTo>
                  <a:lnTo>
                    <a:pt x="26669" y="5080"/>
                  </a:lnTo>
                  <a:lnTo>
                    <a:pt x="40640" y="2540"/>
                  </a:lnTo>
                  <a:lnTo>
                    <a:pt x="55880" y="1269"/>
                  </a:lnTo>
                  <a:lnTo>
                    <a:pt x="71119" y="0"/>
                  </a:lnTo>
                  <a:lnTo>
                    <a:pt x="88900" y="1269"/>
                  </a:lnTo>
                  <a:lnTo>
                    <a:pt x="203200" y="114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8343900" y="2806700"/>
              <a:ext cx="114301" cy="273051"/>
            </a:xfrm>
            <a:custGeom>
              <a:avLst/>
              <a:gdLst/>
              <a:ahLst/>
              <a:cxnLst/>
              <a:rect l="0" t="0" r="0" b="0"/>
              <a:pathLst>
                <a:path w="114301" h="273051">
                  <a:moveTo>
                    <a:pt x="0" y="114300"/>
                  </a:moveTo>
                  <a:lnTo>
                    <a:pt x="6350" y="140970"/>
                  </a:lnTo>
                  <a:lnTo>
                    <a:pt x="10159" y="153670"/>
                  </a:lnTo>
                  <a:lnTo>
                    <a:pt x="17780" y="177800"/>
                  </a:lnTo>
                  <a:lnTo>
                    <a:pt x="21590" y="193039"/>
                  </a:lnTo>
                  <a:lnTo>
                    <a:pt x="30480" y="229870"/>
                  </a:lnTo>
                  <a:lnTo>
                    <a:pt x="35559" y="245110"/>
                  </a:lnTo>
                  <a:lnTo>
                    <a:pt x="41909" y="257810"/>
                  </a:lnTo>
                  <a:lnTo>
                    <a:pt x="49530" y="269239"/>
                  </a:lnTo>
                  <a:lnTo>
                    <a:pt x="55880" y="273050"/>
                  </a:lnTo>
                  <a:lnTo>
                    <a:pt x="60959" y="270510"/>
                  </a:lnTo>
                  <a:lnTo>
                    <a:pt x="66040" y="265429"/>
                  </a:lnTo>
                  <a:lnTo>
                    <a:pt x="69850" y="255270"/>
                  </a:lnTo>
                  <a:lnTo>
                    <a:pt x="71119" y="243839"/>
                  </a:lnTo>
                  <a:lnTo>
                    <a:pt x="73659" y="229870"/>
                  </a:lnTo>
                  <a:lnTo>
                    <a:pt x="78740" y="193039"/>
                  </a:lnTo>
                  <a:lnTo>
                    <a:pt x="82550" y="170179"/>
                  </a:lnTo>
                  <a:lnTo>
                    <a:pt x="83819" y="151129"/>
                  </a:lnTo>
                  <a:lnTo>
                    <a:pt x="86359" y="130810"/>
                  </a:lnTo>
                  <a:lnTo>
                    <a:pt x="86359" y="113029"/>
                  </a:lnTo>
                  <a:lnTo>
                    <a:pt x="88900" y="95250"/>
                  </a:lnTo>
                  <a:lnTo>
                    <a:pt x="91440" y="7747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8545830" y="2900679"/>
              <a:ext cx="179071" cy="160022"/>
            </a:xfrm>
            <a:custGeom>
              <a:avLst/>
              <a:gdLst/>
              <a:ahLst/>
              <a:cxnLst/>
              <a:rect l="0" t="0" r="0" b="0"/>
              <a:pathLst>
                <a:path w="179071" h="160022">
                  <a:moveTo>
                    <a:pt x="140970" y="7621"/>
                  </a:moveTo>
                  <a:lnTo>
                    <a:pt x="120650" y="1271"/>
                  </a:lnTo>
                  <a:lnTo>
                    <a:pt x="110489" y="0"/>
                  </a:lnTo>
                  <a:lnTo>
                    <a:pt x="99060" y="1271"/>
                  </a:lnTo>
                  <a:lnTo>
                    <a:pt x="87629" y="3810"/>
                  </a:lnTo>
                  <a:lnTo>
                    <a:pt x="77470" y="7621"/>
                  </a:lnTo>
                  <a:lnTo>
                    <a:pt x="67310" y="12700"/>
                  </a:lnTo>
                  <a:lnTo>
                    <a:pt x="58420" y="20321"/>
                  </a:lnTo>
                  <a:lnTo>
                    <a:pt x="49529" y="26671"/>
                  </a:lnTo>
                  <a:lnTo>
                    <a:pt x="40639" y="34291"/>
                  </a:lnTo>
                  <a:lnTo>
                    <a:pt x="31750" y="43181"/>
                  </a:lnTo>
                  <a:lnTo>
                    <a:pt x="22860" y="53341"/>
                  </a:lnTo>
                  <a:lnTo>
                    <a:pt x="13970" y="66041"/>
                  </a:lnTo>
                  <a:lnTo>
                    <a:pt x="5079" y="81281"/>
                  </a:lnTo>
                  <a:lnTo>
                    <a:pt x="1270" y="95250"/>
                  </a:lnTo>
                  <a:lnTo>
                    <a:pt x="0" y="111760"/>
                  </a:lnTo>
                  <a:lnTo>
                    <a:pt x="0" y="128271"/>
                  </a:lnTo>
                  <a:lnTo>
                    <a:pt x="6350" y="138431"/>
                  </a:lnTo>
                  <a:lnTo>
                    <a:pt x="16510" y="146050"/>
                  </a:lnTo>
                  <a:lnTo>
                    <a:pt x="27939" y="149860"/>
                  </a:lnTo>
                  <a:lnTo>
                    <a:pt x="40639" y="149860"/>
                  </a:lnTo>
                  <a:lnTo>
                    <a:pt x="52070" y="144781"/>
                  </a:lnTo>
                  <a:lnTo>
                    <a:pt x="64770" y="137160"/>
                  </a:lnTo>
                  <a:lnTo>
                    <a:pt x="76200" y="124460"/>
                  </a:lnTo>
                  <a:lnTo>
                    <a:pt x="86360" y="109221"/>
                  </a:lnTo>
                  <a:lnTo>
                    <a:pt x="96520" y="92710"/>
                  </a:lnTo>
                  <a:lnTo>
                    <a:pt x="104139" y="76200"/>
                  </a:lnTo>
                  <a:lnTo>
                    <a:pt x="110489" y="58421"/>
                  </a:lnTo>
                  <a:lnTo>
                    <a:pt x="116839" y="41910"/>
                  </a:lnTo>
                  <a:lnTo>
                    <a:pt x="120650" y="35560"/>
                  </a:lnTo>
                  <a:lnTo>
                    <a:pt x="123189" y="38100"/>
                  </a:lnTo>
                  <a:lnTo>
                    <a:pt x="124460" y="44450"/>
                  </a:lnTo>
                  <a:lnTo>
                    <a:pt x="128270" y="53341"/>
                  </a:lnTo>
                  <a:lnTo>
                    <a:pt x="134620" y="63500"/>
                  </a:lnTo>
                  <a:lnTo>
                    <a:pt x="140970" y="74931"/>
                  </a:lnTo>
                  <a:lnTo>
                    <a:pt x="146050" y="86360"/>
                  </a:lnTo>
                  <a:lnTo>
                    <a:pt x="179070" y="1600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8788400" y="2895600"/>
              <a:ext cx="152401" cy="190501"/>
            </a:xfrm>
            <a:custGeom>
              <a:avLst/>
              <a:gdLst/>
              <a:ahLst/>
              <a:cxnLst/>
              <a:rect l="0" t="0" r="0" b="0"/>
              <a:pathLst>
                <a:path w="152401" h="190501">
                  <a:moveTo>
                    <a:pt x="0" y="0"/>
                  </a:moveTo>
                  <a:lnTo>
                    <a:pt x="0" y="26670"/>
                  </a:lnTo>
                  <a:lnTo>
                    <a:pt x="1269" y="41910"/>
                  </a:lnTo>
                  <a:lnTo>
                    <a:pt x="3809" y="58420"/>
                  </a:lnTo>
                  <a:lnTo>
                    <a:pt x="6350" y="77470"/>
                  </a:lnTo>
                  <a:lnTo>
                    <a:pt x="8890" y="95250"/>
                  </a:lnTo>
                  <a:lnTo>
                    <a:pt x="10159" y="113029"/>
                  </a:lnTo>
                  <a:lnTo>
                    <a:pt x="11430" y="130810"/>
                  </a:lnTo>
                  <a:lnTo>
                    <a:pt x="12700" y="137160"/>
                  </a:lnTo>
                  <a:lnTo>
                    <a:pt x="15240" y="138429"/>
                  </a:lnTo>
                  <a:lnTo>
                    <a:pt x="19050" y="134620"/>
                  </a:lnTo>
                  <a:lnTo>
                    <a:pt x="22859" y="127000"/>
                  </a:lnTo>
                  <a:lnTo>
                    <a:pt x="26669" y="115570"/>
                  </a:lnTo>
                  <a:lnTo>
                    <a:pt x="30480" y="102870"/>
                  </a:lnTo>
                  <a:lnTo>
                    <a:pt x="38100" y="72389"/>
                  </a:lnTo>
                  <a:lnTo>
                    <a:pt x="41909" y="57150"/>
                  </a:lnTo>
                  <a:lnTo>
                    <a:pt x="48259" y="43179"/>
                  </a:lnTo>
                  <a:lnTo>
                    <a:pt x="54609" y="31750"/>
                  </a:lnTo>
                  <a:lnTo>
                    <a:pt x="62230" y="21589"/>
                  </a:lnTo>
                  <a:lnTo>
                    <a:pt x="71119" y="17779"/>
                  </a:lnTo>
                  <a:lnTo>
                    <a:pt x="81280" y="20320"/>
                  </a:lnTo>
                  <a:lnTo>
                    <a:pt x="92709" y="26670"/>
                  </a:lnTo>
                  <a:lnTo>
                    <a:pt x="102869" y="36829"/>
                  </a:lnTo>
                  <a:lnTo>
                    <a:pt x="111759" y="52070"/>
                  </a:lnTo>
                  <a:lnTo>
                    <a:pt x="120650" y="68579"/>
                  </a:lnTo>
                  <a:lnTo>
                    <a:pt x="128269" y="85089"/>
                  </a:lnTo>
                  <a:lnTo>
                    <a:pt x="134619" y="101600"/>
                  </a:lnTo>
                  <a:lnTo>
                    <a:pt x="15240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9245600" y="2667000"/>
              <a:ext cx="228601" cy="447040"/>
            </a:xfrm>
            <a:custGeom>
              <a:avLst/>
              <a:gdLst/>
              <a:ahLst/>
              <a:cxnLst/>
              <a:rect l="0" t="0" r="0" b="0"/>
              <a:pathLst>
                <a:path w="228601" h="447040">
                  <a:moveTo>
                    <a:pt x="0" y="12700"/>
                  </a:moveTo>
                  <a:lnTo>
                    <a:pt x="6350" y="39370"/>
                  </a:lnTo>
                  <a:lnTo>
                    <a:pt x="11430" y="53339"/>
                  </a:lnTo>
                  <a:lnTo>
                    <a:pt x="17780" y="68579"/>
                  </a:lnTo>
                  <a:lnTo>
                    <a:pt x="24130" y="83820"/>
                  </a:lnTo>
                  <a:lnTo>
                    <a:pt x="30480" y="97789"/>
                  </a:lnTo>
                  <a:lnTo>
                    <a:pt x="35559" y="111760"/>
                  </a:lnTo>
                  <a:lnTo>
                    <a:pt x="40640" y="125729"/>
                  </a:lnTo>
                  <a:lnTo>
                    <a:pt x="45719" y="139700"/>
                  </a:lnTo>
                  <a:lnTo>
                    <a:pt x="49530" y="154939"/>
                  </a:lnTo>
                  <a:lnTo>
                    <a:pt x="58419" y="187960"/>
                  </a:lnTo>
                  <a:lnTo>
                    <a:pt x="67309" y="220979"/>
                  </a:lnTo>
                  <a:lnTo>
                    <a:pt x="73659" y="236220"/>
                  </a:lnTo>
                  <a:lnTo>
                    <a:pt x="80009" y="250189"/>
                  </a:lnTo>
                  <a:lnTo>
                    <a:pt x="87630" y="264160"/>
                  </a:lnTo>
                  <a:lnTo>
                    <a:pt x="93980" y="279400"/>
                  </a:lnTo>
                  <a:lnTo>
                    <a:pt x="99059" y="294639"/>
                  </a:lnTo>
                  <a:lnTo>
                    <a:pt x="118109" y="353060"/>
                  </a:lnTo>
                  <a:lnTo>
                    <a:pt x="121919" y="368300"/>
                  </a:lnTo>
                  <a:lnTo>
                    <a:pt x="135890" y="415289"/>
                  </a:lnTo>
                  <a:lnTo>
                    <a:pt x="143509" y="441960"/>
                  </a:lnTo>
                  <a:lnTo>
                    <a:pt x="148590" y="447039"/>
                  </a:lnTo>
                  <a:lnTo>
                    <a:pt x="152400" y="447039"/>
                  </a:lnTo>
                  <a:lnTo>
                    <a:pt x="156209" y="441960"/>
                  </a:lnTo>
                  <a:lnTo>
                    <a:pt x="161290" y="431800"/>
                  </a:lnTo>
                  <a:lnTo>
                    <a:pt x="165100" y="417829"/>
                  </a:lnTo>
                  <a:lnTo>
                    <a:pt x="168909" y="401320"/>
                  </a:lnTo>
                  <a:lnTo>
                    <a:pt x="172719" y="384810"/>
                  </a:lnTo>
                  <a:lnTo>
                    <a:pt x="173990" y="368300"/>
                  </a:lnTo>
                  <a:lnTo>
                    <a:pt x="175259" y="350520"/>
                  </a:lnTo>
                  <a:lnTo>
                    <a:pt x="176530" y="330200"/>
                  </a:lnTo>
                  <a:lnTo>
                    <a:pt x="177800" y="257810"/>
                  </a:lnTo>
                  <a:lnTo>
                    <a:pt x="177800" y="217170"/>
                  </a:lnTo>
                  <a:lnTo>
                    <a:pt x="179069" y="199389"/>
                  </a:lnTo>
                  <a:lnTo>
                    <a:pt x="181609" y="184150"/>
                  </a:lnTo>
                  <a:lnTo>
                    <a:pt x="184150" y="168910"/>
                  </a:lnTo>
                  <a:lnTo>
                    <a:pt x="186690" y="153670"/>
                  </a:lnTo>
                  <a:lnTo>
                    <a:pt x="187959" y="137160"/>
                  </a:lnTo>
                  <a:lnTo>
                    <a:pt x="189230" y="121920"/>
                  </a:lnTo>
                  <a:lnTo>
                    <a:pt x="190500" y="106679"/>
                  </a:lnTo>
                  <a:lnTo>
                    <a:pt x="193040" y="92710"/>
                  </a:lnTo>
                  <a:lnTo>
                    <a:pt x="196850" y="78739"/>
                  </a:lnTo>
                  <a:lnTo>
                    <a:pt x="200659" y="64770"/>
                  </a:lnTo>
                  <a:lnTo>
                    <a:pt x="204469" y="52070"/>
                  </a:lnTo>
                  <a:lnTo>
                    <a:pt x="2286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9550400" y="31623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228600" y="3429000"/>
            <a:ext cx="1066801" cy="647701"/>
            <a:chOff x="228600" y="3429000"/>
            <a:chExt cx="1066801" cy="647701"/>
          </a:xfrm>
        </p:grpSpPr>
        <p:sp>
          <p:nvSpPr>
            <p:cNvPr id="120" name="Freeform 119"/>
            <p:cNvSpPr/>
            <p:nvPr/>
          </p:nvSpPr>
          <p:spPr>
            <a:xfrm>
              <a:off x="381000" y="3429000"/>
              <a:ext cx="63501" cy="457201"/>
            </a:xfrm>
            <a:custGeom>
              <a:avLst/>
              <a:gdLst/>
              <a:ahLst/>
              <a:cxnLst/>
              <a:rect l="0" t="0" r="0" b="0"/>
              <a:pathLst>
                <a:path w="63501" h="457201">
                  <a:moveTo>
                    <a:pt x="0" y="0"/>
                  </a:moveTo>
                  <a:lnTo>
                    <a:pt x="0" y="40640"/>
                  </a:lnTo>
                  <a:lnTo>
                    <a:pt x="1270" y="62229"/>
                  </a:lnTo>
                  <a:lnTo>
                    <a:pt x="3809" y="86359"/>
                  </a:lnTo>
                  <a:lnTo>
                    <a:pt x="6350" y="113029"/>
                  </a:lnTo>
                  <a:lnTo>
                    <a:pt x="8890" y="135890"/>
                  </a:lnTo>
                  <a:lnTo>
                    <a:pt x="10159" y="157479"/>
                  </a:lnTo>
                  <a:lnTo>
                    <a:pt x="11429" y="195579"/>
                  </a:lnTo>
                  <a:lnTo>
                    <a:pt x="12700" y="231140"/>
                  </a:lnTo>
                  <a:lnTo>
                    <a:pt x="13970" y="248920"/>
                  </a:lnTo>
                  <a:lnTo>
                    <a:pt x="16509" y="265429"/>
                  </a:lnTo>
                  <a:lnTo>
                    <a:pt x="19050" y="283209"/>
                  </a:lnTo>
                  <a:lnTo>
                    <a:pt x="22859" y="299720"/>
                  </a:lnTo>
                  <a:lnTo>
                    <a:pt x="38100" y="372109"/>
                  </a:lnTo>
                  <a:lnTo>
                    <a:pt x="63500" y="457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28600" y="3429000"/>
              <a:ext cx="317501" cy="25401"/>
            </a:xfrm>
            <a:custGeom>
              <a:avLst/>
              <a:gdLst/>
              <a:ahLst/>
              <a:cxnLst/>
              <a:rect l="0" t="0" r="0" b="0"/>
              <a:pathLst>
                <a:path w="317501" h="25401">
                  <a:moveTo>
                    <a:pt x="0" y="0"/>
                  </a:moveTo>
                  <a:lnTo>
                    <a:pt x="77470" y="0"/>
                  </a:lnTo>
                  <a:lnTo>
                    <a:pt x="96520" y="1270"/>
                  </a:lnTo>
                  <a:lnTo>
                    <a:pt x="116840" y="3809"/>
                  </a:lnTo>
                  <a:lnTo>
                    <a:pt x="137159" y="6350"/>
                  </a:lnTo>
                  <a:lnTo>
                    <a:pt x="179069" y="13970"/>
                  </a:lnTo>
                  <a:lnTo>
                    <a:pt x="199390" y="17779"/>
                  </a:lnTo>
                  <a:lnTo>
                    <a:pt x="218440" y="20320"/>
                  </a:lnTo>
                  <a:lnTo>
                    <a:pt x="237490" y="21590"/>
                  </a:lnTo>
                  <a:lnTo>
                    <a:pt x="31750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660400" y="3619500"/>
              <a:ext cx="88901" cy="215901"/>
            </a:xfrm>
            <a:custGeom>
              <a:avLst/>
              <a:gdLst/>
              <a:ahLst/>
              <a:cxnLst/>
              <a:rect l="0" t="0" r="0" b="0"/>
              <a:pathLst>
                <a:path w="88901" h="215901">
                  <a:moveTo>
                    <a:pt x="0" y="0"/>
                  </a:moveTo>
                  <a:lnTo>
                    <a:pt x="17780" y="53340"/>
                  </a:lnTo>
                  <a:lnTo>
                    <a:pt x="29209" y="85090"/>
                  </a:lnTo>
                  <a:lnTo>
                    <a:pt x="43180" y="119379"/>
                  </a:lnTo>
                  <a:lnTo>
                    <a:pt x="53340" y="148590"/>
                  </a:lnTo>
                  <a:lnTo>
                    <a:pt x="59690" y="162559"/>
                  </a:lnTo>
                  <a:lnTo>
                    <a:pt x="66040" y="176529"/>
                  </a:lnTo>
                  <a:lnTo>
                    <a:pt x="8890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774700" y="3644900"/>
              <a:ext cx="50801" cy="431801"/>
            </a:xfrm>
            <a:custGeom>
              <a:avLst/>
              <a:gdLst/>
              <a:ahLst/>
              <a:cxnLst/>
              <a:rect l="0" t="0" r="0" b="0"/>
              <a:pathLst>
                <a:path w="50801" h="431801">
                  <a:moveTo>
                    <a:pt x="50800" y="0"/>
                  </a:moveTo>
                  <a:lnTo>
                    <a:pt x="44450" y="26670"/>
                  </a:lnTo>
                  <a:lnTo>
                    <a:pt x="36830" y="58420"/>
                  </a:lnTo>
                  <a:lnTo>
                    <a:pt x="33019" y="77470"/>
                  </a:lnTo>
                  <a:lnTo>
                    <a:pt x="30480" y="95250"/>
                  </a:lnTo>
                  <a:lnTo>
                    <a:pt x="29209" y="113029"/>
                  </a:lnTo>
                  <a:lnTo>
                    <a:pt x="27940" y="130809"/>
                  </a:lnTo>
                  <a:lnTo>
                    <a:pt x="26669" y="148590"/>
                  </a:lnTo>
                  <a:lnTo>
                    <a:pt x="26669" y="187959"/>
                  </a:lnTo>
                  <a:lnTo>
                    <a:pt x="22859" y="207009"/>
                  </a:lnTo>
                  <a:lnTo>
                    <a:pt x="17780" y="226059"/>
                  </a:lnTo>
                  <a:lnTo>
                    <a:pt x="12700" y="243840"/>
                  </a:lnTo>
                  <a:lnTo>
                    <a:pt x="7619" y="261620"/>
                  </a:lnTo>
                  <a:lnTo>
                    <a:pt x="5080" y="278129"/>
                  </a:lnTo>
                  <a:lnTo>
                    <a:pt x="3809" y="295909"/>
                  </a:lnTo>
                  <a:lnTo>
                    <a:pt x="2540" y="316229"/>
                  </a:lnTo>
                  <a:lnTo>
                    <a:pt x="1269" y="337820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939800" y="3581400"/>
              <a:ext cx="101601" cy="227330"/>
            </a:xfrm>
            <a:custGeom>
              <a:avLst/>
              <a:gdLst/>
              <a:ahLst/>
              <a:cxnLst/>
              <a:rect l="0" t="0" r="0" b="0"/>
              <a:pathLst>
                <a:path w="101601" h="227330">
                  <a:moveTo>
                    <a:pt x="0" y="0"/>
                  </a:moveTo>
                  <a:lnTo>
                    <a:pt x="6350" y="40640"/>
                  </a:lnTo>
                  <a:lnTo>
                    <a:pt x="8889" y="60959"/>
                  </a:lnTo>
                  <a:lnTo>
                    <a:pt x="10160" y="82550"/>
                  </a:lnTo>
                  <a:lnTo>
                    <a:pt x="11430" y="106679"/>
                  </a:lnTo>
                  <a:lnTo>
                    <a:pt x="12700" y="128270"/>
                  </a:lnTo>
                  <a:lnTo>
                    <a:pt x="15239" y="151129"/>
                  </a:lnTo>
                  <a:lnTo>
                    <a:pt x="19050" y="172720"/>
                  </a:lnTo>
                  <a:lnTo>
                    <a:pt x="22860" y="190500"/>
                  </a:lnTo>
                  <a:lnTo>
                    <a:pt x="26669" y="208279"/>
                  </a:lnTo>
                  <a:lnTo>
                    <a:pt x="31750" y="227329"/>
                  </a:lnTo>
                  <a:lnTo>
                    <a:pt x="29210" y="218440"/>
                  </a:lnTo>
                  <a:lnTo>
                    <a:pt x="27939" y="205740"/>
                  </a:lnTo>
                  <a:lnTo>
                    <a:pt x="26669" y="190500"/>
                  </a:lnTo>
                  <a:lnTo>
                    <a:pt x="26669" y="173990"/>
                  </a:lnTo>
                  <a:lnTo>
                    <a:pt x="27939" y="154940"/>
                  </a:lnTo>
                  <a:lnTo>
                    <a:pt x="29210" y="135890"/>
                  </a:lnTo>
                  <a:lnTo>
                    <a:pt x="33019" y="115570"/>
                  </a:lnTo>
                  <a:lnTo>
                    <a:pt x="35560" y="97790"/>
                  </a:lnTo>
                  <a:lnTo>
                    <a:pt x="39369" y="78740"/>
                  </a:lnTo>
                  <a:lnTo>
                    <a:pt x="43180" y="60959"/>
                  </a:lnTo>
                  <a:lnTo>
                    <a:pt x="49530" y="48259"/>
                  </a:lnTo>
                  <a:lnTo>
                    <a:pt x="58419" y="38100"/>
                  </a:lnTo>
                  <a:lnTo>
                    <a:pt x="10160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1115060" y="3605529"/>
              <a:ext cx="180341" cy="204472"/>
            </a:xfrm>
            <a:custGeom>
              <a:avLst/>
              <a:gdLst/>
              <a:ahLst/>
              <a:cxnLst/>
              <a:rect l="0" t="0" r="0" b="0"/>
              <a:pathLst>
                <a:path w="180341" h="204472">
                  <a:moveTo>
                    <a:pt x="104140" y="26671"/>
                  </a:moveTo>
                  <a:lnTo>
                    <a:pt x="97790" y="6350"/>
                  </a:lnTo>
                  <a:lnTo>
                    <a:pt x="90170" y="1271"/>
                  </a:lnTo>
                  <a:lnTo>
                    <a:pt x="78740" y="0"/>
                  </a:lnTo>
                  <a:lnTo>
                    <a:pt x="66040" y="0"/>
                  </a:lnTo>
                  <a:lnTo>
                    <a:pt x="53340" y="6350"/>
                  </a:lnTo>
                  <a:lnTo>
                    <a:pt x="40640" y="16511"/>
                  </a:lnTo>
                  <a:lnTo>
                    <a:pt x="27940" y="27941"/>
                  </a:lnTo>
                  <a:lnTo>
                    <a:pt x="17779" y="44450"/>
                  </a:lnTo>
                  <a:lnTo>
                    <a:pt x="10159" y="63500"/>
                  </a:lnTo>
                  <a:lnTo>
                    <a:pt x="3809" y="85091"/>
                  </a:lnTo>
                  <a:lnTo>
                    <a:pt x="0" y="105411"/>
                  </a:lnTo>
                  <a:lnTo>
                    <a:pt x="0" y="124461"/>
                  </a:lnTo>
                  <a:lnTo>
                    <a:pt x="0" y="142241"/>
                  </a:lnTo>
                  <a:lnTo>
                    <a:pt x="3809" y="157480"/>
                  </a:lnTo>
                  <a:lnTo>
                    <a:pt x="8890" y="170180"/>
                  </a:lnTo>
                  <a:lnTo>
                    <a:pt x="15240" y="181611"/>
                  </a:lnTo>
                  <a:lnTo>
                    <a:pt x="24129" y="187961"/>
                  </a:lnTo>
                  <a:lnTo>
                    <a:pt x="34290" y="190500"/>
                  </a:lnTo>
                  <a:lnTo>
                    <a:pt x="44450" y="190500"/>
                  </a:lnTo>
                  <a:lnTo>
                    <a:pt x="54609" y="185421"/>
                  </a:lnTo>
                  <a:lnTo>
                    <a:pt x="63500" y="176530"/>
                  </a:lnTo>
                  <a:lnTo>
                    <a:pt x="73659" y="165100"/>
                  </a:lnTo>
                  <a:lnTo>
                    <a:pt x="81279" y="152400"/>
                  </a:lnTo>
                  <a:lnTo>
                    <a:pt x="87629" y="139700"/>
                  </a:lnTo>
                  <a:lnTo>
                    <a:pt x="92709" y="128271"/>
                  </a:lnTo>
                  <a:lnTo>
                    <a:pt x="97790" y="114300"/>
                  </a:lnTo>
                  <a:lnTo>
                    <a:pt x="102870" y="99061"/>
                  </a:lnTo>
                  <a:lnTo>
                    <a:pt x="107950" y="83821"/>
                  </a:lnTo>
                  <a:lnTo>
                    <a:pt x="110490" y="67311"/>
                  </a:lnTo>
                  <a:lnTo>
                    <a:pt x="113029" y="50800"/>
                  </a:lnTo>
                  <a:lnTo>
                    <a:pt x="114300" y="34291"/>
                  </a:lnTo>
                  <a:lnTo>
                    <a:pt x="113029" y="27941"/>
                  </a:lnTo>
                  <a:lnTo>
                    <a:pt x="111759" y="26671"/>
                  </a:lnTo>
                  <a:lnTo>
                    <a:pt x="109220" y="31750"/>
                  </a:lnTo>
                  <a:lnTo>
                    <a:pt x="109220" y="39371"/>
                  </a:lnTo>
                  <a:lnTo>
                    <a:pt x="110490" y="50800"/>
                  </a:lnTo>
                  <a:lnTo>
                    <a:pt x="113029" y="63500"/>
                  </a:lnTo>
                  <a:lnTo>
                    <a:pt x="115570" y="78741"/>
                  </a:lnTo>
                  <a:lnTo>
                    <a:pt x="121920" y="109221"/>
                  </a:lnTo>
                  <a:lnTo>
                    <a:pt x="127000" y="123191"/>
                  </a:lnTo>
                  <a:lnTo>
                    <a:pt x="133350" y="134621"/>
                  </a:lnTo>
                  <a:lnTo>
                    <a:pt x="180340" y="2044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2984500" y="3340100"/>
            <a:ext cx="3771901" cy="657860"/>
            <a:chOff x="2984500" y="3340100"/>
            <a:chExt cx="3771901" cy="657860"/>
          </a:xfrm>
        </p:grpSpPr>
        <p:sp>
          <p:nvSpPr>
            <p:cNvPr id="127" name="Freeform 126"/>
            <p:cNvSpPr/>
            <p:nvPr/>
          </p:nvSpPr>
          <p:spPr>
            <a:xfrm>
              <a:off x="3048000" y="3543300"/>
              <a:ext cx="1" cy="292101"/>
            </a:xfrm>
            <a:custGeom>
              <a:avLst/>
              <a:gdLst/>
              <a:ahLst/>
              <a:cxnLst/>
              <a:rect l="0" t="0" r="0" b="0"/>
              <a:pathLst>
                <a:path w="1" h="292101">
                  <a:moveTo>
                    <a:pt x="0" y="0"/>
                  </a:move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2984500" y="3408679"/>
              <a:ext cx="250190" cy="435612"/>
            </a:xfrm>
            <a:custGeom>
              <a:avLst/>
              <a:gdLst/>
              <a:ahLst/>
              <a:cxnLst/>
              <a:rect l="0" t="0" r="0" b="0"/>
              <a:pathLst>
                <a:path w="250190" h="435612">
                  <a:moveTo>
                    <a:pt x="0" y="33021"/>
                  </a:moveTo>
                  <a:lnTo>
                    <a:pt x="13970" y="12700"/>
                  </a:lnTo>
                  <a:lnTo>
                    <a:pt x="22860" y="6350"/>
                  </a:lnTo>
                  <a:lnTo>
                    <a:pt x="35560" y="2541"/>
                  </a:lnTo>
                  <a:lnTo>
                    <a:pt x="48260" y="0"/>
                  </a:lnTo>
                  <a:lnTo>
                    <a:pt x="63500" y="0"/>
                  </a:lnTo>
                  <a:lnTo>
                    <a:pt x="78739" y="1271"/>
                  </a:lnTo>
                  <a:lnTo>
                    <a:pt x="95250" y="3811"/>
                  </a:lnTo>
                  <a:lnTo>
                    <a:pt x="110489" y="8891"/>
                  </a:lnTo>
                  <a:lnTo>
                    <a:pt x="124460" y="16511"/>
                  </a:lnTo>
                  <a:lnTo>
                    <a:pt x="137160" y="26671"/>
                  </a:lnTo>
                  <a:lnTo>
                    <a:pt x="148589" y="38100"/>
                  </a:lnTo>
                  <a:lnTo>
                    <a:pt x="156210" y="52071"/>
                  </a:lnTo>
                  <a:lnTo>
                    <a:pt x="163829" y="67311"/>
                  </a:lnTo>
                  <a:lnTo>
                    <a:pt x="167639" y="81280"/>
                  </a:lnTo>
                  <a:lnTo>
                    <a:pt x="167639" y="95250"/>
                  </a:lnTo>
                  <a:lnTo>
                    <a:pt x="166370" y="107950"/>
                  </a:lnTo>
                  <a:lnTo>
                    <a:pt x="163829" y="119380"/>
                  </a:lnTo>
                  <a:lnTo>
                    <a:pt x="158750" y="130811"/>
                  </a:lnTo>
                  <a:lnTo>
                    <a:pt x="152400" y="139700"/>
                  </a:lnTo>
                  <a:lnTo>
                    <a:pt x="143510" y="149861"/>
                  </a:lnTo>
                  <a:lnTo>
                    <a:pt x="133350" y="158750"/>
                  </a:lnTo>
                  <a:lnTo>
                    <a:pt x="123189" y="167641"/>
                  </a:lnTo>
                  <a:lnTo>
                    <a:pt x="111760" y="175261"/>
                  </a:lnTo>
                  <a:lnTo>
                    <a:pt x="100329" y="181611"/>
                  </a:lnTo>
                  <a:lnTo>
                    <a:pt x="87629" y="186691"/>
                  </a:lnTo>
                  <a:lnTo>
                    <a:pt x="85089" y="189230"/>
                  </a:lnTo>
                  <a:lnTo>
                    <a:pt x="88900" y="189230"/>
                  </a:lnTo>
                  <a:lnTo>
                    <a:pt x="97789" y="187961"/>
                  </a:lnTo>
                  <a:lnTo>
                    <a:pt x="109220" y="187961"/>
                  </a:lnTo>
                  <a:lnTo>
                    <a:pt x="121920" y="190500"/>
                  </a:lnTo>
                  <a:lnTo>
                    <a:pt x="135889" y="193041"/>
                  </a:lnTo>
                  <a:lnTo>
                    <a:pt x="148589" y="198121"/>
                  </a:lnTo>
                  <a:lnTo>
                    <a:pt x="160020" y="203200"/>
                  </a:lnTo>
                  <a:lnTo>
                    <a:pt x="170179" y="209550"/>
                  </a:lnTo>
                  <a:lnTo>
                    <a:pt x="179070" y="217171"/>
                  </a:lnTo>
                  <a:lnTo>
                    <a:pt x="189229" y="224791"/>
                  </a:lnTo>
                  <a:lnTo>
                    <a:pt x="198120" y="232411"/>
                  </a:lnTo>
                  <a:lnTo>
                    <a:pt x="215900" y="248921"/>
                  </a:lnTo>
                  <a:lnTo>
                    <a:pt x="223520" y="257811"/>
                  </a:lnTo>
                  <a:lnTo>
                    <a:pt x="231139" y="270511"/>
                  </a:lnTo>
                  <a:lnTo>
                    <a:pt x="237489" y="285750"/>
                  </a:lnTo>
                  <a:lnTo>
                    <a:pt x="242570" y="303530"/>
                  </a:lnTo>
                  <a:lnTo>
                    <a:pt x="246379" y="320041"/>
                  </a:lnTo>
                  <a:lnTo>
                    <a:pt x="248920" y="337821"/>
                  </a:lnTo>
                  <a:lnTo>
                    <a:pt x="250189" y="354330"/>
                  </a:lnTo>
                  <a:lnTo>
                    <a:pt x="247650" y="369571"/>
                  </a:lnTo>
                  <a:lnTo>
                    <a:pt x="241300" y="384811"/>
                  </a:lnTo>
                  <a:lnTo>
                    <a:pt x="232410" y="398780"/>
                  </a:lnTo>
                  <a:lnTo>
                    <a:pt x="223520" y="408941"/>
                  </a:lnTo>
                  <a:lnTo>
                    <a:pt x="212089" y="417830"/>
                  </a:lnTo>
                  <a:lnTo>
                    <a:pt x="200660" y="425450"/>
                  </a:lnTo>
                  <a:lnTo>
                    <a:pt x="185420" y="430530"/>
                  </a:lnTo>
                  <a:lnTo>
                    <a:pt x="168910" y="433071"/>
                  </a:lnTo>
                  <a:lnTo>
                    <a:pt x="151129" y="435611"/>
                  </a:lnTo>
                  <a:lnTo>
                    <a:pt x="134620" y="435611"/>
                  </a:lnTo>
                  <a:lnTo>
                    <a:pt x="119379" y="434341"/>
                  </a:lnTo>
                  <a:lnTo>
                    <a:pt x="63500" y="4140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3289300" y="3610609"/>
              <a:ext cx="215901" cy="223521"/>
            </a:xfrm>
            <a:custGeom>
              <a:avLst/>
              <a:gdLst/>
              <a:ahLst/>
              <a:cxnLst/>
              <a:rect l="0" t="0" r="0" b="0"/>
              <a:pathLst>
                <a:path w="215901" h="223521">
                  <a:moveTo>
                    <a:pt x="0" y="186691"/>
                  </a:moveTo>
                  <a:lnTo>
                    <a:pt x="26670" y="180341"/>
                  </a:lnTo>
                  <a:lnTo>
                    <a:pt x="38100" y="173991"/>
                  </a:lnTo>
                  <a:lnTo>
                    <a:pt x="48259" y="165100"/>
                  </a:lnTo>
                  <a:lnTo>
                    <a:pt x="57150" y="154941"/>
                  </a:lnTo>
                  <a:lnTo>
                    <a:pt x="66040" y="143511"/>
                  </a:lnTo>
                  <a:lnTo>
                    <a:pt x="74929" y="129541"/>
                  </a:lnTo>
                  <a:lnTo>
                    <a:pt x="83820" y="114300"/>
                  </a:lnTo>
                  <a:lnTo>
                    <a:pt x="91440" y="99061"/>
                  </a:lnTo>
                  <a:lnTo>
                    <a:pt x="97790" y="83820"/>
                  </a:lnTo>
                  <a:lnTo>
                    <a:pt x="102870" y="67311"/>
                  </a:lnTo>
                  <a:lnTo>
                    <a:pt x="107950" y="50800"/>
                  </a:lnTo>
                  <a:lnTo>
                    <a:pt x="118109" y="16511"/>
                  </a:lnTo>
                  <a:lnTo>
                    <a:pt x="115570" y="7620"/>
                  </a:lnTo>
                  <a:lnTo>
                    <a:pt x="107950" y="2541"/>
                  </a:lnTo>
                  <a:lnTo>
                    <a:pt x="97790" y="0"/>
                  </a:lnTo>
                  <a:lnTo>
                    <a:pt x="87629" y="6350"/>
                  </a:lnTo>
                  <a:lnTo>
                    <a:pt x="77470" y="16511"/>
                  </a:lnTo>
                  <a:lnTo>
                    <a:pt x="68579" y="30481"/>
                  </a:lnTo>
                  <a:lnTo>
                    <a:pt x="60959" y="48261"/>
                  </a:lnTo>
                  <a:lnTo>
                    <a:pt x="54609" y="66041"/>
                  </a:lnTo>
                  <a:lnTo>
                    <a:pt x="49529" y="85091"/>
                  </a:lnTo>
                  <a:lnTo>
                    <a:pt x="46990" y="104141"/>
                  </a:lnTo>
                  <a:lnTo>
                    <a:pt x="46990" y="124461"/>
                  </a:lnTo>
                  <a:lnTo>
                    <a:pt x="48259" y="146050"/>
                  </a:lnTo>
                  <a:lnTo>
                    <a:pt x="52070" y="163831"/>
                  </a:lnTo>
                  <a:lnTo>
                    <a:pt x="57150" y="179070"/>
                  </a:lnTo>
                  <a:lnTo>
                    <a:pt x="63500" y="194311"/>
                  </a:lnTo>
                  <a:lnTo>
                    <a:pt x="73659" y="205741"/>
                  </a:lnTo>
                  <a:lnTo>
                    <a:pt x="85090" y="214631"/>
                  </a:lnTo>
                  <a:lnTo>
                    <a:pt x="99059" y="222250"/>
                  </a:lnTo>
                  <a:lnTo>
                    <a:pt x="114300" y="223520"/>
                  </a:lnTo>
                  <a:lnTo>
                    <a:pt x="129540" y="219711"/>
                  </a:lnTo>
                  <a:lnTo>
                    <a:pt x="146050" y="213361"/>
                  </a:lnTo>
                  <a:lnTo>
                    <a:pt x="161290" y="205741"/>
                  </a:lnTo>
                  <a:lnTo>
                    <a:pt x="175259" y="198120"/>
                  </a:lnTo>
                  <a:lnTo>
                    <a:pt x="215900" y="1739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3556000" y="3581400"/>
              <a:ext cx="139701" cy="203201"/>
            </a:xfrm>
            <a:custGeom>
              <a:avLst/>
              <a:gdLst/>
              <a:ahLst/>
              <a:cxnLst/>
              <a:rect l="0" t="0" r="0" b="0"/>
              <a:pathLst>
                <a:path w="139701" h="203201">
                  <a:moveTo>
                    <a:pt x="0" y="0"/>
                  </a:moveTo>
                  <a:lnTo>
                    <a:pt x="0" y="143509"/>
                  </a:lnTo>
                  <a:lnTo>
                    <a:pt x="1270" y="163829"/>
                  </a:lnTo>
                  <a:lnTo>
                    <a:pt x="3809" y="181609"/>
                  </a:lnTo>
                  <a:lnTo>
                    <a:pt x="6350" y="196850"/>
                  </a:lnTo>
                  <a:lnTo>
                    <a:pt x="8890" y="200659"/>
                  </a:lnTo>
                  <a:lnTo>
                    <a:pt x="10159" y="195579"/>
                  </a:lnTo>
                  <a:lnTo>
                    <a:pt x="11429" y="185420"/>
                  </a:lnTo>
                  <a:lnTo>
                    <a:pt x="12700" y="171450"/>
                  </a:lnTo>
                  <a:lnTo>
                    <a:pt x="19050" y="137159"/>
                  </a:lnTo>
                  <a:lnTo>
                    <a:pt x="22859" y="119379"/>
                  </a:lnTo>
                  <a:lnTo>
                    <a:pt x="30479" y="85090"/>
                  </a:lnTo>
                  <a:lnTo>
                    <a:pt x="36829" y="72390"/>
                  </a:lnTo>
                  <a:lnTo>
                    <a:pt x="45720" y="62229"/>
                  </a:lnTo>
                  <a:lnTo>
                    <a:pt x="55879" y="54609"/>
                  </a:lnTo>
                  <a:lnTo>
                    <a:pt x="66040" y="54609"/>
                  </a:lnTo>
                  <a:lnTo>
                    <a:pt x="74929" y="60959"/>
                  </a:lnTo>
                  <a:lnTo>
                    <a:pt x="83820" y="69850"/>
                  </a:lnTo>
                  <a:lnTo>
                    <a:pt x="92709" y="83820"/>
                  </a:lnTo>
                  <a:lnTo>
                    <a:pt x="101600" y="99059"/>
                  </a:lnTo>
                  <a:lnTo>
                    <a:pt x="109220" y="116840"/>
                  </a:lnTo>
                  <a:lnTo>
                    <a:pt x="116840" y="134620"/>
                  </a:lnTo>
                  <a:lnTo>
                    <a:pt x="123190" y="151129"/>
                  </a:lnTo>
                  <a:lnTo>
                    <a:pt x="1397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3733800" y="3632200"/>
              <a:ext cx="144780" cy="365760"/>
            </a:xfrm>
            <a:custGeom>
              <a:avLst/>
              <a:gdLst/>
              <a:ahLst/>
              <a:cxnLst/>
              <a:rect l="0" t="0" r="0" b="0"/>
              <a:pathLst>
                <a:path w="144780" h="365760">
                  <a:moveTo>
                    <a:pt x="88900" y="0"/>
                  </a:moveTo>
                  <a:lnTo>
                    <a:pt x="95250" y="20320"/>
                  </a:lnTo>
                  <a:lnTo>
                    <a:pt x="99059" y="34290"/>
                  </a:lnTo>
                  <a:lnTo>
                    <a:pt x="102870" y="53340"/>
                  </a:lnTo>
                  <a:lnTo>
                    <a:pt x="106679" y="73659"/>
                  </a:lnTo>
                  <a:lnTo>
                    <a:pt x="110490" y="91440"/>
                  </a:lnTo>
                  <a:lnTo>
                    <a:pt x="114300" y="107950"/>
                  </a:lnTo>
                  <a:lnTo>
                    <a:pt x="119379" y="121920"/>
                  </a:lnTo>
                  <a:lnTo>
                    <a:pt x="127000" y="149859"/>
                  </a:lnTo>
                  <a:lnTo>
                    <a:pt x="130809" y="163829"/>
                  </a:lnTo>
                  <a:lnTo>
                    <a:pt x="135890" y="181609"/>
                  </a:lnTo>
                  <a:lnTo>
                    <a:pt x="139700" y="200659"/>
                  </a:lnTo>
                  <a:lnTo>
                    <a:pt x="143509" y="223520"/>
                  </a:lnTo>
                  <a:lnTo>
                    <a:pt x="144779" y="245109"/>
                  </a:lnTo>
                  <a:lnTo>
                    <a:pt x="144779" y="266700"/>
                  </a:lnTo>
                  <a:lnTo>
                    <a:pt x="143509" y="287020"/>
                  </a:lnTo>
                  <a:lnTo>
                    <a:pt x="140970" y="306070"/>
                  </a:lnTo>
                  <a:lnTo>
                    <a:pt x="137159" y="322579"/>
                  </a:lnTo>
                  <a:lnTo>
                    <a:pt x="133350" y="337820"/>
                  </a:lnTo>
                  <a:lnTo>
                    <a:pt x="125729" y="349250"/>
                  </a:lnTo>
                  <a:lnTo>
                    <a:pt x="115570" y="358140"/>
                  </a:lnTo>
                  <a:lnTo>
                    <a:pt x="101600" y="365759"/>
                  </a:lnTo>
                  <a:lnTo>
                    <a:pt x="88900" y="365759"/>
                  </a:lnTo>
                  <a:lnTo>
                    <a:pt x="76200" y="359409"/>
                  </a:lnTo>
                  <a:lnTo>
                    <a:pt x="63500" y="349250"/>
                  </a:lnTo>
                  <a:lnTo>
                    <a:pt x="52070" y="339090"/>
                  </a:lnTo>
                  <a:lnTo>
                    <a:pt x="41909" y="327659"/>
                  </a:lnTo>
                  <a:lnTo>
                    <a:pt x="31750" y="316229"/>
                  </a:lnTo>
                  <a:lnTo>
                    <a:pt x="24129" y="303529"/>
                  </a:lnTo>
                  <a:lnTo>
                    <a:pt x="17779" y="290829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3977640" y="3666490"/>
              <a:ext cx="149861" cy="181611"/>
            </a:xfrm>
            <a:custGeom>
              <a:avLst/>
              <a:gdLst/>
              <a:ahLst/>
              <a:cxnLst/>
              <a:rect l="0" t="0" r="0" b="0"/>
              <a:pathLst>
                <a:path w="149861" h="181611">
                  <a:moveTo>
                    <a:pt x="111760" y="16510"/>
                  </a:moveTo>
                  <a:lnTo>
                    <a:pt x="97789" y="2539"/>
                  </a:lnTo>
                  <a:lnTo>
                    <a:pt x="88900" y="0"/>
                  </a:lnTo>
                  <a:lnTo>
                    <a:pt x="76200" y="0"/>
                  </a:lnTo>
                  <a:lnTo>
                    <a:pt x="63500" y="1269"/>
                  </a:lnTo>
                  <a:lnTo>
                    <a:pt x="50800" y="6350"/>
                  </a:lnTo>
                  <a:lnTo>
                    <a:pt x="40639" y="13969"/>
                  </a:lnTo>
                  <a:lnTo>
                    <a:pt x="30480" y="22860"/>
                  </a:lnTo>
                  <a:lnTo>
                    <a:pt x="20319" y="35560"/>
                  </a:lnTo>
                  <a:lnTo>
                    <a:pt x="11430" y="48260"/>
                  </a:lnTo>
                  <a:lnTo>
                    <a:pt x="2539" y="63500"/>
                  </a:lnTo>
                  <a:lnTo>
                    <a:pt x="0" y="77469"/>
                  </a:lnTo>
                  <a:lnTo>
                    <a:pt x="0" y="91439"/>
                  </a:lnTo>
                  <a:lnTo>
                    <a:pt x="3810" y="104139"/>
                  </a:lnTo>
                  <a:lnTo>
                    <a:pt x="10160" y="114300"/>
                  </a:lnTo>
                  <a:lnTo>
                    <a:pt x="19050" y="123189"/>
                  </a:lnTo>
                  <a:lnTo>
                    <a:pt x="27939" y="129539"/>
                  </a:lnTo>
                  <a:lnTo>
                    <a:pt x="38100" y="129539"/>
                  </a:lnTo>
                  <a:lnTo>
                    <a:pt x="46989" y="125730"/>
                  </a:lnTo>
                  <a:lnTo>
                    <a:pt x="55880" y="119380"/>
                  </a:lnTo>
                  <a:lnTo>
                    <a:pt x="63500" y="109219"/>
                  </a:lnTo>
                  <a:lnTo>
                    <a:pt x="69850" y="96519"/>
                  </a:lnTo>
                  <a:lnTo>
                    <a:pt x="74930" y="82550"/>
                  </a:lnTo>
                  <a:lnTo>
                    <a:pt x="78739" y="67310"/>
                  </a:lnTo>
                  <a:lnTo>
                    <a:pt x="81280" y="52069"/>
                  </a:lnTo>
                  <a:lnTo>
                    <a:pt x="82550" y="35560"/>
                  </a:lnTo>
                  <a:lnTo>
                    <a:pt x="85089" y="29210"/>
                  </a:lnTo>
                  <a:lnTo>
                    <a:pt x="88900" y="29210"/>
                  </a:lnTo>
                  <a:lnTo>
                    <a:pt x="92710" y="33019"/>
                  </a:lnTo>
                  <a:lnTo>
                    <a:pt x="95250" y="41910"/>
                  </a:lnTo>
                  <a:lnTo>
                    <a:pt x="100330" y="53339"/>
                  </a:lnTo>
                  <a:lnTo>
                    <a:pt x="104139" y="66039"/>
                  </a:lnTo>
                  <a:lnTo>
                    <a:pt x="109219" y="81280"/>
                  </a:lnTo>
                  <a:lnTo>
                    <a:pt x="115569" y="96519"/>
                  </a:lnTo>
                  <a:lnTo>
                    <a:pt x="123189" y="111760"/>
                  </a:lnTo>
                  <a:lnTo>
                    <a:pt x="129539" y="127000"/>
                  </a:lnTo>
                  <a:lnTo>
                    <a:pt x="134619" y="140969"/>
                  </a:lnTo>
                  <a:lnTo>
                    <a:pt x="149860" y="1816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4191000" y="3683000"/>
              <a:ext cx="241301" cy="152401"/>
            </a:xfrm>
            <a:custGeom>
              <a:avLst/>
              <a:gdLst/>
              <a:ahLst/>
              <a:cxnLst/>
              <a:rect l="0" t="0" r="0" b="0"/>
              <a:pathLst>
                <a:path w="241301" h="152401">
                  <a:moveTo>
                    <a:pt x="0" y="0"/>
                  </a:moveTo>
                  <a:lnTo>
                    <a:pt x="6350" y="20320"/>
                  </a:lnTo>
                  <a:lnTo>
                    <a:pt x="8890" y="34290"/>
                  </a:lnTo>
                  <a:lnTo>
                    <a:pt x="10159" y="53340"/>
                  </a:lnTo>
                  <a:lnTo>
                    <a:pt x="11429" y="73659"/>
                  </a:lnTo>
                  <a:lnTo>
                    <a:pt x="12700" y="92709"/>
                  </a:lnTo>
                  <a:lnTo>
                    <a:pt x="15240" y="110490"/>
                  </a:lnTo>
                  <a:lnTo>
                    <a:pt x="19050" y="129540"/>
                  </a:lnTo>
                  <a:lnTo>
                    <a:pt x="21590" y="135890"/>
                  </a:lnTo>
                  <a:lnTo>
                    <a:pt x="22859" y="134620"/>
                  </a:lnTo>
                  <a:lnTo>
                    <a:pt x="22859" y="127000"/>
                  </a:lnTo>
                  <a:lnTo>
                    <a:pt x="24129" y="114300"/>
                  </a:lnTo>
                  <a:lnTo>
                    <a:pt x="25400" y="77470"/>
                  </a:lnTo>
                  <a:lnTo>
                    <a:pt x="26670" y="59690"/>
                  </a:lnTo>
                  <a:lnTo>
                    <a:pt x="29209" y="44450"/>
                  </a:lnTo>
                  <a:lnTo>
                    <a:pt x="31750" y="29209"/>
                  </a:lnTo>
                  <a:lnTo>
                    <a:pt x="38100" y="22859"/>
                  </a:lnTo>
                  <a:lnTo>
                    <a:pt x="46990" y="20320"/>
                  </a:lnTo>
                  <a:lnTo>
                    <a:pt x="55879" y="22859"/>
                  </a:lnTo>
                  <a:lnTo>
                    <a:pt x="64770" y="29209"/>
                  </a:lnTo>
                  <a:lnTo>
                    <a:pt x="71120" y="39370"/>
                  </a:lnTo>
                  <a:lnTo>
                    <a:pt x="77470" y="52070"/>
                  </a:lnTo>
                  <a:lnTo>
                    <a:pt x="82550" y="63500"/>
                  </a:lnTo>
                  <a:lnTo>
                    <a:pt x="87629" y="76200"/>
                  </a:lnTo>
                  <a:lnTo>
                    <a:pt x="92709" y="88900"/>
                  </a:lnTo>
                  <a:lnTo>
                    <a:pt x="97790" y="92709"/>
                  </a:lnTo>
                  <a:lnTo>
                    <a:pt x="105409" y="91440"/>
                  </a:lnTo>
                  <a:lnTo>
                    <a:pt x="111759" y="86359"/>
                  </a:lnTo>
                  <a:lnTo>
                    <a:pt x="118109" y="77470"/>
                  </a:lnTo>
                  <a:lnTo>
                    <a:pt x="124459" y="66040"/>
                  </a:lnTo>
                  <a:lnTo>
                    <a:pt x="134620" y="39370"/>
                  </a:lnTo>
                  <a:lnTo>
                    <a:pt x="143509" y="12700"/>
                  </a:lnTo>
                  <a:lnTo>
                    <a:pt x="152400" y="7620"/>
                  </a:lnTo>
                  <a:lnTo>
                    <a:pt x="163829" y="6350"/>
                  </a:lnTo>
                  <a:lnTo>
                    <a:pt x="176529" y="8890"/>
                  </a:lnTo>
                  <a:lnTo>
                    <a:pt x="186690" y="13970"/>
                  </a:lnTo>
                  <a:lnTo>
                    <a:pt x="195579" y="21590"/>
                  </a:lnTo>
                  <a:lnTo>
                    <a:pt x="201929" y="31750"/>
                  </a:lnTo>
                  <a:lnTo>
                    <a:pt x="208279" y="43179"/>
                  </a:lnTo>
                  <a:lnTo>
                    <a:pt x="213359" y="57150"/>
                  </a:lnTo>
                  <a:lnTo>
                    <a:pt x="227329" y="100329"/>
                  </a:lnTo>
                  <a:lnTo>
                    <a:pt x="24130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4546600" y="3670300"/>
              <a:ext cx="12701" cy="203201"/>
            </a:xfrm>
            <a:custGeom>
              <a:avLst/>
              <a:gdLst/>
              <a:ahLst/>
              <a:cxnLst/>
              <a:rect l="0" t="0" r="0" b="0"/>
              <a:pathLst>
                <a:path w="12701" h="203201">
                  <a:moveTo>
                    <a:pt x="0" y="0"/>
                  </a:moveTo>
                  <a:lnTo>
                    <a:pt x="0" y="40640"/>
                  </a:lnTo>
                  <a:lnTo>
                    <a:pt x="1270" y="58420"/>
                  </a:lnTo>
                  <a:lnTo>
                    <a:pt x="3809" y="74929"/>
                  </a:lnTo>
                  <a:lnTo>
                    <a:pt x="6350" y="92709"/>
                  </a:lnTo>
                  <a:lnTo>
                    <a:pt x="8890" y="109220"/>
                  </a:lnTo>
                  <a:lnTo>
                    <a:pt x="10159" y="127000"/>
                  </a:lnTo>
                  <a:lnTo>
                    <a:pt x="127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4635500" y="3694429"/>
              <a:ext cx="139701" cy="191772"/>
            </a:xfrm>
            <a:custGeom>
              <a:avLst/>
              <a:gdLst/>
              <a:ahLst/>
              <a:cxnLst/>
              <a:rect l="0" t="0" r="0" b="0"/>
              <a:pathLst>
                <a:path w="139701" h="191772">
                  <a:moveTo>
                    <a:pt x="0" y="1271"/>
                  </a:moveTo>
                  <a:lnTo>
                    <a:pt x="0" y="90171"/>
                  </a:lnTo>
                  <a:lnTo>
                    <a:pt x="1270" y="96521"/>
                  </a:lnTo>
                  <a:lnTo>
                    <a:pt x="3809" y="96521"/>
                  </a:lnTo>
                  <a:lnTo>
                    <a:pt x="6350" y="90171"/>
                  </a:lnTo>
                  <a:lnTo>
                    <a:pt x="10159" y="81280"/>
                  </a:lnTo>
                  <a:lnTo>
                    <a:pt x="13970" y="71121"/>
                  </a:lnTo>
                  <a:lnTo>
                    <a:pt x="17779" y="60961"/>
                  </a:lnTo>
                  <a:lnTo>
                    <a:pt x="21590" y="46991"/>
                  </a:lnTo>
                  <a:lnTo>
                    <a:pt x="25400" y="30480"/>
                  </a:lnTo>
                  <a:lnTo>
                    <a:pt x="30479" y="11430"/>
                  </a:lnTo>
                  <a:lnTo>
                    <a:pt x="36829" y="2541"/>
                  </a:lnTo>
                  <a:lnTo>
                    <a:pt x="45720" y="0"/>
                  </a:lnTo>
                  <a:lnTo>
                    <a:pt x="55879" y="0"/>
                  </a:lnTo>
                  <a:lnTo>
                    <a:pt x="66040" y="6350"/>
                  </a:lnTo>
                  <a:lnTo>
                    <a:pt x="74929" y="15241"/>
                  </a:lnTo>
                  <a:lnTo>
                    <a:pt x="83820" y="27941"/>
                  </a:lnTo>
                  <a:lnTo>
                    <a:pt x="91440" y="40641"/>
                  </a:lnTo>
                  <a:lnTo>
                    <a:pt x="97790" y="52071"/>
                  </a:lnTo>
                  <a:lnTo>
                    <a:pt x="102870" y="64771"/>
                  </a:lnTo>
                  <a:lnTo>
                    <a:pt x="107950" y="78741"/>
                  </a:lnTo>
                  <a:lnTo>
                    <a:pt x="113029" y="93980"/>
                  </a:lnTo>
                  <a:lnTo>
                    <a:pt x="121920" y="124461"/>
                  </a:lnTo>
                  <a:lnTo>
                    <a:pt x="127000" y="138430"/>
                  </a:lnTo>
                  <a:lnTo>
                    <a:pt x="139700" y="1917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4572000" y="34417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3721100" y="3340100"/>
              <a:ext cx="38101" cy="12701"/>
            </a:xfrm>
            <a:custGeom>
              <a:avLst/>
              <a:gdLst/>
              <a:ahLst/>
              <a:cxnLst/>
              <a:rect l="0" t="0" r="0" b="0"/>
              <a:pathLst>
                <a:path w="38101" h="12701">
                  <a:moveTo>
                    <a:pt x="3810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5334000" y="3340100"/>
              <a:ext cx="297180" cy="565151"/>
            </a:xfrm>
            <a:custGeom>
              <a:avLst/>
              <a:gdLst/>
              <a:ahLst/>
              <a:cxnLst/>
              <a:rect l="0" t="0" r="0" b="0"/>
              <a:pathLst>
                <a:path w="297180" h="565151">
                  <a:moveTo>
                    <a:pt x="228600" y="0"/>
                  </a:moveTo>
                  <a:lnTo>
                    <a:pt x="222250" y="26670"/>
                  </a:lnTo>
                  <a:lnTo>
                    <a:pt x="219709" y="40640"/>
                  </a:lnTo>
                  <a:lnTo>
                    <a:pt x="218440" y="55879"/>
                  </a:lnTo>
                  <a:lnTo>
                    <a:pt x="217170" y="71120"/>
                  </a:lnTo>
                  <a:lnTo>
                    <a:pt x="218440" y="85090"/>
                  </a:lnTo>
                  <a:lnTo>
                    <a:pt x="220979" y="99059"/>
                  </a:lnTo>
                  <a:lnTo>
                    <a:pt x="223520" y="113029"/>
                  </a:lnTo>
                  <a:lnTo>
                    <a:pt x="224790" y="127000"/>
                  </a:lnTo>
                  <a:lnTo>
                    <a:pt x="226059" y="142240"/>
                  </a:lnTo>
                  <a:lnTo>
                    <a:pt x="227329" y="158750"/>
                  </a:lnTo>
                  <a:lnTo>
                    <a:pt x="228600" y="175259"/>
                  </a:lnTo>
                  <a:lnTo>
                    <a:pt x="231140" y="191770"/>
                  </a:lnTo>
                  <a:lnTo>
                    <a:pt x="234950" y="208279"/>
                  </a:lnTo>
                  <a:lnTo>
                    <a:pt x="242570" y="241300"/>
                  </a:lnTo>
                  <a:lnTo>
                    <a:pt x="250190" y="276859"/>
                  </a:lnTo>
                  <a:lnTo>
                    <a:pt x="262890" y="335279"/>
                  </a:lnTo>
                  <a:lnTo>
                    <a:pt x="270509" y="370840"/>
                  </a:lnTo>
                  <a:lnTo>
                    <a:pt x="275590" y="387350"/>
                  </a:lnTo>
                  <a:lnTo>
                    <a:pt x="292100" y="447040"/>
                  </a:lnTo>
                  <a:lnTo>
                    <a:pt x="295909" y="463550"/>
                  </a:lnTo>
                  <a:lnTo>
                    <a:pt x="297179" y="480059"/>
                  </a:lnTo>
                  <a:lnTo>
                    <a:pt x="297179" y="496570"/>
                  </a:lnTo>
                  <a:lnTo>
                    <a:pt x="295909" y="513079"/>
                  </a:lnTo>
                  <a:lnTo>
                    <a:pt x="292100" y="527050"/>
                  </a:lnTo>
                  <a:lnTo>
                    <a:pt x="285750" y="538479"/>
                  </a:lnTo>
                  <a:lnTo>
                    <a:pt x="279400" y="549909"/>
                  </a:lnTo>
                  <a:lnTo>
                    <a:pt x="267970" y="557529"/>
                  </a:lnTo>
                  <a:lnTo>
                    <a:pt x="254000" y="561340"/>
                  </a:lnTo>
                  <a:lnTo>
                    <a:pt x="236220" y="565150"/>
                  </a:lnTo>
                  <a:lnTo>
                    <a:pt x="218440" y="562609"/>
                  </a:lnTo>
                  <a:lnTo>
                    <a:pt x="199390" y="557529"/>
                  </a:lnTo>
                  <a:lnTo>
                    <a:pt x="179070" y="549909"/>
                  </a:lnTo>
                  <a:lnTo>
                    <a:pt x="163829" y="541020"/>
                  </a:lnTo>
                  <a:lnTo>
                    <a:pt x="149859" y="533400"/>
                  </a:lnTo>
                  <a:lnTo>
                    <a:pt x="138429" y="524509"/>
                  </a:lnTo>
                  <a:lnTo>
                    <a:pt x="125729" y="518159"/>
                  </a:lnTo>
                  <a:lnTo>
                    <a:pt x="113029" y="511809"/>
                  </a:lnTo>
                  <a:lnTo>
                    <a:pt x="101600" y="506729"/>
                  </a:lnTo>
                  <a:lnTo>
                    <a:pt x="90170" y="499109"/>
                  </a:lnTo>
                  <a:lnTo>
                    <a:pt x="80009" y="492759"/>
                  </a:lnTo>
                  <a:lnTo>
                    <a:pt x="69850" y="485140"/>
                  </a:lnTo>
                  <a:lnTo>
                    <a:pt x="58420" y="477520"/>
                  </a:lnTo>
                  <a:lnTo>
                    <a:pt x="44450" y="468629"/>
                  </a:lnTo>
                  <a:lnTo>
                    <a:pt x="0" y="444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5723890" y="3680459"/>
              <a:ext cx="232411" cy="205742"/>
            </a:xfrm>
            <a:custGeom>
              <a:avLst/>
              <a:gdLst/>
              <a:ahLst/>
              <a:cxnLst/>
              <a:rect l="0" t="0" r="0" b="0"/>
              <a:pathLst>
                <a:path w="232411" h="205742">
                  <a:moveTo>
                    <a:pt x="118110" y="15241"/>
                  </a:moveTo>
                  <a:lnTo>
                    <a:pt x="97789" y="1270"/>
                  </a:lnTo>
                  <a:lnTo>
                    <a:pt x="86360" y="0"/>
                  </a:lnTo>
                  <a:lnTo>
                    <a:pt x="72389" y="2541"/>
                  </a:lnTo>
                  <a:lnTo>
                    <a:pt x="58419" y="6350"/>
                  </a:lnTo>
                  <a:lnTo>
                    <a:pt x="45719" y="13970"/>
                  </a:lnTo>
                  <a:lnTo>
                    <a:pt x="34289" y="22861"/>
                  </a:lnTo>
                  <a:lnTo>
                    <a:pt x="24130" y="33020"/>
                  </a:lnTo>
                  <a:lnTo>
                    <a:pt x="16510" y="45720"/>
                  </a:lnTo>
                  <a:lnTo>
                    <a:pt x="8889" y="59691"/>
                  </a:lnTo>
                  <a:lnTo>
                    <a:pt x="2539" y="73661"/>
                  </a:lnTo>
                  <a:lnTo>
                    <a:pt x="0" y="90170"/>
                  </a:lnTo>
                  <a:lnTo>
                    <a:pt x="0" y="105411"/>
                  </a:lnTo>
                  <a:lnTo>
                    <a:pt x="1269" y="121920"/>
                  </a:lnTo>
                  <a:lnTo>
                    <a:pt x="5080" y="135891"/>
                  </a:lnTo>
                  <a:lnTo>
                    <a:pt x="10160" y="147320"/>
                  </a:lnTo>
                  <a:lnTo>
                    <a:pt x="16510" y="158750"/>
                  </a:lnTo>
                  <a:lnTo>
                    <a:pt x="25400" y="161291"/>
                  </a:lnTo>
                  <a:lnTo>
                    <a:pt x="34289" y="160020"/>
                  </a:lnTo>
                  <a:lnTo>
                    <a:pt x="45719" y="153670"/>
                  </a:lnTo>
                  <a:lnTo>
                    <a:pt x="55880" y="144781"/>
                  </a:lnTo>
                  <a:lnTo>
                    <a:pt x="64769" y="132081"/>
                  </a:lnTo>
                  <a:lnTo>
                    <a:pt x="74930" y="118111"/>
                  </a:lnTo>
                  <a:lnTo>
                    <a:pt x="81280" y="105411"/>
                  </a:lnTo>
                  <a:lnTo>
                    <a:pt x="88900" y="92711"/>
                  </a:lnTo>
                  <a:lnTo>
                    <a:pt x="93980" y="78741"/>
                  </a:lnTo>
                  <a:lnTo>
                    <a:pt x="100330" y="73661"/>
                  </a:lnTo>
                  <a:lnTo>
                    <a:pt x="107950" y="72391"/>
                  </a:lnTo>
                  <a:lnTo>
                    <a:pt x="115569" y="74931"/>
                  </a:lnTo>
                  <a:lnTo>
                    <a:pt x="123189" y="81281"/>
                  </a:lnTo>
                  <a:lnTo>
                    <a:pt x="132080" y="91441"/>
                  </a:lnTo>
                  <a:lnTo>
                    <a:pt x="139700" y="104141"/>
                  </a:lnTo>
                  <a:lnTo>
                    <a:pt x="148589" y="118111"/>
                  </a:lnTo>
                  <a:lnTo>
                    <a:pt x="156210" y="133350"/>
                  </a:lnTo>
                  <a:lnTo>
                    <a:pt x="165100" y="148591"/>
                  </a:lnTo>
                  <a:lnTo>
                    <a:pt x="176530" y="162561"/>
                  </a:lnTo>
                  <a:lnTo>
                    <a:pt x="189230" y="173991"/>
                  </a:lnTo>
                  <a:lnTo>
                    <a:pt x="232410" y="2057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6007100" y="3708400"/>
              <a:ext cx="101601" cy="140971"/>
            </a:xfrm>
            <a:custGeom>
              <a:avLst/>
              <a:gdLst/>
              <a:ahLst/>
              <a:cxnLst/>
              <a:rect l="0" t="0" r="0" b="0"/>
              <a:pathLst>
                <a:path w="101601" h="140971">
                  <a:moveTo>
                    <a:pt x="0" y="12700"/>
                  </a:moveTo>
                  <a:lnTo>
                    <a:pt x="0" y="46990"/>
                  </a:lnTo>
                  <a:lnTo>
                    <a:pt x="1270" y="62229"/>
                  </a:lnTo>
                  <a:lnTo>
                    <a:pt x="3809" y="77470"/>
                  </a:lnTo>
                  <a:lnTo>
                    <a:pt x="6350" y="93979"/>
                  </a:lnTo>
                  <a:lnTo>
                    <a:pt x="10159" y="109220"/>
                  </a:lnTo>
                  <a:lnTo>
                    <a:pt x="13970" y="123190"/>
                  </a:lnTo>
                  <a:lnTo>
                    <a:pt x="17779" y="137159"/>
                  </a:lnTo>
                  <a:lnTo>
                    <a:pt x="19050" y="140970"/>
                  </a:lnTo>
                  <a:lnTo>
                    <a:pt x="17779" y="138429"/>
                  </a:lnTo>
                  <a:lnTo>
                    <a:pt x="7620" y="91440"/>
                  </a:lnTo>
                  <a:lnTo>
                    <a:pt x="5079" y="77470"/>
                  </a:lnTo>
                  <a:lnTo>
                    <a:pt x="2540" y="60959"/>
                  </a:lnTo>
                  <a:lnTo>
                    <a:pt x="2540" y="44450"/>
                  </a:lnTo>
                  <a:lnTo>
                    <a:pt x="5079" y="33020"/>
                  </a:lnTo>
                  <a:lnTo>
                    <a:pt x="12700" y="22859"/>
                  </a:lnTo>
                  <a:lnTo>
                    <a:pt x="20320" y="15240"/>
                  </a:lnTo>
                  <a:lnTo>
                    <a:pt x="33020" y="10159"/>
                  </a:lnTo>
                  <a:lnTo>
                    <a:pt x="49529" y="6350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6197600" y="3696970"/>
              <a:ext cx="165101" cy="176531"/>
            </a:xfrm>
            <a:custGeom>
              <a:avLst/>
              <a:gdLst/>
              <a:ahLst/>
              <a:cxnLst/>
              <a:rect l="0" t="0" r="0" b="0"/>
              <a:pathLst>
                <a:path w="165101" h="176531">
                  <a:moveTo>
                    <a:pt x="0" y="125730"/>
                  </a:moveTo>
                  <a:lnTo>
                    <a:pt x="26670" y="119380"/>
                  </a:lnTo>
                  <a:lnTo>
                    <a:pt x="39370" y="114300"/>
                  </a:lnTo>
                  <a:lnTo>
                    <a:pt x="52070" y="107950"/>
                  </a:lnTo>
                  <a:lnTo>
                    <a:pt x="63500" y="101600"/>
                  </a:lnTo>
                  <a:lnTo>
                    <a:pt x="74929" y="93980"/>
                  </a:lnTo>
                  <a:lnTo>
                    <a:pt x="85090" y="86359"/>
                  </a:lnTo>
                  <a:lnTo>
                    <a:pt x="95250" y="78739"/>
                  </a:lnTo>
                  <a:lnTo>
                    <a:pt x="104140" y="68580"/>
                  </a:lnTo>
                  <a:lnTo>
                    <a:pt x="113029" y="58420"/>
                  </a:lnTo>
                  <a:lnTo>
                    <a:pt x="121920" y="46989"/>
                  </a:lnTo>
                  <a:lnTo>
                    <a:pt x="127000" y="35559"/>
                  </a:lnTo>
                  <a:lnTo>
                    <a:pt x="128270" y="22859"/>
                  </a:lnTo>
                  <a:lnTo>
                    <a:pt x="128270" y="10159"/>
                  </a:lnTo>
                  <a:lnTo>
                    <a:pt x="123190" y="3809"/>
                  </a:lnTo>
                  <a:lnTo>
                    <a:pt x="115570" y="1270"/>
                  </a:lnTo>
                  <a:lnTo>
                    <a:pt x="106679" y="0"/>
                  </a:lnTo>
                  <a:lnTo>
                    <a:pt x="96520" y="2539"/>
                  </a:lnTo>
                  <a:lnTo>
                    <a:pt x="85090" y="6350"/>
                  </a:lnTo>
                  <a:lnTo>
                    <a:pt x="73659" y="12700"/>
                  </a:lnTo>
                  <a:lnTo>
                    <a:pt x="62229" y="21589"/>
                  </a:lnTo>
                  <a:lnTo>
                    <a:pt x="49529" y="34289"/>
                  </a:lnTo>
                  <a:lnTo>
                    <a:pt x="36829" y="48259"/>
                  </a:lnTo>
                  <a:lnTo>
                    <a:pt x="29209" y="62230"/>
                  </a:lnTo>
                  <a:lnTo>
                    <a:pt x="24129" y="77470"/>
                  </a:lnTo>
                  <a:lnTo>
                    <a:pt x="20320" y="93980"/>
                  </a:lnTo>
                  <a:lnTo>
                    <a:pt x="19050" y="109220"/>
                  </a:lnTo>
                  <a:lnTo>
                    <a:pt x="20320" y="123189"/>
                  </a:lnTo>
                  <a:lnTo>
                    <a:pt x="21590" y="135889"/>
                  </a:lnTo>
                  <a:lnTo>
                    <a:pt x="27940" y="148589"/>
                  </a:lnTo>
                  <a:lnTo>
                    <a:pt x="39370" y="158750"/>
                  </a:lnTo>
                  <a:lnTo>
                    <a:pt x="50800" y="168909"/>
                  </a:lnTo>
                  <a:lnTo>
                    <a:pt x="69850" y="173989"/>
                  </a:lnTo>
                  <a:lnTo>
                    <a:pt x="91440" y="176530"/>
                  </a:lnTo>
                  <a:lnTo>
                    <a:pt x="165100" y="176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6461759" y="3587750"/>
              <a:ext cx="294642" cy="323851"/>
            </a:xfrm>
            <a:custGeom>
              <a:avLst/>
              <a:gdLst/>
              <a:ahLst/>
              <a:cxnLst/>
              <a:rect l="0" t="0" r="0" b="0"/>
              <a:pathLst>
                <a:path w="294642" h="323851">
                  <a:moveTo>
                    <a:pt x="129541" y="196850"/>
                  </a:moveTo>
                  <a:lnTo>
                    <a:pt x="123191" y="170179"/>
                  </a:lnTo>
                  <a:lnTo>
                    <a:pt x="116841" y="163829"/>
                  </a:lnTo>
                  <a:lnTo>
                    <a:pt x="107950" y="160020"/>
                  </a:lnTo>
                  <a:lnTo>
                    <a:pt x="97791" y="160020"/>
                  </a:lnTo>
                  <a:lnTo>
                    <a:pt x="88900" y="162559"/>
                  </a:lnTo>
                  <a:lnTo>
                    <a:pt x="80010" y="166370"/>
                  </a:lnTo>
                  <a:lnTo>
                    <a:pt x="71121" y="172720"/>
                  </a:lnTo>
                  <a:lnTo>
                    <a:pt x="62231" y="179070"/>
                  </a:lnTo>
                  <a:lnTo>
                    <a:pt x="53341" y="186690"/>
                  </a:lnTo>
                  <a:lnTo>
                    <a:pt x="45721" y="194309"/>
                  </a:lnTo>
                  <a:lnTo>
                    <a:pt x="36831" y="204470"/>
                  </a:lnTo>
                  <a:lnTo>
                    <a:pt x="27941" y="217170"/>
                  </a:lnTo>
                  <a:lnTo>
                    <a:pt x="19050" y="232409"/>
                  </a:lnTo>
                  <a:lnTo>
                    <a:pt x="12700" y="245109"/>
                  </a:lnTo>
                  <a:lnTo>
                    <a:pt x="6350" y="259079"/>
                  </a:lnTo>
                  <a:lnTo>
                    <a:pt x="1270" y="271779"/>
                  </a:lnTo>
                  <a:lnTo>
                    <a:pt x="0" y="285750"/>
                  </a:lnTo>
                  <a:lnTo>
                    <a:pt x="2541" y="298450"/>
                  </a:lnTo>
                  <a:lnTo>
                    <a:pt x="6350" y="311150"/>
                  </a:lnTo>
                  <a:lnTo>
                    <a:pt x="16511" y="317500"/>
                  </a:lnTo>
                  <a:lnTo>
                    <a:pt x="30481" y="321309"/>
                  </a:lnTo>
                  <a:lnTo>
                    <a:pt x="46991" y="322579"/>
                  </a:lnTo>
                  <a:lnTo>
                    <a:pt x="60960" y="317500"/>
                  </a:lnTo>
                  <a:lnTo>
                    <a:pt x="76200" y="308609"/>
                  </a:lnTo>
                  <a:lnTo>
                    <a:pt x="88900" y="295909"/>
                  </a:lnTo>
                  <a:lnTo>
                    <a:pt x="101600" y="284479"/>
                  </a:lnTo>
                  <a:lnTo>
                    <a:pt x="111760" y="271779"/>
                  </a:lnTo>
                  <a:lnTo>
                    <a:pt x="121921" y="260350"/>
                  </a:lnTo>
                  <a:lnTo>
                    <a:pt x="130810" y="247650"/>
                  </a:lnTo>
                  <a:lnTo>
                    <a:pt x="137160" y="234950"/>
                  </a:lnTo>
                  <a:lnTo>
                    <a:pt x="143510" y="222250"/>
                  </a:lnTo>
                  <a:lnTo>
                    <a:pt x="147321" y="208279"/>
                  </a:lnTo>
                  <a:lnTo>
                    <a:pt x="149860" y="193040"/>
                  </a:lnTo>
                  <a:lnTo>
                    <a:pt x="151131" y="177800"/>
                  </a:lnTo>
                  <a:lnTo>
                    <a:pt x="152400" y="161290"/>
                  </a:lnTo>
                  <a:lnTo>
                    <a:pt x="153671" y="144779"/>
                  </a:lnTo>
                  <a:lnTo>
                    <a:pt x="153671" y="109220"/>
                  </a:lnTo>
                  <a:lnTo>
                    <a:pt x="154941" y="64770"/>
                  </a:lnTo>
                  <a:lnTo>
                    <a:pt x="153671" y="43179"/>
                  </a:lnTo>
                  <a:lnTo>
                    <a:pt x="151131" y="24129"/>
                  </a:lnTo>
                  <a:lnTo>
                    <a:pt x="148591" y="5079"/>
                  </a:lnTo>
                  <a:lnTo>
                    <a:pt x="146050" y="0"/>
                  </a:lnTo>
                  <a:lnTo>
                    <a:pt x="144781" y="3809"/>
                  </a:lnTo>
                  <a:lnTo>
                    <a:pt x="143510" y="12700"/>
                  </a:lnTo>
                  <a:lnTo>
                    <a:pt x="146050" y="26670"/>
                  </a:lnTo>
                  <a:lnTo>
                    <a:pt x="151131" y="41909"/>
                  </a:lnTo>
                  <a:lnTo>
                    <a:pt x="156210" y="59690"/>
                  </a:lnTo>
                  <a:lnTo>
                    <a:pt x="161291" y="80009"/>
                  </a:lnTo>
                  <a:lnTo>
                    <a:pt x="166371" y="101600"/>
                  </a:lnTo>
                  <a:lnTo>
                    <a:pt x="171450" y="125729"/>
                  </a:lnTo>
                  <a:lnTo>
                    <a:pt x="176531" y="147320"/>
                  </a:lnTo>
                  <a:lnTo>
                    <a:pt x="184150" y="170179"/>
                  </a:lnTo>
                  <a:lnTo>
                    <a:pt x="190500" y="191770"/>
                  </a:lnTo>
                  <a:lnTo>
                    <a:pt x="199391" y="212090"/>
                  </a:lnTo>
                  <a:lnTo>
                    <a:pt x="207010" y="231140"/>
                  </a:lnTo>
                  <a:lnTo>
                    <a:pt x="214631" y="248920"/>
                  </a:lnTo>
                  <a:lnTo>
                    <a:pt x="224791" y="264159"/>
                  </a:lnTo>
                  <a:lnTo>
                    <a:pt x="234950" y="276859"/>
                  </a:lnTo>
                  <a:lnTo>
                    <a:pt x="294641" y="3238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7861300" y="3596640"/>
            <a:ext cx="1498601" cy="492761"/>
            <a:chOff x="7861300" y="3596640"/>
            <a:chExt cx="1498601" cy="492761"/>
          </a:xfrm>
        </p:grpSpPr>
        <p:sp>
          <p:nvSpPr>
            <p:cNvPr id="144" name="Freeform 143"/>
            <p:cNvSpPr/>
            <p:nvPr/>
          </p:nvSpPr>
          <p:spPr>
            <a:xfrm>
              <a:off x="7861300" y="3596640"/>
              <a:ext cx="254001" cy="467361"/>
            </a:xfrm>
            <a:custGeom>
              <a:avLst/>
              <a:gdLst/>
              <a:ahLst/>
              <a:cxnLst/>
              <a:rect l="0" t="0" r="0" b="0"/>
              <a:pathLst>
                <a:path w="254001" h="467361">
                  <a:moveTo>
                    <a:pt x="0" y="467360"/>
                  </a:moveTo>
                  <a:lnTo>
                    <a:pt x="13969" y="447039"/>
                  </a:lnTo>
                  <a:lnTo>
                    <a:pt x="20319" y="433069"/>
                  </a:lnTo>
                  <a:lnTo>
                    <a:pt x="27940" y="414019"/>
                  </a:lnTo>
                  <a:lnTo>
                    <a:pt x="35559" y="393700"/>
                  </a:lnTo>
                  <a:lnTo>
                    <a:pt x="40640" y="374650"/>
                  </a:lnTo>
                  <a:lnTo>
                    <a:pt x="44450" y="356869"/>
                  </a:lnTo>
                  <a:lnTo>
                    <a:pt x="45719" y="337819"/>
                  </a:lnTo>
                  <a:lnTo>
                    <a:pt x="49530" y="320039"/>
                  </a:lnTo>
                  <a:lnTo>
                    <a:pt x="52069" y="303530"/>
                  </a:lnTo>
                  <a:lnTo>
                    <a:pt x="55880" y="285750"/>
                  </a:lnTo>
                  <a:lnTo>
                    <a:pt x="58419" y="267969"/>
                  </a:lnTo>
                  <a:lnTo>
                    <a:pt x="59690" y="247650"/>
                  </a:lnTo>
                  <a:lnTo>
                    <a:pt x="60959" y="228600"/>
                  </a:lnTo>
                  <a:lnTo>
                    <a:pt x="60959" y="207010"/>
                  </a:lnTo>
                  <a:lnTo>
                    <a:pt x="58419" y="186689"/>
                  </a:lnTo>
                  <a:lnTo>
                    <a:pt x="55880" y="166369"/>
                  </a:lnTo>
                  <a:lnTo>
                    <a:pt x="54609" y="146050"/>
                  </a:lnTo>
                  <a:lnTo>
                    <a:pt x="53340" y="128269"/>
                  </a:lnTo>
                  <a:lnTo>
                    <a:pt x="52069" y="92710"/>
                  </a:lnTo>
                  <a:lnTo>
                    <a:pt x="50800" y="22860"/>
                  </a:lnTo>
                  <a:lnTo>
                    <a:pt x="50800" y="6350"/>
                  </a:lnTo>
                  <a:lnTo>
                    <a:pt x="52069" y="0"/>
                  </a:lnTo>
                  <a:lnTo>
                    <a:pt x="54609" y="2539"/>
                  </a:lnTo>
                  <a:lnTo>
                    <a:pt x="57150" y="8889"/>
                  </a:lnTo>
                  <a:lnTo>
                    <a:pt x="60959" y="17780"/>
                  </a:lnTo>
                  <a:lnTo>
                    <a:pt x="68580" y="39369"/>
                  </a:lnTo>
                  <a:lnTo>
                    <a:pt x="72390" y="52069"/>
                  </a:lnTo>
                  <a:lnTo>
                    <a:pt x="85090" y="95250"/>
                  </a:lnTo>
                  <a:lnTo>
                    <a:pt x="97790" y="137160"/>
                  </a:lnTo>
                  <a:lnTo>
                    <a:pt x="110490" y="185419"/>
                  </a:lnTo>
                  <a:lnTo>
                    <a:pt x="118109" y="218439"/>
                  </a:lnTo>
                  <a:lnTo>
                    <a:pt x="124459" y="234950"/>
                  </a:lnTo>
                  <a:lnTo>
                    <a:pt x="130809" y="251460"/>
                  </a:lnTo>
                  <a:lnTo>
                    <a:pt x="138430" y="267969"/>
                  </a:lnTo>
                  <a:lnTo>
                    <a:pt x="153669" y="302260"/>
                  </a:lnTo>
                  <a:lnTo>
                    <a:pt x="161290" y="318769"/>
                  </a:lnTo>
                  <a:lnTo>
                    <a:pt x="168909" y="335280"/>
                  </a:lnTo>
                  <a:lnTo>
                    <a:pt x="173990" y="349250"/>
                  </a:lnTo>
                  <a:lnTo>
                    <a:pt x="180340" y="363219"/>
                  </a:lnTo>
                  <a:lnTo>
                    <a:pt x="186690" y="375919"/>
                  </a:lnTo>
                  <a:lnTo>
                    <a:pt x="193040" y="386080"/>
                  </a:lnTo>
                  <a:lnTo>
                    <a:pt x="200659" y="396239"/>
                  </a:lnTo>
                  <a:lnTo>
                    <a:pt x="208280" y="406400"/>
                  </a:lnTo>
                  <a:lnTo>
                    <a:pt x="217169" y="415289"/>
                  </a:lnTo>
                  <a:lnTo>
                    <a:pt x="254000" y="4673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7912100" y="3886200"/>
              <a:ext cx="203201" cy="12701"/>
            </a:xfrm>
            <a:custGeom>
              <a:avLst/>
              <a:gdLst/>
              <a:ahLst/>
              <a:cxnLst/>
              <a:rect l="0" t="0" r="0" b="0"/>
              <a:pathLst>
                <a:path w="203201" h="12701">
                  <a:moveTo>
                    <a:pt x="0" y="0"/>
                  </a:moveTo>
                  <a:lnTo>
                    <a:pt x="20319" y="6350"/>
                  </a:lnTo>
                  <a:lnTo>
                    <a:pt x="34290" y="8890"/>
                  </a:lnTo>
                  <a:lnTo>
                    <a:pt x="53340" y="10159"/>
                  </a:lnTo>
                  <a:lnTo>
                    <a:pt x="73659" y="11429"/>
                  </a:lnTo>
                  <a:lnTo>
                    <a:pt x="114300" y="11429"/>
                  </a:lnTo>
                  <a:lnTo>
                    <a:pt x="2032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8191500" y="3835400"/>
              <a:ext cx="203201" cy="228601"/>
            </a:xfrm>
            <a:custGeom>
              <a:avLst/>
              <a:gdLst/>
              <a:ahLst/>
              <a:cxnLst/>
              <a:rect l="0" t="0" r="0" b="0"/>
              <a:pathLst>
                <a:path w="203201" h="228601">
                  <a:moveTo>
                    <a:pt x="0" y="0"/>
                  </a:moveTo>
                  <a:lnTo>
                    <a:pt x="0" y="26670"/>
                  </a:lnTo>
                  <a:lnTo>
                    <a:pt x="1269" y="41909"/>
                  </a:lnTo>
                  <a:lnTo>
                    <a:pt x="3809" y="58420"/>
                  </a:lnTo>
                  <a:lnTo>
                    <a:pt x="6350" y="77470"/>
                  </a:lnTo>
                  <a:lnTo>
                    <a:pt x="10159" y="93979"/>
                  </a:lnTo>
                  <a:lnTo>
                    <a:pt x="13969" y="109220"/>
                  </a:lnTo>
                  <a:lnTo>
                    <a:pt x="34290" y="185420"/>
                  </a:lnTo>
                  <a:lnTo>
                    <a:pt x="41909" y="213359"/>
                  </a:lnTo>
                  <a:lnTo>
                    <a:pt x="45719" y="217170"/>
                  </a:lnTo>
                  <a:lnTo>
                    <a:pt x="46990" y="214629"/>
                  </a:lnTo>
                  <a:lnTo>
                    <a:pt x="48259" y="205740"/>
                  </a:lnTo>
                  <a:lnTo>
                    <a:pt x="48259" y="196850"/>
                  </a:lnTo>
                  <a:lnTo>
                    <a:pt x="45719" y="186690"/>
                  </a:lnTo>
                  <a:lnTo>
                    <a:pt x="43180" y="175259"/>
                  </a:lnTo>
                  <a:lnTo>
                    <a:pt x="33019" y="125729"/>
                  </a:lnTo>
                  <a:lnTo>
                    <a:pt x="31750" y="109220"/>
                  </a:lnTo>
                  <a:lnTo>
                    <a:pt x="33019" y="93979"/>
                  </a:lnTo>
                  <a:lnTo>
                    <a:pt x="34290" y="80009"/>
                  </a:lnTo>
                  <a:lnTo>
                    <a:pt x="39369" y="67309"/>
                  </a:lnTo>
                  <a:lnTo>
                    <a:pt x="48259" y="55879"/>
                  </a:lnTo>
                  <a:lnTo>
                    <a:pt x="57150" y="45720"/>
                  </a:lnTo>
                  <a:lnTo>
                    <a:pt x="67309" y="41909"/>
                  </a:lnTo>
                  <a:lnTo>
                    <a:pt x="78740" y="41909"/>
                  </a:lnTo>
                  <a:lnTo>
                    <a:pt x="90169" y="44450"/>
                  </a:lnTo>
                  <a:lnTo>
                    <a:pt x="101600" y="52070"/>
                  </a:lnTo>
                  <a:lnTo>
                    <a:pt x="111759" y="63500"/>
                  </a:lnTo>
                  <a:lnTo>
                    <a:pt x="120650" y="76200"/>
                  </a:lnTo>
                  <a:lnTo>
                    <a:pt x="129540" y="90170"/>
                  </a:lnTo>
                  <a:lnTo>
                    <a:pt x="138430" y="105409"/>
                  </a:lnTo>
                  <a:lnTo>
                    <a:pt x="147319" y="120650"/>
                  </a:lnTo>
                  <a:lnTo>
                    <a:pt x="165100" y="153670"/>
                  </a:lnTo>
                  <a:lnTo>
                    <a:pt x="20320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8437880" y="3718559"/>
              <a:ext cx="172721" cy="358142"/>
            </a:xfrm>
            <a:custGeom>
              <a:avLst/>
              <a:gdLst/>
              <a:ahLst/>
              <a:cxnLst/>
              <a:rect l="0" t="0" r="0" b="0"/>
              <a:pathLst>
                <a:path w="172721" h="358142">
                  <a:moveTo>
                    <a:pt x="83820" y="243841"/>
                  </a:moveTo>
                  <a:lnTo>
                    <a:pt x="90170" y="223520"/>
                  </a:lnTo>
                  <a:lnTo>
                    <a:pt x="92710" y="212091"/>
                  </a:lnTo>
                  <a:lnTo>
                    <a:pt x="93979" y="198120"/>
                  </a:lnTo>
                  <a:lnTo>
                    <a:pt x="95250" y="184150"/>
                  </a:lnTo>
                  <a:lnTo>
                    <a:pt x="91439" y="175261"/>
                  </a:lnTo>
                  <a:lnTo>
                    <a:pt x="83820" y="171450"/>
                  </a:lnTo>
                  <a:lnTo>
                    <a:pt x="76200" y="170181"/>
                  </a:lnTo>
                  <a:lnTo>
                    <a:pt x="66039" y="173991"/>
                  </a:lnTo>
                  <a:lnTo>
                    <a:pt x="54610" y="180341"/>
                  </a:lnTo>
                  <a:lnTo>
                    <a:pt x="43179" y="189231"/>
                  </a:lnTo>
                  <a:lnTo>
                    <a:pt x="33020" y="201931"/>
                  </a:lnTo>
                  <a:lnTo>
                    <a:pt x="22860" y="217170"/>
                  </a:lnTo>
                  <a:lnTo>
                    <a:pt x="13970" y="234950"/>
                  </a:lnTo>
                  <a:lnTo>
                    <a:pt x="7620" y="251461"/>
                  </a:lnTo>
                  <a:lnTo>
                    <a:pt x="3810" y="269241"/>
                  </a:lnTo>
                  <a:lnTo>
                    <a:pt x="0" y="285750"/>
                  </a:lnTo>
                  <a:lnTo>
                    <a:pt x="1270" y="300991"/>
                  </a:lnTo>
                  <a:lnTo>
                    <a:pt x="5079" y="316231"/>
                  </a:lnTo>
                  <a:lnTo>
                    <a:pt x="10160" y="330200"/>
                  </a:lnTo>
                  <a:lnTo>
                    <a:pt x="17779" y="340361"/>
                  </a:lnTo>
                  <a:lnTo>
                    <a:pt x="26670" y="349250"/>
                  </a:lnTo>
                  <a:lnTo>
                    <a:pt x="38100" y="356870"/>
                  </a:lnTo>
                  <a:lnTo>
                    <a:pt x="48260" y="358141"/>
                  </a:lnTo>
                  <a:lnTo>
                    <a:pt x="60960" y="356870"/>
                  </a:lnTo>
                  <a:lnTo>
                    <a:pt x="72389" y="353061"/>
                  </a:lnTo>
                  <a:lnTo>
                    <a:pt x="81279" y="346711"/>
                  </a:lnTo>
                  <a:lnTo>
                    <a:pt x="90170" y="337820"/>
                  </a:lnTo>
                  <a:lnTo>
                    <a:pt x="96520" y="327661"/>
                  </a:lnTo>
                  <a:lnTo>
                    <a:pt x="101600" y="316231"/>
                  </a:lnTo>
                  <a:lnTo>
                    <a:pt x="106679" y="304800"/>
                  </a:lnTo>
                  <a:lnTo>
                    <a:pt x="111760" y="293370"/>
                  </a:lnTo>
                  <a:lnTo>
                    <a:pt x="116839" y="280670"/>
                  </a:lnTo>
                  <a:lnTo>
                    <a:pt x="125729" y="256541"/>
                  </a:lnTo>
                  <a:lnTo>
                    <a:pt x="129539" y="241300"/>
                  </a:lnTo>
                  <a:lnTo>
                    <a:pt x="134620" y="223520"/>
                  </a:lnTo>
                  <a:lnTo>
                    <a:pt x="138429" y="204470"/>
                  </a:lnTo>
                  <a:lnTo>
                    <a:pt x="140970" y="186691"/>
                  </a:lnTo>
                  <a:lnTo>
                    <a:pt x="143510" y="168911"/>
                  </a:lnTo>
                  <a:lnTo>
                    <a:pt x="144779" y="151131"/>
                  </a:lnTo>
                  <a:lnTo>
                    <a:pt x="144779" y="134620"/>
                  </a:lnTo>
                  <a:lnTo>
                    <a:pt x="142239" y="116841"/>
                  </a:lnTo>
                  <a:lnTo>
                    <a:pt x="139700" y="100331"/>
                  </a:lnTo>
                  <a:lnTo>
                    <a:pt x="138429" y="82550"/>
                  </a:lnTo>
                  <a:lnTo>
                    <a:pt x="137160" y="66041"/>
                  </a:lnTo>
                  <a:lnTo>
                    <a:pt x="135889" y="49531"/>
                  </a:lnTo>
                  <a:lnTo>
                    <a:pt x="133350" y="33020"/>
                  </a:lnTo>
                  <a:lnTo>
                    <a:pt x="128270" y="19050"/>
                  </a:lnTo>
                  <a:lnTo>
                    <a:pt x="121920" y="5081"/>
                  </a:lnTo>
                  <a:lnTo>
                    <a:pt x="115570" y="0"/>
                  </a:lnTo>
                  <a:lnTo>
                    <a:pt x="110489" y="1270"/>
                  </a:lnTo>
                  <a:lnTo>
                    <a:pt x="106679" y="5081"/>
                  </a:lnTo>
                  <a:lnTo>
                    <a:pt x="102870" y="17781"/>
                  </a:lnTo>
                  <a:lnTo>
                    <a:pt x="100329" y="33020"/>
                  </a:lnTo>
                  <a:lnTo>
                    <a:pt x="99060" y="53341"/>
                  </a:lnTo>
                  <a:lnTo>
                    <a:pt x="100329" y="76200"/>
                  </a:lnTo>
                  <a:lnTo>
                    <a:pt x="101600" y="100331"/>
                  </a:lnTo>
                  <a:lnTo>
                    <a:pt x="104139" y="127000"/>
                  </a:lnTo>
                  <a:lnTo>
                    <a:pt x="106679" y="148591"/>
                  </a:lnTo>
                  <a:lnTo>
                    <a:pt x="110489" y="167641"/>
                  </a:lnTo>
                  <a:lnTo>
                    <a:pt x="114300" y="185420"/>
                  </a:lnTo>
                  <a:lnTo>
                    <a:pt x="119379" y="203200"/>
                  </a:lnTo>
                  <a:lnTo>
                    <a:pt x="125729" y="222250"/>
                  </a:lnTo>
                  <a:lnTo>
                    <a:pt x="133350" y="242570"/>
                  </a:lnTo>
                  <a:lnTo>
                    <a:pt x="140970" y="257811"/>
                  </a:lnTo>
                  <a:lnTo>
                    <a:pt x="148589" y="271781"/>
                  </a:lnTo>
                  <a:lnTo>
                    <a:pt x="172720" y="3200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8699500" y="3873500"/>
              <a:ext cx="165101" cy="215901"/>
            </a:xfrm>
            <a:custGeom>
              <a:avLst/>
              <a:gdLst/>
              <a:ahLst/>
              <a:cxnLst/>
              <a:rect l="0" t="0" r="0" b="0"/>
              <a:pathLst>
                <a:path w="165101" h="215901">
                  <a:moveTo>
                    <a:pt x="0" y="25400"/>
                  </a:moveTo>
                  <a:lnTo>
                    <a:pt x="30480" y="115570"/>
                  </a:lnTo>
                  <a:lnTo>
                    <a:pt x="34290" y="130809"/>
                  </a:lnTo>
                  <a:lnTo>
                    <a:pt x="38100" y="147320"/>
                  </a:lnTo>
                  <a:lnTo>
                    <a:pt x="41909" y="166370"/>
                  </a:lnTo>
                  <a:lnTo>
                    <a:pt x="46990" y="182879"/>
                  </a:lnTo>
                  <a:lnTo>
                    <a:pt x="50800" y="198120"/>
                  </a:lnTo>
                  <a:lnTo>
                    <a:pt x="54609" y="212090"/>
                  </a:lnTo>
                  <a:lnTo>
                    <a:pt x="55880" y="215900"/>
                  </a:lnTo>
                  <a:lnTo>
                    <a:pt x="55880" y="213359"/>
                  </a:lnTo>
                  <a:lnTo>
                    <a:pt x="54609" y="205740"/>
                  </a:lnTo>
                  <a:lnTo>
                    <a:pt x="44450" y="161290"/>
                  </a:lnTo>
                  <a:lnTo>
                    <a:pt x="43180" y="142240"/>
                  </a:lnTo>
                  <a:lnTo>
                    <a:pt x="40640" y="123190"/>
                  </a:lnTo>
                  <a:lnTo>
                    <a:pt x="40640" y="102870"/>
                  </a:lnTo>
                  <a:lnTo>
                    <a:pt x="41909" y="86359"/>
                  </a:lnTo>
                  <a:lnTo>
                    <a:pt x="46990" y="69850"/>
                  </a:lnTo>
                  <a:lnTo>
                    <a:pt x="52069" y="54609"/>
                  </a:lnTo>
                  <a:lnTo>
                    <a:pt x="59690" y="41909"/>
                  </a:lnTo>
                  <a:lnTo>
                    <a:pt x="69850" y="30479"/>
                  </a:lnTo>
                  <a:lnTo>
                    <a:pt x="80009" y="20320"/>
                  </a:lnTo>
                  <a:lnTo>
                    <a:pt x="92709" y="13970"/>
                  </a:lnTo>
                  <a:lnTo>
                    <a:pt x="106680" y="8890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8890000" y="3858259"/>
              <a:ext cx="190501" cy="218442"/>
            </a:xfrm>
            <a:custGeom>
              <a:avLst/>
              <a:gdLst/>
              <a:ahLst/>
              <a:cxnLst/>
              <a:rect l="0" t="0" r="0" b="0"/>
              <a:pathLst>
                <a:path w="190501" h="218442">
                  <a:moveTo>
                    <a:pt x="0" y="180341"/>
                  </a:moveTo>
                  <a:lnTo>
                    <a:pt x="13969" y="166370"/>
                  </a:lnTo>
                  <a:lnTo>
                    <a:pt x="22859" y="158750"/>
                  </a:lnTo>
                  <a:lnTo>
                    <a:pt x="48259" y="138431"/>
                  </a:lnTo>
                  <a:lnTo>
                    <a:pt x="60959" y="125731"/>
                  </a:lnTo>
                  <a:lnTo>
                    <a:pt x="71119" y="111761"/>
                  </a:lnTo>
                  <a:lnTo>
                    <a:pt x="81280" y="96520"/>
                  </a:lnTo>
                  <a:lnTo>
                    <a:pt x="90169" y="80011"/>
                  </a:lnTo>
                  <a:lnTo>
                    <a:pt x="96519" y="64770"/>
                  </a:lnTo>
                  <a:lnTo>
                    <a:pt x="102869" y="48261"/>
                  </a:lnTo>
                  <a:lnTo>
                    <a:pt x="105409" y="33020"/>
                  </a:lnTo>
                  <a:lnTo>
                    <a:pt x="105409" y="19050"/>
                  </a:lnTo>
                  <a:lnTo>
                    <a:pt x="104140" y="5081"/>
                  </a:lnTo>
                  <a:lnTo>
                    <a:pt x="97790" y="0"/>
                  </a:lnTo>
                  <a:lnTo>
                    <a:pt x="87630" y="1270"/>
                  </a:lnTo>
                  <a:lnTo>
                    <a:pt x="74930" y="5081"/>
                  </a:lnTo>
                  <a:lnTo>
                    <a:pt x="66040" y="12700"/>
                  </a:lnTo>
                  <a:lnTo>
                    <a:pt x="58419" y="21591"/>
                  </a:lnTo>
                  <a:lnTo>
                    <a:pt x="50800" y="33020"/>
                  </a:lnTo>
                  <a:lnTo>
                    <a:pt x="44450" y="46991"/>
                  </a:lnTo>
                  <a:lnTo>
                    <a:pt x="36830" y="63500"/>
                  </a:lnTo>
                  <a:lnTo>
                    <a:pt x="27940" y="81281"/>
                  </a:lnTo>
                  <a:lnTo>
                    <a:pt x="24130" y="99061"/>
                  </a:lnTo>
                  <a:lnTo>
                    <a:pt x="24130" y="115570"/>
                  </a:lnTo>
                  <a:lnTo>
                    <a:pt x="24130" y="133350"/>
                  </a:lnTo>
                  <a:lnTo>
                    <a:pt x="27940" y="148591"/>
                  </a:lnTo>
                  <a:lnTo>
                    <a:pt x="31750" y="163831"/>
                  </a:lnTo>
                  <a:lnTo>
                    <a:pt x="38100" y="177800"/>
                  </a:lnTo>
                  <a:lnTo>
                    <a:pt x="46990" y="189231"/>
                  </a:lnTo>
                  <a:lnTo>
                    <a:pt x="57150" y="200661"/>
                  </a:lnTo>
                  <a:lnTo>
                    <a:pt x="67309" y="210820"/>
                  </a:lnTo>
                  <a:lnTo>
                    <a:pt x="80009" y="215900"/>
                  </a:lnTo>
                  <a:lnTo>
                    <a:pt x="93980" y="218441"/>
                  </a:lnTo>
                  <a:lnTo>
                    <a:pt x="109219" y="218441"/>
                  </a:lnTo>
                  <a:lnTo>
                    <a:pt x="123190" y="214631"/>
                  </a:lnTo>
                  <a:lnTo>
                    <a:pt x="137159" y="207011"/>
                  </a:lnTo>
                  <a:lnTo>
                    <a:pt x="151130" y="198120"/>
                  </a:lnTo>
                  <a:lnTo>
                    <a:pt x="161290" y="187961"/>
                  </a:lnTo>
                  <a:lnTo>
                    <a:pt x="170180" y="176531"/>
                  </a:lnTo>
                  <a:lnTo>
                    <a:pt x="190500" y="1422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9118600" y="3822700"/>
              <a:ext cx="241301" cy="252730"/>
            </a:xfrm>
            <a:custGeom>
              <a:avLst/>
              <a:gdLst/>
              <a:ahLst/>
              <a:cxnLst/>
              <a:rect l="0" t="0" r="0" b="0"/>
              <a:pathLst>
                <a:path w="241301" h="252730">
                  <a:moveTo>
                    <a:pt x="0" y="38100"/>
                  </a:moveTo>
                  <a:lnTo>
                    <a:pt x="0" y="64770"/>
                  </a:lnTo>
                  <a:lnTo>
                    <a:pt x="1269" y="77470"/>
                  </a:lnTo>
                  <a:lnTo>
                    <a:pt x="3809" y="90170"/>
                  </a:lnTo>
                  <a:lnTo>
                    <a:pt x="6350" y="101600"/>
                  </a:lnTo>
                  <a:lnTo>
                    <a:pt x="17780" y="153670"/>
                  </a:lnTo>
                  <a:lnTo>
                    <a:pt x="21590" y="170179"/>
                  </a:lnTo>
                  <a:lnTo>
                    <a:pt x="25400" y="185420"/>
                  </a:lnTo>
                  <a:lnTo>
                    <a:pt x="34290" y="213359"/>
                  </a:lnTo>
                  <a:lnTo>
                    <a:pt x="41909" y="240029"/>
                  </a:lnTo>
                  <a:lnTo>
                    <a:pt x="49530" y="247650"/>
                  </a:lnTo>
                  <a:lnTo>
                    <a:pt x="58419" y="251459"/>
                  </a:lnTo>
                  <a:lnTo>
                    <a:pt x="68580" y="252729"/>
                  </a:lnTo>
                  <a:lnTo>
                    <a:pt x="74930" y="243840"/>
                  </a:lnTo>
                  <a:lnTo>
                    <a:pt x="80009" y="231140"/>
                  </a:lnTo>
                  <a:lnTo>
                    <a:pt x="82550" y="213359"/>
                  </a:lnTo>
                  <a:lnTo>
                    <a:pt x="85090" y="194309"/>
                  </a:lnTo>
                  <a:lnTo>
                    <a:pt x="86359" y="175259"/>
                  </a:lnTo>
                  <a:lnTo>
                    <a:pt x="87630" y="154940"/>
                  </a:lnTo>
                  <a:lnTo>
                    <a:pt x="91440" y="143509"/>
                  </a:lnTo>
                  <a:lnTo>
                    <a:pt x="99059" y="139700"/>
                  </a:lnTo>
                  <a:lnTo>
                    <a:pt x="109219" y="139700"/>
                  </a:lnTo>
                  <a:lnTo>
                    <a:pt x="115569" y="143509"/>
                  </a:lnTo>
                  <a:lnTo>
                    <a:pt x="123190" y="151129"/>
                  </a:lnTo>
                  <a:lnTo>
                    <a:pt x="128269" y="160020"/>
                  </a:lnTo>
                  <a:lnTo>
                    <a:pt x="134619" y="168909"/>
                  </a:lnTo>
                  <a:lnTo>
                    <a:pt x="142240" y="177800"/>
                  </a:lnTo>
                  <a:lnTo>
                    <a:pt x="149859" y="185420"/>
                  </a:lnTo>
                  <a:lnTo>
                    <a:pt x="166369" y="203200"/>
                  </a:lnTo>
                  <a:lnTo>
                    <a:pt x="173990" y="212090"/>
                  </a:lnTo>
                  <a:lnTo>
                    <a:pt x="180340" y="213359"/>
                  </a:lnTo>
                  <a:lnTo>
                    <a:pt x="186690" y="209550"/>
                  </a:lnTo>
                  <a:lnTo>
                    <a:pt x="191769" y="203200"/>
                  </a:lnTo>
                  <a:lnTo>
                    <a:pt x="196850" y="191770"/>
                  </a:lnTo>
                  <a:lnTo>
                    <a:pt x="201930" y="177800"/>
                  </a:lnTo>
                  <a:lnTo>
                    <a:pt x="207009" y="160020"/>
                  </a:lnTo>
                  <a:lnTo>
                    <a:pt x="210819" y="140970"/>
                  </a:lnTo>
                  <a:lnTo>
                    <a:pt x="224790" y="76200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292100" y="4292600"/>
            <a:ext cx="1485901" cy="762001"/>
            <a:chOff x="292100" y="4292600"/>
            <a:chExt cx="1485901" cy="762001"/>
          </a:xfrm>
        </p:grpSpPr>
        <p:sp>
          <p:nvSpPr>
            <p:cNvPr id="152" name="Freeform 151"/>
            <p:cNvSpPr/>
            <p:nvPr/>
          </p:nvSpPr>
          <p:spPr>
            <a:xfrm>
              <a:off x="292100" y="4292600"/>
              <a:ext cx="215901" cy="436880"/>
            </a:xfrm>
            <a:custGeom>
              <a:avLst/>
              <a:gdLst/>
              <a:ahLst/>
              <a:cxnLst/>
              <a:rect l="0" t="0" r="0" b="0"/>
              <a:pathLst>
                <a:path w="215901" h="436880">
                  <a:moveTo>
                    <a:pt x="0" y="0"/>
                  </a:moveTo>
                  <a:lnTo>
                    <a:pt x="0" y="34290"/>
                  </a:lnTo>
                  <a:lnTo>
                    <a:pt x="1270" y="50800"/>
                  </a:lnTo>
                  <a:lnTo>
                    <a:pt x="3809" y="68579"/>
                  </a:lnTo>
                  <a:lnTo>
                    <a:pt x="6350" y="88900"/>
                  </a:lnTo>
                  <a:lnTo>
                    <a:pt x="8890" y="109220"/>
                  </a:lnTo>
                  <a:lnTo>
                    <a:pt x="10159" y="132079"/>
                  </a:lnTo>
                  <a:lnTo>
                    <a:pt x="11429" y="177800"/>
                  </a:lnTo>
                  <a:lnTo>
                    <a:pt x="12700" y="215900"/>
                  </a:lnTo>
                  <a:lnTo>
                    <a:pt x="13970" y="232409"/>
                  </a:lnTo>
                  <a:lnTo>
                    <a:pt x="16509" y="248920"/>
                  </a:lnTo>
                  <a:lnTo>
                    <a:pt x="19050" y="262890"/>
                  </a:lnTo>
                  <a:lnTo>
                    <a:pt x="21590" y="280670"/>
                  </a:lnTo>
                  <a:lnTo>
                    <a:pt x="22859" y="302259"/>
                  </a:lnTo>
                  <a:lnTo>
                    <a:pt x="24129" y="345440"/>
                  </a:lnTo>
                  <a:lnTo>
                    <a:pt x="25400" y="388620"/>
                  </a:lnTo>
                  <a:lnTo>
                    <a:pt x="30479" y="402590"/>
                  </a:lnTo>
                  <a:lnTo>
                    <a:pt x="40640" y="412750"/>
                  </a:lnTo>
                  <a:lnTo>
                    <a:pt x="52070" y="419100"/>
                  </a:lnTo>
                  <a:lnTo>
                    <a:pt x="66040" y="424179"/>
                  </a:lnTo>
                  <a:lnTo>
                    <a:pt x="80009" y="430529"/>
                  </a:lnTo>
                  <a:lnTo>
                    <a:pt x="96520" y="434340"/>
                  </a:lnTo>
                  <a:lnTo>
                    <a:pt x="110490" y="436879"/>
                  </a:lnTo>
                  <a:lnTo>
                    <a:pt x="124459" y="436879"/>
                  </a:lnTo>
                  <a:lnTo>
                    <a:pt x="138430" y="434340"/>
                  </a:lnTo>
                  <a:lnTo>
                    <a:pt x="152400" y="434340"/>
                  </a:lnTo>
                  <a:lnTo>
                    <a:pt x="167640" y="433070"/>
                  </a:lnTo>
                  <a:lnTo>
                    <a:pt x="215900" y="431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584200" y="4508500"/>
              <a:ext cx="50801" cy="254001"/>
            </a:xfrm>
            <a:custGeom>
              <a:avLst/>
              <a:gdLst/>
              <a:ahLst/>
              <a:cxnLst/>
              <a:rect l="0" t="0" r="0" b="0"/>
              <a:pathLst>
                <a:path w="50801" h="254001">
                  <a:moveTo>
                    <a:pt x="0" y="0"/>
                  </a:moveTo>
                  <a:lnTo>
                    <a:pt x="6350" y="26670"/>
                  </a:lnTo>
                  <a:lnTo>
                    <a:pt x="8890" y="41909"/>
                  </a:lnTo>
                  <a:lnTo>
                    <a:pt x="10159" y="58420"/>
                  </a:lnTo>
                  <a:lnTo>
                    <a:pt x="11430" y="77470"/>
                  </a:lnTo>
                  <a:lnTo>
                    <a:pt x="12700" y="96520"/>
                  </a:lnTo>
                  <a:lnTo>
                    <a:pt x="15240" y="116840"/>
                  </a:lnTo>
                  <a:lnTo>
                    <a:pt x="19050" y="137159"/>
                  </a:lnTo>
                  <a:lnTo>
                    <a:pt x="22859" y="156209"/>
                  </a:lnTo>
                  <a:lnTo>
                    <a:pt x="26669" y="175259"/>
                  </a:lnTo>
                  <a:lnTo>
                    <a:pt x="50800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698500" y="4495800"/>
              <a:ext cx="165101" cy="212091"/>
            </a:xfrm>
            <a:custGeom>
              <a:avLst/>
              <a:gdLst/>
              <a:ahLst/>
              <a:cxnLst/>
              <a:rect l="0" t="0" r="0" b="0"/>
              <a:pathLst>
                <a:path w="165101" h="212091">
                  <a:moveTo>
                    <a:pt x="0" y="0"/>
                  </a:moveTo>
                  <a:lnTo>
                    <a:pt x="6350" y="34290"/>
                  </a:lnTo>
                  <a:lnTo>
                    <a:pt x="8890" y="50800"/>
                  </a:lnTo>
                  <a:lnTo>
                    <a:pt x="10159" y="68579"/>
                  </a:lnTo>
                  <a:lnTo>
                    <a:pt x="11430" y="88900"/>
                  </a:lnTo>
                  <a:lnTo>
                    <a:pt x="11430" y="128270"/>
                  </a:lnTo>
                  <a:lnTo>
                    <a:pt x="12700" y="212090"/>
                  </a:lnTo>
                  <a:lnTo>
                    <a:pt x="12700" y="210820"/>
                  </a:lnTo>
                  <a:lnTo>
                    <a:pt x="12700" y="147320"/>
                  </a:lnTo>
                  <a:lnTo>
                    <a:pt x="13969" y="124459"/>
                  </a:lnTo>
                  <a:lnTo>
                    <a:pt x="16509" y="102870"/>
                  </a:lnTo>
                  <a:lnTo>
                    <a:pt x="19050" y="81279"/>
                  </a:lnTo>
                  <a:lnTo>
                    <a:pt x="24130" y="64770"/>
                  </a:lnTo>
                  <a:lnTo>
                    <a:pt x="30480" y="49529"/>
                  </a:lnTo>
                  <a:lnTo>
                    <a:pt x="36830" y="36829"/>
                  </a:lnTo>
                  <a:lnTo>
                    <a:pt x="45719" y="27940"/>
                  </a:lnTo>
                  <a:lnTo>
                    <a:pt x="55880" y="20320"/>
                  </a:lnTo>
                  <a:lnTo>
                    <a:pt x="67309" y="12700"/>
                  </a:lnTo>
                  <a:lnTo>
                    <a:pt x="77469" y="11429"/>
                  </a:lnTo>
                  <a:lnTo>
                    <a:pt x="86359" y="13970"/>
                  </a:lnTo>
                  <a:lnTo>
                    <a:pt x="96519" y="17779"/>
                  </a:lnTo>
                  <a:lnTo>
                    <a:pt x="105409" y="25400"/>
                  </a:lnTo>
                  <a:lnTo>
                    <a:pt x="113030" y="36829"/>
                  </a:lnTo>
                  <a:lnTo>
                    <a:pt x="121919" y="49529"/>
                  </a:lnTo>
                  <a:lnTo>
                    <a:pt x="129539" y="64770"/>
                  </a:lnTo>
                  <a:lnTo>
                    <a:pt x="135889" y="80009"/>
                  </a:lnTo>
                  <a:lnTo>
                    <a:pt x="16510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935989" y="4378959"/>
              <a:ext cx="168912" cy="358142"/>
            </a:xfrm>
            <a:custGeom>
              <a:avLst/>
              <a:gdLst/>
              <a:ahLst/>
              <a:cxnLst/>
              <a:rect l="0" t="0" r="0" b="0"/>
              <a:pathLst>
                <a:path w="168912" h="358142">
                  <a:moveTo>
                    <a:pt x="105411" y="231141"/>
                  </a:moveTo>
                  <a:lnTo>
                    <a:pt x="99061" y="210820"/>
                  </a:lnTo>
                  <a:lnTo>
                    <a:pt x="90171" y="208281"/>
                  </a:lnTo>
                  <a:lnTo>
                    <a:pt x="76200" y="208281"/>
                  </a:lnTo>
                  <a:lnTo>
                    <a:pt x="60961" y="212091"/>
                  </a:lnTo>
                  <a:lnTo>
                    <a:pt x="46991" y="219711"/>
                  </a:lnTo>
                  <a:lnTo>
                    <a:pt x="35561" y="231141"/>
                  </a:lnTo>
                  <a:lnTo>
                    <a:pt x="25400" y="243841"/>
                  </a:lnTo>
                  <a:lnTo>
                    <a:pt x="16511" y="257811"/>
                  </a:lnTo>
                  <a:lnTo>
                    <a:pt x="8891" y="273050"/>
                  </a:lnTo>
                  <a:lnTo>
                    <a:pt x="3811" y="288291"/>
                  </a:lnTo>
                  <a:lnTo>
                    <a:pt x="1271" y="303531"/>
                  </a:lnTo>
                  <a:lnTo>
                    <a:pt x="0" y="317500"/>
                  </a:lnTo>
                  <a:lnTo>
                    <a:pt x="1271" y="331470"/>
                  </a:lnTo>
                  <a:lnTo>
                    <a:pt x="7621" y="341631"/>
                  </a:lnTo>
                  <a:lnTo>
                    <a:pt x="17780" y="349250"/>
                  </a:lnTo>
                  <a:lnTo>
                    <a:pt x="30480" y="356870"/>
                  </a:lnTo>
                  <a:lnTo>
                    <a:pt x="41911" y="358141"/>
                  </a:lnTo>
                  <a:lnTo>
                    <a:pt x="54611" y="356870"/>
                  </a:lnTo>
                  <a:lnTo>
                    <a:pt x="67311" y="353061"/>
                  </a:lnTo>
                  <a:lnTo>
                    <a:pt x="77471" y="346711"/>
                  </a:lnTo>
                  <a:lnTo>
                    <a:pt x="85091" y="337820"/>
                  </a:lnTo>
                  <a:lnTo>
                    <a:pt x="91441" y="327661"/>
                  </a:lnTo>
                  <a:lnTo>
                    <a:pt x="97791" y="316231"/>
                  </a:lnTo>
                  <a:lnTo>
                    <a:pt x="102871" y="304800"/>
                  </a:lnTo>
                  <a:lnTo>
                    <a:pt x="107950" y="293370"/>
                  </a:lnTo>
                  <a:lnTo>
                    <a:pt x="113030" y="280670"/>
                  </a:lnTo>
                  <a:lnTo>
                    <a:pt x="121921" y="256541"/>
                  </a:lnTo>
                  <a:lnTo>
                    <a:pt x="125730" y="242570"/>
                  </a:lnTo>
                  <a:lnTo>
                    <a:pt x="134621" y="212091"/>
                  </a:lnTo>
                  <a:lnTo>
                    <a:pt x="137161" y="195581"/>
                  </a:lnTo>
                  <a:lnTo>
                    <a:pt x="139700" y="179070"/>
                  </a:lnTo>
                  <a:lnTo>
                    <a:pt x="140971" y="162561"/>
                  </a:lnTo>
                  <a:lnTo>
                    <a:pt x="142241" y="146050"/>
                  </a:lnTo>
                  <a:lnTo>
                    <a:pt x="142241" y="111761"/>
                  </a:lnTo>
                  <a:lnTo>
                    <a:pt x="143511" y="0"/>
                  </a:lnTo>
                  <a:lnTo>
                    <a:pt x="143511" y="16511"/>
                  </a:lnTo>
                  <a:lnTo>
                    <a:pt x="144780" y="29211"/>
                  </a:lnTo>
                  <a:lnTo>
                    <a:pt x="147321" y="41911"/>
                  </a:lnTo>
                  <a:lnTo>
                    <a:pt x="149861" y="53341"/>
                  </a:lnTo>
                  <a:lnTo>
                    <a:pt x="152400" y="67311"/>
                  </a:lnTo>
                  <a:lnTo>
                    <a:pt x="153671" y="82550"/>
                  </a:lnTo>
                  <a:lnTo>
                    <a:pt x="154941" y="97791"/>
                  </a:lnTo>
                  <a:lnTo>
                    <a:pt x="154941" y="142241"/>
                  </a:lnTo>
                  <a:lnTo>
                    <a:pt x="156211" y="243841"/>
                  </a:lnTo>
                  <a:lnTo>
                    <a:pt x="157480" y="266700"/>
                  </a:lnTo>
                  <a:lnTo>
                    <a:pt x="160021" y="287020"/>
                  </a:lnTo>
                  <a:lnTo>
                    <a:pt x="168911" y="3454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1206500" y="4508500"/>
              <a:ext cx="101601" cy="203201"/>
            </a:xfrm>
            <a:custGeom>
              <a:avLst/>
              <a:gdLst/>
              <a:ahLst/>
              <a:cxnLst/>
              <a:rect l="0" t="0" r="0" b="0"/>
              <a:pathLst>
                <a:path w="101601" h="203201">
                  <a:moveTo>
                    <a:pt x="101600" y="0"/>
                  </a:moveTo>
                  <a:lnTo>
                    <a:pt x="74930" y="6350"/>
                  </a:lnTo>
                  <a:lnTo>
                    <a:pt x="62230" y="10159"/>
                  </a:lnTo>
                  <a:lnTo>
                    <a:pt x="38100" y="17779"/>
                  </a:lnTo>
                  <a:lnTo>
                    <a:pt x="26669" y="22859"/>
                  </a:lnTo>
                  <a:lnTo>
                    <a:pt x="16510" y="29209"/>
                  </a:lnTo>
                  <a:lnTo>
                    <a:pt x="6350" y="36829"/>
                  </a:lnTo>
                  <a:lnTo>
                    <a:pt x="1269" y="46990"/>
                  </a:lnTo>
                  <a:lnTo>
                    <a:pt x="0" y="59690"/>
                  </a:lnTo>
                  <a:lnTo>
                    <a:pt x="0" y="73659"/>
                  </a:lnTo>
                  <a:lnTo>
                    <a:pt x="5080" y="86359"/>
                  </a:lnTo>
                  <a:lnTo>
                    <a:pt x="15239" y="96520"/>
                  </a:lnTo>
                  <a:lnTo>
                    <a:pt x="26669" y="106679"/>
                  </a:lnTo>
                  <a:lnTo>
                    <a:pt x="38100" y="116840"/>
                  </a:lnTo>
                  <a:lnTo>
                    <a:pt x="57150" y="134620"/>
                  </a:lnTo>
                  <a:lnTo>
                    <a:pt x="83819" y="160020"/>
                  </a:lnTo>
                  <a:lnTo>
                    <a:pt x="87630" y="168909"/>
                  </a:lnTo>
                  <a:lnTo>
                    <a:pt x="86360" y="177800"/>
                  </a:lnTo>
                  <a:lnTo>
                    <a:pt x="82550" y="186690"/>
                  </a:lnTo>
                  <a:lnTo>
                    <a:pt x="73660" y="191770"/>
                  </a:lnTo>
                  <a:lnTo>
                    <a:pt x="60960" y="195579"/>
                  </a:lnTo>
                  <a:lnTo>
                    <a:pt x="127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1346200" y="4535170"/>
              <a:ext cx="177801" cy="189231"/>
            </a:xfrm>
            <a:custGeom>
              <a:avLst/>
              <a:gdLst/>
              <a:ahLst/>
              <a:cxnLst/>
              <a:rect l="0" t="0" r="0" b="0"/>
              <a:pathLst>
                <a:path w="177801" h="189231">
                  <a:moveTo>
                    <a:pt x="0" y="125730"/>
                  </a:moveTo>
                  <a:lnTo>
                    <a:pt x="26669" y="125730"/>
                  </a:lnTo>
                  <a:lnTo>
                    <a:pt x="39369" y="124459"/>
                  </a:lnTo>
                  <a:lnTo>
                    <a:pt x="52069" y="121920"/>
                  </a:lnTo>
                  <a:lnTo>
                    <a:pt x="63500" y="119380"/>
                  </a:lnTo>
                  <a:lnTo>
                    <a:pt x="76200" y="114300"/>
                  </a:lnTo>
                  <a:lnTo>
                    <a:pt x="88900" y="107950"/>
                  </a:lnTo>
                  <a:lnTo>
                    <a:pt x="101600" y="101600"/>
                  </a:lnTo>
                  <a:lnTo>
                    <a:pt x="111760" y="92709"/>
                  </a:lnTo>
                  <a:lnTo>
                    <a:pt x="119380" y="82550"/>
                  </a:lnTo>
                  <a:lnTo>
                    <a:pt x="125730" y="71120"/>
                  </a:lnTo>
                  <a:lnTo>
                    <a:pt x="129539" y="58420"/>
                  </a:lnTo>
                  <a:lnTo>
                    <a:pt x="129539" y="44450"/>
                  </a:lnTo>
                  <a:lnTo>
                    <a:pt x="129539" y="29209"/>
                  </a:lnTo>
                  <a:lnTo>
                    <a:pt x="124460" y="17780"/>
                  </a:lnTo>
                  <a:lnTo>
                    <a:pt x="116839" y="8889"/>
                  </a:lnTo>
                  <a:lnTo>
                    <a:pt x="107950" y="1270"/>
                  </a:lnTo>
                  <a:lnTo>
                    <a:pt x="97789" y="0"/>
                  </a:lnTo>
                  <a:lnTo>
                    <a:pt x="90169" y="3809"/>
                  </a:lnTo>
                  <a:lnTo>
                    <a:pt x="81280" y="10159"/>
                  </a:lnTo>
                  <a:lnTo>
                    <a:pt x="73660" y="20320"/>
                  </a:lnTo>
                  <a:lnTo>
                    <a:pt x="67310" y="33020"/>
                  </a:lnTo>
                  <a:lnTo>
                    <a:pt x="62230" y="46989"/>
                  </a:lnTo>
                  <a:lnTo>
                    <a:pt x="60960" y="62230"/>
                  </a:lnTo>
                  <a:lnTo>
                    <a:pt x="63500" y="77470"/>
                  </a:lnTo>
                  <a:lnTo>
                    <a:pt x="67310" y="93980"/>
                  </a:lnTo>
                  <a:lnTo>
                    <a:pt x="73660" y="107950"/>
                  </a:lnTo>
                  <a:lnTo>
                    <a:pt x="80010" y="123189"/>
                  </a:lnTo>
                  <a:lnTo>
                    <a:pt x="87630" y="135889"/>
                  </a:lnTo>
                  <a:lnTo>
                    <a:pt x="95250" y="149859"/>
                  </a:lnTo>
                  <a:lnTo>
                    <a:pt x="102869" y="162559"/>
                  </a:lnTo>
                  <a:lnTo>
                    <a:pt x="110489" y="176530"/>
                  </a:lnTo>
                  <a:lnTo>
                    <a:pt x="121919" y="182880"/>
                  </a:lnTo>
                  <a:lnTo>
                    <a:pt x="134619" y="186689"/>
                  </a:lnTo>
                  <a:lnTo>
                    <a:pt x="177800" y="1892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1600200" y="4584700"/>
              <a:ext cx="152401" cy="165101"/>
            </a:xfrm>
            <a:custGeom>
              <a:avLst/>
              <a:gdLst/>
              <a:ahLst/>
              <a:cxnLst/>
              <a:rect l="0" t="0" r="0" b="0"/>
              <a:pathLst>
                <a:path w="152401" h="165101">
                  <a:moveTo>
                    <a:pt x="0" y="0"/>
                  </a:moveTo>
                  <a:lnTo>
                    <a:pt x="6350" y="20320"/>
                  </a:lnTo>
                  <a:lnTo>
                    <a:pt x="17780" y="49529"/>
                  </a:lnTo>
                  <a:lnTo>
                    <a:pt x="24130" y="66040"/>
                  </a:lnTo>
                  <a:lnTo>
                    <a:pt x="31750" y="82550"/>
                  </a:lnTo>
                  <a:lnTo>
                    <a:pt x="39370" y="97790"/>
                  </a:lnTo>
                  <a:lnTo>
                    <a:pt x="46989" y="111759"/>
                  </a:lnTo>
                  <a:lnTo>
                    <a:pt x="55879" y="123190"/>
                  </a:lnTo>
                  <a:lnTo>
                    <a:pt x="63500" y="134620"/>
                  </a:lnTo>
                  <a:lnTo>
                    <a:pt x="72389" y="144779"/>
                  </a:lnTo>
                  <a:lnTo>
                    <a:pt x="83820" y="152400"/>
                  </a:lnTo>
                  <a:lnTo>
                    <a:pt x="96520" y="160020"/>
                  </a:lnTo>
                  <a:lnTo>
                    <a:pt x="15240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1752600" y="4584700"/>
              <a:ext cx="25401" cy="469901"/>
            </a:xfrm>
            <a:custGeom>
              <a:avLst/>
              <a:gdLst/>
              <a:ahLst/>
              <a:cxnLst/>
              <a:rect l="0" t="0" r="0" b="0"/>
              <a:pathLst>
                <a:path w="25401" h="469901">
                  <a:moveTo>
                    <a:pt x="12700" y="0"/>
                  </a:moveTo>
                  <a:lnTo>
                    <a:pt x="6350" y="34290"/>
                  </a:lnTo>
                  <a:lnTo>
                    <a:pt x="3810" y="49529"/>
                  </a:lnTo>
                  <a:lnTo>
                    <a:pt x="2539" y="64770"/>
                  </a:lnTo>
                  <a:lnTo>
                    <a:pt x="1270" y="81279"/>
                  </a:lnTo>
                  <a:lnTo>
                    <a:pt x="1270" y="118109"/>
                  </a:lnTo>
                  <a:lnTo>
                    <a:pt x="0" y="138429"/>
                  </a:lnTo>
                  <a:lnTo>
                    <a:pt x="1270" y="157479"/>
                  </a:lnTo>
                  <a:lnTo>
                    <a:pt x="3810" y="175259"/>
                  </a:lnTo>
                  <a:lnTo>
                    <a:pt x="6350" y="193040"/>
                  </a:lnTo>
                  <a:lnTo>
                    <a:pt x="8889" y="212090"/>
                  </a:lnTo>
                  <a:lnTo>
                    <a:pt x="10160" y="231140"/>
                  </a:lnTo>
                  <a:lnTo>
                    <a:pt x="11429" y="251459"/>
                  </a:lnTo>
                  <a:lnTo>
                    <a:pt x="11429" y="293370"/>
                  </a:lnTo>
                  <a:lnTo>
                    <a:pt x="12700" y="313690"/>
                  </a:lnTo>
                  <a:lnTo>
                    <a:pt x="13970" y="334009"/>
                  </a:lnTo>
                  <a:lnTo>
                    <a:pt x="16510" y="351790"/>
                  </a:lnTo>
                  <a:lnTo>
                    <a:pt x="19050" y="369570"/>
                  </a:lnTo>
                  <a:lnTo>
                    <a:pt x="21589" y="389890"/>
                  </a:lnTo>
                  <a:lnTo>
                    <a:pt x="22860" y="408940"/>
                  </a:lnTo>
                  <a:lnTo>
                    <a:pt x="25400" y="469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546100" y="43053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3098800" y="4356100"/>
            <a:ext cx="1333501" cy="469901"/>
            <a:chOff x="3098800" y="4356100"/>
            <a:chExt cx="1333501" cy="469901"/>
          </a:xfrm>
        </p:grpSpPr>
        <p:sp>
          <p:nvSpPr>
            <p:cNvPr id="162" name="Freeform 161"/>
            <p:cNvSpPr/>
            <p:nvPr/>
          </p:nvSpPr>
          <p:spPr>
            <a:xfrm>
              <a:off x="3124200" y="4419600"/>
              <a:ext cx="266701" cy="367030"/>
            </a:xfrm>
            <a:custGeom>
              <a:avLst/>
              <a:gdLst/>
              <a:ahLst/>
              <a:cxnLst/>
              <a:rect l="0" t="0" r="0" b="0"/>
              <a:pathLst>
                <a:path w="266701" h="367030">
                  <a:moveTo>
                    <a:pt x="0" y="0"/>
                  </a:moveTo>
                  <a:lnTo>
                    <a:pt x="10160" y="59690"/>
                  </a:lnTo>
                  <a:lnTo>
                    <a:pt x="17779" y="99059"/>
                  </a:lnTo>
                  <a:lnTo>
                    <a:pt x="20320" y="118109"/>
                  </a:lnTo>
                  <a:lnTo>
                    <a:pt x="21589" y="137159"/>
                  </a:lnTo>
                  <a:lnTo>
                    <a:pt x="22860" y="154940"/>
                  </a:lnTo>
                  <a:lnTo>
                    <a:pt x="25400" y="171450"/>
                  </a:lnTo>
                  <a:lnTo>
                    <a:pt x="27939" y="185420"/>
                  </a:lnTo>
                  <a:lnTo>
                    <a:pt x="31750" y="200659"/>
                  </a:lnTo>
                  <a:lnTo>
                    <a:pt x="34289" y="217170"/>
                  </a:lnTo>
                  <a:lnTo>
                    <a:pt x="35560" y="234950"/>
                  </a:lnTo>
                  <a:lnTo>
                    <a:pt x="35560" y="254000"/>
                  </a:lnTo>
                  <a:lnTo>
                    <a:pt x="36829" y="289559"/>
                  </a:lnTo>
                  <a:lnTo>
                    <a:pt x="38100" y="307340"/>
                  </a:lnTo>
                  <a:lnTo>
                    <a:pt x="40639" y="322579"/>
                  </a:lnTo>
                  <a:lnTo>
                    <a:pt x="45720" y="335279"/>
                  </a:lnTo>
                  <a:lnTo>
                    <a:pt x="50800" y="345440"/>
                  </a:lnTo>
                  <a:lnTo>
                    <a:pt x="60960" y="353059"/>
                  </a:lnTo>
                  <a:lnTo>
                    <a:pt x="73660" y="358140"/>
                  </a:lnTo>
                  <a:lnTo>
                    <a:pt x="86360" y="361950"/>
                  </a:lnTo>
                  <a:lnTo>
                    <a:pt x="102870" y="364490"/>
                  </a:lnTo>
                  <a:lnTo>
                    <a:pt x="120650" y="365759"/>
                  </a:lnTo>
                  <a:lnTo>
                    <a:pt x="139700" y="365759"/>
                  </a:lnTo>
                  <a:lnTo>
                    <a:pt x="180340" y="367029"/>
                  </a:lnTo>
                  <a:lnTo>
                    <a:pt x="266700" y="355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3149600" y="4533900"/>
              <a:ext cx="165101" cy="38101"/>
            </a:xfrm>
            <a:custGeom>
              <a:avLst/>
              <a:gdLst/>
              <a:ahLst/>
              <a:cxnLst/>
              <a:rect l="0" t="0" r="0" b="0"/>
              <a:pathLst>
                <a:path w="165101" h="38101">
                  <a:moveTo>
                    <a:pt x="0" y="38100"/>
                  </a:moveTo>
                  <a:lnTo>
                    <a:pt x="26670" y="31750"/>
                  </a:lnTo>
                  <a:lnTo>
                    <a:pt x="40639" y="29209"/>
                  </a:lnTo>
                  <a:lnTo>
                    <a:pt x="55879" y="27940"/>
                  </a:lnTo>
                  <a:lnTo>
                    <a:pt x="71120" y="26670"/>
                  </a:lnTo>
                  <a:lnTo>
                    <a:pt x="85089" y="25400"/>
                  </a:lnTo>
                  <a:lnTo>
                    <a:pt x="99060" y="22859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3098800" y="4370070"/>
              <a:ext cx="190501" cy="11431"/>
            </a:xfrm>
            <a:custGeom>
              <a:avLst/>
              <a:gdLst/>
              <a:ahLst/>
              <a:cxnLst/>
              <a:rect l="0" t="0" r="0" b="0"/>
              <a:pathLst>
                <a:path w="190501" h="11431">
                  <a:moveTo>
                    <a:pt x="0" y="11430"/>
                  </a:moveTo>
                  <a:lnTo>
                    <a:pt x="20320" y="5080"/>
                  </a:lnTo>
                  <a:lnTo>
                    <a:pt x="33020" y="2539"/>
                  </a:lnTo>
                  <a:lnTo>
                    <a:pt x="49529" y="1270"/>
                  </a:lnTo>
                  <a:lnTo>
                    <a:pt x="66039" y="0"/>
                  </a:lnTo>
                  <a:lnTo>
                    <a:pt x="85089" y="1270"/>
                  </a:lnTo>
                  <a:lnTo>
                    <a:pt x="190500" y="114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492500" y="4554220"/>
              <a:ext cx="266701" cy="170181"/>
            </a:xfrm>
            <a:custGeom>
              <a:avLst/>
              <a:gdLst/>
              <a:ahLst/>
              <a:cxnLst/>
              <a:rect l="0" t="0" r="0" b="0"/>
              <a:pathLst>
                <a:path w="266701" h="170181">
                  <a:moveTo>
                    <a:pt x="0" y="17780"/>
                  </a:moveTo>
                  <a:lnTo>
                    <a:pt x="6350" y="38100"/>
                  </a:lnTo>
                  <a:lnTo>
                    <a:pt x="8890" y="49530"/>
                  </a:lnTo>
                  <a:lnTo>
                    <a:pt x="10159" y="63500"/>
                  </a:lnTo>
                  <a:lnTo>
                    <a:pt x="11429" y="77470"/>
                  </a:lnTo>
                  <a:lnTo>
                    <a:pt x="12700" y="92709"/>
                  </a:lnTo>
                  <a:lnTo>
                    <a:pt x="15240" y="109220"/>
                  </a:lnTo>
                  <a:lnTo>
                    <a:pt x="19050" y="124459"/>
                  </a:lnTo>
                  <a:lnTo>
                    <a:pt x="22859" y="139700"/>
                  </a:lnTo>
                  <a:lnTo>
                    <a:pt x="26670" y="154939"/>
                  </a:lnTo>
                  <a:lnTo>
                    <a:pt x="30479" y="167639"/>
                  </a:lnTo>
                  <a:lnTo>
                    <a:pt x="31750" y="170180"/>
                  </a:lnTo>
                  <a:lnTo>
                    <a:pt x="30479" y="165100"/>
                  </a:lnTo>
                  <a:lnTo>
                    <a:pt x="29209" y="153670"/>
                  </a:lnTo>
                  <a:lnTo>
                    <a:pt x="27940" y="139700"/>
                  </a:lnTo>
                  <a:lnTo>
                    <a:pt x="26670" y="123189"/>
                  </a:lnTo>
                  <a:lnTo>
                    <a:pt x="26670" y="105409"/>
                  </a:lnTo>
                  <a:lnTo>
                    <a:pt x="29209" y="87630"/>
                  </a:lnTo>
                  <a:lnTo>
                    <a:pt x="33020" y="69850"/>
                  </a:lnTo>
                  <a:lnTo>
                    <a:pt x="39370" y="52070"/>
                  </a:lnTo>
                  <a:lnTo>
                    <a:pt x="45720" y="38100"/>
                  </a:lnTo>
                  <a:lnTo>
                    <a:pt x="53340" y="25400"/>
                  </a:lnTo>
                  <a:lnTo>
                    <a:pt x="60959" y="13970"/>
                  </a:lnTo>
                  <a:lnTo>
                    <a:pt x="68579" y="11430"/>
                  </a:lnTo>
                  <a:lnTo>
                    <a:pt x="77470" y="13970"/>
                  </a:lnTo>
                  <a:lnTo>
                    <a:pt x="85090" y="19050"/>
                  </a:lnTo>
                  <a:lnTo>
                    <a:pt x="93979" y="30480"/>
                  </a:lnTo>
                  <a:lnTo>
                    <a:pt x="101600" y="44450"/>
                  </a:lnTo>
                  <a:lnTo>
                    <a:pt x="110490" y="60959"/>
                  </a:lnTo>
                  <a:lnTo>
                    <a:pt x="116840" y="77470"/>
                  </a:lnTo>
                  <a:lnTo>
                    <a:pt x="123190" y="93980"/>
                  </a:lnTo>
                  <a:lnTo>
                    <a:pt x="128270" y="111759"/>
                  </a:lnTo>
                  <a:lnTo>
                    <a:pt x="133350" y="128270"/>
                  </a:lnTo>
                  <a:lnTo>
                    <a:pt x="143509" y="161289"/>
                  </a:lnTo>
                  <a:lnTo>
                    <a:pt x="146050" y="166370"/>
                  </a:lnTo>
                  <a:lnTo>
                    <a:pt x="148590" y="161289"/>
                  </a:lnTo>
                  <a:lnTo>
                    <a:pt x="149859" y="152400"/>
                  </a:lnTo>
                  <a:lnTo>
                    <a:pt x="154940" y="121920"/>
                  </a:lnTo>
                  <a:lnTo>
                    <a:pt x="170179" y="45720"/>
                  </a:lnTo>
                  <a:lnTo>
                    <a:pt x="175259" y="29209"/>
                  </a:lnTo>
                  <a:lnTo>
                    <a:pt x="181609" y="15239"/>
                  </a:lnTo>
                  <a:lnTo>
                    <a:pt x="189229" y="3809"/>
                  </a:lnTo>
                  <a:lnTo>
                    <a:pt x="196850" y="0"/>
                  </a:lnTo>
                  <a:lnTo>
                    <a:pt x="204470" y="1270"/>
                  </a:lnTo>
                  <a:lnTo>
                    <a:pt x="212090" y="6350"/>
                  </a:lnTo>
                  <a:lnTo>
                    <a:pt x="219709" y="15239"/>
                  </a:lnTo>
                  <a:lnTo>
                    <a:pt x="224790" y="24130"/>
                  </a:lnTo>
                  <a:lnTo>
                    <a:pt x="231140" y="34289"/>
                  </a:lnTo>
                  <a:lnTo>
                    <a:pt x="233679" y="48259"/>
                  </a:lnTo>
                  <a:lnTo>
                    <a:pt x="236220" y="64770"/>
                  </a:lnTo>
                  <a:lnTo>
                    <a:pt x="237490" y="83820"/>
                  </a:lnTo>
                  <a:lnTo>
                    <a:pt x="240029" y="99059"/>
                  </a:lnTo>
                  <a:lnTo>
                    <a:pt x="243840" y="114300"/>
                  </a:lnTo>
                  <a:lnTo>
                    <a:pt x="266700" y="1701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3862070" y="4584700"/>
              <a:ext cx="139701" cy="163830"/>
            </a:xfrm>
            <a:custGeom>
              <a:avLst/>
              <a:gdLst/>
              <a:ahLst/>
              <a:cxnLst/>
              <a:rect l="0" t="0" r="0" b="0"/>
              <a:pathLst>
                <a:path w="139701" h="163830">
                  <a:moveTo>
                    <a:pt x="11430" y="0"/>
                  </a:moveTo>
                  <a:lnTo>
                    <a:pt x="5080" y="20320"/>
                  </a:lnTo>
                  <a:lnTo>
                    <a:pt x="2539" y="33020"/>
                  </a:lnTo>
                  <a:lnTo>
                    <a:pt x="1270" y="49529"/>
                  </a:lnTo>
                  <a:lnTo>
                    <a:pt x="0" y="66040"/>
                  </a:lnTo>
                  <a:lnTo>
                    <a:pt x="1270" y="82550"/>
                  </a:lnTo>
                  <a:lnTo>
                    <a:pt x="3809" y="97790"/>
                  </a:lnTo>
                  <a:lnTo>
                    <a:pt x="6350" y="111759"/>
                  </a:lnTo>
                  <a:lnTo>
                    <a:pt x="11430" y="124459"/>
                  </a:lnTo>
                  <a:lnTo>
                    <a:pt x="20320" y="138429"/>
                  </a:lnTo>
                  <a:lnTo>
                    <a:pt x="30480" y="151129"/>
                  </a:lnTo>
                  <a:lnTo>
                    <a:pt x="41909" y="158750"/>
                  </a:lnTo>
                  <a:lnTo>
                    <a:pt x="55880" y="162559"/>
                  </a:lnTo>
                  <a:lnTo>
                    <a:pt x="71120" y="163829"/>
                  </a:lnTo>
                  <a:lnTo>
                    <a:pt x="85089" y="161290"/>
                  </a:lnTo>
                  <a:lnTo>
                    <a:pt x="99059" y="156209"/>
                  </a:lnTo>
                  <a:lnTo>
                    <a:pt x="111759" y="151129"/>
                  </a:lnTo>
                  <a:lnTo>
                    <a:pt x="121920" y="143509"/>
                  </a:lnTo>
                  <a:lnTo>
                    <a:pt x="130809" y="133350"/>
                  </a:lnTo>
                  <a:lnTo>
                    <a:pt x="137159" y="123190"/>
                  </a:lnTo>
                  <a:lnTo>
                    <a:pt x="139700" y="110490"/>
                  </a:lnTo>
                  <a:lnTo>
                    <a:pt x="137159" y="96520"/>
                  </a:lnTo>
                  <a:lnTo>
                    <a:pt x="133350" y="81279"/>
                  </a:lnTo>
                  <a:lnTo>
                    <a:pt x="127000" y="68579"/>
                  </a:lnTo>
                  <a:lnTo>
                    <a:pt x="118109" y="57150"/>
                  </a:lnTo>
                  <a:lnTo>
                    <a:pt x="107950" y="45720"/>
                  </a:lnTo>
                  <a:lnTo>
                    <a:pt x="96520" y="38100"/>
                  </a:lnTo>
                  <a:lnTo>
                    <a:pt x="85089" y="30479"/>
                  </a:lnTo>
                  <a:lnTo>
                    <a:pt x="73659" y="25400"/>
                  </a:lnTo>
                  <a:lnTo>
                    <a:pt x="60959" y="21590"/>
                  </a:lnTo>
                  <a:lnTo>
                    <a:pt x="48259" y="21590"/>
                  </a:lnTo>
                  <a:lnTo>
                    <a:pt x="1143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4076700" y="4559300"/>
              <a:ext cx="177801" cy="203201"/>
            </a:xfrm>
            <a:custGeom>
              <a:avLst/>
              <a:gdLst/>
              <a:ahLst/>
              <a:cxnLst/>
              <a:rect l="0" t="0" r="0" b="0"/>
              <a:pathLst>
                <a:path w="177801" h="203201">
                  <a:moveTo>
                    <a:pt x="0" y="0"/>
                  </a:moveTo>
                  <a:lnTo>
                    <a:pt x="0" y="26670"/>
                  </a:lnTo>
                  <a:lnTo>
                    <a:pt x="1270" y="40640"/>
                  </a:lnTo>
                  <a:lnTo>
                    <a:pt x="3809" y="55879"/>
                  </a:lnTo>
                  <a:lnTo>
                    <a:pt x="6350" y="71120"/>
                  </a:lnTo>
                  <a:lnTo>
                    <a:pt x="8890" y="87629"/>
                  </a:lnTo>
                  <a:lnTo>
                    <a:pt x="10159" y="106679"/>
                  </a:lnTo>
                  <a:lnTo>
                    <a:pt x="11429" y="144779"/>
                  </a:lnTo>
                  <a:lnTo>
                    <a:pt x="12700" y="180340"/>
                  </a:lnTo>
                  <a:lnTo>
                    <a:pt x="13970" y="187959"/>
                  </a:lnTo>
                  <a:lnTo>
                    <a:pt x="16509" y="189229"/>
                  </a:lnTo>
                  <a:lnTo>
                    <a:pt x="19050" y="185420"/>
                  </a:lnTo>
                  <a:lnTo>
                    <a:pt x="21590" y="175259"/>
                  </a:lnTo>
                  <a:lnTo>
                    <a:pt x="22859" y="162559"/>
                  </a:lnTo>
                  <a:lnTo>
                    <a:pt x="24129" y="146050"/>
                  </a:lnTo>
                  <a:lnTo>
                    <a:pt x="25400" y="130809"/>
                  </a:lnTo>
                  <a:lnTo>
                    <a:pt x="27940" y="116840"/>
                  </a:lnTo>
                  <a:lnTo>
                    <a:pt x="31750" y="104140"/>
                  </a:lnTo>
                  <a:lnTo>
                    <a:pt x="38100" y="91440"/>
                  </a:lnTo>
                  <a:lnTo>
                    <a:pt x="46990" y="81279"/>
                  </a:lnTo>
                  <a:lnTo>
                    <a:pt x="55879" y="71120"/>
                  </a:lnTo>
                  <a:lnTo>
                    <a:pt x="67309" y="67309"/>
                  </a:lnTo>
                  <a:lnTo>
                    <a:pt x="78740" y="67309"/>
                  </a:lnTo>
                  <a:lnTo>
                    <a:pt x="90170" y="69850"/>
                  </a:lnTo>
                  <a:lnTo>
                    <a:pt x="101600" y="76200"/>
                  </a:lnTo>
                  <a:lnTo>
                    <a:pt x="111759" y="85090"/>
                  </a:lnTo>
                  <a:lnTo>
                    <a:pt x="120650" y="95250"/>
                  </a:lnTo>
                  <a:lnTo>
                    <a:pt x="128270" y="106679"/>
                  </a:lnTo>
                  <a:lnTo>
                    <a:pt x="134620" y="120650"/>
                  </a:lnTo>
                  <a:lnTo>
                    <a:pt x="140970" y="135890"/>
                  </a:lnTo>
                  <a:lnTo>
                    <a:pt x="151129" y="163829"/>
                  </a:lnTo>
                  <a:lnTo>
                    <a:pt x="1778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4343400" y="4597400"/>
              <a:ext cx="88901" cy="228601"/>
            </a:xfrm>
            <a:custGeom>
              <a:avLst/>
              <a:gdLst/>
              <a:ahLst/>
              <a:cxnLst/>
              <a:rect l="0" t="0" r="0" b="0"/>
              <a:pathLst>
                <a:path w="88901" h="228601">
                  <a:moveTo>
                    <a:pt x="0" y="0"/>
                  </a:moveTo>
                  <a:lnTo>
                    <a:pt x="30479" y="119379"/>
                  </a:lnTo>
                  <a:lnTo>
                    <a:pt x="35559" y="134620"/>
                  </a:lnTo>
                  <a:lnTo>
                    <a:pt x="41909" y="148590"/>
                  </a:lnTo>
                  <a:lnTo>
                    <a:pt x="49529" y="162559"/>
                  </a:lnTo>
                  <a:lnTo>
                    <a:pt x="55879" y="176529"/>
                  </a:lnTo>
                  <a:lnTo>
                    <a:pt x="60959" y="189229"/>
                  </a:lnTo>
                  <a:lnTo>
                    <a:pt x="8890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4267200" y="43561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5384800" y="4305300"/>
            <a:ext cx="1143001" cy="510541"/>
            <a:chOff x="5384800" y="4305300"/>
            <a:chExt cx="1143001" cy="510541"/>
          </a:xfrm>
        </p:grpSpPr>
        <p:sp>
          <p:nvSpPr>
            <p:cNvPr id="171" name="Freeform 170"/>
            <p:cNvSpPr/>
            <p:nvPr/>
          </p:nvSpPr>
          <p:spPr>
            <a:xfrm>
              <a:off x="5384800" y="4305300"/>
              <a:ext cx="227330" cy="510541"/>
            </a:xfrm>
            <a:custGeom>
              <a:avLst/>
              <a:gdLst/>
              <a:ahLst/>
              <a:cxnLst/>
              <a:rect l="0" t="0" r="0" b="0"/>
              <a:pathLst>
                <a:path w="227330" h="510541">
                  <a:moveTo>
                    <a:pt x="139700" y="0"/>
                  </a:moveTo>
                  <a:lnTo>
                    <a:pt x="157479" y="88900"/>
                  </a:lnTo>
                  <a:lnTo>
                    <a:pt x="165100" y="124459"/>
                  </a:lnTo>
                  <a:lnTo>
                    <a:pt x="170179" y="142240"/>
                  </a:lnTo>
                  <a:lnTo>
                    <a:pt x="173990" y="158750"/>
                  </a:lnTo>
                  <a:lnTo>
                    <a:pt x="177800" y="173990"/>
                  </a:lnTo>
                  <a:lnTo>
                    <a:pt x="181609" y="187959"/>
                  </a:lnTo>
                  <a:lnTo>
                    <a:pt x="190500" y="218440"/>
                  </a:lnTo>
                  <a:lnTo>
                    <a:pt x="212090" y="299720"/>
                  </a:lnTo>
                  <a:lnTo>
                    <a:pt x="219709" y="327659"/>
                  </a:lnTo>
                  <a:lnTo>
                    <a:pt x="223520" y="342900"/>
                  </a:lnTo>
                  <a:lnTo>
                    <a:pt x="224790" y="358140"/>
                  </a:lnTo>
                  <a:lnTo>
                    <a:pt x="226059" y="374650"/>
                  </a:lnTo>
                  <a:lnTo>
                    <a:pt x="227329" y="392429"/>
                  </a:lnTo>
                  <a:lnTo>
                    <a:pt x="227329" y="430529"/>
                  </a:lnTo>
                  <a:lnTo>
                    <a:pt x="224790" y="448309"/>
                  </a:lnTo>
                  <a:lnTo>
                    <a:pt x="220979" y="463550"/>
                  </a:lnTo>
                  <a:lnTo>
                    <a:pt x="214629" y="478790"/>
                  </a:lnTo>
                  <a:lnTo>
                    <a:pt x="207009" y="490220"/>
                  </a:lnTo>
                  <a:lnTo>
                    <a:pt x="196850" y="499109"/>
                  </a:lnTo>
                  <a:lnTo>
                    <a:pt x="186690" y="505459"/>
                  </a:lnTo>
                  <a:lnTo>
                    <a:pt x="173990" y="509270"/>
                  </a:lnTo>
                  <a:lnTo>
                    <a:pt x="160020" y="510540"/>
                  </a:lnTo>
                  <a:lnTo>
                    <a:pt x="144779" y="509270"/>
                  </a:lnTo>
                  <a:lnTo>
                    <a:pt x="129540" y="506729"/>
                  </a:lnTo>
                  <a:lnTo>
                    <a:pt x="116840" y="501650"/>
                  </a:lnTo>
                  <a:lnTo>
                    <a:pt x="102870" y="495300"/>
                  </a:lnTo>
                  <a:lnTo>
                    <a:pt x="91440" y="487679"/>
                  </a:lnTo>
                  <a:lnTo>
                    <a:pt x="80009" y="480059"/>
                  </a:lnTo>
                  <a:lnTo>
                    <a:pt x="71120" y="472440"/>
                  </a:lnTo>
                  <a:lnTo>
                    <a:pt x="60959" y="463550"/>
                  </a:lnTo>
                  <a:lnTo>
                    <a:pt x="52070" y="453390"/>
                  </a:lnTo>
                  <a:lnTo>
                    <a:pt x="43179" y="441959"/>
                  </a:lnTo>
                  <a:lnTo>
                    <a:pt x="34290" y="429259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5702300" y="4620259"/>
              <a:ext cx="215901" cy="167642"/>
            </a:xfrm>
            <a:custGeom>
              <a:avLst/>
              <a:gdLst/>
              <a:ahLst/>
              <a:cxnLst/>
              <a:rect l="0" t="0" r="0" b="0"/>
              <a:pathLst>
                <a:path w="215901" h="167642">
                  <a:moveTo>
                    <a:pt x="114300" y="53341"/>
                  </a:moveTo>
                  <a:lnTo>
                    <a:pt x="100329" y="26670"/>
                  </a:lnTo>
                  <a:lnTo>
                    <a:pt x="92709" y="16511"/>
                  </a:lnTo>
                  <a:lnTo>
                    <a:pt x="82550" y="8891"/>
                  </a:lnTo>
                  <a:lnTo>
                    <a:pt x="72390" y="2541"/>
                  </a:lnTo>
                  <a:lnTo>
                    <a:pt x="60959" y="0"/>
                  </a:lnTo>
                  <a:lnTo>
                    <a:pt x="49529" y="0"/>
                  </a:lnTo>
                  <a:lnTo>
                    <a:pt x="36829" y="0"/>
                  </a:lnTo>
                  <a:lnTo>
                    <a:pt x="25400" y="3811"/>
                  </a:lnTo>
                  <a:lnTo>
                    <a:pt x="16509" y="8891"/>
                  </a:lnTo>
                  <a:lnTo>
                    <a:pt x="6350" y="15241"/>
                  </a:lnTo>
                  <a:lnTo>
                    <a:pt x="1270" y="25400"/>
                  </a:lnTo>
                  <a:lnTo>
                    <a:pt x="0" y="36831"/>
                  </a:lnTo>
                  <a:lnTo>
                    <a:pt x="0" y="50800"/>
                  </a:lnTo>
                  <a:lnTo>
                    <a:pt x="3809" y="62231"/>
                  </a:lnTo>
                  <a:lnTo>
                    <a:pt x="11429" y="69850"/>
                  </a:lnTo>
                  <a:lnTo>
                    <a:pt x="20320" y="77470"/>
                  </a:lnTo>
                  <a:lnTo>
                    <a:pt x="30479" y="80011"/>
                  </a:lnTo>
                  <a:lnTo>
                    <a:pt x="41909" y="81281"/>
                  </a:lnTo>
                  <a:lnTo>
                    <a:pt x="53340" y="80011"/>
                  </a:lnTo>
                  <a:lnTo>
                    <a:pt x="64770" y="77470"/>
                  </a:lnTo>
                  <a:lnTo>
                    <a:pt x="77470" y="72391"/>
                  </a:lnTo>
                  <a:lnTo>
                    <a:pt x="90170" y="66041"/>
                  </a:lnTo>
                  <a:lnTo>
                    <a:pt x="99059" y="57150"/>
                  </a:lnTo>
                  <a:lnTo>
                    <a:pt x="106679" y="46991"/>
                  </a:lnTo>
                  <a:lnTo>
                    <a:pt x="114300" y="36831"/>
                  </a:lnTo>
                  <a:lnTo>
                    <a:pt x="116840" y="25400"/>
                  </a:lnTo>
                  <a:lnTo>
                    <a:pt x="116840" y="13970"/>
                  </a:lnTo>
                  <a:lnTo>
                    <a:pt x="116840" y="1270"/>
                  </a:lnTo>
                  <a:lnTo>
                    <a:pt x="115570" y="0"/>
                  </a:lnTo>
                  <a:lnTo>
                    <a:pt x="115570" y="6350"/>
                  </a:lnTo>
                  <a:lnTo>
                    <a:pt x="114300" y="17781"/>
                  </a:lnTo>
                  <a:lnTo>
                    <a:pt x="118109" y="29211"/>
                  </a:lnTo>
                  <a:lnTo>
                    <a:pt x="121920" y="41911"/>
                  </a:lnTo>
                  <a:lnTo>
                    <a:pt x="128270" y="54611"/>
                  </a:lnTo>
                  <a:lnTo>
                    <a:pt x="135890" y="68581"/>
                  </a:lnTo>
                  <a:lnTo>
                    <a:pt x="146050" y="82550"/>
                  </a:lnTo>
                  <a:lnTo>
                    <a:pt x="156209" y="99061"/>
                  </a:lnTo>
                  <a:lnTo>
                    <a:pt x="166370" y="111761"/>
                  </a:lnTo>
                  <a:lnTo>
                    <a:pt x="175259" y="123191"/>
                  </a:lnTo>
                  <a:lnTo>
                    <a:pt x="215900" y="1676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5981700" y="4406900"/>
              <a:ext cx="50801" cy="368301"/>
            </a:xfrm>
            <a:custGeom>
              <a:avLst/>
              <a:gdLst/>
              <a:ahLst/>
              <a:cxnLst/>
              <a:rect l="0" t="0" r="0" b="0"/>
              <a:pathLst>
                <a:path w="50801" h="368301">
                  <a:moveTo>
                    <a:pt x="0" y="0"/>
                  </a:moveTo>
                  <a:lnTo>
                    <a:pt x="0" y="26670"/>
                  </a:lnTo>
                  <a:lnTo>
                    <a:pt x="1270" y="40640"/>
                  </a:lnTo>
                  <a:lnTo>
                    <a:pt x="3809" y="55879"/>
                  </a:lnTo>
                  <a:lnTo>
                    <a:pt x="6350" y="71120"/>
                  </a:lnTo>
                  <a:lnTo>
                    <a:pt x="13970" y="102870"/>
                  </a:lnTo>
                  <a:lnTo>
                    <a:pt x="17779" y="119379"/>
                  </a:lnTo>
                  <a:lnTo>
                    <a:pt x="21590" y="139700"/>
                  </a:lnTo>
                  <a:lnTo>
                    <a:pt x="30479" y="189229"/>
                  </a:lnTo>
                  <a:lnTo>
                    <a:pt x="33020" y="214629"/>
                  </a:lnTo>
                  <a:lnTo>
                    <a:pt x="34290" y="237490"/>
                  </a:lnTo>
                  <a:lnTo>
                    <a:pt x="35559" y="260350"/>
                  </a:lnTo>
                  <a:lnTo>
                    <a:pt x="38100" y="280670"/>
                  </a:lnTo>
                  <a:lnTo>
                    <a:pt x="50800" y="368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6066790" y="4559300"/>
              <a:ext cx="168911" cy="228601"/>
            </a:xfrm>
            <a:custGeom>
              <a:avLst/>
              <a:gdLst/>
              <a:ahLst/>
              <a:cxnLst/>
              <a:rect l="0" t="0" r="0" b="0"/>
              <a:pathLst>
                <a:path w="168911" h="228601">
                  <a:moveTo>
                    <a:pt x="80010" y="0"/>
                  </a:moveTo>
                  <a:lnTo>
                    <a:pt x="59689" y="13970"/>
                  </a:lnTo>
                  <a:lnTo>
                    <a:pt x="48260" y="19050"/>
                  </a:lnTo>
                  <a:lnTo>
                    <a:pt x="34289" y="24129"/>
                  </a:lnTo>
                  <a:lnTo>
                    <a:pt x="20319" y="29209"/>
                  </a:lnTo>
                  <a:lnTo>
                    <a:pt x="10160" y="36829"/>
                  </a:lnTo>
                  <a:lnTo>
                    <a:pt x="3810" y="49529"/>
                  </a:lnTo>
                  <a:lnTo>
                    <a:pt x="0" y="62229"/>
                  </a:lnTo>
                  <a:lnTo>
                    <a:pt x="2539" y="74929"/>
                  </a:lnTo>
                  <a:lnTo>
                    <a:pt x="10160" y="88900"/>
                  </a:lnTo>
                  <a:lnTo>
                    <a:pt x="20319" y="101600"/>
                  </a:lnTo>
                  <a:lnTo>
                    <a:pt x="31750" y="114300"/>
                  </a:lnTo>
                  <a:lnTo>
                    <a:pt x="55880" y="139700"/>
                  </a:lnTo>
                  <a:lnTo>
                    <a:pt x="69850" y="151129"/>
                  </a:lnTo>
                  <a:lnTo>
                    <a:pt x="83819" y="161290"/>
                  </a:lnTo>
                  <a:lnTo>
                    <a:pt x="100330" y="171450"/>
                  </a:lnTo>
                  <a:lnTo>
                    <a:pt x="113030" y="180340"/>
                  </a:lnTo>
                  <a:lnTo>
                    <a:pt x="124460" y="189229"/>
                  </a:lnTo>
                  <a:lnTo>
                    <a:pt x="16891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6299200" y="4602479"/>
              <a:ext cx="228601" cy="165101"/>
            </a:xfrm>
            <a:custGeom>
              <a:avLst/>
              <a:gdLst/>
              <a:ahLst/>
              <a:cxnLst/>
              <a:rect l="0" t="0" r="0" b="0"/>
              <a:pathLst>
                <a:path w="228601" h="165101">
                  <a:moveTo>
                    <a:pt x="0" y="83821"/>
                  </a:moveTo>
                  <a:lnTo>
                    <a:pt x="34290" y="77471"/>
                  </a:lnTo>
                  <a:lnTo>
                    <a:pt x="49529" y="72391"/>
                  </a:lnTo>
                  <a:lnTo>
                    <a:pt x="64770" y="66041"/>
                  </a:lnTo>
                  <a:lnTo>
                    <a:pt x="81279" y="59691"/>
                  </a:lnTo>
                  <a:lnTo>
                    <a:pt x="95250" y="52071"/>
                  </a:lnTo>
                  <a:lnTo>
                    <a:pt x="106679" y="44450"/>
                  </a:lnTo>
                  <a:lnTo>
                    <a:pt x="118109" y="36830"/>
                  </a:lnTo>
                  <a:lnTo>
                    <a:pt x="124459" y="26671"/>
                  </a:lnTo>
                  <a:lnTo>
                    <a:pt x="125729" y="16511"/>
                  </a:lnTo>
                  <a:lnTo>
                    <a:pt x="127000" y="5080"/>
                  </a:lnTo>
                  <a:lnTo>
                    <a:pt x="120650" y="0"/>
                  </a:lnTo>
                  <a:lnTo>
                    <a:pt x="111759" y="0"/>
                  </a:lnTo>
                  <a:lnTo>
                    <a:pt x="100329" y="2541"/>
                  </a:lnTo>
                  <a:lnTo>
                    <a:pt x="87629" y="8891"/>
                  </a:lnTo>
                  <a:lnTo>
                    <a:pt x="74929" y="16511"/>
                  </a:lnTo>
                  <a:lnTo>
                    <a:pt x="63500" y="26671"/>
                  </a:lnTo>
                  <a:lnTo>
                    <a:pt x="52070" y="36830"/>
                  </a:lnTo>
                  <a:lnTo>
                    <a:pt x="41909" y="48261"/>
                  </a:lnTo>
                  <a:lnTo>
                    <a:pt x="31750" y="59691"/>
                  </a:lnTo>
                  <a:lnTo>
                    <a:pt x="24129" y="72391"/>
                  </a:lnTo>
                  <a:lnTo>
                    <a:pt x="17779" y="85091"/>
                  </a:lnTo>
                  <a:lnTo>
                    <a:pt x="11429" y="96521"/>
                  </a:lnTo>
                  <a:lnTo>
                    <a:pt x="10159" y="107950"/>
                  </a:lnTo>
                  <a:lnTo>
                    <a:pt x="12700" y="118111"/>
                  </a:lnTo>
                  <a:lnTo>
                    <a:pt x="16509" y="128271"/>
                  </a:lnTo>
                  <a:lnTo>
                    <a:pt x="24129" y="135891"/>
                  </a:lnTo>
                  <a:lnTo>
                    <a:pt x="33020" y="142241"/>
                  </a:lnTo>
                  <a:lnTo>
                    <a:pt x="43179" y="148591"/>
                  </a:lnTo>
                  <a:lnTo>
                    <a:pt x="55879" y="153671"/>
                  </a:lnTo>
                  <a:lnTo>
                    <a:pt x="69850" y="158750"/>
                  </a:lnTo>
                  <a:lnTo>
                    <a:pt x="83820" y="163830"/>
                  </a:lnTo>
                  <a:lnTo>
                    <a:pt x="101600" y="165100"/>
                  </a:lnTo>
                  <a:lnTo>
                    <a:pt x="119379" y="165100"/>
                  </a:lnTo>
                  <a:lnTo>
                    <a:pt x="139700" y="162561"/>
                  </a:lnTo>
                  <a:lnTo>
                    <a:pt x="157479" y="162561"/>
                  </a:lnTo>
                  <a:lnTo>
                    <a:pt x="228600" y="1600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7967980" y="4432300"/>
            <a:ext cx="1328421" cy="711201"/>
            <a:chOff x="7967980" y="4432300"/>
            <a:chExt cx="1328421" cy="711201"/>
          </a:xfrm>
        </p:grpSpPr>
        <p:sp>
          <p:nvSpPr>
            <p:cNvPr id="177" name="Freeform 176"/>
            <p:cNvSpPr/>
            <p:nvPr/>
          </p:nvSpPr>
          <p:spPr>
            <a:xfrm>
              <a:off x="7967980" y="4432300"/>
              <a:ext cx="198121" cy="406401"/>
            </a:xfrm>
            <a:custGeom>
              <a:avLst/>
              <a:gdLst/>
              <a:ahLst/>
              <a:cxnLst/>
              <a:rect l="0" t="0" r="0" b="0"/>
              <a:pathLst>
                <a:path w="198121" h="406401">
                  <a:moveTo>
                    <a:pt x="7620" y="0"/>
                  </a:moveTo>
                  <a:lnTo>
                    <a:pt x="1270" y="34290"/>
                  </a:lnTo>
                  <a:lnTo>
                    <a:pt x="0" y="49529"/>
                  </a:lnTo>
                  <a:lnTo>
                    <a:pt x="1270" y="64770"/>
                  </a:lnTo>
                  <a:lnTo>
                    <a:pt x="3810" y="81279"/>
                  </a:lnTo>
                  <a:lnTo>
                    <a:pt x="5079" y="101600"/>
                  </a:lnTo>
                  <a:lnTo>
                    <a:pt x="6350" y="121920"/>
                  </a:lnTo>
                  <a:lnTo>
                    <a:pt x="6350" y="167640"/>
                  </a:lnTo>
                  <a:lnTo>
                    <a:pt x="7620" y="267970"/>
                  </a:lnTo>
                  <a:lnTo>
                    <a:pt x="8889" y="285750"/>
                  </a:lnTo>
                  <a:lnTo>
                    <a:pt x="11429" y="303529"/>
                  </a:lnTo>
                  <a:lnTo>
                    <a:pt x="13970" y="321309"/>
                  </a:lnTo>
                  <a:lnTo>
                    <a:pt x="16510" y="337820"/>
                  </a:lnTo>
                  <a:lnTo>
                    <a:pt x="17779" y="355600"/>
                  </a:lnTo>
                  <a:lnTo>
                    <a:pt x="19050" y="372109"/>
                  </a:lnTo>
                  <a:lnTo>
                    <a:pt x="22860" y="381000"/>
                  </a:lnTo>
                  <a:lnTo>
                    <a:pt x="30479" y="383540"/>
                  </a:lnTo>
                  <a:lnTo>
                    <a:pt x="40639" y="382270"/>
                  </a:lnTo>
                  <a:lnTo>
                    <a:pt x="52070" y="382270"/>
                  </a:lnTo>
                  <a:lnTo>
                    <a:pt x="80010" y="381000"/>
                  </a:lnTo>
                  <a:lnTo>
                    <a:pt x="93979" y="382270"/>
                  </a:lnTo>
                  <a:lnTo>
                    <a:pt x="107950" y="384809"/>
                  </a:lnTo>
                  <a:lnTo>
                    <a:pt x="120650" y="387350"/>
                  </a:lnTo>
                  <a:lnTo>
                    <a:pt x="133350" y="391159"/>
                  </a:lnTo>
                  <a:lnTo>
                    <a:pt x="147320" y="394970"/>
                  </a:lnTo>
                  <a:lnTo>
                    <a:pt x="198120" y="406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8247380" y="4625340"/>
              <a:ext cx="261621" cy="187961"/>
            </a:xfrm>
            <a:custGeom>
              <a:avLst/>
              <a:gdLst/>
              <a:ahLst/>
              <a:cxnLst/>
              <a:rect l="0" t="0" r="0" b="0"/>
              <a:pathLst>
                <a:path w="261621" h="187961">
                  <a:moveTo>
                    <a:pt x="147320" y="60960"/>
                  </a:moveTo>
                  <a:lnTo>
                    <a:pt x="147320" y="34289"/>
                  </a:lnTo>
                  <a:lnTo>
                    <a:pt x="143510" y="22860"/>
                  </a:lnTo>
                  <a:lnTo>
                    <a:pt x="135889" y="12700"/>
                  </a:lnTo>
                  <a:lnTo>
                    <a:pt x="127000" y="3810"/>
                  </a:lnTo>
                  <a:lnTo>
                    <a:pt x="115570" y="0"/>
                  </a:lnTo>
                  <a:lnTo>
                    <a:pt x="101600" y="1269"/>
                  </a:lnTo>
                  <a:lnTo>
                    <a:pt x="87629" y="3810"/>
                  </a:lnTo>
                  <a:lnTo>
                    <a:pt x="72389" y="10160"/>
                  </a:lnTo>
                  <a:lnTo>
                    <a:pt x="55879" y="19050"/>
                  </a:lnTo>
                  <a:lnTo>
                    <a:pt x="40639" y="27939"/>
                  </a:lnTo>
                  <a:lnTo>
                    <a:pt x="27939" y="39369"/>
                  </a:lnTo>
                  <a:lnTo>
                    <a:pt x="17779" y="50800"/>
                  </a:lnTo>
                  <a:lnTo>
                    <a:pt x="10160" y="62230"/>
                  </a:lnTo>
                  <a:lnTo>
                    <a:pt x="5079" y="76200"/>
                  </a:lnTo>
                  <a:lnTo>
                    <a:pt x="1270" y="91439"/>
                  </a:lnTo>
                  <a:lnTo>
                    <a:pt x="0" y="106680"/>
                  </a:lnTo>
                  <a:lnTo>
                    <a:pt x="0" y="120650"/>
                  </a:lnTo>
                  <a:lnTo>
                    <a:pt x="1270" y="134619"/>
                  </a:lnTo>
                  <a:lnTo>
                    <a:pt x="2539" y="148589"/>
                  </a:lnTo>
                  <a:lnTo>
                    <a:pt x="8889" y="158750"/>
                  </a:lnTo>
                  <a:lnTo>
                    <a:pt x="16510" y="167639"/>
                  </a:lnTo>
                  <a:lnTo>
                    <a:pt x="26670" y="173989"/>
                  </a:lnTo>
                  <a:lnTo>
                    <a:pt x="36829" y="175260"/>
                  </a:lnTo>
                  <a:lnTo>
                    <a:pt x="48260" y="173989"/>
                  </a:lnTo>
                  <a:lnTo>
                    <a:pt x="59689" y="170180"/>
                  </a:lnTo>
                  <a:lnTo>
                    <a:pt x="71120" y="162560"/>
                  </a:lnTo>
                  <a:lnTo>
                    <a:pt x="81279" y="151130"/>
                  </a:lnTo>
                  <a:lnTo>
                    <a:pt x="90170" y="138430"/>
                  </a:lnTo>
                  <a:lnTo>
                    <a:pt x="99060" y="123189"/>
                  </a:lnTo>
                  <a:lnTo>
                    <a:pt x="107950" y="107950"/>
                  </a:lnTo>
                  <a:lnTo>
                    <a:pt x="116839" y="92710"/>
                  </a:lnTo>
                  <a:lnTo>
                    <a:pt x="124460" y="77469"/>
                  </a:lnTo>
                  <a:lnTo>
                    <a:pt x="130810" y="63500"/>
                  </a:lnTo>
                  <a:lnTo>
                    <a:pt x="135889" y="49530"/>
                  </a:lnTo>
                  <a:lnTo>
                    <a:pt x="142239" y="44450"/>
                  </a:lnTo>
                  <a:lnTo>
                    <a:pt x="149860" y="41910"/>
                  </a:lnTo>
                  <a:lnTo>
                    <a:pt x="157479" y="44450"/>
                  </a:lnTo>
                  <a:lnTo>
                    <a:pt x="165100" y="50800"/>
                  </a:lnTo>
                  <a:lnTo>
                    <a:pt x="173989" y="62230"/>
                  </a:lnTo>
                  <a:lnTo>
                    <a:pt x="223520" y="137160"/>
                  </a:lnTo>
                  <a:lnTo>
                    <a:pt x="261620" y="1879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8509000" y="4635500"/>
              <a:ext cx="152401" cy="165101"/>
            </a:xfrm>
            <a:custGeom>
              <a:avLst/>
              <a:gdLst/>
              <a:ahLst/>
              <a:cxnLst/>
              <a:rect l="0" t="0" r="0" b="0"/>
              <a:pathLst>
                <a:path w="152401" h="165101">
                  <a:moveTo>
                    <a:pt x="0" y="0"/>
                  </a:moveTo>
                  <a:lnTo>
                    <a:pt x="13969" y="20320"/>
                  </a:lnTo>
                  <a:lnTo>
                    <a:pt x="31750" y="45720"/>
                  </a:lnTo>
                  <a:lnTo>
                    <a:pt x="41909" y="59690"/>
                  </a:lnTo>
                  <a:lnTo>
                    <a:pt x="52069" y="72390"/>
                  </a:lnTo>
                  <a:lnTo>
                    <a:pt x="60959" y="83820"/>
                  </a:lnTo>
                  <a:lnTo>
                    <a:pt x="71119" y="93979"/>
                  </a:lnTo>
                  <a:lnTo>
                    <a:pt x="91440" y="116840"/>
                  </a:lnTo>
                  <a:lnTo>
                    <a:pt x="15240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8663940" y="4597400"/>
              <a:ext cx="35561" cy="546101"/>
            </a:xfrm>
            <a:custGeom>
              <a:avLst/>
              <a:gdLst/>
              <a:ahLst/>
              <a:cxnLst/>
              <a:rect l="0" t="0" r="0" b="0"/>
              <a:pathLst>
                <a:path w="35561" h="546101">
                  <a:moveTo>
                    <a:pt x="35560" y="0"/>
                  </a:moveTo>
                  <a:lnTo>
                    <a:pt x="29210" y="20320"/>
                  </a:lnTo>
                  <a:lnTo>
                    <a:pt x="25400" y="31750"/>
                  </a:lnTo>
                  <a:lnTo>
                    <a:pt x="17779" y="59690"/>
                  </a:lnTo>
                  <a:lnTo>
                    <a:pt x="15240" y="74929"/>
                  </a:lnTo>
                  <a:lnTo>
                    <a:pt x="13969" y="91440"/>
                  </a:lnTo>
                  <a:lnTo>
                    <a:pt x="12700" y="106679"/>
                  </a:lnTo>
                  <a:lnTo>
                    <a:pt x="10160" y="121920"/>
                  </a:lnTo>
                  <a:lnTo>
                    <a:pt x="7619" y="137159"/>
                  </a:lnTo>
                  <a:lnTo>
                    <a:pt x="3810" y="149859"/>
                  </a:lnTo>
                  <a:lnTo>
                    <a:pt x="1269" y="166370"/>
                  </a:lnTo>
                  <a:lnTo>
                    <a:pt x="0" y="184150"/>
                  </a:lnTo>
                  <a:lnTo>
                    <a:pt x="0" y="203200"/>
                  </a:lnTo>
                  <a:lnTo>
                    <a:pt x="0" y="222250"/>
                  </a:lnTo>
                  <a:lnTo>
                    <a:pt x="2540" y="240029"/>
                  </a:lnTo>
                  <a:lnTo>
                    <a:pt x="5079" y="256540"/>
                  </a:lnTo>
                  <a:lnTo>
                    <a:pt x="6350" y="275590"/>
                  </a:lnTo>
                  <a:lnTo>
                    <a:pt x="7619" y="295909"/>
                  </a:lnTo>
                  <a:lnTo>
                    <a:pt x="8890" y="334009"/>
                  </a:lnTo>
                  <a:lnTo>
                    <a:pt x="10160" y="370840"/>
                  </a:lnTo>
                  <a:lnTo>
                    <a:pt x="11429" y="389890"/>
                  </a:lnTo>
                  <a:lnTo>
                    <a:pt x="13969" y="408940"/>
                  </a:lnTo>
                  <a:lnTo>
                    <a:pt x="16510" y="429259"/>
                  </a:lnTo>
                  <a:lnTo>
                    <a:pt x="20319" y="447040"/>
                  </a:lnTo>
                  <a:lnTo>
                    <a:pt x="24129" y="463550"/>
                  </a:lnTo>
                  <a:lnTo>
                    <a:pt x="35560" y="546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8775700" y="4457700"/>
              <a:ext cx="76201" cy="444501"/>
            </a:xfrm>
            <a:custGeom>
              <a:avLst/>
              <a:gdLst/>
              <a:ahLst/>
              <a:cxnLst/>
              <a:rect l="0" t="0" r="0" b="0"/>
              <a:pathLst>
                <a:path w="76201" h="444501">
                  <a:moveTo>
                    <a:pt x="0" y="0"/>
                  </a:moveTo>
                  <a:lnTo>
                    <a:pt x="0" y="26670"/>
                  </a:lnTo>
                  <a:lnTo>
                    <a:pt x="1269" y="39370"/>
                  </a:lnTo>
                  <a:lnTo>
                    <a:pt x="3809" y="52070"/>
                  </a:lnTo>
                  <a:lnTo>
                    <a:pt x="17780" y="107950"/>
                  </a:lnTo>
                  <a:lnTo>
                    <a:pt x="20319" y="124459"/>
                  </a:lnTo>
                  <a:lnTo>
                    <a:pt x="21590" y="140970"/>
                  </a:lnTo>
                  <a:lnTo>
                    <a:pt x="22859" y="157479"/>
                  </a:lnTo>
                  <a:lnTo>
                    <a:pt x="25400" y="173990"/>
                  </a:lnTo>
                  <a:lnTo>
                    <a:pt x="27940" y="190500"/>
                  </a:lnTo>
                  <a:lnTo>
                    <a:pt x="31750" y="208279"/>
                  </a:lnTo>
                  <a:lnTo>
                    <a:pt x="39369" y="241300"/>
                  </a:lnTo>
                  <a:lnTo>
                    <a:pt x="54609" y="308609"/>
                  </a:lnTo>
                  <a:lnTo>
                    <a:pt x="58419" y="327659"/>
                  </a:lnTo>
                  <a:lnTo>
                    <a:pt x="59690" y="346709"/>
                  </a:lnTo>
                  <a:lnTo>
                    <a:pt x="60959" y="367029"/>
                  </a:lnTo>
                  <a:lnTo>
                    <a:pt x="63500" y="383540"/>
                  </a:lnTo>
                  <a:lnTo>
                    <a:pt x="66040" y="400050"/>
                  </a:lnTo>
                  <a:lnTo>
                    <a:pt x="76200" y="444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8831580" y="4559300"/>
              <a:ext cx="160021" cy="317501"/>
            </a:xfrm>
            <a:custGeom>
              <a:avLst/>
              <a:gdLst/>
              <a:ahLst/>
              <a:cxnLst/>
              <a:rect l="0" t="0" r="0" b="0"/>
              <a:pathLst>
                <a:path w="160021" h="317501">
                  <a:moveTo>
                    <a:pt x="96520" y="0"/>
                  </a:moveTo>
                  <a:lnTo>
                    <a:pt x="82550" y="20320"/>
                  </a:lnTo>
                  <a:lnTo>
                    <a:pt x="77470" y="30479"/>
                  </a:lnTo>
                  <a:lnTo>
                    <a:pt x="72389" y="41909"/>
                  </a:lnTo>
                  <a:lnTo>
                    <a:pt x="67310" y="53340"/>
                  </a:lnTo>
                  <a:lnTo>
                    <a:pt x="60960" y="62229"/>
                  </a:lnTo>
                  <a:lnTo>
                    <a:pt x="50800" y="69850"/>
                  </a:lnTo>
                  <a:lnTo>
                    <a:pt x="30479" y="82550"/>
                  </a:lnTo>
                  <a:lnTo>
                    <a:pt x="6350" y="99059"/>
                  </a:lnTo>
                  <a:lnTo>
                    <a:pt x="1270" y="106679"/>
                  </a:lnTo>
                  <a:lnTo>
                    <a:pt x="0" y="114300"/>
                  </a:lnTo>
                  <a:lnTo>
                    <a:pt x="2539" y="123190"/>
                  </a:lnTo>
                  <a:lnTo>
                    <a:pt x="8889" y="132079"/>
                  </a:lnTo>
                  <a:lnTo>
                    <a:pt x="16510" y="139700"/>
                  </a:lnTo>
                  <a:lnTo>
                    <a:pt x="26670" y="148590"/>
                  </a:lnTo>
                  <a:lnTo>
                    <a:pt x="34289" y="158750"/>
                  </a:lnTo>
                  <a:lnTo>
                    <a:pt x="40639" y="168909"/>
                  </a:lnTo>
                  <a:lnTo>
                    <a:pt x="46989" y="180340"/>
                  </a:lnTo>
                  <a:lnTo>
                    <a:pt x="53339" y="191770"/>
                  </a:lnTo>
                  <a:lnTo>
                    <a:pt x="60960" y="204470"/>
                  </a:lnTo>
                  <a:lnTo>
                    <a:pt x="76200" y="228600"/>
                  </a:lnTo>
                  <a:lnTo>
                    <a:pt x="92710" y="254000"/>
                  </a:lnTo>
                  <a:lnTo>
                    <a:pt x="104139" y="266700"/>
                  </a:lnTo>
                  <a:lnTo>
                    <a:pt x="116839" y="279400"/>
                  </a:lnTo>
                  <a:lnTo>
                    <a:pt x="160020" y="317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9039859" y="4585970"/>
              <a:ext cx="256542" cy="274321"/>
            </a:xfrm>
            <a:custGeom>
              <a:avLst/>
              <a:gdLst/>
              <a:ahLst/>
              <a:cxnLst/>
              <a:rect l="0" t="0" r="0" b="0"/>
              <a:pathLst>
                <a:path w="256542" h="274321">
                  <a:moveTo>
                    <a:pt x="27941" y="151130"/>
                  </a:moveTo>
                  <a:lnTo>
                    <a:pt x="48260" y="137159"/>
                  </a:lnTo>
                  <a:lnTo>
                    <a:pt x="58421" y="132080"/>
                  </a:lnTo>
                  <a:lnTo>
                    <a:pt x="69850" y="127000"/>
                  </a:lnTo>
                  <a:lnTo>
                    <a:pt x="81281" y="121920"/>
                  </a:lnTo>
                  <a:lnTo>
                    <a:pt x="92710" y="116839"/>
                  </a:lnTo>
                  <a:lnTo>
                    <a:pt x="105410" y="109220"/>
                  </a:lnTo>
                  <a:lnTo>
                    <a:pt x="118110" y="102870"/>
                  </a:lnTo>
                  <a:lnTo>
                    <a:pt x="128271" y="95250"/>
                  </a:lnTo>
                  <a:lnTo>
                    <a:pt x="138431" y="86359"/>
                  </a:lnTo>
                  <a:lnTo>
                    <a:pt x="148591" y="78739"/>
                  </a:lnTo>
                  <a:lnTo>
                    <a:pt x="156210" y="68580"/>
                  </a:lnTo>
                  <a:lnTo>
                    <a:pt x="162560" y="58420"/>
                  </a:lnTo>
                  <a:lnTo>
                    <a:pt x="168910" y="46989"/>
                  </a:lnTo>
                  <a:lnTo>
                    <a:pt x="168910" y="35559"/>
                  </a:lnTo>
                  <a:lnTo>
                    <a:pt x="163831" y="22859"/>
                  </a:lnTo>
                  <a:lnTo>
                    <a:pt x="156210" y="10159"/>
                  </a:lnTo>
                  <a:lnTo>
                    <a:pt x="146050" y="3809"/>
                  </a:lnTo>
                  <a:lnTo>
                    <a:pt x="133350" y="1270"/>
                  </a:lnTo>
                  <a:lnTo>
                    <a:pt x="119381" y="0"/>
                  </a:lnTo>
                  <a:lnTo>
                    <a:pt x="107950" y="2539"/>
                  </a:lnTo>
                  <a:lnTo>
                    <a:pt x="96521" y="6350"/>
                  </a:lnTo>
                  <a:lnTo>
                    <a:pt x="86360" y="12700"/>
                  </a:lnTo>
                  <a:lnTo>
                    <a:pt x="74931" y="20320"/>
                  </a:lnTo>
                  <a:lnTo>
                    <a:pt x="63500" y="30480"/>
                  </a:lnTo>
                  <a:lnTo>
                    <a:pt x="52071" y="40639"/>
                  </a:lnTo>
                  <a:lnTo>
                    <a:pt x="40641" y="54609"/>
                  </a:lnTo>
                  <a:lnTo>
                    <a:pt x="30481" y="71120"/>
                  </a:lnTo>
                  <a:lnTo>
                    <a:pt x="21591" y="90170"/>
                  </a:lnTo>
                  <a:lnTo>
                    <a:pt x="13971" y="106680"/>
                  </a:lnTo>
                  <a:lnTo>
                    <a:pt x="7621" y="124459"/>
                  </a:lnTo>
                  <a:lnTo>
                    <a:pt x="1271" y="142239"/>
                  </a:lnTo>
                  <a:lnTo>
                    <a:pt x="0" y="158750"/>
                  </a:lnTo>
                  <a:lnTo>
                    <a:pt x="2541" y="176530"/>
                  </a:lnTo>
                  <a:lnTo>
                    <a:pt x="6350" y="193039"/>
                  </a:lnTo>
                  <a:lnTo>
                    <a:pt x="13971" y="208280"/>
                  </a:lnTo>
                  <a:lnTo>
                    <a:pt x="22860" y="223520"/>
                  </a:lnTo>
                  <a:lnTo>
                    <a:pt x="33021" y="237489"/>
                  </a:lnTo>
                  <a:lnTo>
                    <a:pt x="46991" y="247650"/>
                  </a:lnTo>
                  <a:lnTo>
                    <a:pt x="63500" y="256539"/>
                  </a:lnTo>
                  <a:lnTo>
                    <a:pt x="81281" y="264159"/>
                  </a:lnTo>
                  <a:lnTo>
                    <a:pt x="100331" y="269239"/>
                  </a:lnTo>
                  <a:lnTo>
                    <a:pt x="119381" y="271780"/>
                  </a:lnTo>
                  <a:lnTo>
                    <a:pt x="139700" y="274320"/>
                  </a:lnTo>
                  <a:lnTo>
                    <a:pt x="158750" y="274320"/>
                  </a:lnTo>
                  <a:lnTo>
                    <a:pt x="177800" y="273050"/>
                  </a:lnTo>
                  <a:lnTo>
                    <a:pt x="195581" y="270509"/>
                  </a:lnTo>
                  <a:lnTo>
                    <a:pt x="209550" y="265430"/>
                  </a:lnTo>
                  <a:lnTo>
                    <a:pt x="222250" y="260350"/>
                  </a:lnTo>
                  <a:lnTo>
                    <a:pt x="256541" y="2400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5511800" y="5435600"/>
            <a:ext cx="1270001" cy="609601"/>
            <a:chOff x="5511800" y="5435600"/>
            <a:chExt cx="1270001" cy="609601"/>
          </a:xfrm>
        </p:grpSpPr>
        <p:sp>
          <p:nvSpPr>
            <p:cNvPr id="185" name="Freeform 184"/>
            <p:cNvSpPr/>
            <p:nvPr/>
          </p:nvSpPr>
          <p:spPr>
            <a:xfrm>
              <a:off x="5511800" y="5562600"/>
              <a:ext cx="25401" cy="457201"/>
            </a:xfrm>
            <a:custGeom>
              <a:avLst/>
              <a:gdLst/>
              <a:ahLst/>
              <a:cxnLst/>
              <a:rect l="0" t="0" r="0" b="0"/>
              <a:pathLst>
                <a:path w="25401" h="457201">
                  <a:moveTo>
                    <a:pt x="0" y="0"/>
                  </a:moveTo>
                  <a:lnTo>
                    <a:pt x="0" y="161290"/>
                  </a:lnTo>
                  <a:lnTo>
                    <a:pt x="1270" y="185420"/>
                  </a:lnTo>
                  <a:lnTo>
                    <a:pt x="3809" y="207009"/>
                  </a:lnTo>
                  <a:lnTo>
                    <a:pt x="6350" y="227329"/>
                  </a:lnTo>
                  <a:lnTo>
                    <a:pt x="10159" y="245109"/>
                  </a:lnTo>
                  <a:lnTo>
                    <a:pt x="13970" y="264159"/>
                  </a:lnTo>
                  <a:lnTo>
                    <a:pt x="17779" y="281940"/>
                  </a:lnTo>
                  <a:lnTo>
                    <a:pt x="20320" y="302259"/>
                  </a:lnTo>
                  <a:lnTo>
                    <a:pt x="21590" y="323850"/>
                  </a:lnTo>
                  <a:lnTo>
                    <a:pt x="22859" y="347979"/>
                  </a:lnTo>
                  <a:lnTo>
                    <a:pt x="24129" y="392429"/>
                  </a:lnTo>
                  <a:lnTo>
                    <a:pt x="25400" y="457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5533390" y="5435600"/>
              <a:ext cx="245111" cy="533401"/>
            </a:xfrm>
            <a:custGeom>
              <a:avLst/>
              <a:gdLst/>
              <a:ahLst/>
              <a:cxnLst/>
              <a:rect l="0" t="0" r="0" b="0"/>
              <a:pathLst>
                <a:path w="245111" h="533401">
                  <a:moveTo>
                    <a:pt x="156210" y="0"/>
                  </a:moveTo>
                  <a:lnTo>
                    <a:pt x="170180" y="13970"/>
                  </a:lnTo>
                  <a:lnTo>
                    <a:pt x="175260" y="21590"/>
                  </a:lnTo>
                  <a:lnTo>
                    <a:pt x="180339" y="31750"/>
                  </a:lnTo>
                  <a:lnTo>
                    <a:pt x="185419" y="41909"/>
                  </a:lnTo>
                  <a:lnTo>
                    <a:pt x="187960" y="55879"/>
                  </a:lnTo>
                  <a:lnTo>
                    <a:pt x="190500" y="72390"/>
                  </a:lnTo>
                  <a:lnTo>
                    <a:pt x="191769" y="91440"/>
                  </a:lnTo>
                  <a:lnTo>
                    <a:pt x="189230" y="107950"/>
                  </a:lnTo>
                  <a:lnTo>
                    <a:pt x="185419" y="125729"/>
                  </a:lnTo>
                  <a:lnTo>
                    <a:pt x="180339" y="143509"/>
                  </a:lnTo>
                  <a:lnTo>
                    <a:pt x="173989" y="157479"/>
                  </a:lnTo>
                  <a:lnTo>
                    <a:pt x="166369" y="170179"/>
                  </a:lnTo>
                  <a:lnTo>
                    <a:pt x="158750" y="181609"/>
                  </a:lnTo>
                  <a:lnTo>
                    <a:pt x="151130" y="191770"/>
                  </a:lnTo>
                  <a:lnTo>
                    <a:pt x="142239" y="200659"/>
                  </a:lnTo>
                  <a:lnTo>
                    <a:pt x="134619" y="209550"/>
                  </a:lnTo>
                  <a:lnTo>
                    <a:pt x="118110" y="227329"/>
                  </a:lnTo>
                  <a:lnTo>
                    <a:pt x="109219" y="236220"/>
                  </a:lnTo>
                  <a:lnTo>
                    <a:pt x="96519" y="245109"/>
                  </a:lnTo>
                  <a:lnTo>
                    <a:pt x="81280" y="254000"/>
                  </a:lnTo>
                  <a:lnTo>
                    <a:pt x="63500" y="262890"/>
                  </a:lnTo>
                  <a:lnTo>
                    <a:pt x="45719" y="267970"/>
                  </a:lnTo>
                  <a:lnTo>
                    <a:pt x="25400" y="271779"/>
                  </a:lnTo>
                  <a:lnTo>
                    <a:pt x="6350" y="274320"/>
                  </a:lnTo>
                  <a:lnTo>
                    <a:pt x="0" y="276859"/>
                  </a:lnTo>
                  <a:lnTo>
                    <a:pt x="2539" y="280670"/>
                  </a:lnTo>
                  <a:lnTo>
                    <a:pt x="11430" y="284479"/>
                  </a:lnTo>
                  <a:lnTo>
                    <a:pt x="21589" y="289559"/>
                  </a:lnTo>
                  <a:lnTo>
                    <a:pt x="33019" y="295909"/>
                  </a:lnTo>
                  <a:lnTo>
                    <a:pt x="44450" y="303529"/>
                  </a:lnTo>
                  <a:lnTo>
                    <a:pt x="54610" y="311150"/>
                  </a:lnTo>
                  <a:lnTo>
                    <a:pt x="64769" y="318770"/>
                  </a:lnTo>
                  <a:lnTo>
                    <a:pt x="73660" y="326390"/>
                  </a:lnTo>
                  <a:lnTo>
                    <a:pt x="82550" y="335279"/>
                  </a:lnTo>
                  <a:lnTo>
                    <a:pt x="100330" y="351790"/>
                  </a:lnTo>
                  <a:lnTo>
                    <a:pt x="110489" y="363220"/>
                  </a:lnTo>
                  <a:lnTo>
                    <a:pt x="121919" y="375920"/>
                  </a:lnTo>
                  <a:lnTo>
                    <a:pt x="133350" y="389890"/>
                  </a:lnTo>
                  <a:lnTo>
                    <a:pt x="143510" y="402590"/>
                  </a:lnTo>
                  <a:lnTo>
                    <a:pt x="153669" y="414020"/>
                  </a:lnTo>
                  <a:lnTo>
                    <a:pt x="162560" y="424179"/>
                  </a:lnTo>
                  <a:lnTo>
                    <a:pt x="172719" y="436879"/>
                  </a:lnTo>
                  <a:lnTo>
                    <a:pt x="196850" y="464820"/>
                  </a:lnTo>
                  <a:lnTo>
                    <a:pt x="207010" y="480059"/>
                  </a:lnTo>
                  <a:lnTo>
                    <a:pt x="245110" y="533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5854700" y="5796279"/>
              <a:ext cx="177801" cy="162562"/>
            </a:xfrm>
            <a:custGeom>
              <a:avLst/>
              <a:gdLst/>
              <a:ahLst/>
              <a:cxnLst/>
              <a:rect l="0" t="0" r="0" b="0"/>
              <a:pathLst>
                <a:path w="177801" h="162562">
                  <a:moveTo>
                    <a:pt x="25400" y="33021"/>
                  </a:moveTo>
                  <a:lnTo>
                    <a:pt x="19050" y="53341"/>
                  </a:lnTo>
                  <a:lnTo>
                    <a:pt x="16509" y="64771"/>
                  </a:lnTo>
                  <a:lnTo>
                    <a:pt x="15240" y="78741"/>
                  </a:lnTo>
                  <a:lnTo>
                    <a:pt x="13970" y="92711"/>
                  </a:lnTo>
                  <a:lnTo>
                    <a:pt x="17779" y="106680"/>
                  </a:lnTo>
                  <a:lnTo>
                    <a:pt x="25400" y="120650"/>
                  </a:lnTo>
                  <a:lnTo>
                    <a:pt x="33020" y="133350"/>
                  </a:lnTo>
                  <a:lnTo>
                    <a:pt x="43179" y="143511"/>
                  </a:lnTo>
                  <a:lnTo>
                    <a:pt x="54609" y="152400"/>
                  </a:lnTo>
                  <a:lnTo>
                    <a:pt x="66040" y="158750"/>
                  </a:lnTo>
                  <a:lnTo>
                    <a:pt x="77470" y="162561"/>
                  </a:lnTo>
                  <a:lnTo>
                    <a:pt x="90170" y="162561"/>
                  </a:lnTo>
                  <a:lnTo>
                    <a:pt x="102870" y="161291"/>
                  </a:lnTo>
                  <a:lnTo>
                    <a:pt x="114300" y="160021"/>
                  </a:lnTo>
                  <a:lnTo>
                    <a:pt x="127000" y="157480"/>
                  </a:lnTo>
                  <a:lnTo>
                    <a:pt x="139700" y="153671"/>
                  </a:lnTo>
                  <a:lnTo>
                    <a:pt x="151129" y="147321"/>
                  </a:lnTo>
                  <a:lnTo>
                    <a:pt x="161290" y="138430"/>
                  </a:lnTo>
                  <a:lnTo>
                    <a:pt x="171450" y="129541"/>
                  </a:lnTo>
                  <a:lnTo>
                    <a:pt x="176529" y="116841"/>
                  </a:lnTo>
                  <a:lnTo>
                    <a:pt x="177800" y="102871"/>
                  </a:lnTo>
                  <a:lnTo>
                    <a:pt x="177800" y="87630"/>
                  </a:lnTo>
                  <a:lnTo>
                    <a:pt x="176529" y="73661"/>
                  </a:lnTo>
                  <a:lnTo>
                    <a:pt x="173990" y="60961"/>
                  </a:lnTo>
                  <a:lnTo>
                    <a:pt x="171450" y="46991"/>
                  </a:lnTo>
                  <a:lnTo>
                    <a:pt x="165100" y="35561"/>
                  </a:lnTo>
                  <a:lnTo>
                    <a:pt x="156209" y="24130"/>
                  </a:lnTo>
                  <a:lnTo>
                    <a:pt x="146050" y="15241"/>
                  </a:lnTo>
                  <a:lnTo>
                    <a:pt x="134620" y="7621"/>
                  </a:lnTo>
                  <a:lnTo>
                    <a:pt x="120650" y="3811"/>
                  </a:lnTo>
                  <a:lnTo>
                    <a:pt x="105409" y="1271"/>
                  </a:lnTo>
                  <a:lnTo>
                    <a:pt x="91440" y="0"/>
                  </a:lnTo>
                  <a:lnTo>
                    <a:pt x="77470" y="1271"/>
                  </a:lnTo>
                  <a:lnTo>
                    <a:pt x="64770" y="3811"/>
                  </a:lnTo>
                  <a:lnTo>
                    <a:pt x="53340" y="7621"/>
                  </a:lnTo>
                  <a:lnTo>
                    <a:pt x="41909" y="12700"/>
                  </a:lnTo>
                  <a:lnTo>
                    <a:pt x="33020" y="20321"/>
                  </a:lnTo>
                  <a:lnTo>
                    <a:pt x="24129" y="27941"/>
                  </a:lnTo>
                  <a:lnTo>
                    <a:pt x="17779" y="38100"/>
                  </a:lnTo>
                  <a:lnTo>
                    <a:pt x="0" y="965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6159500" y="5473700"/>
              <a:ext cx="237491" cy="509271"/>
            </a:xfrm>
            <a:custGeom>
              <a:avLst/>
              <a:gdLst/>
              <a:ahLst/>
              <a:cxnLst/>
              <a:rect l="0" t="0" r="0" b="0"/>
              <a:pathLst>
                <a:path w="237491" h="509271">
                  <a:moveTo>
                    <a:pt x="0" y="0"/>
                  </a:moveTo>
                  <a:lnTo>
                    <a:pt x="0" y="34290"/>
                  </a:lnTo>
                  <a:lnTo>
                    <a:pt x="1270" y="53340"/>
                  </a:lnTo>
                  <a:lnTo>
                    <a:pt x="3809" y="76200"/>
                  </a:lnTo>
                  <a:lnTo>
                    <a:pt x="6350" y="101600"/>
                  </a:lnTo>
                  <a:lnTo>
                    <a:pt x="8890" y="124459"/>
                  </a:lnTo>
                  <a:lnTo>
                    <a:pt x="10159" y="144779"/>
                  </a:lnTo>
                  <a:lnTo>
                    <a:pt x="11429" y="163829"/>
                  </a:lnTo>
                  <a:lnTo>
                    <a:pt x="12700" y="182879"/>
                  </a:lnTo>
                  <a:lnTo>
                    <a:pt x="15240" y="200659"/>
                  </a:lnTo>
                  <a:lnTo>
                    <a:pt x="19050" y="218440"/>
                  </a:lnTo>
                  <a:lnTo>
                    <a:pt x="21590" y="237490"/>
                  </a:lnTo>
                  <a:lnTo>
                    <a:pt x="22859" y="256540"/>
                  </a:lnTo>
                  <a:lnTo>
                    <a:pt x="22859" y="276859"/>
                  </a:lnTo>
                  <a:lnTo>
                    <a:pt x="25400" y="294640"/>
                  </a:lnTo>
                  <a:lnTo>
                    <a:pt x="27940" y="311150"/>
                  </a:lnTo>
                  <a:lnTo>
                    <a:pt x="31750" y="326390"/>
                  </a:lnTo>
                  <a:lnTo>
                    <a:pt x="39370" y="364490"/>
                  </a:lnTo>
                  <a:lnTo>
                    <a:pt x="43179" y="387350"/>
                  </a:lnTo>
                  <a:lnTo>
                    <a:pt x="46990" y="396240"/>
                  </a:lnTo>
                  <a:lnTo>
                    <a:pt x="50800" y="397509"/>
                  </a:lnTo>
                  <a:lnTo>
                    <a:pt x="54609" y="391159"/>
                  </a:lnTo>
                  <a:lnTo>
                    <a:pt x="59690" y="381000"/>
                  </a:lnTo>
                  <a:lnTo>
                    <a:pt x="63500" y="367029"/>
                  </a:lnTo>
                  <a:lnTo>
                    <a:pt x="67309" y="350520"/>
                  </a:lnTo>
                  <a:lnTo>
                    <a:pt x="73659" y="335279"/>
                  </a:lnTo>
                  <a:lnTo>
                    <a:pt x="80009" y="321309"/>
                  </a:lnTo>
                  <a:lnTo>
                    <a:pt x="87629" y="307340"/>
                  </a:lnTo>
                  <a:lnTo>
                    <a:pt x="97790" y="300990"/>
                  </a:lnTo>
                  <a:lnTo>
                    <a:pt x="110490" y="299720"/>
                  </a:lnTo>
                  <a:lnTo>
                    <a:pt x="124459" y="300990"/>
                  </a:lnTo>
                  <a:lnTo>
                    <a:pt x="135890" y="304800"/>
                  </a:lnTo>
                  <a:lnTo>
                    <a:pt x="147320" y="311150"/>
                  </a:lnTo>
                  <a:lnTo>
                    <a:pt x="157479" y="317500"/>
                  </a:lnTo>
                  <a:lnTo>
                    <a:pt x="167640" y="323850"/>
                  </a:lnTo>
                  <a:lnTo>
                    <a:pt x="176529" y="331470"/>
                  </a:lnTo>
                  <a:lnTo>
                    <a:pt x="185420" y="340359"/>
                  </a:lnTo>
                  <a:lnTo>
                    <a:pt x="194309" y="350520"/>
                  </a:lnTo>
                  <a:lnTo>
                    <a:pt x="203200" y="363220"/>
                  </a:lnTo>
                  <a:lnTo>
                    <a:pt x="210820" y="378459"/>
                  </a:lnTo>
                  <a:lnTo>
                    <a:pt x="218440" y="392429"/>
                  </a:lnTo>
                  <a:lnTo>
                    <a:pt x="224790" y="408940"/>
                  </a:lnTo>
                  <a:lnTo>
                    <a:pt x="229870" y="425450"/>
                  </a:lnTo>
                  <a:lnTo>
                    <a:pt x="233679" y="441959"/>
                  </a:lnTo>
                  <a:lnTo>
                    <a:pt x="236220" y="458470"/>
                  </a:lnTo>
                  <a:lnTo>
                    <a:pt x="237490" y="474979"/>
                  </a:lnTo>
                  <a:lnTo>
                    <a:pt x="234950" y="487679"/>
                  </a:lnTo>
                  <a:lnTo>
                    <a:pt x="228600" y="496570"/>
                  </a:lnTo>
                  <a:lnTo>
                    <a:pt x="219709" y="505459"/>
                  </a:lnTo>
                  <a:lnTo>
                    <a:pt x="210820" y="509270"/>
                  </a:lnTo>
                  <a:lnTo>
                    <a:pt x="199390" y="509270"/>
                  </a:lnTo>
                  <a:lnTo>
                    <a:pt x="187959" y="509270"/>
                  </a:lnTo>
                  <a:lnTo>
                    <a:pt x="176529" y="505459"/>
                  </a:lnTo>
                  <a:lnTo>
                    <a:pt x="163829" y="501650"/>
                  </a:lnTo>
                  <a:lnTo>
                    <a:pt x="151129" y="495300"/>
                  </a:lnTo>
                  <a:lnTo>
                    <a:pt x="140970" y="487679"/>
                  </a:lnTo>
                  <a:lnTo>
                    <a:pt x="130809" y="480059"/>
                  </a:lnTo>
                  <a:lnTo>
                    <a:pt x="88900" y="431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6464300" y="5802629"/>
              <a:ext cx="317501" cy="242572"/>
            </a:xfrm>
            <a:custGeom>
              <a:avLst/>
              <a:gdLst/>
              <a:ahLst/>
              <a:cxnLst/>
              <a:rect l="0" t="0" r="0" b="0"/>
              <a:pathLst>
                <a:path w="317501" h="242572">
                  <a:moveTo>
                    <a:pt x="0" y="90171"/>
                  </a:moveTo>
                  <a:lnTo>
                    <a:pt x="34290" y="83821"/>
                  </a:lnTo>
                  <a:lnTo>
                    <a:pt x="64769" y="76200"/>
                  </a:lnTo>
                  <a:lnTo>
                    <a:pt x="81280" y="72391"/>
                  </a:lnTo>
                  <a:lnTo>
                    <a:pt x="96519" y="67311"/>
                  </a:lnTo>
                  <a:lnTo>
                    <a:pt x="110490" y="60961"/>
                  </a:lnTo>
                  <a:lnTo>
                    <a:pt x="124459" y="53341"/>
                  </a:lnTo>
                  <a:lnTo>
                    <a:pt x="137159" y="45721"/>
                  </a:lnTo>
                  <a:lnTo>
                    <a:pt x="147319" y="38100"/>
                  </a:lnTo>
                  <a:lnTo>
                    <a:pt x="157480" y="30480"/>
                  </a:lnTo>
                  <a:lnTo>
                    <a:pt x="161290" y="21591"/>
                  </a:lnTo>
                  <a:lnTo>
                    <a:pt x="161290" y="13971"/>
                  </a:lnTo>
                  <a:lnTo>
                    <a:pt x="158750" y="5080"/>
                  </a:lnTo>
                  <a:lnTo>
                    <a:pt x="152400" y="1271"/>
                  </a:lnTo>
                  <a:lnTo>
                    <a:pt x="143509" y="0"/>
                  </a:lnTo>
                  <a:lnTo>
                    <a:pt x="133350" y="0"/>
                  </a:lnTo>
                  <a:lnTo>
                    <a:pt x="123190" y="2541"/>
                  </a:lnTo>
                  <a:lnTo>
                    <a:pt x="111759" y="5080"/>
                  </a:lnTo>
                  <a:lnTo>
                    <a:pt x="100330" y="7621"/>
                  </a:lnTo>
                  <a:lnTo>
                    <a:pt x="88900" y="13971"/>
                  </a:lnTo>
                  <a:lnTo>
                    <a:pt x="78740" y="22861"/>
                  </a:lnTo>
                  <a:lnTo>
                    <a:pt x="43180" y="59691"/>
                  </a:lnTo>
                  <a:lnTo>
                    <a:pt x="36829" y="71121"/>
                  </a:lnTo>
                  <a:lnTo>
                    <a:pt x="33020" y="85091"/>
                  </a:lnTo>
                  <a:lnTo>
                    <a:pt x="30479" y="99061"/>
                  </a:lnTo>
                  <a:lnTo>
                    <a:pt x="31750" y="111761"/>
                  </a:lnTo>
                  <a:lnTo>
                    <a:pt x="35559" y="123191"/>
                  </a:lnTo>
                  <a:lnTo>
                    <a:pt x="40640" y="133350"/>
                  </a:lnTo>
                  <a:lnTo>
                    <a:pt x="49530" y="142241"/>
                  </a:lnTo>
                  <a:lnTo>
                    <a:pt x="60959" y="152400"/>
                  </a:lnTo>
                  <a:lnTo>
                    <a:pt x="74930" y="161291"/>
                  </a:lnTo>
                  <a:lnTo>
                    <a:pt x="88900" y="168911"/>
                  </a:lnTo>
                  <a:lnTo>
                    <a:pt x="104140" y="175261"/>
                  </a:lnTo>
                  <a:lnTo>
                    <a:pt x="120650" y="180341"/>
                  </a:lnTo>
                  <a:lnTo>
                    <a:pt x="137159" y="185421"/>
                  </a:lnTo>
                  <a:lnTo>
                    <a:pt x="153669" y="190500"/>
                  </a:lnTo>
                  <a:lnTo>
                    <a:pt x="185419" y="199391"/>
                  </a:lnTo>
                  <a:lnTo>
                    <a:pt x="227330" y="213361"/>
                  </a:lnTo>
                  <a:lnTo>
                    <a:pt x="317500" y="2425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3800" y="1841500"/>
            <a:ext cx="4622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November 18, 2011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1800" y="660400"/>
            <a:ext cx="5207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Algebra Comprehensive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97200" y="3390900"/>
            <a:ext cx="43942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Today is an A Day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5300" y="457200"/>
            <a:ext cx="4622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November 18, 2011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5000" y="1943100"/>
            <a:ext cx="6121400" cy="30008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Warm Up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1.-15 &lt; -5p - 10 &lt; 20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2. 2x + 3&lt; 9 </a:t>
            </a:r>
            <a:r>
              <a:rPr lang="en-US" sz="2700" i="1" smtClean="0">
                <a:solidFill>
                  <a:srgbClr val="0000FF"/>
                </a:solidFill>
                <a:latin typeface="Comic Sans MS - 36"/>
              </a:rPr>
              <a:t>or</a:t>
            </a:r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  3x - 6 &gt; 12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1300" y="1409700"/>
            <a:ext cx="7112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Solve and graph the compound inequalities.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36600"/>
            <a:ext cx="8636000" cy="480131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Warm Up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1.-15 &lt; -5p - 10 &lt; 20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2. 2x + 3&lt; 9 </a:t>
            </a:r>
            <a:r>
              <a:rPr lang="en-US" sz="2700" i="1" smtClean="0">
                <a:solidFill>
                  <a:srgbClr val="0000FF"/>
                </a:solidFill>
                <a:latin typeface="Comic Sans MS - 36"/>
              </a:rPr>
              <a:t>or</a:t>
            </a:r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  3x - 6 &gt; 12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2603500" y="3492500"/>
            <a:ext cx="2184401" cy="38101"/>
          </a:xfrm>
          <a:custGeom>
            <a:avLst/>
            <a:gdLst/>
            <a:ahLst/>
            <a:cxnLst/>
            <a:rect l="0" t="0" r="0" b="0"/>
            <a:pathLst>
              <a:path w="2184401" h="38101">
                <a:moveTo>
                  <a:pt x="0" y="12700"/>
                </a:moveTo>
                <a:lnTo>
                  <a:pt x="71120" y="12700"/>
                </a:lnTo>
                <a:lnTo>
                  <a:pt x="85089" y="11429"/>
                </a:lnTo>
                <a:lnTo>
                  <a:pt x="99060" y="8890"/>
                </a:lnTo>
                <a:lnTo>
                  <a:pt x="113029" y="6350"/>
                </a:lnTo>
                <a:lnTo>
                  <a:pt x="128270" y="3809"/>
                </a:lnTo>
                <a:lnTo>
                  <a:pt x="146050" y="2540"/>
                </a:lnTo>
                <a:lnTo>
                  <a:pt x="165100" y="1270"/>
                </a:lnTo>
                <a:lnTo>
                  <a:pt x="201929" y="1270"/>
                </a:lnTo>
                <a:lnTo>
                  <a:pt x="356870" y="0"/>
                </a:lnTo>
                <a:lnTo>
                  <a:pt x="797559" y="0"/>
                </a:lnTo>
                <a:lnTo>
                  <a:pt x="825500" y="1270"/>
                </a:lnTo>
                <a:lnTo>
                  <a:pt x="853440" y="3809"/>
                </a:lnTo>
                <a:lnTo>
                  <a:pt x="882650" y="6350"/>
                </a:lnTo>
                <a:lnTo>
                  <a:pt x="906779" y="8890"/>
                </a:lnTo>
                <a:lnTo>
                  <a:pt x="929640" y="10159"/>
                </a:lnTo>
                <a:lnTo>
                  <a:pt x="949959" y="11429"/>
                </a:lnTo>
                <a:lnTo>
                  <a:pt x="998220" y="11429"/>
                </a:lnTo>
                <a:lnTo>
                  <a:pt x="1511300" y="12700"/>
                </a:lnTo>
                <a:lnTo>
                  <a:pt x="1527809" y="13970"/>
                </a:lnTo>
                <a:lnTo>
                  <a:pt x="1543050" y="16509"/>
                </a:lnTo>
                <a:lnTo>
                  <a:pt x="1558290" y="19050"/>
                </a:lnTo>
                <a:lnTo>
                  <a:pt x="1576070" y="21590"/>
                </a:lnTo>
                <a:lnTo>
                  <a:pt x="1597659" y="22859"/>
                </a:lnTo>
                <a:lnTo>
                  <a:pt x="1619250" y="24129"/>
                </a:lnTo>
                <a:lnTo>
                  <a:pt x="1666240" y="24129"/>
                </a:lnTo>
                <a:lnTo>
                  <a:pt x="1823720" y="25400"/>
                </a:lnTo>
                <a:lnTo>
                  <a:pt x="1845309" y="26670"/>
                </a:lnTo>
                <a:lnTo>
                  <a:pt x="1866900" y="29209"/>
                </a:lnTo>
                <a:lnTo>
                  <a:pt x="1888490" y="31750"/>
                </a:lnTo>
                <a:lnTo>
                  <a:pt x="1907540" y="34290"/>
                </a:lnTo>
                <a:lnTo>
                  <a:pt x="1926590" y="35559"/>
                </a:lnTo>
                <a:lnTo>
                  <a:pt x="1944370" y="36829"/>
                </a:lnTo>
                <a:lnTo>
                  <a:pt x="1983740" y="36829"/>
                </a:lnTo>
                <a:lnTo>
                  <a:pt x="2112009" y="38100"/>
                </a:lnTo>
                <a:lnTo>
                  <a:pt x="2127250" y="36829"/>
                </a:lnTo>
                <a:lnTo>
                  <a:pt x="2142490" y="34290"/>
                </a:lnTo>
                <a:lnTo>
                  <a:pt x="218440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82600" y="3619500"/>
            <a:ext cx="3056891" cy="774701"/>
            <a:chOff x="482600" y="3619500"/>
            <a:chExt cx="3056891" cy="774701"/>
          </a:xfrm>
        </p:grpSpPr>
        <p:sp>
          <p:nvSpPr>
            <p:cNvPr id="4" name="Freeform 3"/>
            <p:cNvSpPr/>
            <p:nvPr/>
          </p:nvSpPr>
          <p:spPr>
            <a:xfrm>
              <a:off x="482600" y="3810000"/>
              <a:ext cx="190501" cy="12701"/>
            </a:xfrm>
            <a:custGeom>
              <a:avLst/>
              <a:gdLst/>
              <a:ahLst/>
              <a:cxnLst/>
              <a:rect l="0" t="0" r="0" b="0"/>
              <a:pathLst>
                <a:path w="190501" h="12701">
                  <a:moveTo>
                    <a:pt x="0" y="12700"/>
                  </a:moveTo>
                  <a:lnTo>
                    <a:pt x="26669" y="6350"/>
                  </a:lnTo>
                  <a:lnTo>
                    <a:pt x="40640" y="3809"/>
                  </a:lnTo>
                  <a:lnTo>
                    <a:pt x="55880" y="2540"/>
                  </a:lnTo>
                  <a:lnTo>
                    <a:pt x="71119" y="1270"/>
                  </a:lnTo>
                  <a:lnTo>
                    <a:pt x="102869" y="1270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775969" y="3619500"/>
              <a:ext cx="49532" cy="457201"/>
            </a:xfrm>
            <a:custGeom>
              <a:avLst/>
              <a:gdLst/>
              <a:ahLst/>
              <a:cxnLst/>
              <a:rect l="0" t="0" r="0" b="0"/>
              <a:pathLst>
                <a:path w="49532" h="457201">
                  <a:moveTo>
                    <a:pt x="11431" y="0"/>
                  </a:moveTo>
                  <a:lnTo>
                    <a:pt x="11431" y="77470"/>
                  </a:lnTo>
                  <a:lnTo>
                    <a:pt x="10161" y="95250"/>
                  </a:lnTo>
                  <a:lnTo>
                    <a:pt x="7621" y="113029"/>
                  </a:lnTo>
                  <a:lnTo>
                    <a:pt x="5081" y="130809"/>
                  </a:lnTo>
                  <a:lnTo>
                    <a:pt x="2540" y="147320"/>
                  </a:lnTo>
                  <a:lnTo>
                    <a:pt x="1271" y="165100"/>
                  </a:lnTo>
                  <a:lnTo>
                    <a:pt x="0" y="181609"/>
                  </a:lnTo>
                  <a:lnTo>
                    <a:pt x="1271" y="199390"/>
                  </a:lnTo>
                  <a:lnTo>
                    <a:pt x="3811" y="215900"/>
                  </a:lnTo>
                  <a:lnTo>
                    <a:pt x="6350" y="232409"/>
                  </a:lnTo>
                  <a:lnTo>
                    <a:pt x="7621" y="250190"/>
                  </a:lnTo>
                  <a:lnTo>
                    <a:pt x="8890" y="266700"/>
                  </a:lnTo>
                  <a:lnTo>
                    <a:pt x="10161" y="283209"/>
                  </a:lnTo>
                  <a:lnTo>
                    <a:pt x="11431" y="300990"/>
                  </a:lnTo>
                  <a:lnTo>
                    <a:pt x="13971" y="317500"/>
                  </a:lnTo>
                  <a:lnTo>
                    <a:pt x="17781" y="334009"/>
                  </a:lnTo>
                  <a:lnTo>
                    <a:pt x="25400" y="368300"/>
                  </a:lnTo>
                  <a:lnTo>
                    <a:pt x="29211" y="384809"/>
                  </a:lnTo>
                  <a:lnTo>
                    <a:pt x="33021" y="401320"/>
                  </a:lnTo>
                  <a:lnTo>
                    <a:pt x="36831" y="415290"/>
                  </a:lnTo>
                  <a:lnTo>
                    <a:pt x="49531" y="457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933450" y="3625850"/>
              <a:ext cx="280670" cy="430530"/>
            </a:xfrm>
            <a:custGeom>
              <a:avLst/>
              <a:gdLst/>
              <a:ahLst/>
              <a:cxnLst/>
              <a:rect l="0" t="0" r="0" b="0"/>
              <a:pathLst>
                <a:path w="280670" h="430530">
                  <a:moveTo>
                    <a:pt x="158750" y="6350"/>
                  </a:moveTo>
                  <a:lnTo>
                    <a:pt x="138430" y="12700"/>
                  </a:lnTo>
                  <a:lnTo>
                    <a:pt x="128269" y="13970"/>
                  </a:lnTo>
                  <a:lnTo>
                    <a:pt x="116839" y="12700"/>
                  </a:lnTo>
                  <a:lnTo>
                    <a:pt x="105410" y="10159"/>
                  </a:lnTo>
                  <a:lnTo>
                    <a:pt x="93980" y="7620"/>
                  </a:lnTo>
                  <a:lnTo>
                    <a:pt x="81280" y="5079"/>
                  </a:lnTo>
                  <a:lnTo>
                    <a:pt x="68580" y="1270"/>
                  </a:lnTo>
                  <a:lnTo>
                    <a:pt x="57150" y="0"/>
                  </a:lnTo>
                  <a:lnTo>
                    <a:pt x="44450" y="0"/>
                  </a:lnTo>
                  <a:lnTo>
                    <a:pt x="31750" y="2540"/>
                  </a:lnTo>
                  <a:lnTo>
                    <a:pt x="22860" y="8890"/>
                  </a:lnTo>
                  <a:lnTo>
                    <a:pt x="17780" y="20320"/>
                  </a:lnTo>
                  <a:lnTo>
                    <a:pt x="13969" y="31750"/>
                  </a:lnTo>
                  <a:lnTo>
                    <a:pt x="11430" y="45720"/>
                  </a:lnTo>
                  <a:lnTo>
                    <a:pt x="10160" y="60959"/>
                  </a:lnTo>
                  <a:lnTo>
                    <a:pt x="8889" y="76200"/>
                  </a:lnTo>
                  <a:lnTo>
                    <a:pt x="7619" y="92709"/>
                  </a:lnTo>
                  <a:lnTo>
                    <a:pt x="7619" y="125729"/>
                  </a:lnTo>
                  <a:lnTo>
                    <a:pt x="5080" y="140970"/>
                  </a:lnTo>
                  <a:lnTo>
                    <a:pt x="2539" y="154940"/>
                  </a:lnTo>
                  <a:lnTo>
                    <a:pt x="0" y="168909"/>
                  </a:lnTo>
                  <a:lnTo>
                    <a:pt x="2539" y="176529"/>
                  </a:lnTo>
                  <a:lnTo>
                    <a:pt x="7619" y="180340"/>
                  </a:lnTo>
                  <a:lnTo>
                    <a:pt x="15239" y="181609"/>
                  </a:lnTo>
                  <a:lnTo>
                    <a:pt x="24130" y="180340"/>
                  </a:lnTo>
                  <a:lnTo>
                    <a:pt x="31750" y="175259"/>
                  </a:lnTo>
                  <a:lnTo>
                    <a:pt x="40639" y="170179"/>
                  </a:lnTo>
                  <a:lnTo>
                    <a:pt x="50800" y="165100"/>
                  </a:lnTo>
                  <a:lnTo>
                    <a:pt x="60960" y="160020"/>
                  </a:lnTo>
                  <a:lnTo>
                    <a:pt x="72389" y="154940"/>
                  </a:lnTo>
                  <a:lnTo>
                    <a:pt x="83819" y="153670"/>
                  </a:lnTo>
                  <a:lnTo>
                    <a:pt x="96519" y="153670"/>
                  </a:lnTo>
                  <a:lnTo>
                    <a:pt x="109219" y="154940"/>
                  </a:lnTo>
                  <a:lnTo>
                    <a:pt x="123189" y="160020"/>
                  </a:lnTo>
                  <a:lnTo>
                    <a:pt x="137160" y="165100"/>
                  </a:lnTo>
                  <a:lnTo>
                    <a:pt x="152400" y="171450"/>
                  </a:lnTo>
                  <a:lnTo>
                    <a:pt x="166369" y="180340"/>
                  </a:lnTo>
                  <a:lnTo>
                    <a:pt x="177800" y="189229"/>
                  </a:lnTo>
                  <a:lnTo>
                    <a:pt x="223519" y="236220"/>
                  </a:lnTo>
                  <a:lnTo>
                    <a:pt x="232410" y="248920"/>
                  </a:lnTo>
                  <a:lnTo>
                    <a:pt x="241300" y="260350"/>
                  </a:lnTo>
                  <a:lnTo>
                    <a:pt x="247650" y="273050"/>
                  </a:lnTo>
                  <a:lnTo>
                    <a:pt x="254000" y="285750"/>
                  </a:lnTo>
                  <a:lnTo>
                    <a:pt x="261619" y="298450"/>
                  </a:lnTo>
                  <a:lnTo>
                    <a:pt x="270510" y="311150"/>
                  </a:lnTo>
                  <a:lnTo>
                    <a:pt x="275589" y="325120"/>
                  </a:lnTo>
                  <a:lnTo>
                    <a:pt x="278130" y="340359"/>
                  </a:lnTo>
                  <a:lnTo>
                    <a:pt x="280669" y="355600"/>
                  </a:lnTo>
                  <a:lnTo>
                    <a:pt x="279400" y="369570"/>
                  </a:lnTo>
                  <a:lnTo>
                    <a:pt x="275589" y="381000"/>
                  </a:lnTo>
                  <a:lnTo>
                    <a:pt x="270510" y="391159"/>
                  </a:lnTo>
                  <a:lnTo>
                    <a:pt x="262889" y="400050"/>
                  </a:lnTo>
                  <a:lnTo>
                    <a:pt x="254000" y="407670"/>
                  </a:lnTo>
                  <a:lnTo>
                    <a:pt x="243839" y="412750"/>
                  </a:lnTo>
                  <a:lnTo>
                    <a:pt x="231139" y="419100"/>
                  </a:lnTo>
                  <a:lnTo>
                    <a:pt x="215900" y="424179"/>
                  </a:lnTo>
                  <a:lnTo>
                    <a:pt x="201930" y="427990"/>
                  </a:lnTo>
                  <a:lnTo>
                    <a:pt x="186689" y="430529"/>
                  </a:lnTo>
                  <a:lnTo>
                    <a:pt x="173989" y="430529"/>
                  </a:lnTo>
                  <a:lnTo>
                    <a:pt x="95250" y="4254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437639" y="3670300"/>
              <a:ext cx="213362" cy="241301"/>
            </a:xfrm>
            <a:custGeom>
              <a:avLst/>
              <a:gdLst/>
              <a:ahLst/>
              <a:cxnLst/>
              <a:rect l="0" t="0" r="0" b="0"/>
              <a:pathLst>
                <a:path w="213362" h="241301">
                  <a:moveTo>
                    <a:pt x="124461" y="0"/>
                  </a:moveTo>
                  <a:lnTo>
                    <a:pt x="110491" y="20320"/>
                  </a:lnTo>
                  <a:lnTo>
                    <a:pt x="105411" y="30479"/>
                  </a:lnTo>
                  <a:lnTo>
                    <a:pt x="100330" y="41909"/>
                  </a:lnTo>
                  <a:lnTo>
                    <a:pt x="95250" y="53340"/>
                  </a:lnTo>
                  <a:lnTo>
                    <a:pt x="90171" y="63500"/>
                  </a:lnTo>
                  <a:lnTo>
                    <a:pt x="82550" y="73659"/>
                  </a:lnTo>
                  <a:lnTo>
                    <a:pt x="76200" y="82550"/>
                  </a:lnTo>
                  <a:lnTo>
                    <a:pt x="68580" y="92709"/>
                  </a:lnTo>
                  <a:lnTo>
                    <a:pt x="52071" y="116840"/>
                  </a:lnTo>
                  <a:lnTo>
                    <a:pt x="43180" y="127000"/>
                  </a:lnTo>
                  <a:lnTo>
                    <a:pt x="35561" y="137159"/>
                  </a:lnTo>
                  <a:lnTo>
                    <a:pt x="26671" y="146050"/>
                  </a:lnTo>
                  <a:lnTo>
                    <a:pt x="10161" y="163829"/>
                  </a:lnTo>
                  <a:lnTo>
                    <a:pt x="1271" y="172720"/>
                  </a:lnTo>
                  <a:lnTo>
                    <a:pt x="0" y="180340"/>
                  </a:lnTo>
                  <a:lnTo>
                    <a:pt x="3811" y="186690"/>
                  </a:lnTo>
                  <a:lnTo>
                    <a:pt x="10161" y="191770"/>
                  </a:lnTo>
                  <a:lnTo>
                    <a:pt x="20321" y="195579"/>
                  </a:lnTo>
                  <a:lnTo>
                    <a:pt x="31750" y="198120"/>
                  </a:lnTo>
                  <a:lnTo>
                    <a:pt x="45721" y="199390"/>
                  </a:lnTo>
                  <a:lnTo>
                    <a:pt x="60961" y="201929"/>
                  </a:lnTo>
                  <a:lnTo>
                    <a:pt x="76200" y="205740"/>
                  </a:lnTo>
                  <a:lnTo>
                    <a:pt x="92711" y="209550"/>
                  </a:lnTo>
                  <a:lnTo>
                    <a:pt x="109221" y="210820"/>
                  </a:lnTo>
                  <a:lnTo>
                    <a:pt x="125730" y="213359"/>
                  </a:lnTo>
                  <a:lnTo>
                    <a:pt x="142241" y="213359"/>
                  </a:lnTo>
                  <a:lnTo>
                    <a:pt x="157480" y="215900"/>
                  </a:lnTo>
                  <a:lnTo>
                    <a:pt x="171450" y="218440"/>
                  </a:lnTo>
                  <a:lnTo>
                    <a:pt x="213361" y="241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727200" y="3848100"/>
              <a:ext cx="177801" cy="38101"/>
            </a:xfrm>
            <a:custGeom>
              <a:avLst/>
              <a:gdLst/>
              <a:ahLst/>
              <a:cxnLst/>
              <a:rect l="0" t="0" r="0" b="0"/>
              <a:pathLst>
                <a:path w="177801" h="38101">
                  <a:moveTo>
                    <a:pt x="0" y="0"/>
                  </a:moveTo>
                  <a:lnTo>
                    <a:pt x="20320" y="6350"/>
                  </a:lnTo>
                  <a:lnTo>
                    <a:pt x="31750" y="10159"/>
                  </a:lnTo>
                  <a:lnTo>
                    <a:pt x="59689" y="17779"/>
                  </a:lnTo>
                  <a:lnTo>
                    <a:pt x="74929" y="20320"/>
                  </a:lnTo>
                  <a:lnTo>
                    <a:pt x="91439" y="21590"/>
                  </a:lnTo>
                  <a:lnTo>
                    <a:pt x="106679" y="22859"/>
                  </a:lnTo>
                  <a:lnTo>
                    <a:pt x="121920" y="25400"/>
                  </a:lnTo>
                  <a:lnTo>
                    <a:pt x="137160" y="27940"/>
                  </a:lnTo>
                  <a:lnTo>
                    <a:pt x="177800" y="38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006600" y="3708400"/>
              <a:ext cx="256540" cy="411480"/>
            </a:xfrm>
            <a:custGeom>
              <a:avLst/>
              <a:gdLst/>
              <a:ahLst/>
              <a:cxnLst/>
              <a:rect l="0" t="0" r="0" b="0"/>
              <a:pathLst>
                <a:path w="256540" h="411480">
                  <a:moveTo>
                    <a:pt x="50800" y="0"/>
                  </a:moveTo>
                  <a:lnTo>
                    <a:pt x="50800" y="130809"/>
                  </a:lnTo>
                  <a:lnTo>
                    <a:pt x="48260" y="147320"/>
                  </a:lnTo>
                  <a:lnTo>
                    <a:pt x="43179" y="165100"/>
                  </a:lnTo>
                  <a:lnTo>
                    <a:pt x="36829" y="181609"/>
                  </a:lnTo>
                  <a:lnTo>
                    <a:pt x="34289" y="196850"/>
                  </a:lnTo>
                  <a:lnTo>
                    <a:pt x="34289" y="212090"/>
                  </a:lnTo>
                  <a:lnTo>
                    <a:pt x="35560" y="226059"/>
                  </a:lnTo>
                  <a:lnTo>
                    <a:pt x="39370" y="232409"/>
                  </a:lnTo>
                  <a:lnTo>
                    <a:pt x="44450" y="233679"/>
                  </a:lnTo>
                  <a:lnTo>
                    <a:pt x="50800" y="232409"/>
                  </a:lnTo>
                  <a:lnTo>
                    <a:pt x="59689" y="232409"/>
                  </a:lnTo>
                  <a:lnTo>
                    <a:pt x="68579" y="233679"/>
                  </a:lnTo>
                  <a:lnTo>
                    <a:pt x="80010" y="236220"/>
                  </a:lnTo>
                  <a:lnTo>
                    <a:pt x="91439" y="240029"/>
                  </a:lnTo>
                  <a:lnTo>
                    <a:pt x="129539" y="250190"/>
                  </a:lnTo>
                  <a:lnTo>
                    <a:pt x="160020" y="259079"/>
                  </a:lnTo>
                  <a:lnTo>
                    <a:pt x="172720" y="264159"/>
                  </a:lnTo>
                  <a:lnTo>
                    <a:pt x="184150" y="270509"/>
                  </a:lnTo>
                  <a:lnTo>
                    <a:pt x="229870" y="300990"/>
                  </a:lnTo>
                  <a:lnTo>
                    <a:pt x="238760" y="311150"/>
                  </a:lnTo>
                  <a:lnTo>
                    <a:pt x="247650" y="321309"/>
                  </a:lnTo>
                  <a:lnTo>
                    <a:pt x="254000" y="332740"/>
                  </a:lnTo>
                  <a:lnTo>
                    <a:pt x="256539" y="344170"/>
                  </a:lnTo>
                  <a:lnTo>
                    <a:pt x="256539" y="356870"/>
                  </a:lnTo>
                  <a:lnTo>
                    <a:pt x="256539" y="369570"/>
                  </a:lnTo>
                  <a:lnTo>
                    <a:pt x="251460" y="378459"/>
                  </a:lnTo>
                  <a:lnTo>
                    <a:pt x="243839" y="386079"/>
                  </a:lnTo>
                  <a:lnTo>
                    <a:pt x="234950" y="393700"/>
                  </a:lnTo>
                  <a:lnTo>
                    <a:pt x="223520" y="398779"/>
                  </a:lnTo>
                  <a:lnTo>
                    <a:pt x="213360" y="403859"/>
                  </a:lnTo>
                  <a:lnTo>
                    <a:pt x="200660" y="408940"/>
                  </a:lnTo>
                  <a:lnTo>
                    <a:pt x="187960" y="411479"/>
                  </a:lnTo>
                  <a:lnTo>
                    <a:pt x="172720" y="411479"/>
                  </a:lnTo>
                  <a:lnTo>
                    <a:pt x="157479" y="408940"/>
                  </a:lnTo>
                  <a:lnTo>
                    <a:pt x="142239" y="408940"/>
                  </a:lnTo>
                  <a:lnTo>
                    <a:pt x="125729" y="407670"/>
                  </a:lnTo>
                  <a:lnTo>
                    <a:pt x="109220" y="407670"/>
                  </a:lnTo>
                  <a:lnTo>
                    <a:pt x="92710" y="405129"/>
                  </a:lnTo>
                  <a:lnTo>
                    <a:pt x="76200" y="402590"/>
                  </a:lnTo>
                  <a:lnTo>
                    <a:pt x="0" y="393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070100" y="3721100"/>
              <a:ext cx="254001" cy="25401"/>
            </a:xfrm>
            <a:custGeom>
              <a:avLst/>
              <a:gdLst/>
              <a:ahLst/>
              <a:cxnLst/>
              <a:rect l="0" t="0" r="0" b="0"/>
              <a:pathLst>
                <a:path w="254001" h="25401">
                  <a:moveTo>
                    <a:pt x="0" y="25400"/>
                  </a:moveTo>
                  <a:lnTo>
                    <a:pt x="20320" y="19050"/>
                  </a:lnTo>
                  <a:lnTo>
                    <a:pt x="33020" y="16509"/>
                  </a:lnTo>
                  <a:lnTo>
                    <a:pt x="49529" y="15240"/>
                  </a:lnTo>
                  <a:lnTo>
                    <a:pt x="66039" y="13970"/>
                  </a:lnTo>
                  <a:lnTo>
                    <a:pt x="83820" y="12700"/>
                  </a:lnTo>
                  <a:lnTo>
                    <a:pt x="101600" y="10159"/>
                  </a:lnTo>
                  <a:lnTo>
                    <a:pt x="118110" y="6350"/>
                  </a:lnTo>
                  <a:lnTo>
                    <a:pt x="134620" y="3809"/>
                  </a:lnTo>
                  <a:lnTo>
                    <a:pt x="152400" y="2540"/>
                  </a:lnTo>
                  <a:lnTo>
                    <a:pt x="168910" y="2540"/>
                  </a:lnTo>
                  <a:lnTo>
                    <a:pt x="203200" y="1270"/>
                  </a:lnTo>
                  <a:lnTo>
                    <a:pt x="2540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409189" y="3987800"/>
              <a:ext cx="24132" cy="406401"/>
            </a:xfrm>
            <a:custGeom>
              <a:avLst/>
              <a:gdLst/>
              <a:ahLst/>
              <a:cxnLst/>
              <a:rect l="0" t="0" r="0" b="0"/>
              <a:pathLst>
                <a:path w="24132" h="406401">
                  <a:moveTo>
                    <a:pt x="16511" y="0"/>
                  </a:moveTo>
                  <a:lnTo>
                    <a:pt x="16511" y="26670"/>
                  </a:lnTo>
                  <a:lnTo>
                    <a:pt x="17781" y="39370"/>
                  </a:lnTo>
                  <a:lnTo>
                    <a:pt x="20321" y="52070"/>
                  </a:lnTo>
                  <a:lnTo>
                    <a:pt x="22861" y="63500"/>
                  </a:lnTo>
                  <a:lnTo>
                    <a:pt x="24131" y="77470"/>
                  </a:lnTo>
                  <a:lnTo>
                    <a:pt x="22861" y="92709"/>
                  </a:lnTo>
                  <a:lnTo>
                    <a:pt x="20321" y="107950"/>
                  </a:lnTo>
                  <a:lnTo>
                    <a:pt x="19050" y="124459"/>
                  </a:lnTo>
                  <a:lnTo>
                    <a:pt x="17781" y="140970"/>
                  </a:lnTo>
                  <a:lnTo>
                    <a:pt x="17781" y="157479"/>
                  </a:lnTo>
                  <a:lnTo>
                    <a:pt x="16511" y="173990"/>
                  </a:lnTo>
                  <a:lnTo>
                    <a:pt x="12700" y="190500"/>
                  </a:lnTo>
                  <a:lnTo>
                    <a:pt x="10161" y="208279"/>
                  </a:lnTo>
                  <a:lnTo>
                    <a:pt x="7621" y="224790"/>
                  </a:lnTo>
                  <a:lnTo>
                    <a:pt x="6350" y="241300"/>
                  </a:lnTo>
                  <a:lnTo>
                    <a:pt x="5081" y="257809"/>
                  </a:lnTo>
                  <a:lnTo>
                    <a:pt x="5081" y="292100"/>
                  </a:lnTo>
                  <a:lnTo>
                    <a:pt x="3811" y="308609"/>
                  </a:lnTo>
                  <a:lnTo>
                    <a:pt x="2540" y="325120"/>
                  </a:lnTo>
                  <a:lnTo>
                    <a:pt x="0" y="339090"/>
                  </a:lnTo>
                  <a:lnTo>
                    <a:pt x="3811" y="406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387600" y="3964940"/>
              <a:ext cx="231140" cy="149861"/>
            </a:xfrm>
            <a:custGeom>
              <a:avLst/>
              <a:gdLst/>
              <a:ahLst/>
              <a:cxnLst/>
              <a:rect l="0" t="0" r="0" b="0"/>
              <a:pathLst>
                <a:path w="231140" h="149861">
                  <a:moveTo>
                    <a:pt x="0" y="35560"/>
                  </a:moveTo>
                  <a:lnTo>
                    <a:pt x="13970" y="21589"/>
                  </a:lnTo>
                  <a:lnTo>
                    <a:pt x="22860" y="16510"/>
                  </a:lnTo>
                  <a:lnTo>
                    <a:pt x="35560" y="11430"/>
                  </a:lnTo>
                  <a:lnTo>
                    <a:pt x="48260" y="6350"/>
                  </a:lnTo>
                  <a:lnTo>
                    <a:pt x="63500" y="3810"/>
                  </a:lnTo>
                  <a:lnTo>
                    <a:pt x="78739" y="1269"/>
                  </a:lnTo>
                  <a:lnTo>
                    <a:pt x="95250" y="0"/>
                  </a:lnTo>
                  <a:lnTo>
                    <a:pt x="113029" y="1269"/>
                  </a:lnTo>
                  <a:lnTo>
                    <a:pt x="132079" y="2539"/>
                  </a:lnTo>
                  <a:lnTo>
                    <a:pt x="151129" y="5080"/>
                  </a:lnTo>
                  <a:lnTo>
                    <a:pt x="168910" y="10160"/>
                  </a:lnTo>
                  <a:lnTo>
                    <a:pt x="184150" y="15239"/>
                  </a:lnTo>
                  <a:lnTo>
                    <a:pt x="199389" y="21589"/>
                  </a:lnTo>
                  <a:lnTo>
                    <a:pt x="210820" y="30480"/>
                  </a:lnTo>
                  <a:lnTo>
                    <a:pt x="219710" y="40639"/>
                  </a:lnTo>
                  <a:lnTo>
                    <a:pt x="226060" y="52069"/>
                  </a:lnTo>
                  <a:lnTo>
                    <a:pt x="229870" y="63500"/>
                  </a:lnTo>
                  <a:lnTo>
                    <a:pt x="231139" y="74930"/>
                  </a:lnTo>
                  <a:lnTo>
                    <a:pt x="229870" y="87630"/>
                  </a:lnTo>
                  <a:lnTo>
                    <a:pt x="226060" y="96519"/>
                  </a:lnTo>
                  <a:lnTo>
                    <a:pt x="218439" y="104139"/>
                  </a:lnTo>
                  <a:lnTo>
                    <a:pt x="198120" y="118110"/>
                  </a:lnTo>
                  <a:lnTo>
                    <a:pt x="175260" y="134619"/>
                  </a:lnTo>
                  <a:lnTo>
                    <a:pt x="161289" y="139700"/>
                  </a:lnTo>
                  <a:lnTo>
                    <a:pt x="143510" y="142239"/>
                  </a:lnTo>
                  <a:lnTo>
                    <a:pt x="125729" y="144780"/>
                  </a:lnTo>
                  <a:lnTo>
                    <a:pt x="106679" y="147319"/>
                  </a:lnTo>
                  <a:lnTo>
                    <a:pt x="86360" y="147319"/>
                  </a:lnTo>
                  <a:lnTo>
                    <a:pt x="25400" y="1498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768600" y="3975100"/>
              <a:ext cx="177801" cy="25401"/>
            </a:xfrm>
            <a:custGeom>
              <a:avLst/>
              <a:gdLst/>
              <a:ahLst/>
              <a:cxnLst/>
              <a:rect l="0" t="0" r="0" b="0"/>
              <a:pathLst>
                <a:path w="177801" h="25401">
                  <a:moveTo>
                    <a:pt x="0" y="25400"/>
                  </a:moveTo>
                  <a:lnTo>
                    <a:pt x="53339" y="7620"/>
                  </a:lnTo>
                  <a:lnTo>
                    <a:pt x="66039" y="5079"/>
                  </a:lnTo>
                  <a:lnTo>
                    <a:pt x="81279" y="3809"/>
                  </a:lnTo>
                  <a:lnTo>
                    <a:pt x="96520" y="2540"/>
                  </a:lnTo>
                  <a:lnTo>
                    <a:pt x="111760" y="127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101339" y="3835400"/>
              <a:ext cx="60962" cy="368301"/>
            </a:xfrm>
            <a:custGeom>
              <a:avLst/>
              <a:gdLst/>
              <a:ahLst/>
              <a:cxnLst/>
              <a:rect l="0" t="0" r="0" b="0"/>
              <a:pathLst>
                <a:path w="60962" h="368301">
                  <a:moveTo>
                    <a:pt x="60961" y="0"/>
                  </a:moveTo>
                  <a:lnTo>
                    <a:pt x="60961" y="26670"/>
                  </a:lnTo>
                  <a:lnTo>
                    <a:pt x="58421" y="39370"/>
                  </a:lnTo>
                  <a:lnTo>
                    <a:pt x="53340" y="52070"/>
                  </a:lnTo>
                  <a:lnTo>
                    <a:pt x="46990" y="63500"/>
                  </a:lnTo>
                  <a:lnTo>
                    <a:pt x="41911" y="76200"/>
                  </a:lnTo>
                  <a:lnTo>
                    <a:pt x="36831" y="88900"/>
                  </a:lnTo>
                  <a:lnTo>
                    <a:pt x="31750" y="101600"/>
                  </a:lnTo>
                  <a:lnTo>
                    <a:pt x="29211" y="115570"/>
                  </a:lnTo>
                  <a:lnTo>
                    <a:pt x="26671" y="130809"/>
                  </a:lnTo>
                  <a:lnTo>
                    <a:pt x="25400" y="146050"/>
                  </a:lnTo>
                  <a:lnTo>
                    <a:pt x="22861" y="162559"/>
                  </a:lnTo>
                  <a:lnTo>
                    <a:pt x="20321" y="179070"/>
                  </a:lnTo>
                  <a:lnTo>
                    <a:pt x="16511" y="195579"/>
                  </a:lnTo>
                  <a:lnTo>
                    <a:pt x="15240" y="212090"/>
                  </a:lnTo>
                  <a:lnTo>
                    <a:pt x="12700" y="228600"/>
                  </a:lnTo>
                  <a:lnTo>
                    <a:pt x="12700" y="246379"/>
                  </a:lnTo>
                  <a:lnTo>
                    <a:pt x="10161" y="261620"/>
                  </a:lnTo>
                  <a:lnTo>
                    <a:pt x="7621" y="275590"/>
                  </a:lnTo>
                  <a:lnTo>
                    <a:pt x="3811" y="289559"/>
                  </a:lnTo>
                  <a:lnTo>
                    <a:pt x="1271" y="304800"/>
                  </a:lnTo>
                  <a:lnTo>
                    <a:pt x="0" y="320040"/>
                  </a:lnTo>
                  <a:lnTo>
                    <a:pt x="10161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322320" y="3853179"/>
              <a:ext cx="217171" cy="320042"/>
            </a:xfrm>
            <a:custGeom>
              <a:avLst/>
              <a:gdLst/>
              <a:ahLst/>
              <a:cxnLst/>
              <a:rect l="0" t="0" r="0" b="0"/>
              <a:pathLst>
                <a:path w="217171" h="320042">
                  <a:moveTo>
                    <a:pt x="68580" y="45721"/>
                  </a:moveTo>
                  <a:lnTo>
                    <a:pt x="48259" y="59691"/>
                  </a:lnTo>
                  <a:lnTo>
                    <a:pt x="40639" y="68580"/>
                  </a:lnTo>
                  <a:lnTo>
                    <a:pt x="34289" y="81280"/>
                  </a:lnTo>
                  <a:lnTo>
                    <a:pt x="29209" y="93980"/>
                  </a:lnTo>
                  <a:lnTo>
                    <a:pt x="24130" y="107950"/>
                  </a:lnTo>
                  <a:lnTo>
                    <a:pt x="13970" y="134621"/>
                  </a:lnTo>
                  <a:lnTo>
                    <a:pt x="1270" y="172721"/>
                  </a:lnTo>
                  <a:lnTo>
                    <a:pt x="0" y="187961"/>
                  </a:lnTo>
                  <a:lnTo>
                    <a:pt x="0" y="205741"/>
                  </a:lnTo>
                  <a:lnTo>
                    <a:pt x="1270" y="224791"/>
                  </a:lnTo>
                  <a:lnTo>
                    <a:pt x="3809" y="241300"/>
                  </a:lnTo>
                  <a:lnTo>
                    <a:pt x="7620" y="256541"/>
                  </a:lnTo>
                  <a:lnTo>
                    <a:pt x="11430" y="270511"/>
                  </a:lnTo>
                  <a:lnTo>
                    <a:pt x="17780" y="283211"/>
                  </a:lnTo>
                  <a:lnTo>
                    <a:pt x="25400" y="294641"/>
                  </a:lnTo>
                  <a:lnTo>
                    <a:pt x="35559" y="304800"/>
                  </a:lnTo>
                  <a:lnTo>
                    <a:pt x="49530" y="311150"/>
                  </a:lnTo>
                  <a:lnTo>
                    <a:pt x="66039" y="316230"/>
                  </a:lnTo>
                  <a:lnTo>
                    <a:pt x="83820" y="318771"/>
                  </a:lnTo>
                  <a:lnTo>
                    <a:pt x="100330" y="320041"/>
                  </a:lnTo>
                  <a:lnTo>
                    <a:pt x="114300" y="318771"/>
                  </a:lnTo>
                  <a:lnTo>
                    <a:pt x="129539" y="316230"/>
                  </a:lnTo>
                  <a:lnTo>
                    <a:pt x="140970" y="312421"/>
                  </a:lnTo>
                  <a:lnTo>
                    <a:pt x="152400" y="307341"/>
                  </a:lnTo>
                  <a:lnTo>
                    <a:pt x="162559" y="299721"/>
                  </a:lnTo>
                  <a:lnTo>
                    <a:pt x="172720" y="289561"/>
                  </a:lnTo>
                  <a:lnTo>
                    <a:pt x="181609" y="278130"/>
                  </a:lnTo>
                  <a:lnTo>
                    <a:pt x="190500" y="264161"/>
                  </a:lnTo>
                  <a:lnTo>
                    <a:pt x="198120" y="248921"/>
                  </a:lnTo>
                  <a:lnTo>
                    <a:pt x="204470" y="233680"/>
                  </a:lnTo>
                  <a:lnTo>
                    <a:pt x="209550" y="217171"/>
                  </a:lnTo>
                  <a:lnTo>
                    <a:pt x="213359" y="200661"/>
                  </a:lnTo>
                  <a:lnTo>
                    <a:pt x="215900" y="184150"/>
                  </a:lnTo>
                  <a:lnTo>
                    <a:pt x="217170" y="167641"/>
                  </a:lnTo>
                  <a:lnTo>
                    <a:pt x="217170" y="152400"/>
                  </a:lnTo>
                  <a:lnTo>
                    <a:pt x="215900" y="138430"/>
                  </a:lnTo>
                  <a:lnTo>
                    <a:pt x="213359" y="124461"/>
                  </a:lnTo>
                  <a:lnTo>
                    <a:pt x="212089" y="109221"/>
                  </a:lnTo>
                  <a:lnTo>
                    <a:pt x="210820" y="93980"/>
                  </a:lnTo>
                  <a:lnTo>
                    <a:pt x="209550" y="77471"/>
                  </a:lnTo>
                  <a:lnTo>
                    <a:pt x="204470" y="64771"/>
                  </a:lnTo>
                  <a:lnTo>
                    <a:pt x="198120" y="52071"/>
                  </a:lnTo>
                  <a:lnTo>
                    <a:pt x="187959" y="41911"/>
                  </a:lnTo>
                  <a:lnTo>
                    <a:pt x="179070" y="31750"/>
                  </a:lnTo>
                  <a:lnTo>
                    <a:pt x="162559" y="12700"/>
                  </a:lnTo>
                  <a:lnTo>
                    <a:pt x="149859" y="7621"/>
                  </a:lnTo>
                  <a:lnTo>
                    <a:pt x="133350" y="2541"/>
                  </a:lnTo>
                  <a:lnTo>
                    <a:pt x="116839" y="0"/>
                  </a:lnTo>
                  <a:lnTo>
                    <a:pt x="99059" y="0"/>
                  </a:lnTo>
                  <a:lnTo>
                    <a:pt x="81280" y="1271"/>
                  </a:lnTo>
                  <a:lnTo>
                    <a:pt x="30480" y="76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727700" y="3492500"/>
            <a:ext cx="3451860" cy="774701"/>
            <a:chOff x="5727700" y="3492500"/>
            <a:chExt cx="3451860" cy="774701"/>
          </a:xfrm>
        </p:grpSpPr>
        <p:sp>
          <p:nvSpPr>
            <p:cNvPr id="17" name="Freeform 16"/>
            <p:cNvSpPr/>
            <p:nvPr/>
          </p:nvSpPr>
          <p:spPr>
            <a:xfrm>
              <a:off x="5727700" y="3733800"/>
              <a:ext cx="292101" cy="25401"/>
            </a:xfrm>
            <a:custGeom>
              <a:avLst/>
              <a:gdLst/>
              <a:ahLst/>
              <a:cxnLst/>
              <a:rect l="0" t="0" r="0" b="0"/>
              <a:pathLst>
                <a:path w="292101" h="25401">
                  <a:moveTo>
                    <a:pt x="0" y="0"/>
                  </a:moveTo>
                  <a:lnTo>
                    <a:pt x="20320" y="6350"/>
                  </a:lnTo>
                  <a:lnTo>
                    <a:pt x="33020" y="8890"/>
                  </a:lnTo>
                  <a:lnTo>
                    <a:pt x="49529" y="10159"/>
                  </a:lnTo>
                  <a:lnTo>
                    <a:pt x="66040" y="11429"/>
                  </a:lnTo>
                  <a:lnTo>
                    <a:pt x="82550" y="12700"/>
                  </a:lnTo>
                  <a:lnTo>
                    <a:pt x="97790" y="15240"/>
                  </a:lnTo>
                  <a:lnTo>
                    <a:pt x="111759" y="19050"/>
                  </a:lnTo>
                  <a:lnTo>
                    <a:pt x="128270" y="21590"/>
                  </a:lnTo>
                  <a:lnTo>
                    <a:pt x="146050" y="22859"/>
                  </a:lnTo>
                  <a:lnTo>
                    <a:pt x="165100" y="22859"/>
                  </a:lnTo>
                  <a:lnTo>
                    <a:pt x="200659" y="24129"/>
                  </a:lnTo>
                  <a:lnTo>
                    <a:pt x="218440" y="25400"/>
                  </a:lnTo>
                  <a:lnTo>
                    <a:pt x="234950" y="24129"/>
                  </a:lnTo>
                  <a:lnTo>
                    <a:pt x="250190" y="21590"/>
                  </a:lnTo>
                  <a:lnTo>
                    <a:pt x="2921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295390" y="3517900"/>
              <a:ext cx="280670" cy="457201"/>
            </a:xfrm>
            <a:custGeom>
              <a:avLst/>
              <a:gdLst/>
              <a:ahLst/>
              <a:cxnLst/>
              <a:rect l="0" t="0" r="0" b="0"/>
              <a:pathLst>
                <a:path w="280670" h="457201">
                  <a:moveTo>
                    <a:pt x="257810" y="0"/>
                  </a:moveTo>
                  <a:lnTo>
                    <a:pt x="237490" y="13970"/>
                  </a:lnTo>
                  <a:lnTo>
                    <a:pt x="224790" y="17779"/>
                  </a:lnTo>
                  <a:lnTo>
                    <a:pt x="208279" y="20320"/>
                  </a:lnTo>
                  <a:lnTo>
                    <a:pt x="191769" y="21590"/>
                  </a:lnTo>
                  <a:lnTo>
                    <a:pt x="173989" y="22859"/>
                  </a:lnTo>
                  <a:lnTo>
                    <a:pt x="156210" y="24129"/>
                  </a:lnTo>
                  <a:lnTo>
                    <a:pt x="120650" y="24129"/>
                  </a:lnTo>
                  <a:lnTo>
                    <a:pt x="26669" y="25400"/>
                  </a:lnTo>
                  <a:lnTo>
                    <a:pt x="15239" y="30479"/>
                  </a:lnTo>
                  <a:lnTo>
                    <a:pt x="6350" y="40640"/>
                  </a:lnTo>
                  <a:lnTo>
                    <a:pt x="1269" y="52070"/>
                  </a:lnTo>
                  <a:lnTo>
                    <a:pt x="0" y="64770"/>
                  </a:lnTo>
                  <a:lnTo>
                    <a:pt x="0" y="77470"/>
                  </a:lnTo>
                  <a:lnTo>
                    <a:pt x="1269" y="88900"/>
                  </a:lnTo>
                  <a:lnTo>
                    <a:pt x="2539" y="102870"/>
                  </a:lnTo>
                  <a:lnTo>
                    <a:pt x="2539" y="118109"/>
                  </a:lnTo>
                  <a:lnTo>
                    <a:pt x="2539" y="133350"/>
                  </a:lnTo>
                  <a:lnTo>
                    <a:pt x="7619" y="142240"/>
                  </a:lnTo>
                  <a:lnTo>
                    <a:pt x="15239" y="147320"/>
                  </a:lnTo>
                  <a:lnTo>
                    <a:pt x="24130" y="148590"/>
                  </a:lnTo>
                  <a:lnTo>
                    <a:pt x="34289" y="148590"/>
                  </a:lnTo>
                  <a:lnTo>
                    <a:pt x="45719" y="147320"/>
                  </a:lnTo>
                  <a:lnTo>
                    <a:pt x="57150" y="144779"/>
                  </a:lnTo>
                  <a:lnTo>
                    <a:pt x="71119" y="143509"/>
                  </a:lnTo>
                  <a:lnTo>
                    <a:pt x="88900" y="142240"/>
                  </a:lnTo>
                  <a:lnTo>
                    <a:pt x="106680" y="140970"/>
                  </a:lnTo>
                  <a:lnTo>
                    <a:pt x="123189" y="143509"/>
                  </a:lnTo>
                  <a:lnTo>
                    <a:pt x="138430" y="147320"/>
                  </a:lnTo>
                  <a:lnTo>
                    <a:pt x="152400" y="153670"/>
                  </a:lnTo>
                  <a:lnTo>
                    <a:pt x="167639" y="158750"/>
                  </a:lnTo>
                  <a:lnTo>
                    <a:pt x="184150" y="163829"/>
                  </a:lnTo>
                  <a:lnTo>
                    <a:pt x="200660" y="168909"/>
                  </a:lnTo>
                  <a:lnTo>
                    <a:pt x="213360" y="173990"/>
                  </a:lnTo>
                  <a:lnTo>
                    <a:pt x="226060" y="181609"/>
                  </a:lnTo>
                  <a:lnTo>
                    <a:pt x="236219" y="187959"/>
                  </a:lnTo>
                  <a:lnTo>
                    <a:pt x="245110" y="198120"/>
                  </a:lnTo>
                  <a:lnTo>
                    <a:pt x="251460" y="208279"/>
                  </a:lnTo>
                  <a:lnTo>
                    <a:pt x="257810" y="218440"/>
                  </a:lnTo>
                  <a:lnTo>
                    <a:pt x="264160" y="231140"/>
                  </a:lnTo>
                  <a:lnTo>
                    <a:pt x="269240" y="242570"/>
                  </a:lnTo>
                  <a:lnTo>
                    <a:pt x="273050" y="255270"/>
                  </a:lnTo>
                  <a:lnTo>
                    <a:pt x="276860" y="269240"/>
                  </a:lnTo>
                  <a:lnTo>
                    <a:pt x="279400" y="283209"/>
                  </a:lnTo>
                  <a:lnTo>
                    <a:pt x="280669" y="299720"/>
                  </a:lnTo>
                  <a:lnTo>
                    <a:pt x="278129" y="314959"/>
                  </a:lnTo>
                  <a:lnTo>
                    <a:pt x="274319" y="331470"/>
                  </a:lnTo>
                  <a:lnTo>
                    <a:pt x="269240" y="347979"/>
                  </a:lnTo>
                  <a:lnTo>
                    <a:pt x="260350" y="361950"/>
                  </a:lnTo>
                  <a:lnTo>
                    <a:pt x="251460" y="373379"/>
                  </a:lnTo>
                  <a:lnTo>
                    <a:pt x="241300" y="384809"/>
                  </a:lnTo>
                  <a:lnTo>
                    <a:pt x="228600" y="394970"/>
                  </a:lnTo>
                  <a:lnTo>
                    <a:pt x="214629" y="403859"/>
                  </a:lnTo>
                  <a:lnTo>
                    <a:pt x="199389" y="414020"/>
                  </a:lnTo>
                  <a:lnTo>
                    <a:pt x="182880" y="420370"/>
                  </a:lnTo>
                  <a:lnTo>
                    <a:pt x="167639" y="427990"/>
                  </a:lnTo>
                  <a:lnTo>
                    <a:pt x="121919" y="443229"/>
                  </a:lnTo>
                  <a:lnTo>
                    <a:pt x="41910" y="457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656069" y="3784600"/>
              <a:ext cx="55882" cy="482601"/>
            </a:xfrm>
            <a:custGeom>
              <a:avLst/>
              <a:gdLst/>
              <a:ahLst/>
              <a:cxnLst/>
              <a:rect l="0" t="0" r="0" b="0"/>
              <a:pathLst>
                <a:path w="55882" h="482601">
                  <a:moveTo>
                    <a:pt x="11431" y="0"/>
                  </a:moveTo>
                  <a:lnTo>
                    <a:pt x="5081" y="20320"/>
                  </a:lnTo>
                  <a:lnTo>
                    <a:pt x="2540" y="33020"/>
                  </a:lnTo>
                  <a:lnTo>
                    <a:pt x="1271" y="49529"/>
                  </a:lnTo>
                  <a:lnTo>
                    <a:pt x="0" y="66040"/>
                  </a:lnTo>
                  <a:lnTo>
                    <a:pt x="1271" y="83820"/>
                  </a:lnTo>
                  <a:lnTo>
                    <a:pt x="3811" y="101600"/>
                  </a:lnTo>
                  <a:lnTo>
                    <a:pt x="6350" y="118109"/>
                  </a:lnTo>
                  <a:lnTo>
                    <a:pt x="8890" y="134620"/>
                  </a:lnTo>
                  <a:lnTo>
                    <a:pt x="16511" y="168909"/>
                  </a:lnTo>
                  <a:lnTo>
                    <a:pt x="20321" y="184150"/>
                  </a:lnTo>
                  <a:lnTo>
                    <a:pt x="24131" y="199390"/>
                  </a:lnTo>
                  <a:lnTo>
                    <a:pt x="29211" y="213359"/>
                  </a:lnTo>
                  <a:lnTo>
                    <a:pt x="36831" y="243840"/>
                  </a:lnTo>
                  <a:lnTo>
                    <a:pt x="40640" y="260350"/>
                  </a:lnTo>
                  <a:lnTo>
                    <a:pt x="44450" y="278129"/>
                  </a:lnTo>
                  <a:lnTo>
                    <a:pt x="45721" y="297179"/>
                  </a:lnTo>
                  <a:lnTo>
                    <a:pt x="46990" y="316229"/>
                  </a:lnTo>
                  <a:lnTo>
                    <a:pt x="49531" y="335279"/>
                  </a:lnTo>
                  <a:lnTo>
                    <a:pt x="52071" y="353059"/>
                  </a:lnTo>
                  <a:lnTo>
                    <a:pt x="55881" y="370840"/>
                  </a:lnTo>
                  <a:lnTo>
                    <a:pt x="55881" y="387350"/>
                  </a:lnTo>
                  <a:lnTo>
                    <a:pt x="55881" y="401320"/>
                  </a:lnTo>
                  <a:lnTo>
                    <a:pt x="49531" y="482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629400" y="3763009"/>
              <a:ext cx="261620" cy="212092"/>
            </a:xfrm>
            <a:custGeom>
              <a:avLst/>
              <a:gdLst/>
              <a:ahLst/>
              <a:cxnLst/>
              <a:rect l="0" t="0" r="0" b="0"/>
              <a:pathLst>
                <a:path w="261620" h="212092">
                  <a:moveTo>
                    <a:pt x="12700" y="21591"/>
                  </a:moveTo>
                  <a:lnTo>
                    <a:pt x="33019" y="7620"/>
                  </a:lnTo>
                  <a:lnTo>
                    <a:pt x="45719" y="3811"/>
                  </a:lnTo>
                  <a:lnTo>
                    <a:pt x="62230" y="1270"/>
                  </a:lnTo>
                  <a:lnTo>
                    <a:pt x="78740" y="0"/>
                  </a:lnTo>
                  <a:lnTo>
                    <a:pt x="96519" y="0"/>
                  </a:lnTo>
                  <a:lnTo>
                    <a:pt x="114300" y="1270"/>
                  </a:lnTo>
                  <a:lnTo>
                    <a:pt x="130809" y="3811"/>
                  </a:lnTo>
                  <a:lnTo>
                    <a:pt x="147319" y="7620"/>
                  </a:lnTo>
                  <a:lnTo>
                    <a:pt x="165100" y="10161"/>
                  </a:lnTo>
                  <a:lnTo>
                    <a:pt x="181609" y="13970"/>
                  </a:lnTo>
                  <a:lnTo>
                    <a:pt x="195580" y="19050"/>
                  </a:lnTo>
                  <a:lnTo>
                    <a:pt x="208280" y="25400"/>
                  </a:lnTo>
                  <a:lnTo>
                    <a:pt x="219709" y="33020"/>
                  </a:lnTo>
                  <a:lnTo>
                    <a:pt x="229869" y="40641"/>
                  </a:lnTo>
                  <a:lnTo>
                    <a:pt x="238759" y="48261"/>
                  </a:lnTo>
                  <a:lnTo>
                    <a:pt x="247650" y="55881"/>
                  </a:lnTo>
                  <a:lnTo>
                    <a:pt x="254000" y="67311"/>
                  </a:lnTo>
                  <a:lnTo>
                    <a:pt x="259080" y="80011"/>
                  </a:lnTo>
                  <a:lnTo>
                    <a:pt x="261619" y="93981"/>
                  </a:lnTo>
                  <a:lnTo>
                    <a:pt x="259080" y="106681"/>
                  </a:lnTo>
                  <a:lnTo>
                    <a:pt x="252730" y="118111"/>
                  </a:lnTo>
                  <a:lnTo>
                    <a:pt x="245109" y="128270"/>
                  </a:lnTo>
                  <a:lnTo>
                    <a:pt x="234950" y="138431"/>
                  </a:lnTo>
                  <a:lnTo>
                    <a:pt x="224790" y="147320"/>
                  </a:lnTo>
                  <a:lnTo>
                    <a:pt x="213359" y="156211"/>
                  </a:lnTo>
                  <a:lnTo>
                    <a:pt x="199390" y="163831"/>
                  </a:lnTo>
                  <a:lnTo>
                    <a:pt x="185419" y="170181"/>
                  </a:lnTo>
                  <a:lnTo>
                    <a:pt x="170180" y="175261"/>
                  </a:lnTo>
                  <a:lnTo>
                    <a:pt x="154940" y="180341"/>
                  </a:lnTo>
                  <a:lnTo>
                    <a:pt x="138430" y="185420"/>
                  </a:lnTo>
                  <a:lnTo>
                    <a:pt x="121919" y="190500"/>
                  </a:lnTo>
                  <a:lnTo>
                    <a:pt x="105409" y="193041"/>
                  </a:lnTo>
                  <a:lnTo>
                    <a:pt x="88900" y="195581"/>
                  </a:lnTo>
                  <a:lnTo>
                    <a:pt x="71119" y="196850"/>
                  </a:lnTo>
                  <a:lnTo>
                    <a:pt x="55880" y="199391"/>
                  </a:lnTo>
                  <a:lnTo>
                    <a:pt x="41909" y="201931"/>
                  </a:lnTo>
                  <a:lnTo>
                    <a:pt x="0" y="2120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150100" y="37465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12700"/>
                  </a:moveTo>
                  <a:lnTo>
                    <a:pt x="77469" y="12700"/>
                  </a:lnTo>
                  <a:lnTo>
                    <a:pt x="93980" y="11429"/>
                  </a:lnTo>
                  <a:lnTo>
                    <a:pt x="109219" y="889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493000" y="3492500"/>
              <a:ext cx="50801" cy="431801"/>
            </a:xfrm>
            <a:custGeom>
              <a:avLst/>
              <a:gdLst/>
              <a:ahLst/>
              <a:cxnLst/>
              <a:rect l="0" t="0" r="0" b="0"/>
              <a:pathLst>
                <a:path w="50801" h="431801">
                  <a:moveTo>
                    <a:pt x="50800" y="0"/>
                  </a:moveTo>
                  <a:lnTo>
                    <a:pt x="50800" y="71120"/>
                  </a:lnTo>
                  <a:lnTo>
                    <a:pt x="49530" y="87629"/>
                  </a:lnTo>
                  <a:lnTo>
                    <a:pt x="46990" y="106679"/>
                  </a:lnTo>
                  <a:lnTo>
                    <a:pt x="44450" y="125729"/>
                  </a:lnTo>
                  <a:lnTo>
                    <a:pt x="36830" y="166370"/>
                  </a:lnTo>
                  <a:lnTo>
                    <a:pt x="20319" y="250190"/>
                  </a:lnTo>
                  <a:lnTo>
                    <a:pt x="17780" y="269240"/>
                  </a:lnTo>
                  <a:lnTo>
                    <a:pt x="16509" y="288290"/>
                  </a:lnTo>
                  <a:lnTo>
                    <a:pt x="15240" y="306070"/>
                  </a:lnTo>
                  <a:lnTo>
                    <a:pt x="13969" y="323850"/>
                  </a:lnTo>
                  <a:lnTo>
                    <a:pt x="13969" y="359409"/>
                  </a:lnTo>
                  <a:lnTo>
                    <a:pt x="11430" y="374650"/>
                  </a:lnTo>
                  <a:lnTo>
                    <a:pt x="8890" y="389890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651750" y="3568700"/>
              <a:ext cx="245110" cy="407671"/>
            </a:xfrm>
            <a:custGeom>
              <a:avLst/>
              <a:gdLst/>
              <a:ahLst/>
              <a:cxnLst/>
              <a:rect l="0" t="0" r="0" b="0"/>
              <a:pathLst>
                <a:path w="245110" h="407671">
                  <a:moveTo>
                    <a:pt x="19050" y="50800"/>
                  </a:moveTo>
                  <a:lnTo>
                    <a:pt x="19050" y="85090"/>
                  </a:lnTo>
                  <a:lnTo>
                    <a:pt x="17780" y="100329"/>
                  </a:lnTo>
                  <a:lnTo>
                    <a:pt x="15240" y="115570"/>
                  </a:lnTo>
                  <a:lnTo>
                    <a:pt x="1269" y="189229"/>
                  </a:lnTo>
                  <a:lnTo>
                    <a:pt x="0" y="208279"/>
                  </a:lnTo>
                  <a:lnTo>
                    <a:pt x="1269" y="226059"/>
                  </a:lnTo>
                  <a:lnTo>
                    <a:pt x="2540" y="243840"/>
                  </a:lnTo>
                  <a:lnTo>
                    <a:pt x="3809" y="261620"/>
                  </a:lnTo>
                  <a:lnTo>
                    <a:pt x="5080" y="278129"/>
                  </a:lnTo>
                  <a:lnTo>
                    <a:pt x="5080" y="295909"/>
                  </a:lnTo>
                  <a:lnTo>
                    <a:pt x="7619" y="311150"/>
                  </a:lnTo>
                  <a:lnTo>
                    <a:pt x="10159" y="326390"/>
                  </a:lnTo>
                  <a:lnTo>
                    <a:pt x="12700" y="340359"/>
                  </a:lnTo>
                  <a:lnTo>
                    <a:pt x="17780" y="351790"/>
                  </a:lnTo>
                  <a:lnTo>
                    <a:pt x="24130" y="363220"/>
                  </a:lnTo>
                  <a:lnTo>
                    <a:pt x="30480" y="373379"/>
                  </a:lnTo>
                  <a:lnTo>
                    <a:pt x="38100" y="383540"/>
                  </a:lnTo>
                  <a:lnTo>
                    <a:pt x="45719" y="392429"/>
                  </a:lnTo>
                  <a:lnTo>
                    <a:pt x="53340" y="401320"/>
                  </a:lnTo>
                  <a:lnTo>
                    <a:pt x="66040" y="405129"/>
                  </a:lnTo>
                  <a:lnTo>
                    <a:pt x="81280" y="407670"/>
                  </a:lnTo>
                  <a:lnTo>
                    <a:pt x="99059" y="407670"/>
                  </a:lnTo>
                  <a:lnTo>
                    <a:pt x="114300" y="403859"/>
                  </a:lnTo>
                  <a:lnTo>
                    <a:pt x="129540" y="398779"/>
                  </a:lnTo>
                  <a:lnTo>
                    <a:pt x="143509" y="393700"/>
                  </a:lnTo>
                  <a:lnTo>
                    <a:pt x="154940" y="384809"/>
                  </a:lnTo>
                  <a:lnTo>
                    <a:pt x="166369" y="374650"/>
                  </a:lnTo>
                  <a:lnTo>
                    <a:pt x="176530" y="364490"/>
                  </a:lnTo>
                  <a:lnTo>
                    <a:pt x="186690" y="353059"/>
                  </a:lnTo>
                  <a:lnTo>
                    <a:pt x="195580" y="341629"/>
                  </a:lnTo>
                  <a:lnTo>
                    <a:pt x="204469" y="328929"/>
                  </a:lnTo>
                  <a:lnTo>
                    <a:pt x="212090" y="313690"/>
                  </a:lnTo>
                  <a:lnTo>
                    <a:pt x="218440" y="297179"/>
                  </a:lnTo>
                  <a:lnTo>
                    <a:pt x="223519" y="278129"/>
                  </a:lnTo>
                  <a:lnTo>
                    <a:pt x="233680" y="242570"/>
                  </a:lnTo>
                  <a:lnTo>
                    <a:pt x="238759" y="224790"/>
                  </a:lnTo>
                  <a:lnTo>
                    <a:pt x="241300" y="207009"/>
                  </a:lnTo>
                  <a:lnTo>
                    <a:pt x="243840" y="186690"/>
                  </a:lnTo>
                  <a:lnTo>
                    <a:pt x="245109" y="167640"/>
                  </a:lnTo>
                  <a:lnTo>
                    <a:pt x="243840" y="148590"/>
                  </a:lnTo>
                  <a:lnTo>
                    <a:pt x="242569" y="129540"/>
                  </a:lnTo>
                  <a:lnTo>
                    <a:pt x="240030" y="111759"/>
                  </a:lnTo>
                  <a:lnTo>
                    <a:pt x="237490" y="95250"/>
                  </a:lnTo>
                  <a:lnTo>
                    <a:pt x="233680" y="81279"/>
                  </a:lnTo>
                  <a:lnTo>
                    <a:pt x="229869" y="66040"/>
                  </a:lnTo>
                  <a:lnTo>
                    <a:pt x="224790" y="54609"/>
                  </a:lnTo>
                  <a:lnTo>
                    <a:pt x="218440" y="43179"/>
                  </a:lnTo>
                  <a:lnTo>
                    <a:pt x="210819" y="33020"/>
                  </a:lnTo>
                  <a:lnTo>
                    <a:pt x="201930" y="25400"/>
                  </a:lnTo>
                  <a:lnTo>
                    <a:pt x="191769" y="17779"/>
                  </a:lnTo>
                  <a:lnTo>
                    <a:pt x="13335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683500" y="3581400"/>
              <a:ext cx="101601" cy="38101"/>
            </a:xfrm>
            <a:custGeom>
              <a:avLst/>
              <a:gdLst/>
              <a:ahLst/>
              <a:cxnLst/>
              <a:rect l="0" t="0" r="0" b="0"/>
              <a:pathLst>
                <a:path w="101601" h="38101">
                  <a:moveTo>
                    <a:pt x="101600" y="0"/>
                  </a:moveTo>
                  <a:lnTo>
                    <a:pt x="74930" y="6350"/>
                  </a:lnTo>
                  <a:lnTo>
                    <a:pt x="62230" y="11429"/>
                  </a:lnTo>
                  <a:lnTo>
                    <a:pt x="49530" y="17779"/>
                  </a:lnTo>
                  <a:lnTo>
                    <a:pt x="0" y="38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108950" y="3556000"/>
              <a:ext cx="209551" cy="254001"/>
            </a:xfrm>
            <a:custGeom>
              <a:avLst/>
              <a:gdLst/>
              <a:ahLst/>
              <a:cxnLst/>
              <a:rect l="0" t="0" r="0" b="0"/>
              <a:pathLst>
                <a:path w="209551" h="254001">
                  <a:moveTo>
                    <a:pt x="158750" y="0"/>
                  </a:moveTo>
                  <a:lnTo>
                    <a:pt x="144780" y="20320"/>
                  </a:lnTo>
                  <a:lnTo>
                    <a:pt x="138430" y="29209"/>
                  </a:lnTo>
                  <a:lnTo>
                    <a:pt x="130809" y="38100"/>
                  </a:lnTo>
                  <a:lnTo>
                    <a:pt x="123190" y="45720"/>
                  </a:lnTo>
                  <a:lnTo>
                    <a:pt x="115569" y="55879"/>
                  </a:lnTo>
                  <a:lnTo>
                    <a:pt x="106680" y="67309"/>
                  </a:lnTo>
                  <a:lnTo>
                    <a:pt x="99059" y="78740"/>
                  </a:lnTo>
                  <a:lnTo>
                    <a:pt x="88900" y="88900"/>
                  </a:lnTo>
                  <a:lnTo>
                    <a:pt x="78740" y="99059"/>
                  </a:lnTo>
                  <a:lnTo>
                    <a:pt x="67309" y="107950"/>
                  </a:lnTo>
                  <a:lnTo>
                    <a:pt x="55880" y="116840"/>
                  </a:lnTo>
                  <a:lnTo>
                    <a:pt x="43180" y="125729"/>
                  </a:lnTo>
                  <a:lnTo>
                    <a:pt x="30480" y="134620"/>
                  </a:lnTo>
                  <a:lnTo>
                    <a:pt x="20319" y="143509"/>
                  </a:lnTo>
                  <a:lnTo>
                    <a:pt x="10159" y="152400"/>
                  </a:lnTo>
                  <a:lnTo>
                    <a:pt x="0" y="161290"/>
                  </a:lnTo>
                  <a:lnTo>
                    <a:pt x="1269" y="166370"/>
                  </a:lnTo>
                  <a:lnTo>
                    <a:pt x="8890" y="170179"/>
                  </a:lnTo>
                  <a:lnTo>
                    <a:pt x="20319" y="172720"/>
                  </a:lnTo>
                  <a:lnTo>
                    <a:pt x="33019" y="177800"/>
                  </a:lnTo>
                  <a:lnTo>
                    <a:pt x="44450" y="182879"/>
                  </a:lnTo>
                  <a:lnTo>
                    <a:pt x="57150" y="189229"/>
                  </a:lnTo>
                  <a:lnTo>
                    <a:pt x="69850" y="195579"/>
                  </a:lnTo>
                  <a:lnTo>
                    <a:pt x="82550" y="200659"/>
                  </a:lnTo>
                  <a:lnTo>
                    <a:pt x="95250" y="205740"/>
                  </a:lnTo>
                  <a:lnTo>
                    <a:pt x="120650" y="214629"/>
                  </a:lnTo>
                  <a:lnTo>
                    <a:pt x="158750" y="228600"/>
                  </a:lnTo>
                  <a:lnTo>
                    <a:pt x="209550" y="254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483600" y="3619500"/>
              <a:ext cx="260351" cy="431801"/>
            </a:xfrm>
            <a:custGeom>
              <a:avLst/>
              <a:gdLst/>
              <a:ahLst/>
              <a:cxnLst/>
              <a:rect l="0" t="0" r="0" b="0"/>
              <a:pathLst>
                <a:path w="260351" h="431801">
                  <a:moveTo>
                    <a:pt x="0" y="0"/>
                  </a:moveTo>
                  <a:lnTo>
                    <a:pt x="26669" y="0"/>
                  </a:lnTo>
                  <a:lnTo>
                    <a:pt x="39369" y="1270"/>
                  </a:lnTo>
                  <a:lnTo>
                    <a:pt x="52069" y="3809"/>
                  </a:lnTo>
                  <a:lnTo>
                    <a:pt x="63500" y="6350"/>
                  </a:lnTo>
                  <a:lnTo>
                    <a:pt x="115569" y="17779"/>
                  </a:lnTo>
                  <a:lnTo>
                    <a:pt x="132080" y="21590"/>
                  </a:lnTo>
                  <a:lnTo>
                    <a:pt x="147319" y="25400"/>
                  </a:lnTo>
                  <a:lnTo>
                    <a:pt x="161290" y="30479"/>
                  </a:lnTo>
                  <a:lnTo>
                    <a:pt x="175259" y="36829"/>
                  </a:lnTo>
                  <a:lnTo>
                    <a:pt x="189230" y="45720"/>
                  </a:lnTo>
                  <a:lnTo>
                    <a:pt x="201930" y="55879"/>
                  </a:lnTo>
                  <a:lnTo>
                    <a:pt x="214630" y="67309"/>
                  </a:lnTo>
                  <a:lnTo>
                    <a:pt x="228600" y="78740"/>
                  </a:lnTo>
                  <a:lnTo>
                    <a:pt x="241300" y="90170"/>
                  </a:lnTo>
                  <a:lnTo>
                    <a:pt x="250190" y="104140"/>
                  </a:lnTo>
                  <a:lnTo>
                    <a:pt x="255269" y="118109"/>
                  </a:lnTo>
                  <a:lnTo>
                    <a:pt x="259080" y="134620"/>
                  </a:lnTo>
                  <a:lnTo>
                    <a:pt x="260350" y="149859"/>
                  </a:lnTo>
                  <a:lnTo>
                    <a:pt x="259080" y="166370"/>
                  </a:lnTo>
                  <a:lnTo>
                    <a:pt x="257809" y="182879"/>
                  </a:lnTo>
                  <a:lnTo>
                    <a:pt x="254000" y="199390"/>
                  </a:lnTo>
                  <a:lnTo>
                    <a:pt x="247650" y="215900"/>
                  </a:lnTo>
                  <a:lnTo>
                    <a:pt x="241300" y="233679"/>
                  </a:lnTo>
                  <a:lnTo>
                    <a:pt x="232409" y="248920"/>
                  </a:lnTo>
                  <a:lnTo>
                    <a:pt x="223519" y="262890"/>
                  </a:lnTo>
                  <a:lnTo>
                    <a:pt x="212090" y="276859"/>
                  </a:lnTo>
                  <a:lnTo>
                    <a:pt x="200659" y="289559"/>
                  </a:lnTo>
                  <a:lnTo>
                    <a:pt x="189230" y="299720"/>
                  </a:lnTo>
                  <a:lnTo>
                    <a:pt x="176530" y="309879"/>
                  </a:lnTo>
                  <a:lnTo>
                    <a:pt x="162559" y="316229"/>
                  </a:lnTo>
                  <a:lnTo>
                    <a:pt x="148590" y="321309"/>
                  </a:lnTo>
                  <a:lnTo>
                    <a:pt x="132080" y="323850"/>
                  </a:lnTo>
                  <a:lnTo>
                    <a:pt x="116840" y="325120"/>
                  </a:lnTo>
                  <a:lnTo>
                    <a:pt x="100330" y="323850"/>
                  </a:lnTo>
                  <a:lnTo>
                    <a:pt x="83819" y="321309"/>
                  </a:lnTo>
                  <a:lnTo>
                    <a:pt x="69850" y="317500"/>
                  </a:lnTo>
                  <a:lnTo>
                    <a:pt x="58419" y="312420"/>
                  </a:lnTo>
                  <a:lnTo>
                    <a:pt x="46990" y="304800"/>
                  </a:lnTo>
                  <a:lnTo>
                    <a:pt x="43180" y="298450"/>
                  </a:lnTo>
                  <a:lnTo>
                    <a:pt x="43180" y="290829"/>
                  </a:lnTo>
                  <a:lnTo>
                    <a:pt x="45719" y="281940"/>
                  </a:lnTo>
                  <a:lnTo>
                    <a:pt x="53340" y="275590"/>
                  </a:lnTo>
                  <a:lnTo>
                    <a:pt x="63500" y="270509"/>
                  </a:lnTo>
                  <a:lnTo>
                    <a:pt x="76200" y="264159"/>
                  </a:lnTo>
                  <a:lnTo>
                    <a:pt x="88900" y="262890"/>
                  </a:lnTo>
                  <a:lnTo>
                    <a:pt x="101600" y="262890"/>
                  </a:lnTo>
                  <a:lnTo>
                    <a:pt x="114300" y="264159"/>
                  </a:lnTo>
                  <a:lnTo>
                    <a:pt x="127000" y="266700"/>
                  </a:lnTo>
                  <a:lnTo>
                    <a:pt x="139700" y="269240"/>
                  </a:lnTo>
                  <a:lnTo>
                    <a:pt x="152400" y="273050"/>
                  </a:lnTo>
                  <a:lnTo>
                    <a:pt x="165100" y="279400"/>
                  </a:lnTo>
                  <a:lnTo>
                    <a:pt x="177800" y="288290"/>
                  </a:lnTo>
                  <a:lnTo>
                    <a:pt x="190500" y="297179"/>
                  </a:lnTo>
                  <a:lnTo>
                    <a:pt x="203200" y="307340"/>
                  </a:lnTo>
                  <a:lnTo>
                    <a:pt x="228600" y="325120"/>
                  </a:lnTo>
                  <a:lnTo>
                    <a:pt x="238759" y="335279"/>
                  </a:lnTo>
                  <a:lnTo>
                    <a:pt x="246380" y="346709"/>
                  </a:lnTo>
                  <a:lnTo>
                    <a:pt x="252730" y="358140"/>
                  </a:lnTo>
                  <a:lnTo>
                    <a:pt x="256540" y="370840"/>
                  </a:lnTo>
                  <a:lnTo>
                    <a:pt x="256540" y="386079"/>
                  </a:lnTo>
                  <a:lnTo>
                    <a:pt x="254000" y="431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891269" y="3683000"/>
              <a:ext cx="288291" cy="350521"/>
            </a:xfrm>
            <a:custGeom>
              <a:avLst/>
              <a:gdLst/>
              <a:ahLst/>
              <a:cxnLst/>
              <a:rect l="0" t="0" r="0" b="0"/>
              <a:pathLst>
                <a:path w="288291" h="350521">
                  <a:moveTo>
                    <a:pt x="62231" y="0"/>
                  </a:moveTo>
                  <a:lnTo>
                    <a:pt x="41911" y="20320"/>
                  </a:lnTo>
                  <a:lnTo>
                    <a:pt x="34290" y="30479"/>
                  </a:lnTo>
                  <a:lnTo>
                    <a:pt x="27940" y="41909"/>
                  </a:lnTo>
                  <a:lnTo>
                    <a:pt x="22861" y="53340"/>
                  </a:lnTo>
                  <a:lnTo>
                    <a:pt x="17781" y="67309"/>
                  </a:lnTo>
                  <a:lnTo>
                    <a:pt x="12700" y="85090"/>
                  </a:lnTo>
                  <a:lnTo>
                    <a:pt x="7621" y="102870"/>
                  </a:lnTo>
                  <a:lnTo>
                    <a:pt x="5081" y="121920"/>
                  </a:lnTo>
                  <a:lnTo>
                    <a:pt x="2540" y="142240"/>
                  </a:lnTo>
                  <a:lnTo>
                    <a:pt x="1271" y="162559"/>
                  </a:lnTo>
                  <a:lnTo>
                    <a:pt x="0" y="181609"/>
                  </a:lnTo>
                  <a:lnTo>
                    <a:pt x="0" y="218440"/>
                  </a:lnTo>
                  <a:lnTo>
                    <a:pt x="2540" y="236220"/>
                  </a:lnTo>
                  <a:lnTo>
                    <a:pt x="6350" y="252729"/>
                  </a:lnTo>
                  <a:lnTo>
                    <a:pt x="12700" y="270509"/>
                  </a:lnTo>
                  <a:lnTo>
                    <a:pt x="20321" y="284479"/>
                  </a:lnTo>
                  <a:lnTo>
                    <a:pt x="30481" y="297179"/>
                  </a:lnTo>
                  <a:lnTo>
                    <a:pt x="40640" y="308609"/>
                  </a:lnTo>
                  <a:lnTo>
                    <a:pt x="52071" y="318770"/>
                  </a:lnTo>
                  <a:lnTo>
                    <a:pt x="63500" y="327659"/>
                  </a:lnTo>
                  <a:lnTo>
                    <a:pt x="76200" y="336550"/>
                  </a:lnTo>
                  <a:lnTo>
                    <a:pt x="90171" y="342900"/>
                  </a:lnTo>
                  <a:lnTo>
                    <a:pt x="104140" y="347979"/>
                  </a:lnTo>
                  <a:lnTo>
                    <a:pt x="120650" y="350520"/>
                  </a:lnTo>
                  <a:lnTo>
                    <a:pt x="135890" y="349250"/>
                  </a:lnTo>
                  <a:lnTo>
                    <a:pt x="152400" y="345440"/>
                  </a:lnTo>
                  <a:lnTo>
                    <a:pt x="168911" y="340359"/>
                  </a:lnTo>
                  <a:lnTo>
                    <a:pt x="182881" y="334009"/>
                  </a:lnTo>
                  <a:lnTo>
                    <a:pt x="194311" y="327659"/>
                  </a:lnTo>
                  <a:lnTo>
                    <a:pt x="205740" y="320040"/>
                  </a:lnTo>
                  <a:lnTo>
                    <a:pt x="217171" y="311150"/>
                  </a:lnTo>
                  <a:lnTo>
                    <a:pt x="228600" y="299720"/>
                  </a:lnTo>
                  <a:lnTo>
                    <a:pt x="241300" y="289559"/>
                  </a:lnTo>
                  <a:lnTo>
                    <a:pt x="250190" y="276859"/>
                  </a:lnTo>
                  <a:lnTo>
                    <a:pt x="257811" y="265429"/>
                  </a:lnTo>
                  <a:lnTo>
                    <a:pt x="265431" y="252729"/>
                  </a:lnTo>
                  <a:lnTo>
                    <a:pt x="270511" y="237490"/>
                  </a:lnTo>
                  <a:lnTo>
                    <a:pt x="275590" y="220979"/>
                  </a:lnTo>
                  <a:lnTo>
                    <a:pt x="280671" y="201929"/>
                  </a:lnTo>
                  <a:lnTo>
                    <a:pt x="284481" y="182879"/>
                  </a:lnTo>
                  <a:lnTo>
                    <a:pt x="287021" y="162559"/>
                  </a:lnTo>
                  <a:lnTo>
                    <a:pt x="288290" y="142240"/>
                  </a:lnTo>
                  <a:lnTo>
                    <a:pt x="284481" y="123190"/>
                  </a:lnTo>
                  <a:lnTo>
                    <a:pt x="278131" y="104140"/>
                  </a:lnTo>
                  <a:lnTo>
                    <a:pt x="269240" y="86359"/>
                  </a:lnTo>
                  <a:lnTo>
                    <a:pt x="260350" y="71120"/>
                  </a:lnTo>
                  <a:lnTo>
                    <a:pt x="248921" y="55879"/>
                  </a:lnTo>
                  <a:lnTo>
                    <a:pt x="237490" y="40640"/>
                  </a:lnTo>
                  <a:lnTo>
                    <a:pt x="222250" y="31750"/>
                  </a:lnTo>
                  <a:lnTo>
                    <a:pt x="205740" y="25400"/>
                  </a:lnTo>
                  <a:lnTo>
                    <a:pt x="187961" y="21590"/>
                  </a:lnTo>
                  <a:lnTo>
                    <a:pt x="165100" y="21590"/>
                  </a:lnTo>
                  <a:lnTo>
                    <a:pt x="140971" y="24129"/>
                  </a:lnTo>
                  <a:lnTo>
                    <a:pt x="62231" y="38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654300" y="4254500"/>
            <a:ext cx="706121" cy="321310"/>
            <a:chOff x="2654300" y="4254500"/>
            <a:chExt cx="706121" cy="321310"/>
          </a:xfrm>
        </p:grpSpPr>
        <p:sp>
          <p:nvSpPr>
            <p:cNvPr id="29" name="Freeform 28"/>
            <p:cNvSpPr/>
            <p:nvPr/>
          </p:nvSpPr>
          <p:spPr>
            <a:xfrm>
              <a:off x="2743200" y="4254500"/>
              <a:ext cx="12701" cy="304801"/>
            </a:xfrm>
            <a:custGeom>
              <a:avLst/>
              <a:gdLst/>
              <a:ahLst/>
              <a:cxnLst/>
              <a:rect l="0" t="0" r="0" b="0"/>
              <a:pathLst>
                <a:path w="12701" h="304801">
                  <a:moveTo>
                    <a:pt x="12700" y="0"/>
                  </a:moveTo>
                  <a:lnTo>
                    <a:pt x="6350" y="34290"/>
                  </a:lnTo>
                  <a:lnTo>
                    <a:pt x="5079" y="49529"/>
                  </a:lnTo>
                  <a:lnTo>
                    <a:pt x="6350" y="64770"/>
                  </a:lnTo>
                  <a:lnTo>
                    <a:pt x="8889" y="81279"/>
                  </a:lnTo>
                  <a:lnTo>
                    <a:pt x="10160" y="99059"/>
                  </a:lnTo>
                  <a:lnTo>
                    <a:pt x="11429" y="118109"/>
                  </a:lnTo>
                  <a:lnTo>
                    <a:pt x="11429" y="158750"/>
                  </a:lnTo>
                  <a:lnTo>
                    <a:pt x="12700" y="199390"/>
                  </a:lnTo>
                  <a:lnTo>
                    <a:pt x="11429" y="218440"/>
                  </a:lnTo>
                  <a:lnTo>
                    <a:pt x="8889" y="233679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654300" y="4420870"/>
              <a:ext cx="152401" cy="11431"/>
            </a:xfrm>
            <a:custGeom>
              <a:avLst/>
              <a:gdLst/>
              <a:ahLst/>
              <a:cxnLst/>
              <a:rect l="0" t="0" r="0" b="0"/>
              <a:pathLst>
                <a:path w="152401" h="11431">
                  <a:moveTo>
                    <a:pt x="0" y="11430"/>
                  </a:moveTo>
                  <a:lnTo>
                    <a:pt x="20320" y="5080"/>
                  </a:lnTo>
                  <a:lnTo>
                    <a:pt x="31750" y="2539"/>
                  </a:lnTo>
                  <a:lnTo>
                    <a:pt x="45720" y="1270"/>
                  </a:lnTo>
                  <a:lnTo>
                    <a:pt x="59689" y="0"/>
                  </a:lnTo>
                  <a:lnTo>
                    <a:pt x="73660" y="1270"/>
                  </a:lnTo>
                  <a:lnTo>
                    <a:pt x="87629" y="3809"/>
                  </a:lnTo>
                  <a:lnTo>
                    <a:pt x="152400" y="114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035300" y="4279900"/>
              <a:ext cx="38101" cy="266701"/>
            </a:xfrm>
            <a:custGeom>
              <a:avLst/>
              <a:gdLst/>
              <a:ahLst/>
              <a:cxnLst/>
              <a:rect l="0" t="0" r="0" b="0"/>
              <a:pathLst>
                <a:path w="38101" h="266701">
                  <a:moveTo>
                    <a:pt x="38100" y="0"/>
                  </a:moveTo>
                  <a:lnTo>
                    <a:pt x="31750" y="20320"/>
                  </a:lnTo>
                  <a:lnTo>
                    <a:pt x="29210" y="31750"/>
                  </a:lnTo>
                  <a:lnTo>
                    <a:pt x="27939" y="45720"/>
                  </a:lnTo>
                  <a:lnTo>
                    <a:pt x="26670" y="59690"/>
                  </a:lnTo>
                  <a:lnTo>
                    <a:pt x="25400" y="73659"/>
                  </a:lnTo>
                  <a:lnTo>
                    <a:pt x="22860" y="87629"/>
                  </a:lnTo>
                  <a:lnTo>
                    <a:pt x="19050" y="100329"/>
                  </a:lnTo>
                  <a:lnTo>
                    <a:pt x="16510" y="115570"/>
                  </a:lnTo>
                  <a:lnTo>
                    <a:pt x="15239" y="130809"/>
                  </a:lnTo>
                  <a:lnTo>
                    <a:pt x="15239" y="146050"/>
                  </a:lnTo>
                  <a:lnTo>
                    <a:pt x="12700" y="161290"/>
                  </a:lnTo>
                  <a:lnTo>
                    <a:pt x="10160" y="175259"/>
                  </a:lnTo>
                  <a:lnTo>
                    <a:pt x="6350" y="189229"/>
                  </a:lnTo>
                  <a:lnTo>
                    <a:pt x="3810" y="203200"/>
                  </a:lnTo>
                  <a:lnTo>
                    <a:pt x="2539" y="218440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162300" y="4279900"/>
              <a:ext cx="198121" cy="295910"/>
            </a:xfrm>
            <a:custGeom>
              <a:avLst/>
              <a:gdLst/>
              <a:ahLst/>
              <a:cxnLst/>
              <a:rect l="0" t="0" r="0" b="0"/>
              <a:pathLst>
                <a:path w="198121" h="295910">
                  <a:moveTo>
                    <a:pt x="114300" y="25400"/>
                  </a:moveTo>
                  <a:lnTo>
                    <a:pt x="100329" y="39370"/>
                  </a:lnTo>
                  <a:lnTo>
                    <a:pt x="93979" y="48259"/>
                  </a:lnTo>
                  <a:lnTo>
                    <a:pt x="86360" y="60959"/>
                  </a:lnTo>
                  <a:lnTo>
                    <a:pt x="78739" y="73659"/>
                  </a:lnTo>
                  <a:lnTo>
                    <a:pt x="72389" y="87629"/>
                  </a:lnTo>
                  <a:lnTo>
                    <a:pt x="66039" y="100329"/>
                  </a:lnTo>
                  <a:lnTo>
                    <a:pt x="60960" y="114300"/>
                  </a:lnTo>
                  <a:lnTo>
                    <a:pt x="52070" y="139700"/>
                  </a:lnTo>
                  <a:lnTo>
                    <a:pt x="46989" y="152400"/>
                  </a:lnTo>
                  <a:lnTo>
                    <a:pt x="44450" y="166370"/>
                  </a:lnTo>
                  <a:lnTo>
                    <a:pt x="41910" y="181609"/>
                  </a:lnTo>
                  <a:lnTo>
                    <a:pt x="40639" y="196850"/>
                  </a:lnTo>
                  <a:lnTo>
                    <a:pt x="43179" y="212090"/>
                  </a:lnTo>
                  <a:lnTo>
                    <a:pt x="46989" y="226059"/>
                  </a:lnTo>
                  <a:lnTo>
                    <a:pt x="52070" y="240029"/>
                  </a:lnTo>
                  <a:lnTo>
                    <a:pt x="58420" y="251459"/>
                  </a:lnTo>
                  <a:lnTo>
                    <a:pt x="66039" y="261620"/>
                  </a:lnTo>
                  <a:lnTo>
                    <a:pt x="73660" y="271779"/>
                  </a:lnTo>
                  <a:lnTo>
                    <a:pt x="82550" y="280670"/>
                  </a:lnTo>
                  <a:lnTo>
                    <a:pt x="93979" y="287020"/>
                  </a:lnTo>
                  <a:lnTo>
                    <a:pt x="104140" y="293370"/>
                  </a:lnTo>
                  <a:lnTo>
                    <a:pt x="118109" y="295909"/>
                  </a:lnTo>
                  <a:lnTo>
                    <a:pt x="132079" y="295909"/>
                  </a:lnTo>
                  <a:lnTo>
                    <a:pt x="147320" y="294640"/>
                  </a:lnTo>
                  <a:lnTo>
                    <a:pt x="160020" y="289559"/>
                  </a:lnTo>
                  <a:lnTo>
                    <a:pt x="171450" y="281940"/>
                  </a:lnTo>
                  <a:lnTo>
                    <a:pt x="182879" y="273050"/>
                  </a:lnTo>
                  <a:lnTo>
                    <a:pt x="189229" y="260350"/>
                  </a:lnTo>
                  <a:lnTo>
                    <a:pt x="194309" y="247650"/>
                  </a:lnTo>
                  <a:lnTo>
                    <a:pt x="196850" y="232409"/>
                  </a:lnTo>
                  <a:lnTo>
                    <a:pt x="198120" y="215900"/>
                  </a:lnTo>
                  <a:lnTo>
                    <a:pt x="196850" y="196850"/>
                  </a:lnTo>
                  <a:lnTo>
                    <a:pt x="194309" y="177800"/>
                  </a:lnTo>
                  <a:lnTo>
                    <a:pt x="190500" y="158750"/>
                  </a:lnTo>
                  <a:lnTo>
                    <a:pt x="185420" y="138429"/>
                  </a:lnTo>
                  <a:lnTo>
                    <a:pt x="177800" y="116840"/>
                  </a:lnTo>
                  <a:lnTo>
                    <a:pt x="170179" y="99059"/>
                  </a:lnTo>
                  <a:lnTo>
                    <a:pt x="160020" y="83820"/>
                  </a:lnTo>
                  <a:lnTo>
                    <a:pt x="148590" y="68579"/>
                  </a:lnTo>
                  <a:lnTo>
                    <a:pt x="138429" y="55879"/>
                  </a:lnTo>
                  <a:lnTo>
                    <a:pt x="129540" y="44450"/>
                  </a:lnTo>
                  <a:lnTo>
                    <a:pt x="119379" y="33020"/>
                  </a:lnTo>
                  <a:lnTo>
                    <a:pt x="106679" y="25400"/>
                  </a:lnTo>
                  <a:lnTo>
                    <a:pt x="91440" y="17779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31800" y="4165600"/>
            <a:ext cx="1231901" cy="558801"/>
            <a:chOff x="431800" y="4165600"/>
            <a:chExt cx="1231901" cy="558801"/>
          </a:xfrm>
        </p:grpSpPr>
        <p:sp>
          <p:nvSpPr>
            <p:cNvPr id="34" name="Freeform 33"/>
            <p:cNvSpPr/>
            <p:nvPr/>
          </p:nvSpPr>
          <p:spPr>
            <a:xfrm>
              <a:off x="520700" y="4241800"/>
              <a:ext cx="139701" cy="1"/>
            </a:xfrm>
            <a:custGeom>
              <a:avLst/>
              <a:gdLst/>
              <a:ahLst/>
              <a:cxnLst/>
              <a:rect l="0" t="0" r="0" b="0"/>
              <a:pathLst>
                <a:path w="139701" h="1">
                  <a:moveTo>
                    <a:pt x="0" y="0"/>
                  </a:move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09600" y="4165600"/>
              <a:ext cx="12701" cy="266701"/>
            </a:xfrm>
            <a:custGeom>
              <a:avLst/>
              <a:gdLst/>
              <a:ahLst/>
              <a:cxnLst/>
              <a:rect l="0" t="0" r="0" b="0"/>
              <a:pathLst>
                <a:path w="12701" h="266701">
                  <a:moveTo>
                    <a:pt x="12700" y="0"/>
                  </a:moveTo>
                  <a:lnTo>
                    <a:pt x="12700" y="176529"/>
                  </a:lnTo>
                  <a:lnTo>
                    <a:pt x="11430" y="194309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53439" y="4216400"/>
              <a:ext cx="60962" cy="381001"/>
            </a:xfrm>
            <a:custGeom>
              <a:avLst/>
              <a:gdLst/>
              <a:ahLst/>
              <a:cxnLst/>
              <a:rect l="0" t="0" r="0" b="0"/>
              <a:pathLst>
                <a:path w="60962" h="381001">
                  <a:moveTo>
                    <a:pt x="60961" y="0"/>
                  </a:moveTo>
                  <a:lnTo>
                    <a:pt x="43180" y="53340"/>
                  </a:lnTo>
                  <a:lnTo>
                    <a:pt x="39371" y="66040"/>
                  </a:lnTo>
                  <a:lnTo>
                    <a:pt x="26671" y="110490"/>
                  </a:lnTo>
                  <a:lnTo>
                    <a:pt x="13971" y="152400"/>
                  </a:lnTo>
                  <a:lnTo>
                    <a:pt x="6350" y="184150"/>
                  </a:lnTo>
                  <a:lnTo>
                    <a:pt x="2541" y="201929"/>
                  </a:lnTo>
                  <a:lnTo>
                    <a:pt x="1271" y="220979"/>
                  </a:lnTo>
                  <a:lnTo>
                    <a:pt x="0" y="240029"/>
                  </a:lnTo>
                  <a:lnTo>
                    <a:pt x="0" y="257809"/>
                  </a:lnTo>
                  <a:lnTo>
                    <a:pt x="2541" y="273050"/>
                  </a:lnTo>
                  <a:lnTo>
                    <a:pt x="5080" y="288290"/>
                  </a:lnTo>
                  <a:lnTo>
                    <a:pt x="8891" y="302259"/>
                  </a:lnTo>
                  <a:lnTo>
                    <a:pt x="15241" y="316229"/>
                  </a:lnTo>
                  <a:lnTo>
                    <a:pt x="21591" y="328929"/>
                  </a:lnTo>
                  <a:lnTo>
                    <a:pt x="29211" y="340359"/>
                  </a:lnTo>
                  <a:lnTo>
                    <a:pt x="36830" y="351790"/>
                  </a:lnTo>
                  <a:lnTo>
                    <a:pt x="60961" y="381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099819" y="4267200"/>
              <a:ext cx="199392" cy="275591"/>
            </a:xfrm>
            <a:custGeom>
              <a:avLst/>
              <a:gdLst/>
              <a:ahLst/>
              <a:cxnLst/>
              <a:rect l="0" t="0" r="0" b="0"/>
              <a:pathLst>
                <a:path w="199392" h="275591">
                  <a:moveTo>
                    <a:pt x="55881" y="38100"/>
                  </a:moveTo>
                  <a:lnTo>
                    <a:pt x="49531" y="58420"/>
                  </a:lnTo>
                  <a:lnTo>
                    <a:pt x="44450" y="67309"/>
                  </a:lnTo>
                  <a:lnTo>
                    <a:pt x="38100" y="76200"/>
                  </a:lnTo>
                  <a:lnTo>
                    <a:pt x="31750" y="83820"/>
                  </a:lnTo>
                  <a:lnTo>
                    <a:pt x="25400" y="93979"/>
                  </a:lnTo>
                  <a:lnTo>
                    <a:pt x="20320" y="105409"/>
                  </a:lnTo>
                  <a:lnTo>
                    <a:pt x="15241" y="116840"/>
                  </a:lnTo>
                  <a:lnTo>
                    <a:pt x="10161" y="128270"/>
                  </a:lnTo>
                  <a:lnTo>
                    <a:pt x="1270" y="153670"/>
                  </a:lnTo>
                  <a:lnTo>
                    <a:pt x="0" y="166370"/>
                  </a:lnTo>
                  <a:lnTo>
                    <a:pt x="0" y="181609"/>
                  </a:lnTo>
                  <a:lnTo>
                    <a:pt x="1270" y="196850"/>
                  </a:lnTo>
                  <a:lnTo>
                    <a:pt x="3811" y="212090"/>
                  </a:lnTo>
                  <a:lnTo>
                    <a:pt x="7620" y="226059"/>
                  </a:lnTo>
                  <a:lnTo>
                    <a:pt x="11431" y="240029"/>
                  </a:lnTo>
                  <a:lnTo>
                    <a:pt x="19050" y="250190"/>
                  </a:lnTo>
                  <a:lnTo>
                    <a:pt x="29211" y="257809"/>
                  </a:lnTo>
                  <a:lnTo>
                    <a:pt x="43181" y="265429"/>
                  </a:lnTo>
                  <a:lnTo>
                    <a:pt x="58420" y="270509"/>
                  </a:lnTo>
                  <a:lnTo>
                    <a:pt x="76200" y="273050"/>
                  </a:lnTo>
                  <a:lnTo>
                    <a:pt x="95250" y="275590"/>
                  </a:lnTo>
                  <a:lnTo>
                    <a:pt x="111761" y="274320"/>
                  </a:lnTo>
                  <a:lnTo>
                    <a:pt x="127000" y="270509"/>
                  </a:lnTo>
                  <a:lnTo>
                    <a:pt x="140970" y="264159"/>
                  </a:lnTo>
                  <a:lnTo>
                    <a:pt x="153670" y="256540"/>
                  </a:lnTo>
                  <a:lnTo>
                    <a:pt x="165100" y="247650"/>
                  </a:lnTo>
                  <a:lnTo>
                    <a:pt x="175261" y="237490"/>
                  </a:lnTo>
                  <a:lnTo>
                    <a:pt x="182881" y="224790"/>
                  </a:lnTo>
                  <a:lnTo>
                    <a:pt x="190500" y="210820"/>
                  </a:lnTo>
                  <a:lnTo>
                    <a:pt x="196850" y="195579"/>
                  </a:lnTo>
                  <a:lnTo>
                    <a:pt x="199391" y="179070"/>
                  </a:lnTo>
                  <a:lnTo>
                    <a:pt x="199391" y="163829"/>
                  </a:lnTo>
                  <a:lnTo>
                    <a:pt x="198120" y="147320"/>
                  </a:lnTo>
                  <a:lnTo>
                    <a:pt x="194311" y="132079"/>
                  </a:lnTo>
                  <a:lnTo>
                    <a:pt x="189231" y="118109"/>
                  </a:lnTo>
                  <a:lnTo>
                    <a:pt x="182881" y="104140"/>
                  </a:lnTo>
                  <a:lnTo>
                    <a:pt x="175261" y="90170"/>
                  </a:lnTo>
                  <a:lnTo>
                    <a:pt x="167641" y="77470"/>
                  </a:lnTo>
                  <a:lnTo>
                    <a:pt x="160020" y="64770"/>
                  </a:lnTo>
                  <a:lnTo>
                    <a:pt x="151131" y="52070"/>
                  </a:lnTo>
                  <a:lnTo>
                    <a:pt x="140970" y="41909"/>
                  </a:lnTo>
                  <a:lnTo>
                    <a:pt x="129541" y="31750"/>
                  </a:lnTo>
                  <a:lnTo>
                    <a:pt x="116841" y="24129"/>
                  </a:lnTo>
                  <a:lnTo>
                    <a:pt x="105411" y="17779"/>
                  </a:lnTo>
                  <a:lnTo>
                    <a:pt x="6858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31800" y="4572000"/>
              <a:ext cx="1231901" cy="152401"/>
            </a:xfrm>
            <a:custGeom>
              <a:avLst/>
              <a:gdLst/>
              <a:ahLst/>
              <a:cxnLst/>
              <a:rect l="0" t="0" r="0" b="0"/>
              <a:pathLst>
                <a:path w="1231901" h="152401">
                  <a:moveTo>
                    <a:pt x="0" y="12700"/>
                  </a:moveTo>
                  <a:lnTo>
                    <a:pt x="26669" y="6350"/>
                  </a:lnTo>
                  <a:lnTo>
                    <a:pt x="55880" y="2540"/>
                  </a:lnTo>
                  <a:lnTo>
                    <a:pt x="88900" y="1270"/>
                  </a:lnTo>
                  <a:lnTo>
                    <a:pt x="133350" y="0"/>
                  </a:lnTo>
                  <a:lnTo>
                    <a:pt x="156209" y="1270"/>
                  </a:lnTo>
                  <a:lnTo>
                    <a:pt x="180340" y="3809"/>
                  </a:lnTo>
                  <a:lnTo>
                    <a:pt x="204469" y="6350"/>
                  </a:lnTo>
                  <a:lnTo>
                    <a:pt x="255269" y="13970"/>
                  </a:lnTo>
                  <a:lnTo>
                    <a:pt x="279400" y="17779"/>
                  </a:lnTo>
                  <a:lnTo>
                    <a:pt x="302259" y="21590"/>
                  </a:lnTo>
                  <a:lnTo>
                    <a:pt x="322580" y="25400"/>
                  </a:lnTo>
                  <a:lnTo>
                    <a:pt x="342900" y="30479"/>
                  </a:lnTo>
                  <a:lnTo>
                    <a:pt x="378459" y="34290"/>
                  </a:lnTo>
                  <a:lnTo>
                    <a:pt x="412750" y="38100"/>
                  </a:lnTo>
                  <a:lnTo>
                    <a:pt x="427989" y="40640"/>
                  </a:lnTo>
                  <a:lnTo>
                    <a:pt x="488950" y="55879"/>
                  </a:lnTo>
                  <a:lnTo>
                    <a:pt x="521969" y="59690"/>
                  </a:lnTo>
                  <a:lnTo>
                    <a:pt x="554989" y="63500"/>
                  </a:lnTo>
                  <a:lnTo>
                    <a:pt x="571500" y="66040"/>
                  </a:lnTo>
                  <a:lnTo>
                    <a:pt x="588010" y="69850"/>
                  </a:lnTo>
                  <a:lnTo>
                    <a:pt x="622300" y="73659"/>
                  </a:lnTo>
                  <a:lnTo>
                    <a:pt x="657860" y="76200"/>
                  </a:lnTo>
                  <a:lnTo>
                    <a:pt x="676910" y="78740"/>
                  </a:lnTo>
                  <a:lnTo>
                    <a:pt x="697230" y="82550"/>
                  </a:lnTo>
                  <a:lnTo>
                    <a:pt x="716280" y="86359"/>
                  </a:lnTo>
                  <a:lnTo>
                    <a:pt x="751839" y="93979"/>
                  </a:lnTo>
                  <a:lnTo>
                    <a:pt x="803910" y="105409"/>
                  </a:lnTo>
                  <a:lnTo>
                    <a:pt x="842010" y="110490"/>
                  </a:lnTo>
                  <a:lnTo>
                    <a:pt x="878839" y="114300"/>
                  </a:lnTo>
                  <a:lnTo>
                    <a:pt x="895350" y="116840"/>
                  </a:lnTo>
                  <a:lnTo>
                    <a:pt x="910589" y="120650"/>
                  </a:lnTo>
                  <a:lnTo>
                    <a:pt x="941069" y="124459"/>
                  </a:lnTo>
                  <a:lnTo>
                    <a:pt x="972819" y="127000"/>
                  </a:lnTo>
                  <a:lnTo>
                    <a:pt x="986789" y="129540"/>
                  </a:lnTo>
                  <a:lnTo>
                    <a:pt x="1000760" y="133350"/>
                  </a:lnTo>
                  <a:lnTo>
                    <a:pt x="1018539" y="137159"/>
                  </a:lnTo>
                  <a:lnTo>
                    <a:pt x="1060450" y="144779"/>
                  </a:lnTo>
                  <a:lnTo>
                    <a:pt x="1083310" y="147320"/>
                  </a:lnTo>
                  <a:lnTo>
                    <a:pt x="1103630" y="148590"/>
                  </a:lnTo>
                  <a:lnTo>
                    <a:pt x="1125219" y="149859"/>
                  </a:lnTo>
                  <a:lnTo>
                    <a:pt x="1164589" y="151129"/>
                  </a:lnTo>
                  <a:lnTo>
                    <a:pt x="1231900" y="152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Freeform 39"/>
          <p:cNvSpPr/>
          <p:nvPr/>
        </p:nvSpPr>
        <p:spPr>
          <a:xfrm>
            <a:off x="800100" y="4940300"/>
            <a:ext cx="203201" cy="25401"/>
          </a:xfrm>
          <a:custGeom>
            <a:avLst/>
            <a:gdLst/>
            <a:ahLst/>
            <a:cxnLst/>
            <a:rect l="0" t="0" r="0" b="0"/>
            <a:pathLst>
              <a:path w="203201" h="25401">
                <a:moveTo>
                  <a:pt x="0" y="0"/>
                </a:moveTo>
                <a:lnTo>
                  <a:pt x="20319" y="6350"/>
                </a:lnTo>
                <a:lnTo>
                  <a:pt x="31750" y="8890"/>
                </a:lnTo>
                <a:lnTo>
                  <a:pt x="45719" y="10159"/>
                </a:lnTo>
                <a:lnTo>
                  <a:pt x="59689" y="11429"/>
                </a:lnTo>
                <a:lnTo>
                  <a:pt x="91439" y="11429"/>
                </a:lnTo>
                <a:lnTo>
                  <a:pt x="106680" y="12700"/>
                </a:lnTo>
                <a:lnTo>
                  <a:pt x="121919" y="13970"/>
                </a:lnTo>
                <a:lnTo>
                  <a:pt x="137160" y="16509"/>
                </a:lnTo>
                <a:lnTo>
                  <a:pt x="149860" y="19050"/>
                </a:lnTo>
                <a:lnTo>
                  <a:pt x="162560" y="21590"/>
                </a:lnTo>
                <a:lnTo>
                  <a:pt x="172719" y="22859"/>
                </a:lnTo>
                <a:lnTo>
                  <a:pt x="20320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1169669" y="4610100"/>
            <a:ext cx="2614932" cy="1409701"/>
            <a:chOff x="1169669" y="4610100"/>
            <a:chExt cx="2614932" cy="1409701"/>
          </a:xfrm>
        </p:grpSpPr>
        <p:sp>
          <p:nvSpPr>
            <p:cNvPr id="41" name="Freeform 40"/>
            <p:cNvSpPr/>
            <p:nvPr/>
          </p:nvSpPr>
          <p:spPr>
            <a:xfrm>
              <a:off x="1169669" y="4838700"/>
              <a:ext cx="403862" cy="681991"/>
            </a:xfrm>
            <a:custGeom>
              <a:avLst/>
              <a:gdLst/>
              <a:ahLst/>
              <a:cxnLst/>
              <a:rect l="0" t="0" r="0" b="0"/>
              <a:pathLst>
                <a:path w="403862" h="681991">
                  <a:moveTo>
                    <a:pt x="240031" y="0"/>
                  </a:moveTo>
                  <a:lnTo>
                    <a:pt x="213361" y="6350"/>
                  </a:lnTo>
                  <a:lnTo>
                    <a:pt x="199391" y="8890"/>
                  </a:lnTo>
                  <a:lnTo>
                    <a:pt x="184150" y="10159"/>
                  </a:lnTo>
                  <a:lnTo>
                    <a:pt x="168911" y="11429"/>
                  </a:lnTo>
                  <a:lnTo>
                    <a:pt x="137161" y="11429"/>
                  </a:lnTo>
                  <a:lnTo>
                    <a:pt x="69850" y="12700"/>
                  </a:lnTo>
                  <a:lnTo>
                    <a:pt x="54611" y="13970"/>
                  </a:lnTo>
                  <a:lnTo>
                    <a:pt x="40641" y="16509"/>
                  </a:lnTo>
                  <a:lnTo>
                    <a:pt x="26670" y="19050"/>
                  </a:lnTo>
                  <a:lnTo>
                    <a:pt x="17781" y="26670"/>
                  </a:lnTo>
                  <a:lnTo>
                    <a:pt x="11431" y="38100"/>
                  </a:lnTo>
                  <a:lnTo>
                    <a:pt x="6350" y="50800"/>
                  </a:lnTo>
                  <a:lnTo>
                    <a:pt x="3811" y="66040"/>
                  </a:lnTo>
                  <a:lnTo>
                    <a:pt x="2541" y="83820"/>
                  </a:lnTo>
                  <a:lnTo>
                    <a:pt x="1270" y="102870"/>
                  </a:lnTo>
                  <a:lnTo>
                    <a:pt x="0" y="120650"/>
                  </a:lnTo>
                  <a:lnTo>
                    <a:pt x="0" y="156209"/>
                  </a:lnTo>
                  <a:lnTo>
                    <a:pt x="3811" y="168909"/>
                  </a:lnTo>
                  <a:lnTo>
                    <a:pt x="10161" y="179070"/>
                  </a:lnTo>
                  <a:lnTo>
                    <a:pt x="19050" y="186690"/>
                  </a:lnTo>
                  <a:lnTo>
                    <a:pt x="29211" y="189229"/>
                  </a:lnTo>
                  <a:lnTo>
                    <a:pt x="40641" y="187959"/>
                  </a:lnTo>
                  <a:lnTo>
                    <a:pt x="76200" y="177800"/>
                  </a:lnTo>
                  <a:lnTo>
                    <a:pt x="88900" y="172720"/>
                  </a:lnTo>
                  <a:lnTo>
                    <a:pt x="100331" y="171450"/>
                  </a:lnTo>
                  <a:lnTo>
                    <a:pt x="113031" y="172720"/>
                  </a:lnTo>
                  <a:lnTo>
                    <a:pt x="125731" y="173990"/>
                  </a:lnTo>
                  <a:lnTo>
                    <a:pt x="138431" y="176529"/>
                  </a:lnTo>
                  <a:lnTo>
                    <a:pt x="151131" y="180340"/>
                  </a:lnTo>
                  <a:lnTo>
                    <a:pt x="163831" y="182879"/>
                  </a:lnTo>
                  <a:lnTo>
                    <a:pt x="176531" y="189229"/>
                  </a:lnTo>
                  <a:lnTo>
                    <a:pt x="189231" y="194309"/>
                  </a:lnTo>
                  <a:lnTo>
                    <a:pt x="201931" y="201929"/>
                  </a:lnTo>
                  <a:lnTo>
                    <a:pt x="213361" y="209550"/>
                  </a:lnTo>
                  <a:lnTo>
                    <a:pt x="223520" y="217170"/>
                  </a:lnTo>
                  <a:lnTo>
                    <a:pt x="233681" y="224790"/>
                  </a:lnTo>
                  <a:lnTo>
                    <a:pt x="259081" y="245109"/>
                  </a:lnTo>
                  <a:lnTo>
                    <a:pt x="274320" y="256540"/>
                  </a:lnTo>
                  <a:lnTo>
                    <a:pt x="288291" y="270509"/>
                  </a:lnTo>
                  <a:lnTo>
                    <a:pt x="302261" y="284479"/>
                  </a:lnTo>
                  <a:lnTo>
                    <a:pt x="314961" y="299720"/>
                  </a:lnTo>
                  <a:lnTo>
                    <a:pt x="325120" y="313690"/>
                  </a:lnTo>
                  <a:lnTo>
                    <a:pt x="334011" y="327659"/>
                  </a:lnTo>
                  <a:lnTo>
                    <a:pt x="340361" y="341629"/>
                  </a:lnTo>
                  <a:lnTo>
                    <a:pt x="349250" y="355600"/>
                  </a:lnTo>
                  <a:lnTo>
                    <a:pt x="359411" y="370840"/>
                  </a:lnTo>
                  <a:lnTo>
                    <a:pt x="370841" y="387350"/>
                  </a:lnTo>
                  <a:lnTo>
                    <a:pt x="379731" y="406400"/>
                  </a:lnTo>
                  <a:lnTo>
                    <a:pt x="386081" y="427990"/>
                  </a:lnTo>
                  <a:lnTo>
                    <a:pt x="392431" y="449579"/>
                  </a:lnTo>
                  <a:lnTo>
                    <a:pt x="396241" y="472440"/>
                  </a:lnTo>
                  <a:lnTo>
                    <a:pt x="400050" y="494029"/>
                  </a:lnTo>
                  <a:lnTo>
                    <a:pt x="401320" y="515620"/>
                  </a:lnTo>
                  <a:lnTo>
                    <a:pt x="402591" y="535940"/>
                  </a:lnTo>
                  <a:lnTo>
                    <a:pt x="403861" y="572770"/>
                  </a:lnTo>
                  <a:lnTo>
                    <a:pt x="401320" y="589279"/>
                  </a:lnTo>
                  <a:lnTo>
                    <a:pt x="397511" y="604520"/>
                  </a:lnTo>
                  <a:lnTo>
                    <a:pt x="391161" y="618490"/>
                  </a:lnTo>
                  <a:lnTo>
                    <a:pt x="383541" y="631190"/>
                  </a:lnTo>
                  <a:lnTo>
                    <a:pt x="373381" y="642620"/>
                  </a:lnTo>
                  <a:lnTo>
                    <a:pt x="363220" y="652779"/>
                  </a:lnTo>
                  <a:lnTo>
                    <a:pt x="351791" y="660400"/>
                  </a:lnTo>
                  <a:lnTo>
                    <a:pt x="340361" y="668020"/>
                  </a:lnTo>
                  <a:lnTo>
                    <a:pt x="327661" y="674370"/>
                  </a:lnTo>
                  <a:lnTo>
                    <a:pt x="313691" y="678179"/>
                  </a:lnTo>
                  <a:lnTo>
                    <a:pt x="299720" y="680720"/>
                  </a:lnTo>
                  <a:lnTo>
                    <a:pt x="283211" y="681990"/>
                  </a:lnTo>
                  <a:lnTo>
                    <a:pt x="267970" y="681990"/>
                  </a:lnTo>
                  <a:lnTo>
                    <a:pt x="251461" y="680720"/>
                  </a:lnTo>
                  <a:lnTo>
                    <a:pt x="234950" y="678179"/>
                  </a:lnTo>
                  <a:lnTo>
                    <a:pt x="218441" y="674370"/>
                  </a:lnTo>
                  <a:lnTo>
                    <a:pt x="201931" y="671829"/>
                  </a:lnTo>
                  <a:lnTo>
                    <a:pt x="167641" y="664209"/>
                  </a:lnTo>
                  <a:lnTo>
                    <a:pt x="134620" y="655320"/>
                  </a:lnTo>
                  <a:lnTo>
                    <a:pt x="118111" y="650240"/>
                  </a:lnTo>
                  <a:lnTo>
                    <a:pt x="104141" y="643890"/>
                  </a:lnTo>
                  <a:lnTo>
                    <a:pt x="49531" y="622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893570" y="5118100"/>
              <a:ext cx="316231" cy="469901"/>
            </a:xfrm>
            <a:custGeom>
              <a:avLst/>
              <a:gdLst/>
              <a:ahLst/>
              <a:cxnLst/>
              <a:rect l="0" t="0" r="0" b="0"/>
              <a:pathLst>
                <a:path w="316231" h="469901">
                  <a:moveTo>
                    <a:pt x="138430" y="0"/>
                  </a:moveTo>
                  <a:lnTo>
                    <a:pt x="132080" y="20320"/>
                  </a:lnTo>
                  <a:lnTo>
                    <a:pt x="128269" y="31750"/>
                  </a:lnTo>
                  <a:lnTo>
                    <a:pt x="120650" y="59690"/>
                  </a:lnTo>
                  <a:lnTo>
                    <a:pt x="115569" y="73659"/>
                  </a:lnTo>
                  <a:lnTo>
                    <a:pt x="109219" y="87629"/>
                  </a:lnTo>
                  <a:lnTo>
                    <a:pt x="101600" y="100329"/>
                  </a:lnTo>
                  <a:lnTo>
                    <a:pt x="93980" y="113029"/>
                  </a:lnTo>
                  <a:lnTo>
                    <a:pt x="86359" y="127000"/>
                  </a:lnTo>
                  <a:lnTo>
                    <a:pt x="78740" y="139700"/>
                  </a:lnTo>
                  <a:lnTo>
                    <a:pt x="69850" y="151129"/>
                  </a:lnTo>
                  <a:lnTo>
                    <a:pt x="62230" y="161290"/>
                  </a:lnTo>
                  <a:lnTo>
                    <a:pt x="53340" y="171450"/>
                  </a:lnTo>
                  <a:lnTo>
                    <a:pt x="45719" y="180340"/>
                  </a:lnTo>
                  <a:lnTo>
                    <a:pt x="27940" y="198120"/>
                  </a:lnTo>
                  <a:lnTo>
                    <a:pt x="2540" y="223520"/>
                  </a:lnTo>
                  <a:lnTo>
                    <a:pt x="0" y="232409"/>
                  </a:lnTo>
                  <a:lnTo>
                    <a:pt x="1269" y="241300"/>
                  </a:lnTo>
                  <a:lnTo>
                    <a:pt x="5080" y="250190"/>
                  </a:lnTo>
                  <a:lnTo>
                    <a:pt x="11430" y="256540"/>
                  </a:lnTo>
                  <a:lnTo>
                    <a:pt x="19050" y="262890"/>
                  </a:lnTo>
                  <a:lnTo>
                    <a:pt x="29209" y="267970"/>
                  </a:lnTo>
                  <a:lnTo>
                    <a:pt x="40640" y="274320"/>
                  </a:lnTo>
                  <a:lnTo>
                    <a:pt x="63500" y="289559"/>
                  </a:lnTo>
                  <a:lnTo>
                    <a:pt x="100330" y="313690"/>
                  </a:lnTo>
                  <a:lnTo>
                    <a:pt x="114300" y="322579"/>
                  </a:lnTo>
                  <a:lnTo>
                    <a:pt x="129540" y="330200"/>
                  </a:lnTo>
                  <a:lnTo>
                    <a:pt x="144780" y="339090"/>
                  </a:lnTo>
                  <a:lnTo>
                    <a:pt x="158750" y="346709"/>
                  </a:lnTo>
                  <a:lnTo>
                    <a:pt x="170180" y="355600"/>
                  </a:lnTo>
                  <a:lnTo>
                    <a:pt x="180340" y="364490"/>
                  </a:lnTo>
                  <a:lnTo>
                    <a:pt x="193040" y="372109"/>
                  </a:lnTo>
                  <a:lnTo>
                    <a:pt x="207009" y="381000"/>
                  </a:lnTo>
                  <a:lnTo>
                    <a:pt x="222250" y="389890"/>
                  </a:lnTo>
                  <a:lnTo>
                    <a:pt x="234950" y="397509"/>
                  </a:lnTo>
                  <a:lnTo>
                    <a:pt x="246380" y="406400"/>
                  </a:lnTo>
                  <a:lnTo>
                    <a:pt x="257809" y="415290"/>
                  </a:lnTo>
                  <a:lnTo>
                    <a:pt x="266700" y="422909"/>
                  </a:lnTo>
                  <a:lnTo>
                    <a:pt x="276859" y="431800"/>
                  </a:lnTo>
                  <a:lnTo>
                    <a:pt x="316230" y="469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019300" y="4610100"/>
              <a:ext cx="1765301" cy="127001"/>
            </a:xfrm>
            <a:custGeom>
              <a:avLst/>
              <a:gdLst/>
              <a:ahLst/>
              <a:cxnLst/>
              <a:rect l="0" t="0" r="0" b="0"/>
              <a:pathLst>
                <a:path w="1765301" h="127001">
                  <a:moveTo>
                    <a:pt x="0" y="0"/>
                  </a:moveTo>
                  <a:lnTo>
                    <a:pt x="297179" y="0"/>
                  </a:lnTo>
                  <a:lnTo>
                    <a:pt x="345439" y="3809"/>
                  </a:lnTo>
                  <a:lnTo>
                    <a:pt x="369570" y="6350"/>
                  </a:lnTo>
                  <a:lnTo>
                    <a:pt x="412750" y="10159"/>
                  </a:lnTo>
                  <a:lnTo>
                    <a:pt x="452120" y="11429"/>
                  </a:lnTo>
                  <a:lnTo>
                    <a:pt x="499110" y="12700"/>
                  </a:lnTo>
                  <a:lnTo>
                    <a:pt x="520700" y="13970"/>
                  </a:lnTo>
                  <a:lnTo>
                    <a:pt x="539750" y="16509"/>
                  </a:lnTo>
                  <a:lnTo>
                    <a:pt x="558800" y="19050"/>
                  </a:lnTo>
                  <a:lnTo>
                    <a:pt x="603250" y="22859"/>
                  </a:lnTo>
                  <a:lnTo>
                    <a:pt x="647700" y="24129"/>
                  </a:lnTo>
                  <a:lnTo>
                    <a:pt x="685800" y="25400"/>
                  </a:lnTo>
                  <a:lnTo>
                    <a:pt x="703579" y="26670"/>
                  </a:lnTo>
                  <a:lnTo>
                    <a:pt x="718820" y="29209"/>
                  </a:lnTo>
                  <a:lnTo>
                    <a:pt x="732789" y="31750"/>
                  </a:lnTo>
                  <a:lnTo>
                    <a:pt x="764539" y="35559"/>
                  </a:lnTo>
                  <a:lnTo>
                    <a:pt x="796289" y="38100"/>
                  </a:lnTo>
                  <a:lnTo>
                    <a:pt x="812800" y="40640"/>
                  </a:lnTo>
                  <a:lnTo>
                    <a:pt x="830579" y="44450"/>
                  </a:lnTo>
                  <a:lnTo>
                    <a:pt x="863600" y="48259"/>
                  </a:lnTo>
                  <a:lnTo>
                    <a:pt x="897889" y="50800"/>
                  </a:lnTo>
                  <a:lnTo>
                    <a:pt x="914400" y="53340"/>
                  </a:lnTo>
                  <a:lnTo>
                    <a:pt x="930910" y="57150"/>
                  </a:lnTo>
                  <a:lnTo>
                    <a:pt x="947420" y="60959"/>
                  </a:lnTo>
                  <a:lnTo>
                    <a:pt x="961389" y="64770"/>
                  </a:lnTo>
                  <a:lnTo>
                    <a:pt x="975360" y="68579"/>
                  </a:lnTo>
                  <a:lnTo>
                    <a:pt x="990600" y="71120"/>
                  </a:lnTo>
                  <a:lnTo>
                    <a:pt x="1022350" y="73659"/>
                  </a:lnTo>
                  <a:lnTo>
                    <a:pt x="1038860" y="76200"/>
                  </a:lnTo>
                  <a:lnTo>
                    <a:pt x="1055370" y="78740"/>
                  </a:lnTo>
                  <a:lnTo>
                    <a:pt x="1071879" y="82550"/>
                  </a:lnTo>
                  <a:lnTo>
                    <a:pt x="1104900" y="86359"/>
                  </a:lnTo>
                  <a:lnTo>
                    <a:pt x="1139189" y="88900"/>
                  </a:lnTo>
                  <a:lnTo>
                    <a:pt x="1155700" y="91440"/>
                  </a:lnTo>
                  <a:lnTo>
                    <a:pt x="1172210" y="95250"/>
                  </a:lnTo>
                  <a:lnTo>
                    <a:pt x="1217929" y="99059"/>
                  </a:lnTo>
                  <a:lnTo>
                    <a:pt x="1264920" y="101600"/>
                  </a:lnTo>
                  <a:lnTo>
                    <a:pt x="1283970" y="104140"/>
                  </a:lnTo>
                  <a:lnTo>
                    <a:pt x="1300479" y="107950"/>
                  </a:lnTo>
                  <a:lnTo>
                    <a:pt x="1344929" y="111759"/>
                  </a:lnTo>
                  <a:lnTo>
                    <a:pt x="1397000" y="114300"/>
                  </a:lnTo>
                  <a:lnTo>
                    <a:pt x="1422400" y="116840"/>
                  </a:lnTo>
                  <a:lnTo>
                    <a:pt x="1447800" y="120650"/>
                  </a:lnTo>
                  <a:lnTo>
                    <a:pt x="1494790" y="124459"/>
                  </a:lnTo>
                  <a:lnTo>
                    <a:pt x="1539240" y="125729"/>
                  </a:lnTo>
                  <a:lnTo>
                    <a:pt x="1621790" y="127000"/>
                  </a:lnTo>
                  <a:lnTo>
                    <a:pt x="1765300" y="127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209800" y="5308600"/>
              <a:ext cx="203201" cy="12701"/>
            </a:xfrm>
            <a:custGeom>
              <a:avLst/>
              <a:gdLst/>
              <a:ahLst/>
              <a:cxnLst/>
              <a:rect l="0" t="0" r="0" b="0"/>
              <a:pathLst>
                <a:path w="203201" h="12701">
                  <a:moveTo>
                    <a:pt x="0" y="0"/>
                  </a:moveTo>
                  <a:lnTo>
                    <a:pt x="26670" y="0"/>
                  </a:lnTo>
                  <a:lnTo>
                    <a:pt x="39370" y="1270"/>
                  </a:lnTo>
                  <a:lnTo>
                    <a:pt x="52070" y="3809"/>
                  </a:lnTo>
                  <a:lnTo>
                    <a:pt x="63500" y="6350"/>
                  </a:lnTo>
                  <a:lnTo>
                    <a:pt x="77470" y="8890"/>
                  </a:lnTo>
                  <a:lnTo>
                    <a:pt x="92710" y="10159"/>
                  </a:lnTo>
                  <a:lnTo>
                    <a:pt x="107950" y="11429"/>
                  </a:lnTo>
                  <a:lnTo>
                    <a:pt x="140970" y="11429"/>
                  </a:lnTo>
                  <a:lnTo>
                    <a:pt x="2032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578100" y="5149850"/>
              <a:ext cx="288290" cy="556260"/>
            </a:xfrm>
            <a:custGeom>
              <a:avLst/>
              <a:gdLst/>
              <a:ahLst/>
              <a:cxnLst/>
              <a:rect l="0" t="0" r="0" b="0"/>
              <a:pathLst>
                <a:path w="288290" h="556260">
                  <a:moveTo>
                    <a:pt x="152400" y="19050"/>
                  </a:moveTo>
                  <a:lnTo>
                    <a:pt x="125729" y="19050"/>
                  </a:lnTo>
                  <a:lnTo>
                    <a:pt x="113029" y="17779"/>
                  </a:lnTo>
                  <a:lnTo>
                    <a:pt x="100329" y="15240"/>
                  </a:lnTo>
                  <a:lnTo>
                    <a:pt x="88900" y="12700"/>
                  </a:lnTo>
                  <a:lnTo>
                    <a:pt x="76200" y="8890"/>
                  </a:lnTo>
                  <a:lnTo>
                    <a:pt x="50800" y="1270"/>
                  </a:lnTo>
                  <a:lnTo>
                    <a:pt x="38100" y="0"/>
                  </a:lnTo>
                  <a:lnTo>
                    <a:pt x="25400" y="1270"/>
                  </a:lnTo>
                  <a:lnTo>
                    <a:pt x="12700" y="2540"/>
                  </a:lnTo>
                  <a:lnTo>
                    <a:pt x="5079" y="10159"/>
                  </a:lnTo>
                  <a:lnTo>
                    <a:pt x="2539" y="20320"/>
                  </a:lnTo>
                  <a:lnTo>
                    <a:pt x="1270" y="31750"/>
                  </a:lnTo>
                  <a:lnTo>
                    <a:pt x="1270" y="60959"/>
                  </a:lnTo>
                  <a:lnTo>
                    <a:pt x="0" y="132079"/>
                  </a:lnTo>
                  <a:lnTo>
                    <a:pt x="1270" y="149859"/>
                  </a:lnTo>
                  <a:lnTo>
                    <a:pt x="3810" y="165100"/>
                  </a:lnTo>
                  <a:lnTo>
                    <a:pt x="6350" y="180340"/>
                  </a:lnTo>
                  <a:lnTo>
                    <a:pt x="13970" y="190500"/>
                  </a:lnTo>
                  <a:lnTo>
                    <a:pt x="25400" y="196850"/>
                  </a:lnTo>
                  <a:lnTo>
                    <a:pt x="38100" y="200659"/>
                  </a:lnTo>
                  <a:lnTo>
                    <a:pt x="52070" y="201929"/>
                  </a:lnTo>
                  <a:lnTo>
                    <a:pt x="67310" y="201929"/>
                  </a:lnTo>
                  <a:lnTo>
                    <a:pt x="82550" y="200659"/>
                  </a:lnTo>
                  <a:lnTo>
                    <a:pt x="97789" y="200659"/>
                  </a:lnTo>
                  <a:lnTo>
                    <a:pt x="111760" y="201929"/>
                  </a:lnTo>
                  <a:lnTo>
                    <a:pt x="125729" y="204470"/>
                  </a:lnTo>
                  <a:lnTo>
                    <a:pt x="138429" y="209550"/>
                  </a:lnTo>
                  <a:lnTo>
                    <a:pt x="151129" y="214629"/>
                  </a:lnTo>
                  <a:lnTo>
                    <a:pt x="165100" y="220979"/>
                  </a:lnTo>
                  <a:lnTo>
                    <a:pt x="176529" y="228600"/>
                  </a:lnTo>
                  <a:lnTo>
                    <a:pt x="186689" y="236220"/>
                  </a:lnTo>
                  <a:lnTo>
                    <a:pt x="196850" y="243840"/>
                  </a:lnTo>
                  <a:lnTo>
                    <a:pt x="207010" y="252729"/>
                  </a:lnTo>
                  <a:lnTo>
                    <a:pt x="229870" y="269240"/>
                  </a:lnTo>
                  <a:lnTo>
                    <a:pt x="241300" y="279400"/>
                  </a:lnTo>
                  <a:lnTo>
                    <a:pt x="251460" y="289559"/>
                  </a:lnTo>
                  <a:lnTo>
                    <a:pt x="260350" y="300990"/>
                  </a:lnTo>
                  <a:lnTo>
                    <a:pt x="267970" y="312420"/>
                  </a:lnTo>
                  <a:lnTo>
                    <a:pt x="274320" y="325120"/>
                  </a:lnTo>
                  <a:lnTo>
                    <a:pt x="280670" y="337820"/>
                  </a:lnTo>
                  <a:lnTo>
                    <a:pt x="284479" y="353059"/>
                  </a:lnTo>
                  <a:lnTo>
                    <a:pt x="287020" y="369570"/>
                  </a:lnTo>
                  <a:lnTo>
                    <a:pt x="288289" y="388620"/>
                  </a:lnTo>
                  <a:lnTo>
                    <a:pt x="287020" y="405129"/>
                  </a:lnTo>
                  <a:lnTo>
                    <a:pt x="283210" y="420370"/>
                  </a:lnTo>
                  <a:lnTo>
                    <a:pt x="273050" y="448309"/>
                  </a:lnTo>
                  <a:lnTo>
                    <a:pt x="262889" y="474979"/>
                  </a:lnTo>
                  <a:lnTo>
                    <a:pt x="257810" y="486409"/>
                  </a:lnTo>
                  <a:lnTo>
                    <a:pt x="250189" y="497840"/>
                  </a:lnTo>
                  <a:lnTo>
                    <a:pt x="243839" y="506729"/>
                  </a:lnTo>
                  <a:lnTo>
                    <a:pt x="233679" y="516890"/>
                  </a:lnTo>
                  <a:lnTo>
                    <a:pt x="223520" y="525779"/>
                  </a:lnTo>
                  <a:lnTo>
                    <a:pt x="212089" y="534670"/>
                  </a:lnTo>
                  <a:lnTo>
                    <a:pt x="200660" y="542290"/>
                  </a:lnTo>
                  <a:lnTo>
                    <a:pt x="189229" y="548640"/>
                  </a:lnTo>
                  <a:lnTo>
                    <a:pt x="176529" y="553720"/>
                  </a:lnTo>
                  <a:lnTo>
                    <a:pt x="162560" y="556259"/>
                  </a:lnTo>
                  <a:lnTo>
                    <a:pt x="148589" y="556259"/>
                  </a:lnTo>
                  <a:lnTo>
                    <a:pt x="132079" y="554990"/>
                  </a:lnTo>
                  <a:lnTo>
                    <a:pt x="118110" y="552450"/>
                  </a:lnTo>
                  <a:lnTo>
                    <a:pt x="104139" y="549909"/>
                  </a:lnTo>
                  <a:lnTo>
                    <a:pt x="50800" y="539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997200" y="5473700"/>
              <a:ext cx="38101" cy="546101"/>
            </a:xfrm>
            <a:custGeom>
              <a:avLst/>
              <a:gdLst/>
              <a:ahLst/>
              <a:cxnLst/>
              <a:rect l="0" t="0" r="0" b="0"/>
              <a:pathLst>
                <a:path w="38101" h="546101">
                  <a:moveTo>
                    <a:pt x="0" y="0"/>
                  </a:moveTo>
                  <a:lnTo>
                    <a:pt x="13970" y="13970"/>
                  </a:lnTo>
                  <a:lnTo>
                    <a:pt x="19050" y="21590"/>
                  </a:lnTo>
                  <a:lnTo>
                    <a:pt x="24129" y="31750"/>
                  </a:lnTo>
                  <a:lnTo>
                    <a:pt x="29210" y="41909"/>
                  </a:lnTo>
                  <a:lnTo>
                    <a:pt x="31750" y="55879"/>
                  </a:lnTo>
                  <a:lnTo>
                    <a:pt x="34289" y="72390"/>
                  </a:lnTo>
                  <a:lnTo>
                    <a:pt x="35560" y="91440"/>
                  </a:lnTo>
                  <a:lnTo>
                    <a:pt x="36829" y="110490"/>
                  </a:lnTo>
                  <a:lnTo>
                    <a:pt x="36829" y="149859"/>
                  </a:lnTo>
                  <a:lnTo>
                    <a:pt x="38100" y="414020"/>
                  </a:lnTo>
                  <a:lnTo>
                    <a:pt x="36829" y="434340"/>
                  </a:lnTo>
                  <a:lnTo>
                    <a:pt x="34289" y="453390"/>
                  </a:lnTo>
                  <a:lnTo>
                    <a:pt x="25400" y="546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959100" y="5505450"/>
              <a:ext cx="299721" cy="255271"/>
            </a:xfrm>
            <a:custGeom>
              <a:avLst/>
              <a:gdLst/>
              <a:ahLst/>
              <a:cxnLst/>
              <a:rect l="0" t="0" r="0" b="0"/>
              <a:pathLst>
                <a:path w="299721" h="255271">
                  <a:moveTo>
                    <a:pt x="0" y="6350"/>
                  </a:moveTo>
                  <a:lnTo>
                    <a:pt x="20320" y="0"/>
                  </a:lnTo>
                  <a:lnTo>
                    <a:pt x="31750" y="0"/>
                  </a:lnTo>
                  <a:lnTo>
                    <a:pt x="45720" y="3809"/>
                  </a:lnTo>
                  <a:lnTo>
                    <a:pt x="59689" y="8890"/>
                  </a:lnTo>
                  <a:lnTo>
                    <a:pt x="73660" y="15240"/>
                  </a:lnTo>
                  <a:lnTo>
                    <a:pt x="87629" y="21590"/>
                  </a:lnTo>
                  <a:lnTo>
                    <a:pt x="100329" y="29209"/>
                  </a:lnTo>
                  <a:lnTo>
                    <a:pt x="130810" y="45720"/>
                  </a:lnTo>
                  <a:lnTo>
                    <a:pt x="146050" y="53340"/>
                  </a:lnTo>
                  <a:lnTo>
                    <a:pt x="161289" y="62229"/>
                  </a:lnTo>
                  <a:lnTo>
                    <a:pt x="175260" y="69850"/>
                  </a:lnTo>
                  <a:lnTo>
                    <a:pt x="189229" y="78740"/>
                  </a:lnTo>
                  <a:lnTo>
                    <a:pt x="200660" y="86359"/>
                  </a:lnTo>
                  <a:lnTo>
                    <a:pt x="210820" y="95250"/>
                  </a:lnTo>
                  <a:lnTo>
                    <a:pt x="220979" y="104140"/>
                  </a:lnTo>
                  <a:lnTo>
                    <a:pt x="232410" y="111759"/>
                  </a:lnTo>
                  <a:lnTo>
                    <a:pt x="243839" y="120650"/>
                  </a:lnTo>
                  <a:lnTo>
                    <a:pt x="255270" y="129540"/>
                  </a:lnTo>
                  <a:lnTo>
                    <a:pt x="266700" y="138429"/>
                  </a:lnTo>
                  <a:lnTo>
                    <a:pt x="276860" y="149859"/>
                  </a:lnTo>
                  <a:lnTo>
                    <a:pt x="285750" y="161290"/>
                  </a:lnTo>
                  <a:lnTo>
                    <a:pt x="292100" y="173990"/>
                  </a:lnTo>
                  <a:lnTo>
                    <a:pt x="295909" y="189229"/>
                  </a:lnTo>
                  <a:lnTo>
                    <a:pt x="299720" y="204470"/>
                  </a:lnTo>
                  <a:lnTo>
                    <a:pt x="295909" y="217170"/>
                  </a:lnTo>
                  <a:lnTo>
                    <a:pt x="287020" y="228600"/>
                  </a:lnTo>
                  <a:lnTo>
                    <a:pt x="275589" y="238759"/>
                  </a:lnTo>
                  <a:lnTo>
                    <a:pt x="262889" y="246379"/>
                  </a:lnTo>
                  <a:lnTo>
                    <a:pt x="248920" y="251459"/>
                  </a:lnTo>
                  <a:lnTo>
                    <a:pt x="233679" y="254000"/>
                  </a:lnTo>
                  <a:lnTo>
                    <a:pt x="219710" y="255270"/>
                  </a:lnTo>
                  <a:lnTo>
                    <a:pt x="205739" y="254000"/>
                  </a:lnTo>
                  <a:lnTo>
                    <a:pt x="191770" y="251459"/>
                  </a:lnTo>
                  <a:lnTo>
                    <a:pt x="177800" y="248920"/>
                  </a:lnTo>
                  <a:lnTo>
                    <a:pt x="146050" y="242570"/>
                  </a:lnTo>
                  <a:lnTo>
                    <a:pt x="130810" y="238759"/>
                  </a:lnTo>
                  <a:lnTo>
                    <a:pt x="116839" y="234950"/>
                  </a:lnTo>
                  <a:lnTo>
                    <a:pt x="102870" y="229870"/>
                  </a:lnTo>
                  <a:lnTo>
                    <a:pt x="88900" y="224790"/>
                  </a:lnTo>
                  <a:lnTo>
                    <a:pt x="73660" y="218440"/>
                  </a:lnTo>
                  <a:lnTo>
                    <a:pt x="25400" y="1968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Freeform 48"/>
          <p:cNvSpPr/>
          <p:nvPr/>
        </p:nvSpPr>
        <p:spPr>
          <a:xfrm>
            <a:off x="9436100" y="7670800"/>
            <a:ext cx="38101" cy="7620"/>
          </a:xfrm>
          <a:custGeom>
            <a:avLst/>
            <a:gdLst/>
            <a:ahLst/>
            <a:cxnLst/>
            <a:rect l="0" t="0" r="0" b="0"/>
            <a:pathLst>
              <a:path w="38101" h="7620">
                <a:moveTo>
                  <a:pt x="38100" y="0"/>
                </a:moveTo>
                <a:lnTo>
                  <a:pt x="30480" y="7619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9804400" y="8267700"/>
            <a:ext cx="25401" cy="1"/>
          </a:xfrm>
          <a:custGeom>
            <a:avLst/>
            <a:gdLst/>
            <a:ahLst/>
            <a:cxnLst/>
            <a:rect l="0" t="0" r="0" b="0"/>
            <a:pathLst>
              <a:path w="25401" h="1">
                <a:moveTo>
                  <a:pt x="2540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168900" y="8394700"/>
            <a:ext cx="12701" cy="1"/>
          </a:xfrm>
          <a:custGeom>
            <a:avLst/>
            <a:gdLst/>
            <a:ahLst/>
            <a:cxnLst/>
            <a:rect l="0" t="0" r="0" b="0"/>
            <a:pathLst>
              <a:path w="12701" h="1">
                <a:moveTo>
                  <a:pt x="1270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854700" y="6756400"/>
            <a:ext cx="38101" cy="139701"/>
          </a:xfrm>
          <a:custGeom>
            <a:avLst/>
            <a:gdLst/>
            <a:ahLst/>
            <a:cxnLst/>
            <a:rect l="0" t="0" r="0" b="0"/>
            <a:pathLst>
              <a:path w="38101" h="139701">
                <a:moveTo>
                  <a:pt x="38100" y="0"/>
                </a:moveTo>
                <a:lnTo>
                  <a:pt x="12700" y="77469"/>
                </a:lnTo>
                <a:lnTo>
                  <a:pt x="0" y="1397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511800" y="5448300"/>
            <a:ext cx="12701" cy="1"/>
          </a:xfrm>
          <a:custGeom>
            <a:avLst/>
            <a:gdLst/>
            <a:ahLst/>
            <a:cxnLst/>
            <a:rect l="0" t="0" r="0" b="0"/>
            <a:pathLst>
              <a:path w="12701" h="1">
                <a:moveTo>
                  <a:pt x="1270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736600" y="5842000"/>
            <a:ext cx="2755901" cy="811531"/>
            <a:chOff x="736600" y="5842000"/>
            <a:chExt cx="2755901" cy="811531"/>
          </a:xfrm>
        </p:grpSpPr>
        <p:sp>
          <p:nvSpPr>
            <p:cNvPr id="54" name="Freeform 53"/>
            <p:cNvSpPr/>
            <p:nvPr/>
          </p:nvSpPr>
          <p:spPr>
            <a:xfrm>
              <a:off x="2374900" y="5842000"/>
              <a:ext cx="1117601" cy="50801"/>
            </a:xfrm>
            <a:custGeom>
              <a:avLst/>
              <a:gdLst/>
              <a:ahLst/>
              <a:cxnLst/>
              <a:rect l="0" t="0" r="0" b="0"/>
              <a:pathLst>
                <a:path w="1117601" h="50801">
                  <a:moveTo>
                    <a:pt x="0" y="0"/>
                  </a:moveTo>
                  <a:lnTo>
                    <a:pt x="20320" y="6350"/>
                  </a:lnTo>
                  <a:lnTo>
                    <a:pt x="31750" y="8890"/>
                  </a:lnTo>
                  <a:lnTo>
                    <a:pt x="45720" y="10159"/>
                  </a:lnTo>
                  <a:lnTo>
                    <a:pt x="77470" y="11429"/>
                  </a:lnTo>
                  <a:lnTo>
                    <a:pt x="120650" y="12700"/>
                  </a:lnTo>
                  <a:lnTo>
                    <a:pt x="144779" y="13970"/>
                  </a:lnTo>
                  <a:lnTo>
                    <a:pt x="171450" y="16509"/>
                  </a:lnTo>
                  <a:lnTo>
                    <a:pt x="199389" y="19050"/>
                  </a:lnTo>
                  <a:lnTo>
                    <a:pt x="224789" y="21590"/>
                  </a:lnTo>
                  <a:lnTo>
                    <a:pt x="248920" y="22859"/>
                  </a:lnTo>
                  <a:lnTo>
                    <a:pt x="293370" y="24129"/>
                  </a:lnTo>
                  <a:lnTo>
                    <a:pt x="381000" y="25400"/>
                  </a:lnTo>
                  <a:lnTo>
                    <a:pt x="593089" y="25400"/>
                  </a:lnTo>
                  <a:lnTo>
                    <a:pt x="614679" y="26670"/>
                  </a:lnTo>
                  <a:lnTo>
                    <a:pt x="638810" y="29209"/>
                  </a:lnTo>
                  <a:lnTo>
                    <a:pt x="662939" y="31750"/>
                  </a:lnTo>
                  <a:lnTo>
                    <a:pt x="685800" y="34290"/>
                  </a:lnTo>
                  <a:lnTo>
                    <a:pt x="708660" y="35559"/>
                  </a:lnTo>
                  <a:lnTo>
                    <a:pt x="751839" y="36829"/>
                  </a:lnTo>
                  <a:lnTo>
                    <a:pt x="795020" y="38100"/>
                  </a:lnTo>
                  <a:lnTo>
                    <a:pt x="816610" y="39370"/>
                  </a:lnTo>
                  <a:lnTo>
                    <a:pt x="838200" y="41909"/>
                  </a:lnTo>
                  <a:lnTo>
                    <a:pt x="859789" y="44450"/>
                  </a:lnTo>
                  <a:lnTo>
                    <a:pt x="878840" y="46990"/>
                  </a:lnTo>
                  <a:lnTo>
                    <a:pt x="897890" y="48259"/>
                  </a:lnTo>
                  <a:lnTo>
                    <a:pt x="915670" y="49529"/>
                  </a:lnTo>
                  <a:lnTo>
                    <a:pt x="958850" y="49529"/>
                  </a:lnTo>
                  <a:lnTo>
                    <a:pt x="1117600" y="50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552700" y="60960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25400"/>
                  </a:moveTo>
                  <a:lnTo>
                    <a:pt x="20320" y="19050"/>
                  </a:lnTo>
                  <a:lnTo>
                    <a:pt x="31750" y="16509"/>
                  </a:lnTo>
                  <a:lnTo>
                    <a:pt x="45720" y="15240"/>
                  </a:lnTo>
                  <a:lnTo>
                    <a:pt x="59689" y="13970"/>
                  </a:lnTo>
                  <a:lnTo>
                    <a:pt x="73660" y="12700"/>
                  </a:lnTo>
                  <a:lnTo>
                    <a:pt x="87629" y="10159"/>
                  </a:lnTo>
                  <a:lnTo>
                    <a:pt x="100329" y="6350"/>
                  </a:lnTo>
                  <a:lnTo>
                    <a:pt x="115570" y="3809"/>
                  </a:lnTo>
                  <a:lnTo>
                    <a:pt x="130810" y="2540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914650" y="5996940"/>
              <a:ext cx="285751" cy="480061"/>
            </a:xfrm>
            <a:custGeom>
              <a:avLst/>
              <a:gdLst/>
              <a:ahLst/>
              <a:cxnLst/>
              <a:rect l="0" t="0" r="0" b="0"/>
              <a:pathLst>
                <a:path w="285751" h="480061">
                  <a:moveTo>
                    <a:pt x="285750" y="10160"/>
                  </a:moveTo>
                  <a:lnTo>
                    <a:pt x="265429" y="16510"/>
                  </a:lnTo>
                  <a:lnTo>
                    <a:pt x="254000" y="19050"/>
                  </a:lnTo>
                  <a:lnTo>
                    <a:pt x="240029" y="20319"/>
                  </a:lnTo>
                  <a:lnTo>
                    <a:pt x="226060" y="21589"/>
                  </a:lnTo>
                  <a:lnTo>
                    <a:pt x="212089" y="20319"/>
                  </a:lnTo>
                  <a:lnTo>
                    <a:pt x="198120" y="17780"/>
                  </a:lnTo>
                  <a:lnTo>
                    <a:pt x="133350" y="5080"/>
                  </a:lnTo>
                  <a:lnTo>
                    <a:pt x="114300" y="2539"/>
                  </a:lnTo>
                  <a:lnTo>
                    <a:pt x="96520" y="1269"/>
                  </a:lnTo>
                  <a:lnTo>
                    <a:pt x="80010" y="0"/>
                  </a:lnTo>
                  <a:lnTo>
                    <a:pt x="64770" y="1269"/>
                  </a:lnTo>
                  <a:lnTo>
                    <a:pt x="52070" y="6350"/>
                  </a:lnTo>
                  <a:lnTo>
                    <a:pt x="41910" y="11430"/>
                  </a:lnTo>
                  <a:lnTo>
                    <a:pt x="33020" y="19050"/>
                  </a:lnTo>
                  <a:lnTo>
                    <a:pt x="25400" y="29210"/>
                  </a:lnTo>
                  <a:lnTo>
                    <a:pt x="19050" y="39369"/>
                  </a:lnTo>
                  <a:lnTo>
                    <a:pt x="15239" y="52069"/>
                  </a:lnTo>
                  <a:lnTo>
                    <a:pt x="11429" y="66039"/>
                  </a:lnTo>
                  <a:lnTo>
                    <a:pt x="10160" y="81280"/>
                  </a:lnTo>
                  <a:lnTo>
                    <a:pt x="8889" y="97789"/>
                  </a:lnTo>
                  <a:lnTo>
                    <a:pt x="7620" y="113030"/>
                  </a:lnTo>
                  <a:lnTo>
                    <a:pt x="7620" y="129539"/>
                  </a:lnTo>
                  <a:lnTo>
                    <a:pt x="5079" y="144780"/>
                  </a:lnTo>
                  <a:lnTo>
                    <a:pt x="2539" y="158750"/>
                  </a:lnTo>
                  <a:lnTo>
                    <a:pt x="0" y="172719"/>
                  </a:lnTo>
                  <a:lnTo>
                    <a:pt x="1270" y="179069"/>
                  </a:lnTo>
                  <a:lnTo>
                    <a:pt x="3810" y="180339"/>
                  </a:lnTo>
                  <a:lnTo>
                    <a:pt x="8889" y="179069"/>
                  </a:lnTo>
                  <a:lnTo>
                    <a:pt x="19050" y="177800"/>
                  </a:lnTo>
                  <a:lnTo>
                    <a:pt x="33020" y="176530"/>
                  </a:lnTo>
                  <a:lnTo>
                    <a:pt x="49529" y="176530"/>
                  </a:lnTo>
                  <a:lnTo>
                    <a:pt x="66039" y="177800"/>
                  </a:lnTo>
                  <a:lnTo>
                    <a:pt x="82550" y="179069"/>
                  </a:lnTo>
                  <a:lnTo>
                    <a:pt x="100329" y="182880"/>
                  </a:lnTo>
                  <a:lnTo>
                    <a:pt x="116839" y="186689"/>
                  </a:lnTo>
                  <a:lnTo>
                    <a:pt x="133350" y="193039"/>
                  </a:lnTo>
                  <a:lnTo>
                    <a:pt x="149860" y="199389"/>
                  </a:lnTo>
                  <a:lnTo>
                    <a:pt x="166370" y="208280"/>
                  </a:lnTo>
                  <a:lnTo>
                    <a:pt x="180339" y="218439"/>
                  </a:lnTo>
                  <a:lnTo>
                    <a:pt x="224789" y="252730"/>
                  </a:lnTo>
                  <a:lnTo>
                    <a:pt x="241300" y="265430"/>
                  </a:lnTo>
                  <a:lnTo>
                    <a:pt x="252729" y="280669"/>
                  </a:lnTo>
                  <a:lnTo>
                    <a:pt x="262889" y="297180"/>
                  </a:lnTo>
                  <a:lnTo>
                    <a:pt x="270510" y="316230"/>
                  </a:lnTo>
                  <a:lnTo>
                    <a:pt x="275589" y="334010"/>
                  </a:lnTo>
                  <a:lnTo>
                    <a:pt x="279400" y="351789"/>
                  </a:lnTo>
                  <a:lnTo>
                    <a:pt x="280670" y="369569"/>
                  </a:lnTo>
                  <a:lnTo>
                    <a:pt x="280670" y="384810"/>
                  </a:lnTo>
                  <a:lnTo>
                    <a:pt x="279400" y="400050"/>
                  </a:lnTo>
                  <a:lnTo>
                    <a:pt x="278129" y="414019"/>
                  </a:lnTo>
                  <a:lnTo>
                    <a:pt x="270510" y="425450"/>
                  </a:lnTo>
                  <a:lnTo>
                    <a:pt x="260350" y="436880"/>
                  </a:lnTo>
                  <a:lnTo>
                    <a:pt x="247650" y="447039"/>
                  </a:lnTo>
                  <a:lnTo>
                    <a:pt x="232410" y="454660"/>
                  </a:lnTo>
                  <a:lnTo>
                    <a:pt x="214629" y="462280"/>
                  </a:lnTo>
                  <a:lnTo>
                    <a:pt x="195579" y="468630"/>
                  </a:lnTo>
                  <a:lnTo>
                    <a:pt x="176529" y="472439"/>
                  </a:lnTo>
                  <a:lnTo>
                    <a:pt x="156210" y="474980"/>
                  </a:lnTo>
                  <a:lnTo>
                    <a:pt x="95250" y="4800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49300" y="5867400"/>
              <a:ext cx="889001" cy="50801"/>
            </a:xfrm>
            <a:custGeom>
              <a:avLst/>
              <a:gdLst/>
              <a:ahLst/>
              <a:cxnLst/>
              <a:rect l="0" t="0" r="0" b="0"/>
              <a:pathLst>
                <a:path w="889001" h="50801">
                  <a:moveTo>
                    <a:pt x="0" y="50800"/>
                  </a:moveTo>
                  <a:lnTo>
                    <a:pt x="71119" y="50800"/>
                  </a:lnTo>
                  <a:lnTo>
                    <a:pt x="85089" y="49529"/>
                  </a:lnTo>
                  <a:lnTo>
                    <a:pt x="99060" y="46990"/>
                  </a:lnTo>
                  <a:lnTo>
                    <a:pt x="113030" y="44450"/>
                  </a:lnTo>
                  <a:lnTo>
                    <a:pt x="132080" y="41909"/>
                  </a:lnTo>
                  <a:lnTo>
                    <a:pt x="153669" y="40640"/>
                  </a:lnTo>
                  <a:lnTo>
                    <a:pt x="200660" y="39370"/>
                  </a:lnTo>
                  <a:lnTo>
                    <a:pt x="241300" y="38100"/>
                  </a:lnTo>
                  <a:lnTo>
                    <a:pt x="259080" y="36829"/>
                  </a:lnTo>
                  <a:lnTo>
                    <a:pt x="276860" y="34290"/>
                  </a:lnTo>
                  <a:lnTo>
                    <a:pt x="294639" y="31750"/>
                  </a:lnTo>
                  <a:lnTo>
                    <a:pt x="312419" y="29209"/>
                  </a:lnTo>
                  <a:lnTo>
                    <a:pt x="330200" y="27940"/>
                  </a:lnTo>
                  <a:lnTo>
                    <a:pt x="346710" y="26670"/>
                  </a:lnTo>
                  <a:lnTo>
                    <a:pt x="363219" y="25400"/>
                  </a:lnTo>
                  <a:lnTo>
                    <a:pt x="381000" y="22859"/>
                  </a:lnTo>
                  <a:lnTo>
                    <a:pt x="397510" y="19050"/>
                  </a:lnTo>
                  <a:lnTo>
                    <a:pt x="415289" y="16509"/>
                  </a:lnTo>
                  <a:lnTo>
                    <a:pt x="431800" y="15240"/>
                  </a:lnTo>
                  <a:lnTo>
                    <a:pt x="448310" y="15240"/>
                  </a:lnTo>
                  <a:lnTo>
                    <a:pt x="466089" y="12700"/>
                  </a:lnTo>
                  <a:lnTo>
                    <a:pt x="482600" y="10159"/>
                  </a:lnTo>
                  <a:lnTo>
                    <a:pt x="499110" y="6350"/>
                  </a:lnTo>
                  <a:lnTo>
                    <a:pt x="516889" y="3809"/>
                  </a:lnTo>
                  <a:lnTo>
                    <a:pt x="533400" y="2540"/>
                  </a:lnTo>
                  <a:lnTo>
                    <a:pt x="549910" y="2540"/>
                  </a:lnTo>
                  <a:lnTo>
                    <a:pt x="588010" y="1270"/>
                  </a:lnTo>
                  <a:lnTo>
                    <a:pt x="805180" y="0"/>
                  </a:lnTo>
                  <a:lnTo>
                    <a:pt x="8890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36600" y="6121400"/>
              <a:ext cx="228601" cy="38101"/>
            </a:xfrm>
            <a:custGeom>
              <a:avLst/>
              <a:gdLst/>
              <a:ahLst/>
              <a:cxnLst/>
              <a:rect l="0" t="0" r="0" b="0"/>
              <a:pathLst>
                <a:path w="228601" h="38101">
                  <a:moveTo>
                    <a:pt x="0" y="38100"/>
                  </a:moveTo>
                  <a:lnTo>
                    <a:pt x="26669" y="24129"/>
                  </a:lnTo>
                  <a:lnTo>
                    <a:pt x="41909" y="20320"/>
                  </a:lnTo>
                  <a:lnTo>
                    <a:pt x="58419" y="17779"/>
                  </a:lnTo>
                  <a:lnTo>
                    <a:pt x="77469" y="16509"/>
                  </a:lnTo>
                  <a:lnTo>
                    <a:pt x="95250" y="13970"/>
                  </a:lnTo>
                  <a:lnTo>
                    <a:pt x="113030" y="10159"/>
                  </a:lnTo>
                  <a:lnTo>
                    <a:pt x="130810" y="7620"/>
                  </a:lnTo>
                  <a:lnTo>
                    <a:pt x="147319" y="5079"/>
                  </a:lnTo>
                  <a:lnTo>
                    <a:pt x="165100" y="2540"/>
                  </a:lnTo>
                  <a:lnTo>
                    <a:pt x="2286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066800" y="6000750"/>
              <a:ext cx="415290" cy="652781"/>
            </a:xfrm>
            <a:custGeom>
              <a:avLst/>
              <a:gdLst/>
              <a:ahLst/>
              <a:cxnLst/>
              <a:rect l="0" t="0" r="0" b="0"/>
              <a:pathLst>
                <a:path w="415290" h="652781">
                  <a:moveTo>
                    <a:pt x="368300" y="6350"/>
                  </a:moveTo>
                  <a:lnTo>
                    <a:pt x="341630" y="12700"/>
                  </a:lnTo>
                  <a:lnTo>
                    <a:pt x="326389" y="15240"/>
                  </a:lnTo>
                  <a:lnTo>
                    <a:pt x="309880" y="16509"/>
                  </a:lnTo>
                  <a:lnTo>
                    <a:pt x="290830" y="17779"/>
                  </a:lnTo>
                  <a:lnTo>
                    <a:pt x="255269" y="17779"/>
                  </a:lnTo>
                  <a:lnTo>
                    <a:pt x="237489" y="19050"/>
                  </a:lnTo>
                  <a:lnTo>
                    <a:pt x="222250" y="17779"/>
                  </a:lnTo>
                  <a:lnTo>
                    <a:pt x="207010" y="15240"/>
                  </a:lnTo>
                  <a:lnTo>
                    <a:pt x="193039" y="12700"/>
                  </a:lnTo>
                  <a:lnTo>
                    <a:pt x="177800" y="10159"/>
                  </a:lnTo>
                  <a:lnTo>
                    <a:pt x="162560" y="8890"/>
                  </a:lnTo>
                  <a:lnTo>
                    <a:pt x="146050" y="7620"/>
                  </a:lnTo>
                  <a:lnTo>
                    <a:pt x="132080" y="6350"/>
                  </a:lnTo>
                  <a:lnTo>
                    <a:pt x="116839" y="3809"/>
                  </a:lnTo>
                  <a:lnTo>
                    <a:pt x="104139" y="0"/>
                  </a:lnTo>
                  <a:lnTo>
                    <a:pt x="91439" y="1270"/>
                  </a:lnTo>
                  <a:lnTo>
                    <a:pt x="81280" y="3809"/>
                  </a:lnTo>
                  <a:lnTo>
                    <a:pt x="71119" y="8890"/>
                  </a:lnTo>
                  <a:lnTo>
                    <a:pt x="64769" y="17779"/>
                  </a:lnTo>
                  <a:lnTo>
                    <a:pt x="59689" y="29209"/>
                  </a:lnTo>
                  <a:lnTo>
                    <a:pt x="53339" y="57150"/>
                  </a:lnTo>
                  <a:lnTo>
                    <a:pt x="41910" y="106679"/>
                  </a:lnTo>
                  <a:lnTo>
                    <a:pt x="33019" y="144779"/>
                  </a:lnTo>
                  <a:lnTo>
                    <a:pt x="30480" y="163829"/>
                  </a:lnTo>
                  <a:lnTo>
                    <a:pt x="29210" y="181609"/>
                  </a:lnTo>
                  <a:lnTo>
                    <a:pt x="27939" y="199390"/>
                  </a:lnTo>
                  <a:lnTo>
                    <a:pt x="27939" y="215900"/>
                  </a:lnTo>
                  <a:lnTo>
                    <a:pt x="30480" y="229870"/>
                  </a:lnTo>
                  <a:lnTo>
                    <a:pt x="33019" y="245109"/>
                  </a:lnTo>
                  <a:lnTo>
                    <a:pt x="39369" y="251459"/>
                  </a:lnTo>
                  <a:lnTo>
                    <a:pt x="46989" y="252729"/>
                  </a:lnTo>
                  <a:lnTo>
                    <a:pt x="57150" y="251459"/>
                  </a:lnTo>
                  <a:lnTo>
                    <a:pt x="67310" y="248920"/>
                  </a:lnTo>
                  <a:lnTo>
                    <a:pt x="78739" y="245109"/>
                  </a:lnTo>
                  <a:lnTo>
                    <a:pt x="90169" y="242570"/>
                  </a:lnTo>
                  <a:lnTo>
                    <a:pt x="106680" y="240029"/>
                  </a:lnTo>
                  <a:lnTo>
                    <a:pt x="127000" y="237490"/>
                  </a:lnTo>
                  <a:lnTo>
                    <a:pt x="147319" y="237490"/>
                  </a:lnTo>
                  <a:lnTo>
                    <a:pt x="167639" y="237490"/>
                  </a:lnTo>
                  <a:lnTo>
                    <a:pt x="186689" y="240029"/>
                  </a:lnTo>
                  <a:lnTo>
                    <a:pt x="204469" y="242570"/>
                  </a:lnTo>
                  <a:lnTo>
                    <a:pt x="222250" y="246379"/>
                  </a:lnTo>
                  <a:lnTo>
                    <a:pt x="240030" y="252729"/>
                  </a:lnTo>
                  <a:lnTo>
                    <a:pt x="257810" y="259079"/>
                  </a:lnTo>
                  <a:lnTo>
                    <a:pt x="274319" y="267970"/>
                  </a:lnTo>
                  <a:lnTo>
                    <a:pt x="292100" y="278129"/>
                  </a:lnTo>
                  <a:lnTo>
                    <a:pt x="308610" y="289559"/>
                  </a:lnTo>
                  <a:lnTo>
                    <a:pt x="322580" y="299720"/>
                  </a:lnTo>
                  <a:lnTo>
                    <a:pt x="335280" y="308609"/>
                  </a:lnTo>
                  <a:lnTo>
                    <a:pt x="346710" y="318770"/>
                  </a:lnTo>
                  <a:lnTo>
                    <a:pt x="358139" y="330200"/>
                  </a:lnTo>
                  <a:lnTo>
                    <a:pt x="369569" y="342900"/>
                  </a:lnTo>
                  <a:lnTo>
                    <a:pt x="382269" y="358140"/>
                  </a:lnTo>
                  <a:lnTo>
                    <a:pt x="391160" y="372109"/>
                  </a:lnTo>
                  <a:lnTo>
                    <a:pt x="398780" y="386079"/>
                  </a:lnTo>
                  <a:lnTo>
                    <a:pt x="406400" y="398779"/>
                  </a:lnTo>
                  <a:lnTo>
                    <a:pt x="410210" y="414020"/>
                  </a:lnTo>
                  <a:lnTo>
                    <a:pt x="412750" y="429259"/>
                  </a:lnTo>
                  <a:lnTo>
                    <a:pt x="415289" y="444500"/>
                  </a:lnTo>
                  <a:lnTo>
                    <a:pt x="415289" y="461009"/>
                  </a:lnTo>
                  <a:lnTo>
                    <a:pt x="414019" y="477520"/>
                  </a:lnTo>
                  <a:lnTo>
                    <a:pt x="411480" y="494029"/>
                  </a:lnTo>
                  <a:lnTo>
                    <a:pt x="406400" y="510540"/>
                  </a:lnTo>
                  <a:lnTo>
                    <a:pt x="401319" y="527050"/>
                  </a:lnTo>
                  <a:lnTo>
                    <a:pt x="394969" y="543559"/>
                  </a:lnTo>
                  <a:lnTo>
                    <a:pt x="386080" y="560069"/>
                  </a:lnTo>
                  <a:lnTo>
                    <a:pt x="375919" y="574040"/>
                  </a:lnTo>
                  <a:lnTo>
                    <a:pt x="364489" y="588009"/>
                  </a:lnTo>
                  <a:lnTo>
                    <a:pt x="350519" y="598169"/>
                  </a:lnTo>
                  <a:lnTo>
                    <a:pt x="334010" y="607059"/>
                  </a:lnTo>
                  <a:lnTo>
                    <a:pt x="316230" y="614680"/>
                  </a:lnTo>
                  <a:lnTo>
                    <a:pt x="298450" y="622300"/>
                  </a:lnTo>
                  <a:lnTo>
                    <a:pt x="262889" y="637540"/>
                  </a:lnTo>
                  <a:lnTo>
                    <a:pt x="242569" y="643890"/>
                  </a:lnTo>
                  <a:lnTo>
                    <a:pt x="220980" y="646430"/>
                  </a:lnTo>
                  <a:lnTo>
                    <a:pt x="198119" y="648969"/>
                  </a:lnTo>
                  <a:lnTo>
                    <a:pt x="176530" y="650240"/>
                  </a:lnTo>
                  <a:lnTo>
                    <a:pt x="153669" y="651509"/>
                  </a:lnTo>
                  <a:lnTo>
                    <a:pt x="132080" y="652780"/>
                  </a:lnTo>
                  <a:lnTo>
                    <a:pt x="110489" y="651509"/>
                  </a:lnTo>
                  <a:lnTo>
                    <a:pt x="0" y="6413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Freeform 60"/>
          <p:cNvSpPr/>
          <p:nvPr/>
        </p:nvSpPr>
        <p:spPr>
          <a:xfrm>
            <a:off x="1155700" y="7048500"/>
            <a:ext cx="25401" cy="647701"/>
          </a:xfrm>
          <a:custGeom>
            <a:avLst/>
            <a:gdLst/>
            <a:ahLst/>
            <a:cxnLst/>
            <a:rect l="0" t="0" r="0" b="0"/>
            <a:pathLst>
              <a:path w="25401" h="647701">
                <a:moveTo>
                  <a:pt x="12700" y="0"/>
                </a:moveTo>
                <a:lnTo>
                  <a:pt x="12700" y="26669"/>
                </a:lnTo>
                <a:lnTo>
                  <a:pt x="11430" y="39369"/>
                </a:lnTo>
                <a:lnTo>
                  <a:pt x="8889" y="52069"/>
                </a:lnTo>
                <a:lnTo>
                  <a:pt x="6350" y="63500"/>
                </a:lnTo>
                <a:lnTo>
                  <a:pt x="3810" y="77469"/>
                </a:lnTo>
                <a:lnTo>
                  <a:pt x="2539" y="92709"/>
                </a:lnTo>
                <a:lnTo>
                  <a:pt x="1269" y="107950"/>
                </a:lnTo>
                <a:lnTo>
                  <a:pt x="1269" y="144780"/>
                </a:lnTo>
                <a:lnTo>
                  <a:pt x="0" y="483869"/>
                </a:lnTo>
                <a:lnTo>
                  <a:pt x="1269" y="501650"/>
                </a:lnTo>
                <a:lnTo>
                  <a:pt x="3810" y="519430"/>
                </a:lnTo>
                <a:lnTo>
                  <a:pt x="6350" y="537209"/>
                </a:lnTo>
                <a:lnTo>
                  <a:pt x="8889" y="553719"/>
                </a:lnTo>
                <a:lnTo>
                  <a:pt x="10160" y="571500"/>
                </a:lnTo>
                <a:lnTo>
                  <a:pt x="25400" y="6477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1841500" y="7099300"/>
            <a:ext cx="454661" cy="711201"/>
          </a:xfrm>
          <a:custGeom>
            <a:avLst/>
            <a:gdLst/>
            <a:ahLst/>
            <a:cxnLst/>
            <a:rect l="0" t="0" r="0" b="0"/>
            <a:pathLst>
              <a:path w="454661" h="711201">
                <a:moveTo>
                  <a:pt x="0" y="0"/>
                </a:moveTo>
                <a:lnTo>
                  <a:pt x="13970" y="13969"/>
                </a:lnTo>
                <a:lnTo>
                  <a:pt x="21589" y="20319"/>
                </a:lnTo>
                <a:lnTo>
                  <a:pt x="31750" y="27940"/>
                </a:lnTo>
                <a:lnTo>
                  <a:pt x="41910" y="35559"/>
                </a:lnTo>
                <a:lnTo>
                  <a:pt x="52070" y="43180"/>
                </a:lnTo>
                <a:lnTo>
                  <a:pt x="60960" y="52069"/>
                </a:lnTo>
                <a:lnTo>
                  <a:pt x="71120" y="59690"/>
                </a:lnTo>
                <a:lnTo>
                  <a:pt x="81279" y="68580"/>
                </a:lnTo>
                <a:lnTo>
                  <a:pt x="91439" y="76200"/>
                </a:lnTo>
                <a:lnTo>
                  <a:pt x="115570" y="92709"/>
                </a:lnTo>
                <a:lnTo>
                  <a:pt x="139700" y="110490"/>
                </a:lnTo>
                <a:lnTo>
                  <a:pt x="152400" y="119380"/>
                </a:lnTo>
                <a:lnTo>
                  <a:pt x="165100" y="130809"/>
                </a:lnTo>
                <a:lnTo>
                  <a:pt x="177800" y="142240"/>
                </a:lnTo>
                <a:lnTo>
                  <a:pt x="191770" y="152400"/>
                </a:lnTo>
                <a:lnTo>
                  <a:pt x="207010" y="162559"/>
                </a:lnTo>
                <a:lnTo>
                  <a:pt x="222250" y="171450"/>
                </a:lnTo>
                <a:lnTo>
                  <a:pt x="237489" y="182880"/>
                </a:lnTo>
                <a:lnTo>
                  <a:pt x="251460" y="193040"/>
                </a:lnTo>
                <a:lnTo>
                  <a:pt x="265429" y="205740"/>
                </a:lnTo>
                <a:lnTo>
                  <a:pt x="278129" y="217169"/>
                </a:lnTo>
                <a:lnTo>
                  <a:pt x="304800" y="241300"/>
                </a:lnTo>
                <a:lnTo>
                  <a:pt x="318770" y="252730"/>
                </a:lnTo>
                <a:lnTo>
                  <a:pt x="334010" y="262890"/>
                </a:lnTo>
                <a:lnTo>
                  <a:pt x="349250" y="273050"/>
                </a:lnTo>
                <a:lnTo>
                  <a:pt x="363220" y="281940"/>
                </a:lnTo>
                <a:lnTo>
                  <a:pt x="374650" y="290830"/>
                </a:lnTo>
                <a:lnTo>
                  <a:pt x="384810" y="299719"/>
                </a:lnTo>
                <a:lnTo>
                  <a:pt x="396239" y="307340"/>
                </a:lnTo>
                <a:lnTo>
                  <a:pt x="407670" y="313690"/>
                </a:lnTo>
                <a:lnTo>
                  <a:pt x="420370" y="318769"/>
                </a:lnTo>
                <a:lnTo>
                  <a:pt x="431800" y="325119"/>
                </a:lnTo>
                <a:lnTo>
                  <a:pt x="440689" y="332740"/>
                </a:lnTo>
                <a:lnTo>
                  <a:pt x="450850" y="340359"/>
                </a:lnTo>
                <a:lnTo>
                  <a:pt x="454660" y="347980"/>
                </a:lnTo>
                <a:lnTo>
                  <a:pt x="453389" y="356869"/>
                </a:lnTo>
                <a:lnTo>
                  <a:pt x="450850" y="364490"/>
                </a:lnTo>
                <a:lnTo>
                  <a:pt x="444500" y="373380"/>
                </a:lnTo>
                <a:lnTo>
                  <a:pt x="435610" y="381000"/>
                </a:lnTo>
                <a:lnTo>
                  <a:pt x="426720" y="389890"/>
                </a:lnTo>
                <a:lnTo>
                  <a:pt x="415289" y="396240"/>
                </a:lnTo>
                <a:lnTo>
                  <a:pt x="403860" y="402590"/>
                </a:lnTo>
                <a:lnTo>
                  <a:pt x="392429" y="407669"/>
                </a:lnTo>
                <a:lnTo>
                  <a:pt x="379729" y="414019"/>
                </a:lnTo>
                <a:lnTo>
                  <a:pt x="367029" y="421640"/>
                </a:lnTo>
                <a:lnTo>
                  <a:pt x="355600" y="429259"/>
                </a:lnTo>
                <a:lnTo>
                  <a:pt x="344170" y="436880"/>
                </a:lnTo>
                <a:lnTo>
                  <a:pt x="334010" y="445769"/>
                </a:lnTo>
                <a:lnTo>
                  <a:pt x="323850" y="453390"/>
                </a:lnTo>
                <a:lnTo>
                  <a:pt x="313689" y="462280"/>
                </a:lnTo>
                <a:lnTo>
                  <a:pt x="302260" y="469900"/>
                </a:lnTo>
                <a:lnTo>
                  <a:pt x="290829" y="478790"/>
                </a:lnTo>
                <a:lnTo>
                  <a:pt x="279400" y="486409"/>
                </a:lnTo>
                <a:lnTo>
                  <a:pt x="269239" y="495300"/>
                </a:lnTo>
                <a:lnTo>
                  <a:pt x="260350" y="504190"/>
                </a:lnTo>
                <a:lnTo>
                  <a:pt x="247650" y="513080"/>
                </a:lnTo>
                <a:lnTo>
                  <a:pt x="219710" y="535940"/>
                </a:lnTo>
                <a:lnTo>
                  <a:pt x="205739" y="546100"/>
                </a:lnTo>
                <a:lnTo>
                  <a:pt x="179070" y="565150"/>
                </a:lnTo>
                <a:lnTo>
                  <a:pt x="167639" y="574040"/>
                </a:lnTo>
                <a:lnTo>
                  <a:pt x="156210" y="582930"/>
                </a:lnTo>
                <a:lnTo>
                  <a:pt x="147320" y="591819"/>
                </a:lnTo>
                <a:lnTo>
                  <a:pt x="135889" y="600709"/>
                </a:lnTo>
                <a:lnTo>
                  <a:pt x="124460" y="609600"/>
                </a:lnTo>
                <a:lnTo>
                  <a:pt x="113029" y="618490"/>
                </a:lnTo>
                <a:lnTo>
                  <a:pt x="101600" y="626109"/>
                </a:lnTo>
                <a:lnTo>
                  <a:pt x="91439" y="635000"/>
                </a:lnTo>
                <a:lnTo>
                  <a:pt x="82550" y="643890"/>
                </a:lnTo>
                <a:lnTo>
                  <a:pt x="64770" y="660400"/>
                </a:lnTo>
                <a:lnTo>
                  <a:pt x="25400" y="711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2628900" y="7429500"/>
            <a:ext cx="361951" cy="749301"/>
            <a:chOff x="2628900" y="7429500"/>
            <a:chExt cx="361951" cy="749301"/>
          </a:xfrm>
        </p:grpSpPr>
        <p:sp>
          <p:nvSpPr>
            <p:cNvPr id="63" name="Freeform 62"/>
            <p:cNvSpPr/>
            <p:nvPr/>
          </p:nvSpPr>
          <p:spPr>
            <a:xfrm>
              <a:off x="2628900" y="7429500"/>
              <a:ext cx="114301" cy="749301"/>
            </a:xfrm>
            <a:custGeom>
              <a:avLst/>
              <a:gdLst/>
              <a:ahLst/>
              <a:cxnLst/>
              <a:rect l="0" t="0" r="0" b="0"/>
              <a:pathLst>
                <a:path w="114301" h="749301">
                  <a:moveTo>
                    <a:pt x="0" y="0"/>
                  </a:moveTo>
                  <a:lnTo>
                    <a:pt x="0" y="26669"/>
                  </a:lnTo>
                  <a:lnTo>
                    <a:pt x="1270" y="40640"/>
                  </a:lnTo>
                  <a:lnTo>
                    <a:pt x="3810" y="55880"/>
                  </a:lnTo>
                  <a:lnTo>
                    <a:pt x="6350" y="71119"/>
                  </a:lnTo>
                  <a:lnTo>
                    <a:pt x="13970" y="102869"/>
                  </a:lnTo>
                  <a:lnTo>
                    <a:pt x="21589" y="137159"/>
                  </a:lnTo>
                  <a:lnTo>
                    <a:pt x="54610" y="300990"/>
                  </a:lnTo>
                  <a:lnTo>
                    <a:pt x="59689" y="318769"/>
                  </a:lnTo>
                  <a:lnTo>
                    <a:pt x="63500" y="335280"/>
                  </a:lnTo>
                  <a:lnTo>
                    <a:pt x="67310" y="350519"/>
                  </a:lnTo>
                  <a:lnTo>
                    <a:pt x="72389" y="369569"/>
                  </a:lnTo>
                  <a:lnTo>
                    <a:pt x="80010" y="412750"/>
                  </a:lnTo>
                  <a:lnTo>
                    <a:pt x="92710" y="483869"/>
                  </a:lnTo>
                  <a:lnTo>
                    <a:pt x="96520" y="508000"/>
                  </a:lnTo>
                  <a:lnTo>
                    <a:pt x="97789" y="530859"/>
                  </a:lnTo>
                  <a:lnTo>
                    <a:pt x="99060" y="552450"/>
                  </a:lnTo>
                  <a:lnTo>
                    <a:pt x="100329" y="595630"/>
                  </a:lnTo>
                  <a:lnTo>
                    <a:pt x="100329" y="617219"/>
                  </a:lnTo>
                  <a:lnTo>
                    <a:pt x="102870" y="636269"/>
                  </a:lnTo>
                  <a:lnTo>
                    <a:pt x="105410" y="652780"/>
                  </a:lnTo>
                  <a:lnTo>
                    <a:pt x="107950" y="668019"/>
                  </a:lnTo>
                  <a:lnTo>
                    <a:pt x="110489" y="683259"/>
                  </a:lnTo>
                  <a:lnTo>
                    <a:pt x="111760" y="699769"/>
                  </a:lnTo>
                  <a:lnTo>
                    <a:pt x="114300" y="749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628900" y="7447280"/>
              <a:ext cx="361951" cy="349251"/>
            </a:xfrm>
            <a:custGeom>
              <a:avLst/>
              <a:gdLst/>
              <a:ahLst/>
              <a:cxnLst/>
              <a:rect l="0" t="0" r="0" b="0"/>
              <a:pathLst>
                <a:path w="361951" h="349251">
                  <a:moveTo>
                    <a:pt x="0" y="7620"/>
                  </a:moveTo>
                  <a:lnTo>
                    <a:pt x="20320" y="1270"/>
                  </a:lnTo>
                  <a:lnTo>
                    <a:pt x="33020" y="0"/>
                  </a:lnTo>
                  <a:lnTo>
                    <a:pt x="49529" y="1270"/>
                  </a:lnTo>
                  <a:lnTo>
                    <a:pt x="66039" y="3810"/>
                  </a:lnTo>
                  <a:lnTo>
                    <a:pt x="82550" y="6350"/>
                  </a:lnTo>
                  <a:lnTo>
                    <a:pt x="97789" y="8889"/>
                  </a:lnTo>
                  <a:lnTo>
                    <a:pt x="111760" y="12700"/>
                  </a:lnTo>
                  <a:lnTo>
                    <a:pt x="124460" y="16510"/>
                  </a:lnTo>
                  <a:lnTo>
                    <a:pt x="151129" y="25400"/>
                  </a:lnTo>
                  <a:lnTo>
                    <a:pt x="166370" y="30479"/>
                  </a:lnTo>
                  <a:lnTo>
                    <a:pt x="181610" y="36829"/>
                  </a:lnTo>
                  <a:lnTo>
                    <a:pt x="196850" y="44450"/>
                  </a:lnTo>
                  <a:lnTo>
                    <a:pt x="212089" y="52070"/>
                  </a:lnTo>
                  <a:lnTo>
                    <a:pt x="226060" y="59689"/>
                  </a:lnTo>
                  <a:lnTo>
                    <a:pt x="240029" y="67310"/>
                  </a:lnTo>
                  <a:lnTo>
                    <a:pt x="252729" y="77470"/>
                  </a:lnTo>
                  <a:lnTo>
                    <a:pt x="265429" y="87629"/>
                  </a:lnTo>
                  <a:lnTo>
                    <a:pt x="279400" y="99060"/>
                  </a:lnTo>
                  <a:lnTo>
                    <a:pt x="292100" y="113029"/>
                  </a:lnTo>
                  <a:lnTo>
                    <a:pt x="304800" y="127000"/>
                  </a:lnTo>
                  <a:lnTo>
                    <a:pt x="317500" y="142239"/>
                  </a:lnTo>
                  <a:lnTo>
                    <a:pt x="328929" y="156210"/>
                  </a:lnTo>
                  <a:lnTo>
                    <a:pt x="339089" y="170179"/>
                  </a:lnTo>
                  <a:lnTo>
                    <a:pt x="349250" y="184150"/>
                  </a:lnTo>
                  <a:lnTo>
                    <a:pt x="355600" y="198120"/>
                  </a:lnTo>
                  <a:lnTo>
                    <a:pt x="359410" y="213360"/>
                  </a:lnTo>
                  <a:lnTo>
                    <a:pt x="361950" y="229870"/>
                  </a:lnTo>
                  <a:lnTo>
                    <a:pt x="361950" y="245110"/>
                  </a:lnTo>
                  <a:lnTo>
                    <a:pt x="358139" y="259079"/>
                  </a:lnTo>
                  <a:lnTo>
                    <a:pt x="353060" y="273050"/>
                  </a:lnTo>
                  <a:lnTo>
                    <a:pt x="346710" y="284479"/>
                  </a:lnTo>
                  <a:lnTo>
                    <a:pt x="340360" y="294639"/>
                  </a:lnTo>
                  <a:lnTo>
                    <a:pt x="332739" y="304800"/>
                  </a:lnTo>
                  <a:lnTo>
                    <a:pt x="323850" y="313689"/>
                  </a:lnTo>
                  <a:lnTo>
                    <a:pt x="312420" y="320039"/>
                  </a:lnTo>
                  <a:lnTo>
                    <a:pt x="302260" y="326389"/>
                  </a:lnTo>
                  <a:lnTo>
                    <a:pt x="289560" y="331470"/>
                  </a:lnTo>
                  <a:lnTo>
                    <a:pt x="278129" y="336550"/>
                  </a:lnTo>
                  <a:lnTo>
                    <a:pt x="265429" y="341629"/>
                  </a:lnTo>
                  <a:lnTo>
                    <a:pt x="251460" y="344170"/>
                  </a:lnTo>
                  <a:lnTo>
                    <a:pt x="237489" y="346710"/>
                  </a:lnTo>
                  <a:lnTo>
                    <a:pt x="220979" y="347979"/>
                  </a:lnTo>
                  <a:lnTo>
                    <a:pt x="205739" y="349250"/>
                  </a:lnTo>
                  <a:lnTo>
                    <a:pt x="172720" y="349250"/>
                  </a:lnTo>
                  <a:lnTo>
                    <a:pt x="157479" y="347979"/>
                  </a:lnTo>
                  <a:lnTo>
                    <a:pt x="143510" y="346710"/>
                  </a:lnTo>
                  <a:lnTo>
                    <a:pt x="129539" y="342900"/>
                  </a:lnTo>
                  <a:lnTo>
                    <a:pt x="115570" y="340360"/>
                  </a:lnTo>
                  <a:lnTo>
                    <a:pt x="102870" y="336550"/>
                  </a:lnTo>
                  <a:lnTo>
                    <a:pt x="50800" y="3251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295400" y="8369300"/>
            <a:ext cx="401321" cy="1041401"/>
            <a:chOff x="1295400" y="8369300"/>
            <a:chExt cx="401321" cy="1041401"/>
          </a:xfrm>
        </p:grpSpPr>
        <p:sp>
          <p:nvSpPr>
            <p:cNvPr id="66" name="Freeform 65"/>
            <p:cNvSpPr/>
            <p:nvPr/>
          </p:nvSpPr>
          <p:spPr>
            <a:xfrm>
              <a:off x="1320800" y="8369300"/>
              <a:ext cx="101601" cy="1041401"/>
            </a:xfrm>
            <a:custGeom>
              <a:avLst/>
              <a:gdLst/>
              <a:ahLst/>
              <a:cxnLst/>
              <a:rect l="0" t="0" r="0" b="0"/>
              <a:pathLst>
                <a:path w="101601" h="1041401">
                  <a:moveTo>
                    <a:pt x="38100" y="0"/>
                  </a:moveTo>
                  <a:lnTo>
                    <a:pt x="17780" y="6350"/>
                  </a:lnTo>
                  <a:lnTo>
                    <a:pt x="11430" y="13969"/>
                  </a:lnTo>
                  <a:lnTo>
                    <a:pt x="7619" y="25400"/>
                  </a:lnTo>
                  <a:lnTo>
                    <a:pt x="5080" y="38100"/>
                  </a:lnTo>
                  <a:lnTo>
                    <a:pt x="3810" y="53340"/>
                  </a:lnTo>
                  <a:lnTo>
                    <a:pt x="2539" y="71119"/>
                  </a:lnTo>
                  <a:lnTo>
                    <a:pt x="1269" y="107950"/>
                  </a:lnTo>
                  <a:lnTo>
                    <a:pt x="0" y="161290"/>
                  </a:lnTo>
                  <a:lnTo>
                    <a:pt x="0" y="200659"/>
                  </a:lnTo>
                  <a:lnTo>
                    <a:pt x="1269" y="218440"/>
                  </a:lnTo>
                  <a:lnTo>
                    <a:pt x="3810" y="234950"/>
                  </a:lnTo>
                  <a:lnTo>
                    <a:pt x="17780" y="304800"/>
                  </a:lnTo>
                  <a:lnTo>
                    <a:pt x="20319" y="323850"/>
                  </a:lnTo>
                  <a:lnTo>
                    <a:pt x="21589" y="344169"/>
                  </a:lnTo>
                  <a:lnTo>
                    <a:pt x="22860" y="365759"/>
                  </a:lnTo>
                  <a:lnTo>
                    <a:pt x="25400" y="386080"/>
                  </a:lnTo>
                  <a:lnTo>
                    <a:pt x="27939" y="406400"/>
                  </a:lnTo>
                  <a:lnTo>
                    <a:pt x="31750" y="427990"/>
                  </a:lnTo>
                  <a:lnTo>
                    <a:pt x="34289" y="450850"/>
                  </a:lnTo>
                  <a:lnTo>
                    <a:pt x="35560" y="473709"/>
                  </a:lnTo>
                  <a:lnTo>
                    <a:pt x="36830" y="520700"/>
                  </a:lnTo>
                  <a:lnTo>
                    <a:pt x="38100" y="565150"/>
                  </a:lnTo>
                  <a:lnTo>
                    <a:pt x="39369" y="589280"/>
                  </a:lnTo>
                  <a:lnTo>
                    <a:pt x="41910" y="612140"/>
                  </a:lnTo>
                  <a:lnTo>
                    <a:pt x="48260" y="661669"/>
                  </a:lnTo>
                  <a:lnTo>
                    <a:pt x="55880" y="711200"/>
                  </a:lnTo>
                  <a:lnTo>
                    <a:pt x="58419" y="736600"/>
                  </a:lnTo>
                  <a:lnTo>
                    <a:pt x="59689" y="762000"/>
                  </a:lnTo>
                  <a:lnTo>
                    <a:pt x="60960" y="787400"/>
                  </a:lnTo>
                  <a:lnTo>
                    <a:pt x="63500" y="808990"/>
                  </a:lnTo>
                  <a:lnTo>
                    <a:pt x="66039" y="826769"/>
                  </a:lnTo>
                  <a:lnTo>
                    <a:pt x="81280" y="900430"/>
                  </a:lnTo>
                  <a:lnTo>
                    <a:pt x="83819" y="920750"/>
                  </a:lnTo>
                  <a:lnTo>
                    <a:pt x="85089" y="941069"/>
                  </a:lnTo>
                  <a:lnTo>
                    <a:pt x="86360" y="961390"/>
                  </a:lnTo>
                  <a:lnTo>
                    <a:pt x="88900" y="980440"/>
                  </a:lnTo>
                  <a:lnTo>
                    <a:pt x="91439" y="995680"/>
                  </a:lnTo>
                  <a:lnTo>
                    <a:pt x="101600" y="1041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295400" y="8369300"/>
              <a:ext cx="401321" cy="292101"/>
            </a:xfrm>
            <a:custGeom>
              <a:avLst/>
              <a:gdLst/>
              <a:ahLst/>
              <a:cxnLst/>
              <a:rect l="0" t="0" r="0" b="0"/>
              <a:pathLst>
                <a:path w="401321" h="292101">
                  <a:moveTo>
                    <a:pt x="0" y="0"/>
                  </a:moveTo>
                  <a:lnTo>
                    <a:pt x="119380" y="0"/>
                  </a:lnTo>
                  <a:lnTo>
                    <a:pt x="135889" y="1269"/>
                  </a:lnTo>
                  <a:lnTo>
                    <a:pt x="152400" y="3809"/>
                  </a:lnTo>
                  <a:lnTo>
                    <a:pt x="170180" y="6350"/>
                  </a:lnTo>
                  <a:lnTo>
                    <a:pt x="185419" y="10159"/>
                  </a:lnTo>
                  <a:lnTo>
                    <a:pt x="199389" y="13969"/>
                  </a:lnTo>
                  <a:lnTo>
                    <a:pt x="213360" y="17780"/>
                  </a:lnTo>
                  <a:lnTo>
                    <a:pt x="240030" y="25400"/>
                  </a:lnTo>
                  <a:lnTo>
                    <a:pt x="252730" y="30480"/>
                  </a:lnTo>
                  <a:lnTo>
                    <a:pt x="267969" y="35559"/>
                  </a:lnTo>
                  <a:lnTo>
                    <a:pt x="283210" y="41909"/>
                  </a:lnTo>
                  <a:lnTo>
                    <a:pt x="298450" y="49530"/>
                  </a:lnTo>
                  <a:lnTo>
                    <a:pt x="312419" y="57150"/>
                  </a:lnTo>
                  <a:lnTo>
                    <a:pt x="323850" y="64769"/>
                  </a:lnTo>
                  <a:lnTo>
                    <a:pt x="334010" y="72390"/>
                  </a:lnTo>
                  <a:lnTo>
                    <a:pt x="344170" y="81280"/>
                  </a:lnTo>
                  <a:lnTo>
                    <a:pt x="353060" y="88900"/>
                  </a:lnTo>
                  <a:lnTo>
                    <a:pt x="372110" y="105409"/>
                  </a:lnTo>
                  <a:lnTo>
                    <a:pt x="388620" y="123190"/>
                  </a:lnTo>
                  <a:lnTo>
                    <a:pt x="394970" y="134619"/>
                  </a:lnTo>
                  <a:lnTo>
                    <a:pt x="398779" y="147319"/>
                  </a:lnTo>
                  <a:lnTo>
                    <a:pt x="401320" y="161290"/>
                  </a:lnTo>
                  <a:lnTo>
                    <a:pt x="401320" y="175259"/>
                  </a:lnTo>
                  <a:lnTo>
                    <a:pt x="400050" y="189230"/>
                  </a:lnTo>
                  <a:lnTo>
                    <a:pt x="397510" y="201930"/>
                  </a:lnTo>
                  <a:lnTo>
                    <a:pt x="393700" y="213359"/>
                  </a:lnTo>
                  <a:lnTo>
                    <a:pt x="388620" y="224790"/>
                  </a:lnTo>
                  <a:lnTo>
                    <a:pt x="381000" y="233680"/>
                  </a:lnTo>
                  <a:lnTo>
                    <a:pt x="372110" y="242569"/>
                  </a:lnTo>
                  <a:lnTo>
                    <a:pt x="359410" y="248919"/>
                  </a:lnTo>
                  <a:lnTo>
                    <a:pt x="345439" y="255269"/>
                  </a:lnTo>
                  <a:lnTo>
                    <a:pt x="331470" y="260350"/>
                  </a:lnTo>
                  <a:lnTo>
                    <a:pt x="306069" y="270509"/>
                  </a:lnTo>
                  <a:lnTo>
                    <a:pt x="290830" y="273050"/>
                  </a:lnTo>
                  <a:lnTo>
                    <a:pt x="275589" y="275590"/>
                  </a:lnTo>
                  <a:lnTo>
                    <a:pt x="260350" y="276859"/>
                  </a:lnTo>
                  <a:lnTo>
                    <a:pt x="243839" y="279400"/>
                  </a:lnTo>
                  <a:lnTo>
                    <a:pt x="227330" y="281940"/>
                  </a:lnTo>
                  <a:lnTo>
                    <a:pt x="210819" y="285750"/>
                  </a:lnTo>
                  <a:lnTo>
                    <a:pt x="193039" y="287019"/>
                  </a:lnTo>
                  <a:lnTo>
                    <a:pt x="173989" y="289559"/>
                  </a:lnTo>
                  <a:lnTo>
                    <a:pt x="153669" y="289559"/>
                  </a:lnTo>
                  <a:lnTo>
                    <a:pt x="116839" y="290830"/>
                  </a:lnTo>
                  <a:lnTo>
                    <a:pt x="38100" y="292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856739" y="8420100"/>
            <a:ext cx="632462" cy="825501"/>
            <a:chOff x="1856739" y="8420100"/>
            <a:chExt cx="632462" cy="825501"/>
          </a:xfrm>
        </p:grpSpPr>
        <p:sp>
          <p:nvSpPr>
            <p:cNvPr id="69" name="Freeform 68"/>
            <p:cNvSpPr/>
            <p:nvPr/>
          </p:nvSpPr>
          <p:spPr>
            <a:xfrm>
              <a:off x="1856739" y="8420100"/>
              <a:ext cx="276862" cy="469901"/>
            </a:xfrm>
            <a:custGeom>
              <a:avLst/>
              <a:gdLst/>
              <a:ahLst/>
              <a:cxnLst/>
              <a:rect l="0" t="0" r="0" b="0"/>
              <a:pathLst>
                <a:path w="276862" h="469901">
                  <a:moveTo>
                    <a:pt x="238761" y="0"/>
                  </a:moveTo>
                  <a:lnTo>
                    <a:pt x="203200" y="53340"/>
                  </a:lnTo>
                  <a:lnTo>
                    <a:pt x="195581" y="63500"/>
                  </a:lnTo>
                  <a:lnTo>
                    <a:pt x="186690" y="73659"/>
                  </a:lnTo>
                  <a:lnTo>
                    <a:pt x="179071" y="82550"/>
                  </a:lnTo>
                  <a:lnTo>
                    <a:pt x="170181" y="92709"/>
                  </a:lnTo>
                  <a:lnTo>
                    <a:pt x="162561" y="104140"/>
                  </a:lnTo>
                  <a:lnTo>
                    <a:pt x="153671" y="116840"/>
                  </a:lnTo>
                  <a:lnTo>
                    <a:pt x="143511" y="128269"/>
                  </a:lnTo>
                  <a:lnTo>
                    <a:pt x="133350" y="140969"/>
                  </a:lnTo>
                  <a:lnTo>
                    <a:pt x="121921" y="152400"/>
                  </a:lnTo>
                  <a:lnTo>
                    <a:pt x="110490" y="163830"/>
                  </a:lnTo>
                  <a:lnTo>
                    <a:pt x="97790" y="173990"/>
                  </a:lnTo>
                  <a:lnTo>
                    <a:pt x="85090" y="184150"/>
                  </a:lnTo>
                  <a:lnTo>
                    <a:pt x="74931" y="193040"/>
                  </a:lnTo>
                  <a:lnTo>
                    <a:pt x="64771" y="201930"/>
                  </a:lnTo>
                  <a:lnTo>
                    <a:pt x="45721" y="219709"/>
                  </a:lnTo>
                  <a:lnTo>
                    <a:pt x="10161" y="254000"/>
                  </a:lnTo>
                  <a:lnTo>
                    <a:pt x="1271" y="262890"/>
                  </a:lnTo>
                  <a:lnTo>
                    <a:pt x="0" y="269240"/>
                  </a:lnTo>
                  <a:lnTo>
                    <a:pt x="3811" y="275590"/>
                  </a:lnTo>
                  <a:lnTo>
                    <a:pt x="10161" y="280669"/>
                  </a:lnTo>
                  <a:lnTo>
                    <a:pt x="19050" y="285750"/>
                  </a:lnTo>
                  <a:lnTo>
                    <a:pt x="27940" y="290830"/>
                  </a:lnTo>
                  <a:lnTo>
                    <a:pt x="39371" y="295909"/>
                  </a:lnTo>
                  <a:lnTo>
                    <a:pt x="49531" y="300990"/>
                  </a:lnTo>
                  <a:lnTo>
                    <a:pt x="58421" y="308609"/>
                  </a:lnTo>
                  <a:lnTo>
                    <a:pt x="68581" y="314959"/>
                  </a:lnTo>
                  <a:lnTo>
                    <a:pt x="77471" y="323850"/>
                  </a:lnTo>
                  <a:lnTo>
                    <a:pt x="86361" y="331469"/>
                  </a:lnTo>
                  <a:lnTo>
                    <a:pt x="93981" y="339090"/>
                  </a:lnTo>
                  <a:lnTo>
                    <a:pt x="104140" y="347980"/>
                  </a:lnTo>
                  <a:lnTo>
                    <a:pt x="115571" y="355600"/>
                  </a:lnTo>
                  <a:lnTo>
                    <a:pt x="127000" y="364490"/>
                  </a:lnTo>
                  <a:lnTo>
                    <a:pt x="151131" y="381000"/>
                  </a:lnTo>
                  <a:lnTo>
                    <a:pt x="163831" y="389890"/>
                  </a:lnTo>
                  <a:lnTo>
                    <a:pt x="173990" y="397509"/>
                  </a:lnTo>
                  <a:lnTo>
                    <a:pt x="184150" y="406400"/>
                  </a:lnTo>
                  <a:lnTo>
                    <a:pt x="194311" y="415290"/>
                  </a:lnTo>
                  <a:lnTo>
                    <a:pt x="204471" y="421640"/>
                  </a:lnTo>
                  <a:lnTo>
                    <a:pt x="215900" y="427990"/>
                  </a:lnTo>
                  <a:lnTo>
                    <a:pt x="227331" y="433069"/>
                  </a:lnTo>
                  <a:lnTo>
                    <a:pt x="238761" y="439419"/>
                  </a:lnTo>
                  <a:lnTo>
                    <a:pt x="248921" y="447040"/>
                  </a:lnTo>
                  <a:lnTo>
                    <a:pt x="276861" y="469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425700" y="8534400"/>
              <a:ext cx="63501" cy="711201"/>
            </a:xfrm>
            <a:custGeom>
              <a:avLst/>
              <a:gdLst/>
              <a:ahLst/>
              <a:cxnLst/>
              <a:rect l="0" t="0" r="0" b="0"/>
              <a:pathLst>
                <a:path w="63501" h="711201">
                  <a:moveTo>
                    <a:pt x="0" y="0"/>
                  </a:moveTo>
                  <a:lnTo>
                    <a:pt x="0" y="142240"/>
                  </a:lnTo>
                  <a:lnTo>
                    <a:pt x="1270" y="158750"/>
                  </a:lnTo>
                  <a:lnTo>
                    <a:pt x="3810" y="173990"/>
                  </a:lnTo>
                  <a:lnTo>
                    <a:pt x="6350" y="187959"/>
                  </a:lnTo>
                  <a:lnTo>
                    <a:pt x="8889" y="204469"/>
                  </a:lnTo>
                  <a:lnTo>
                    <a:pt x="10160" y="222250"/>
                  </a:lnTo>
                  <a:lnTo>
                    <a:pt x="11429" y="241300"/>
                  </a:lnTo>
                  <a:lnTo>
                    <a:pt x="11429" y="284480"/>
                  </a:lnTo>
                  <a:lnTo>
                    <a:pt x="12700" y="308609"/>
                  </a:lnTo>
                  <a:lnTo>
                    <a:pt x="13970" y="328930"/>
                  </a:lnTo>
                  <a:lnTo>
                    <a:pt x="16510" y="345440"/>
                  </a:lnTo>
                  <a:lnTo>
                    <a:pt x="19050" y="361950"/>
                  </a:lnTo>
                  <a:lnTo>
                    <a:pt x="21589" y="379730"/>
                  </a:lnTo>
                  <a:lnTo>
                    <a:pt x="22860" y="398780"/>
                  </a:lnTo>
                  <a:lnTo>
                    <a:pt x="24129" y="417830"/>
                  </a:lnTo>
                  <a:lnTo>
                    <a:pt x="25400" y="438150"/>
                  </a:lnTo>
                  <a:lnTo>
                    <a:pt x="27939" y="458469"/>
                  </a:lnTo>
                  <a:lnTo>
                    <a:pt x="31750" y="478790"/>
                  </a:lnTo>
                  <a:lnTo>
                    <a:pt x="34289" y="499109"/>
                  </a:lnTo>
                  <a:lnTo>
                    <a:pt x="35560" y="516890"/>
                  </a:lnTo>
                  <a:lnTo>
                    <a:pt x="35560" y="535940"/>
                  </a:lnTo>
                  <a:lnTo>
                    <a:pt x="36829" y="574040"/>
                  </a:lnTo>
                  <a:lnTo>
                    <a:pt x="38100" y="594359"/>
                  </a:lnTo>
                  <a:lnTo>
                    <a:pt x="39370" y="612140"/>
                  </a:lnTo>
                  <a:lnTo>
                    <a:pt x="41910" y="628650"/>
                  </a:lnTo>
                  <a:lnTo>
                    <a:pt x="44450" y="642619"/>
                  </a:lnTo>
                  <a:lnTo>
                    <a:pt x="48260" y="657859"/>
                  </a:lnTo>
                  <a:lnTo>
                    <a:pt x="52070" y="670559"/>
                  </a:lnTo>
                  <a:lnTo>
                    <a:pt x="63500" y="711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7048500" y="4229100"/>
            <a:ext cx="740410" cy="342901"/>
            <a:chOff x="7048500" y="4229100"/>
            <a:chExt cx="740410" cy="342901"/>
          </a:xfrm>
        </p:grpSpPr>
        <p:sp>
          <p:nvSpPr>
            <p:cNvPr id="72" name="Freeform 71"/>
            <p:cNvSpPr/>
            <p:nvPr/>
          </p:nvSpPr>
          <p:spPr>
            <a:xfrm>
              <a:off x="7200900" y="4229100"/>
              <a:ext cx="12701" cy="292101"/>
            </a:xfrm>
            <a:custGeom>
              <a:avLst/>
              <a:gdLst/>
              <a:ahLst/>
              <a:cxnLst/>
              <a:rect l="0" t="0" r="0" b="0"/>
              <a:pathLst>
                <a:path w="12701" h="292101">
                  <a:moveTo>
                    <a:pt x="12700" y="0"/>
                  </a:moveTo>
                  <a:lnTo>
                    <a:pt x="12700" y="26670"/>
                  </a:lnTo>
                  <a:lnTo>
                    <a:pt x="11430" y="41909"/>
                  </a:lnTo>
                  <a:lnTo>
                    <a:pt x="8890" y="58420"/>
                  </a:lnTo>
                  <a:lnTo>
                    <a:pt x="6350" y="77470"/>
                  </a:lnTo>
                  <a:lnTo>
                    <a:pt x="3809" y="96520"/>
                  </a:lnTo>
                  <a:lnTo>
                    <a:pt x="2540" y="116840"/>
                  </a:lnTo>
                  <a:lnTo>
                    <a:pt x="1269" y="156209"/>
                  </a:lnTo>
                  <a:lnTo>
                    <a:pt x="0" y="193040"/>
                  </a:lnTo>
                  <a:lnTo>
                    <a:pt x="1269" y="210820"/>
                  </a:lnTo>
                  <a:lnTo>
                    <a:pt x="12700" y="292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048500" y="4423409"/>
              <a:ext cx="279401" cy="34292"/>
            </a:xfrm>
            <a:custGeom>
              <a:avLst/>
              <a:gdLst/>
              <a:ahLst/>
              <a:cxnLst/>
              <a:rect l="0" t="0" r="0" b="0"/>
              <a:pathLst>
                <a:path w="279401" h="34292">
                  <a:moveTo>
                    <a:pt x="0" y="34291"/>
                  </a:moveTo>
                  <a:lnTo>
                    <a:pt x="20319" y="27941"/>
                  </a:lnTo>
                  <a:lnTo>
                    <a:pt x="33019" y="25400"/>
                  </a:lnTo>
                  <a:lnTo>
                    <a:pt x="49530" y="24131"/>
                  </a:lnTo>
                  <a:lnTo>
                    <a:pt x="66040" y="22861"/>
                  </a:lnTo>
                  <a:lnTo>
                    <a:pt x="83819" y="21591"/>
                  </a:lnTo>
                  <a:lnTo>
                    <a:pt x="101600" y="19050"/>
                  </a:lnTo>
                  <a:lnTo>
                    <a:pt x="118109" y="15241"/>
                  </a:lnTo>
                  <a:lnTo>
                    <a:pt x="152400" y="7620"/>
                  </a:lnTo>
                  <a:lnTo>
                    <a:pt x="168909" y="3811"/>
                  </a:lnTo>
                  <a:lnTo>
                    <a:pt x="186690" y="1270"/>
                  </a:lnTo>
                  <a:lnTo>
                    <a:pt x="203200" y="0"/>
                  </a:lnTo>
                  <a:lnTo>
                    <a:pt x="279400" y="88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434580" y="4229100"/>
              <a:ext cx="26671" cy="342901"/>
            </a:xfrm>
            <a:custGeom>
              <a:avLst/>
              <a:gdLst/>
              <a:ahLst/>
              <a:cxnLst/>
              <a:rect l="0" t="0" r="0" b="0"/>
              <a:pathLst>
                <a:path w="26671" h="342901">
                  <a:moveTo>
                    <a:pt x="7620" y="0"/>
                  </a:moveTo>
                  <a:lnTo>
                    <a:pt x="1270" y="20320"/>
                  </a:lnTo>
                  <a:lnTo>
                    <a:pt x="0" y="30479"/>
                  </a:lnTo>
                  <a:lnTo>
                    <a:pt x="1270" y="41909"/>
                  </a:lnTo>
                  <a:lnTo>
                    <a:pt x="3810" y="53340"/>
                  </a:lnTo>
                  <a:lnTo>
                    <a:pt x="5079" y="66040"/>
                  </a:lnTo>
                  <a:lnTo>
                    <a:pt x="6350" y="81279"/>
                  </a:lnTo>
                  <a:lnTo>
                    <a:pt x="6350" y="96520"/>
                  </a:lnTo>
                  <a:lnTo>
                    <a:pt x="7620" y="113029"/>
                  </a:lnTo>
                  <a:lnTo>
                    <a:pt x="11429" y="132079"/>
                  </a:lnTo>
                  <a:lnTo>
                    <a:pt x="13970" y="151129"/>
                  </a:lnTo>
                  <a:lnTo>
                    <a:pt x="16510" y="171450"/>
                  </a:lnTo>
                  <a:lnTo>
                    <a:pt x="17779" y="191770"/>
                  </a:lnTo>
                  <a:lnTo>
                    <a:pt x="19050" y="212090"/>
                  </a:lnTo>
                  <a:lnTo>
                    <a:pt x="20320" y="231140"/>
                  </a:lnTo>
                  <a:lnTo>
                    <a:pt x="22860" y="246379"/>
                  </a:lnTo>
                  <a:lnTo>
                    <a:pt x="26670" y="261620"/>
                  </a:lnTo>
                  <a:lnTo>
                    <a:pt x="26670" y="276859"/>
                  </a:lnTo>
                  <a:lnTo>
                    <a:pt x="26670" y="289559"/>
                  </a:lnTo>
                  <a:lnTo>
                    <a:pt x="20320" y="342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595869" y="4254500"/>
              <a:ext cx="193041" cy="308610"/>
            </a:xfrm>
            <a:custGeom>
              <a:avLst/>
              <a:gdLst/>
              <a:ahLst/>
              <a:cxnLst/>
              <a:rect l="0" t="0" r="0" b="0"/>
              <a:pathLst>
                <a:path w="193041" h="308610">
                  <a:moveTo>
                    <a:pt x="36831" y="0"/>
                  </a:moveTo>
                  <a:lnTo>
                    <a:pt x="30481" y="20320"/>
                  </a:lnTo>
                  <a:lnTo>
                    <a:pt x="26671" y="31750"/>
                  </a:lnTo>
                  <a:lnTo>
                    <a:pt x="15240" y="73659"/>
                  </a:lnTo>
                  <a:lnTo>
                    <a:pt x="6350" y="100329"/>
                  </a:lnTo>
                  <a:lnTo>
                    <a:pt x="3811" y="115570"/>
                  </a:lnTo>
                  <a:lnTo>
                    <a:pt x="2540" y="130809"/>
                  </a:lnTo>
                  <a:lnTo>
                    <a:pt x="1271" y="146050"/>
                  </a:lnTo>
                  <a:lnTo>
                    <a:pt x="0" y="163829"/>
                  </a:lnTo>
                  <a:lnTo>
                    <a:pt x="0" y="201929"/>
                  </a:lnTo>
                  <a:lnTo>
                    <a:pt x="0" y="219709"/>
                  </a:lnTo>
                  <a:lnTo>
                    <a:pt x="2540" y="234950"/>
                  </a:lnTo>
                  <a:lnTo>
                    <a:pt x="5081" y="250190"/>
                  </a:lnTo>
                  <a:lnTo>
                    <a:pt x="10161" y="262890"/>
                  </a:lnTo>
                  <a:lnTo>
                    <a:pt x="16511" y="274320"/>
                  </a:lnTo>
                  <a:lnTo>
                    <a:pt x="22861" y="284479"/>
                  </a:lnTo>
                  <a:lnTo>
                    <a:pt x="33021" y="292100"/>
                  </a:lnTo>
                  <a:lnTo>
                    <a:pt x="45721" y="299720"/>
                  </a:lnTo>
                  <a:lnTo>
                    <a:pt x="59690" y="304800"/>
                  </a:lnTo>
                  <a:lnTo>
                    <a:pt x="73661" y="308609"/>
                  </a:lnTo>
                  <a:lnTo>
                    <a:pt x="86361" y="308609"/>
                  </a:lnTo>
                  <a:lnTo>
                    <a:pt x="99061" y="307340"/>
                  </a:lnTo>
                  <a:lnTo>
                    <a:pt x="113031" y="303529"/>
                  </a:lnTo>
                  <a:lnTo>
                    <a:pt x="125731" y="298450"/>
                  </a:lnTo>
                  <a:lnTo>
                    <a:pt x="138431" y="292100"/>
                  </a:lnTo>
                  <a:lnTo>
                    <a:pt x="149861" y="284479"/>
                  </a:lnTo>
                  <a:lnTo>
                    <a:pt x="160021" y="276859"/>
                  </a:lnTo>
                  <a:lnTo>
                    <a:pt x="170181" y="269240"/>
                  </a:lnTo>
                  <a:lnTo>
                    <a:pt x="177800" y="259079"/>
                  </a:lnTo>
                  <a:lnTo>
                    <a:pt x="184150" y="246379"/>
                  </a:lnTo>
                  <a:lnTo>
                    <a:pt x="190500" y="231140"/>
                  </a:lnTo>
                  <a:lnTo>
                    <a:pt x="193040" y="214629"/>
                  </a:lnTo>
                  <a:lnTo>
                    <a:pt x="193040" y="196850"/>
                  </a:lnTo>
                  <a:lnTo>
                    <a:pt x="191771" y="177800"/>
                  </a:lnTo>
                  <a:lnTo>
                    <a:pt x="189231" y="161290"/>
                  </a:lnTo>
                  <a:lnTo>
                    <a:pt x="186690" y="144779"/>
                  </a:lnTo>
                  <a:lnTo>
                    <a:pt x="182881" y="130809"/>
                  </a:lnTo>
                  <a:lnTo>
                    <a:pt x="176531" y="118109"/>
                  </a:lnTo>
                  <a:lnTo>
                    <a:pt x="167640" y="106679"/>
                  </a:lnTo>
                  <a:lnTo>
                    <a:pt x="158750" y="96520"/>
                  </a:lnTo>
                  <a:lnTo>
                    <a:pt x="147321" y="87629"/>
                  </a:lnTo>
                  <a:lnTo>
                    <a:pt x="135890" y="77470"/>
                  </a:lnTo>
                  <a:lnTo>
                    <a:pt x="124461" y="68579"/>
                  </a:lnTo>
                  <a:lnTo>
                    <a:pt x="110490" y="60959"/>
                  </a:lnTo>
                  <a:lnTo>
                    <a:pt x="95250" y="54609"/>
                  </a:lnTo>
                  <a:lnTo>
                    <a:pt x="24131" y="38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880100" y="4178300"/>
            <a:ext cx="3695701" cy="1422401"/>
            <a:chOff x="5880100" y="4178300"/>
            <a:chExt cx="3695701" cy="1422401"/>
          </a:xfrm>
        </p:grpSpPr>
        <p:sp>
          <p:nvSpPr>
            <p:cNvPr id="77" name="Freeform 76"/>
            <p:cNvSpPr/>
            <p:nvPr/>
          </p:nvSpPr>
          <p:spPr>
            <a:xfrm>
              <a:off x="8712200" y="4178300"/>
              <a:ext cx="76201" cy="342901"/>
            </a:xfrm>
            <a:custGeom>
              <a:avLst/>
              <a:gdLst/>
              <a:ahLst/>
              <a:cxnLst/>
              <a:rect l="0" t="0" r="0" b="0"/>
              <a:pathLst>
                <a:path w="76201" h="342901">
                  <a:moveTo>
                    <a:pt x="0" y="0"/>
                  </a:moveTo>
                  <a:lnTo>
                    <a:pt x="6350" y="34290"/>
                  </a:lnTo>
                  <a:lnTo>
                    <a:pt x="13969" y="64770"/>
                  </a:lnTo>
                  <a:lnTo>
                    <a:pt x="30480" y="132079"/>
                  </a:lnTo>
                  <a:lnTo>
                    <a:pt x="34290" y="147320"/>
                  </a:lnTo>
                  <a:lnTo>
                    <a:pt x="41909" y="175259"/>
                  </a:lnTo>
                  <a:lnTo>
                    <a:pt x="45719" y="190500"/>
                  </a:lnTo>
                  <a:lnTo>
                    <a:pt x="46990" y="205740"/>
                  </a:lnTo>
                  <a:lnTo>
                    <a:pt x="48259" y="222250"/>
                  </a:lnTo>
                  <a:lnTo>
                    <a:pt x="50800" y="236220"/>
                  </a:lnTo>
                  <a:lnTo>
                    <a:pt x="53340" y="251459"/>
                  </a:lnTo>
                  <a:lnTo>
                    <a:pt x="57150" y="264159"/>
                  </a:lnTo>
                  <a:lnTo>
                    <a:pt x="60959" y="278129"/>
                  </a:lnTo>
                  <a:lnTo>
                    <a:pt x="64769" y="290829"/>
                  </a:lnTo>
                  <a:lnTo>
                    <a:pt x="76200" y="342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8648700" y="4356100"/>
              <a:ext cx="266701" cy="38101"/>
            </a:xfrm>
            <a:custGeom>
              <a:avLst/>
              <a:gdLst/>
              <a:ahLst/>
              <a:cxnLst/>
              <a:rect l="0" t="0" r="0" b="0"/>
              <a:pathLst>
                <a:path w="266701" h="38101">
                  <a:moveTo>
                    <a:pt x="0" y="38100"/>
                  </a:moveTo>
                  <a:lnTo>
                    <a:pt x="20319" y="31750"/>
                  </a:lnTo>
                  <a:lnTo>
                    <a:pt x="33019" y="27940"/>
                  </a:lnTo>
                  <a:lnTo>
                    <a:pt x="66040" y="20320"/>
                  </a:lnTo>
                  <a:lnTo>
                    <a:pt x="83819" y="17779"/>
                  </a:lnTo>
                  <a:lnTo>
                    <a:pt x="101600" y="16509"/>
                  </a:lnTo>
                  <a:lnTo>
                    <a:pt x="118109" y="15240"/>
                  </a:lnTo>
                  <a:lnTo>
                    <a:pt x="134619" y="12700"/>
                  </a:lnTo>
                  <a:lnTo>
                    <a:pt x="152400" y="10159"/>
                  </a:lnTo>
                  <a:lnTo>
                    <a:pt x="168909" y="6350"/>
                  </a:lnTo>
                  <a:lnTo>
                    <a:pt x="186690" y="3809"/>
                  </a:lnTo>
                  <a:lnTo>
                    <a:pt x="203200" y="2540"/>
                  </a:ln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978900" y="4216400"/>
              <a:ext cx="24131" cy="381001"/>
            </a:xfrm>
            <a:custGeom>
              <a:avLst/>
              <a:gdLst/>
              <a:ahLst/>
              <a:cxnLst/>
              <a:rect l="0" t="0" r="0" b="0"/>
              <a:pathLst>
                <a:path w="24131" h="381001">
                  <a:moveTo>
                    <a:pt x="0" y="0"/>
                  </a:moveTo>
                  <a:lnTo>
                    <a:pt x="0" y="26670"/>
                  </a:lnTo>
                  <a:lnTo>
                    <a:pt x="1269" y="40640"/>
                  </a:lnTo>
                  <a:lnTo>
                    <a:pt x="3809" y="55879"/>
                  </a:lnTo>
                  <a:lnTo>
                    <a:pt x="6350" y="71120"/>
                  </a:lnTo>
                  <a:lnTo>
                    <a:pt x="8890" y="86359"/>
                  </a:lnTo>
                  <a:lnTo>
                    <a:pt x="10159" y="102870"/>
                  </a:lnTo>
                  <a:lnTo>
                    <a:pt x="11430" y="119379"/>
                  </a:lnTo>
                  <a:lnTo>
                    <a:pt x="11430" y="152400"/>
                  </a:lnTo>
                  <a:lnTo>
                    <a:pt x="12700" y="170179"/>
                  </a:lnTo>
                  <a:lnTo>
                    <a:pt x="13969" y="186690"/>
                  </a:lnTo>
                  <a:lnTo>
                    <a:pt x="16509" y="203200"/>
                  </a:lnTo>
                  <a:lnTo>
                    <a:pt x="19050" y="219709"/>
                  </a:lnTo>
                  <a:lnTo>
                    <a:pt x="21590" y="237490"/>
                  </a:lnTo>
                  <a:lnTo>
                    <a:pt x="22859" y="254000"/>
                  </a:lnTo>
                  <a:lnTo>
                    <a:pt x="24130" y="270509"/>
                  </a:lnTo>
                  <a:lnTo>
                    <a:pt x="22859" y="288290"/>
                  </a:lnTo>
                  <a:lnTo>
                    <a:pt x="12700" y="381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9164319" y="4267200"/>
              <a:ext cx="177801" cy="287021"/>
            </a:xfrm>
            <a:custGeom>
              <a:avLst/>
              <a:gdLst/>
              <a:ahLst/>
              <a:cxnLst/>
              <a:rect l="0" t="0" r="0" b="0"/>
              <a:pathLst>
                <a:path w="177801" h="287021">
                  <a:moveTo>
                    <a:pt x="43181" y="0"/>
                  </a:moveTo>
                  <a:lnTo>
                    <a:pt x="36831" y="20320"/>
                  </a:lnTo>
                  <a:lnTo>
                    <a:pt x="33021" y="31750"/>
                  </a:lnTo>
                  <a:lnTo>
                    <a:pt x="21590" y="73659"/>
                  </a:lnTo>
                  <a:lnTo>
                    <a:pt x="8890" y="115570"/>
                  </a:lnTo>
                  <a:lnTo>
                    <a:pt x="1271" y="146050"/>
                  </a:lnTo>
                  <a:lnTo>
                    <a:pt x="0" y="162559"/>
                  </a:lnTo>
                  <a:lnTo>
                    <a:pt x="0" y="179070"/>
                  </a:lnTo>
                  <a:lnTo>
                    <a:pt x="1271" y="195579"/>
                  </a:lnTo>
                  <a:lnTo>
                    <a:pt x="3811" y="210820"/>
                  </a:lnTo>
                  <a:lnTo>
                    <a:pt x="7621" y="224790"/>
                  </a:lnTo>
                  <a:lnTo>
                    <a:pt x="10161" y="238759"/>
                  </a:lnTo>
                  <a:lnTo>
                    <a:pt x="16511" y="251459"/>
                  </a:lnTo>
                  <a:lnTo>
                    <a:pt x="21590" y="261620"/>
                  </a:lnTo>
                  <a:lnTo>
                    <a:pt x="29211" y="271779"/>
                  </a:lnTo>
                  <a:lnTo>
                    <a:pt x="39371" y="278129"/>
                  </a:lnTo>
                  <a:lnTo>
                    <a:pt x="52071" y="283209"/>
                  </a:lnTo>
                  <a:lnTo>
                    <a:pt x="66040" y="285750"/>
                  </a:lnTo>
                  <a:lnTo>
                    <a:pt x="80011" y="287020"/>
                  </a:lnTo>
                  <a:lnTo>
                    <a:pt x="92711" y="285750"/>
                  </a:lnTo>
                  <a:lnTo>
                    <a:pt x="105411" y="283209"/>
                  </a:lnTo>
                  <a:lnTo>
                    <a:pt x="116840" y="278129"/>
                  </a:lnTo>
                  <a:lnTo>
                    <a:pt x="128271" y="270509"/>
                  </a:lnTo>
                  <a:lnTo>
                    <a:pt x="138431" y="260350"/>
                  </a:lnTo>
                  <a:lnTo>
                    <a:pt x="147321" y="248920"/>
                  </a:lnTo>
                  <a:lnTo>
                    <a:pt x="156211" y="234950"/>
                  </a:lnTo>
                  <a:lnTo>
                    <a:pt x="165100" y="219709"/>
                  </a:lnTo>
                  <a:lnTo>
                    <a:pt x="171450" y="204470"/>
                  </a:lnTo>
                  <a:lnTo>
                    <a:pt x="175261" y="187959"/>
                  </a:lnTo>
                  <a:lnTo>
                    <a:pt x="177800" y="172720"/>
                  </a:lnTo>
                  <a:lnTo>
                    <a:pt x="177800" y="156209"/>
                  </a:lnTo>
                  <a:lnTo>
                    <a:pt x="176531" y="139700"/>
                  </a:lnTo>
                  <a:lnTo>
                    <a:pt x="173990" y="121920"/>
                  </a:lnTo>
                  <a:lnTo>
                    <a:pt x="170181" y="105409"/>
                  </a:lnTo>
                  <a:lnTo>
                    <a:pt x="165100" y="88900"/>
                  </a:lnTo>
                  <a:lnTo>
                    <a:pt x="157481" y="72390"/>
                  </a:lnTo>
                  <a:lnTo>
                    <a:pt x="149861" y="57150"/>
                  </a:lnTo>
                  <a:lnTo>
                    <a:pt x="139700" y="45720"/>
                  </a:lnTo>
                  <a:lnTo>
                    <a:pt x="8128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892800" y="4610100"/>
              <a:ext cx="3683001" cy="114301"/>
            </a:xfrm>
            <a:custGeom>
              <a:avLst/>
              <a:gdLst/>
              <a:ahLst/>
              <a:cxnLst/>
              <a:rect l="0" t="0" r="0" b="0"/>
              <a:pathLst>
                <a:path w="3683001" h="114301">
                  <a:moveTo>
                    <a:pt x="0" y="63500"/>
                  </a:moveTo>
                  <a:lnTo>
                    <a:pt x="93979" y="62229"/>
                  </a:lnTo>
                  <a:lnTo>
                    <a:pt x="109220" y="59690"/>
                  </a:lnTo>
                  <a:lnTo>
                    <a:pt x="123190" y="57150"/>
                  </a:lnTo>
                  <a:lnTo>
                    <a:pt x="184150" y="45720"/>
                  </a:lnTo>
                  <a:lnTo>
                    <a:pt x="262890" y="33020"/>
                  </a:lnTo>
                  <a:lnTo>
                    <a:pt x="287020" y="30479"/>
                  </a:lnTo>
                  <a:lnTo>
                    <a:pt x="327659" y="27940"/>
                  </a:lnTo>
                  <a:lnTo>
                    <a:pt x="401320" y="24129"/>
                  </a:lnTo>
                  <a:lnTo>
                    <a:pt x="417829" y="21590"/>
                  </a:lnTo>
                  <a:lnTo>
                    <a:pt x="435609" y="19050"/>
                  </a:lnTo>
                  <a:lnTo>
                    <a:pt x="469900" y="15240"/>
                  </a:lnTo>
                  <a:lnTo>
                    <a:pt x="505459" y="12700"/>
                  </a:lnTo>
                  <a:lnTo>
                    <a:pt x="524509" y="10159"/>
                  </a:lnTo>
                  <a:lnTo>
                    <a:pt x="544829" y="6350"/>
                  </a:lnTo>
                  <a:lnTo>
                    <a:pt x="563879" y="3809"/>
                  </a:lnTo>
                  <a:lnTo>
                    <a:pt x="637540" y="1270"/>
                  </a:lnTo>
                  <a:lnTo>
                    <a:pt x="1526540" y="0"/>
                  </a:lnTo>
                  <a:lnTo>
                    <a:pt x="1549400" y="1270"/>
                  </a:lnTo>
                  <a:lnTo>
                    <a:pt x="1572259" y="3809"/>
                  </a:lnTo>
                  <a:lnTo>
                    <a:pt x="1593850" y="6350"/>
                  </a:lnTo>
                  <a:lnTo>
                    <a:pt x="1637030" y="10159"/>
                  </a:lnTo>
                  <a:lnTo>
                    <a:pt x="1729740" y="12700"/>
                  </a:lnTo>
                  <a:lnTo>
                    <a:pt x="2009140" y="12700"/>
                  </a:lnTo>
                  <a:lnTo>
                    <a:pt x="2032000" y="13970"/>
                  </a:lnTo>
                  <a:lnTo>
                    <a:pt x="2054859" y="16509"/>
                  </a:lnTo>
                  <a:lnTo>
                    <a:pt x="2076450" y="19050"/>
                  </a:lnTo>
                  <a:lnTo>
                    <a:pt x="2123440" y="22859"/>
                  </a:lnTo>
                  <a:lnTo>
                    <a:pt x="2216150" y="25400"/>
                  </a:lnTo>
                  <a:lnTo>
                    <a:pt x="2237740" y="26670"/>
                  </a:lnTo>
                  <a:lnTo>
                    <a:pt x="2259330" y="29209"/>
                  </a:lnTo>
                  <a:lnTo>
                    <a:pt x="2280919" y="31750"/>
                  </a:lnTo>
                  <a:lnTo>
                    <a:pt x="2324100" y="35559"/>
                  </a:lnTo>
                  <a:lnTo>
                    <a:pt x="2409190" y="38100"/>
                  </a:lnTo>
                  <a:lnTo>
                    <a:pt x="2430780" y="39370"/>
                  </a:lnTo>
                  <a:lnTo>
                    <a:pt x="2454909" y="41909"/>
                  </a:lnTo>
                  <a:lnTo>
                    <a:pt x="2479040" y="44450"/>
                  </a:lnTo>
                  <a:lnTo>
                    <a:pt x="2524759" y="48259"/>
                  </a:lnTo>
                  <a:lnTo>
                    <a:pt x="2618740" y="50800"/>
                  </a:lnTo>
                  <a:lnTo>
                    <a:pt x="2641600" y="52070"/>
                  </a:lnTo>
                  <a:lnTo>
                    <a:pt x="2664459" y="54609"/>
                  </a:lnTo>
                  <a:lnTo>
                    <a:pt x="2686050" y="57150"/>
                  </a:lnTo>
                  <a:lnTo>
                    <a:pt x="2729230" y="60959"/>
                  </a:lnTo>
                  <a:lnTo>
                    <a:pt x="2815590" y="63500"/>
                  </a:lnTo>
                  <a:lnTo>
                    <a:pt x="2837180" y="64770"/>
                  </a:lnTo>
                  <a:lnTo>
                    <a:pt x="2861309" y="67309"/>
                  </a:lnTo>
                  <a:lnTo>
                    <a:pt x="2885440" y="69850"/>
                  </a:lnTo>
                  <a:lnTo>
                    <a:pt x="2931159" y="73659"/>
                  </a:lnTo>
                  <a:lnTo>
                    <a:pt x="3011169" y="76200"/>
                  </a:lnTo>
                  <a:lnTo>
                    <a:pt x="3030219" y="77470"/>
                  </a:lnTo>
                  <a:lnTo>
                    <a:pt x="3050540" y="80009"/>
                  </a:lnTo>
                  <a:lnTo>
                    <a:pt x="3070859" y="82550"/>
                  </a:lnTo>
                  <a:lnTo>
                    <a:pt x="3108959" y="86359"/>
                  </a:lnTo>
                  <a:lnTo>
                    <a:pt x="3178809" y="88900"/>
                  </a:lnTo>
                  <a:lnTo>
                    <a:pt x="3195319" y="90170"/>
                  </a:lnTo>
                  <a:lnTo>
                    <a:pt x="3213100" y="92709"/>
                  </a:lnTo>
                  <a:lnTo>
                    <a:pt x="3229609" y="95250"/>
                  </a:lnTo>
                  <a:lnTo>
                    <a:pt x="3263900" y="99059"/>
                  </a:lnTo>
                  <a:lnTo>
                    <a:pt x="3376930" y="101600"/>
                  </a:lnTo>
                  <a:lnTo>
                    <a:pt x="3479800" y="101600"/>
                  </a:lnTo>
                  <a:lnTo>
                    <a:pt x="3502659" y="102870"/>
                  </a:lnTo>
                  <a:lnTo>
                    <a:pt x="3522980" y="105409"/>
                  </a:lnTo>
                  <a:lnTo>
                    <a:pt x="3542030" y="107950"/>
                  </a:lnTo>
                  <a:lnTo>
                    <a:pt x="3578859" y="111759"/>
                  </a:lnTo>
                  <a:lnTo>
                    <a:pt x="3683000" y="114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880100" y="4965700"/>
              <a:ext cx="292101" cy="16510"/>
            </a:xfrm>
            <a:custGeom>
              <a:avLst/>
              <a:gdLst/>
              <a:ahLst/>
              <a:cxnLst/>
              <a:rect l="0" t="0" r="0" b="0"/>
              <a:pathLst>
                <a:path w="292101" h="16510">
                  <a:moveTo>
                    <a:pt x="0" y="0"/>
                  </a:moveTo>
                  <a:lnTo>
                    <a:pt x="13970" y="13970"/>
                  </a:lnTo>
                  <a:lnTo>
                    <a:pt x="21590" y="16509"/>
                  </a:lnTo>
                  <a:lnTo>
                    <a:pt x="31750" y="16509"/>
                  </a:lnTo>
                  <a:lnTo>
                    <a:pt x="41909" y="15240"/>
                  </a:lnTo>
                  <a:lnTo>
                    <a:pt x="54609" y="13970"/>
                  </a:lnTo>
                  <a:lnTo>
                    <a:pt x="68579" y="13970"/>
                  </a:lnTo>
                  <a:lnTo>
                    <a:pt x="115570" y="12700"/>
                  </a:lnTo>
                  <a:lnTo>
                    <a:pt x="132079" y="12700"/>
                  </a:lnTo>
                  <a:lnTo>
                    <a:pt x="148590" y="11429"/>
                  </a:lnTo>
                  <a:lnTo>
                    <a:pt x="165100" y="8890"/>
                  </a:lnTo>
                  <a:lnTo>
                    <a:pt x="182879" y="6350"/>
                  </a:lnTo>
                  <a:lnTo>
                    <a:pt x="199390" y="3809"/>
                  </a:lnTo>
                  <a:lnTo>
                    <a:pt x="215900" y="2540"/>
                  </a:lnTo>
                  <a:lnTo>
                    <a:pt x="2921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334759" y="4749800"/>
              <a:ext cx="289561" cy="483871"/>
            </a:xfrm>
            <a:custGeom>
              <a:avLst/>
              <a:gdLst/>
              <a:ahLst/>
              <a:cxnLst/>
              <a:rect l="0" t="0" r="0" b="0"/>
              <a:pathLst>
                <a:path w="289561" h="483871">
                  <a:moveTo>
                    <a:pt x="218441" y="0"/>
                  </a:moveTo>
                  <a:lnTo>
                    <a:pt x="128270" y="30479"/>
                  </a:lnTo>
                  <a:lnTo>
                    <a:pt x="115570" y="33020"/>
                  </a:lnTo>
                  <a:lnTo>
                    <a:pt x="100331" y="34290"/>
                  </a:lnTo>
                  <a:lnTo>
                    <a:pt x="85091" y="35559"/>
                  </a:lnTo>
                  <a:lnTo>
                    <a:pt x="68581" y="36829"/>
                  </a:lnTo>
                  <a:lnTo>
                    <a:pt x="35561" y="36829"/>
                  </a:lnTo>
                  <a:lnTo>
                    <a:pt x="22861" y="41909"/>
                  </a:lnTo>
                  <a:lnTo>
                    <a:pt x="13970" y="49529"/>
                  </a:lnTo>
                  <a:lnTo>
                    <a:pt x="5081" y="58420"/>
                  </a:lnTo>
                  <a:lnTo>
                    <a:pt x="1270" y="68579"/>
                  </a:lnTo>
                  <a:lnTo>
                    <a:pt x="0" y="80009"/>
                  </a:lnTo>
                  <a:lnTo>
                    <a:pt x="1270" y="91440"/>
                  </a:lnTo>
                  <a:lnTo>
                    <a:pt x="2541" y="102870"/>
                  </a:lnTo>
                  <a:lnTo>
                    <a:pt x="6350" y="115570"/>
                  </a:lnTo>
                  <a:lnTo>
                    <a:pt x="8891" y="128270"/>
                  </a:lnTo>
                  <a:lnTo>
                    <a:pt x="11431" y="140970"/>
                  </a:lnTo>
                  <a:lnTo>
                    <a:pt x="12700" y="156209"/>
                  </a:lnTo>
                  <a:lnTo>
                    <a:pt x="13970" y="171450"/>
                  </a:lnTo>
                  <a:lnTo>
                    <a:pt x="16511" y="185420"/>
                  </a:lnTo>
                  <a:lnTo>
                    <a:pt x="21591" y="196850"/>
                  </a:lnTo>
                  <a:lnTo>
                    <a:pt x="27941" y="207009"/>
                  </a:lnTo>
                  <a:lnTo>
                    <a:pt x="38100" y="213359"/>
                  </a:lnTo>
                  <a:lnTo>
                    <a:pt x="49531" y="215900"/>
                  </a:lnTo>
                  <a:lnTo>
                    <a:pt x="116841" y="215900"/>
                  </a:lnTo>
                  <a:lnTo>
                    <a:pt x="137161" y="217170"/>
                  </a:lnTo>
                  <a:lnTo>
                    <a:pt x="157481" y="219709"/>
                  </a:lnTo>
                  <a:lnTo>
                    <a:pt x="177800" y="222250"/>
                  </a:lnTo>
                  <a:lnTo>
                    <a:pt x="194310" y="227329"/>
                  </a:lnTo>
                  <a:lnTo>
                    <a:pt x="208281" y="233679"/>
                  </a:lnTo>
                  <a:lnTo>
                    <a:pt x="219710" y="240029"/>
                  </a:lnTo>
                  <a:lnTo>
                    <a:pt x="231141" y="248920"/>
                  </a:lnTo>
                  <a:lnTo>
                    <a:pt x="241300" y="259079"/>
                  </a:lnTo>
                  <a:lnTo>
                    <a:pt x="250191" y="270509"/>
                  </a:lnTo>
                  <a:lnTo>
                    <a:pt x="259081" y="283209"/>
                  </a:lnTo>
                  <a:lnTo>
                    <a:pt x="267971" y="297179"/>
                  </a:lnTo>
                  <a:lnTo>
                    <a:pt x="276860" y="312420"/>
                  </a:lnTo>
                  <a:lnTo>
                    <a:pt x="283210" y="330200"/>
                  </a:lnTo>
                  <a:lnTo>
                    <a:pt x="287021" y="347979"/>
                  </a:lnTo>
                  <a:lnTo>
                    <a:pt x="289560" y="367029"/>
                  </a:lnTo>
                  <a:lnTo>
                    <a:pt x="289560" y="384809"/>
                  </a:lnTo>
                  <a:lnTo>
                    <a:pt x="288291" y="400050"/>
                  </a:lnTo>
                  <a:lnTo>
                    <a:pt x="285750" y="415290"/>
                  </a:lnTo>
                  <a:lnTo>
                    <a:pt x="281941" y="427990"/>
                  </a:lnTo>
                  <a:lnTo>
                    <a:pt x="276860" y="439420"/>
                  </a:lnTo>
                  <a:lnTo>
                    <a:pt x="269241" y="449579"/>
                  </a:lnTo>
                  <a:lnTo>
                    <a:pt x="261621" y="458470"/>
                  </a:lnTo>
                  <a:lnTo>
                    <a:pt x="251460" y="468629"/>
                  </a:lnTo>
                  <a:lnTo>
                    <a:pt x="240031" y="477520"/>
                  </a:lnTo>
                  <a:lnTo>
                    <a:pt x="226060" y="481329"/>
                  </a:lnTo>
                  <a:lnTo>
                    <a:pt x="209550" y="483870"/>
                  </a:lnTo>
                  <a:lnTo>
                    <a:pt x="129541" y="482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756400" y="5029200"/>
              <a:ext cx="50801" cy="571501"/>
            </a:xfrm>
            <a:custGeom>
              <a:avLst/>
              <a:gdLst/>
              <a:ahLst/>
              <a:cxnLst/>
              <a:rect l="0" t="0" r="0" b="0"/>
              <a:pathLst>
                <a:path w="50801" h="571501">
                  <a:moveTo>
                    <a:pt x="0" y="0"/>
                  </a:moveTo>
                  <a:lnTo>
                    <a:pt x="0" y="176529"/>
                  </a:lnTo>
                  <a:lnTo>
                    <a:pt x="1269" y="196850"/>
                  </a:lnTo>
                  <a:lnTo>
                    <a:pt x="3809" y="217170"/>
                  </a:lnTo>
                  <a:lnTo>
                    <a:pt x="6350" y="237490"/>
                  </a:lnTo>
                  <a:lnTo>
                    <a:pt x="13969" y="279400"/>
                  </a:lnTo>
                  <a:lnTo>
                    <a:pt x="17780" y="300990"/>
                  </a:lnTo>
                  <a:lnTo>
                    <a:pt x="21590" y="318770"/>
                  </a:lnTo>
                  <a:lnTo>
                    <a:pt x="25400" y="335279"/>
                  </a:lnTo>
                  <a:lnTo>
                    <a:pt x="30480" y="350520"/>
                  </a:lnTo>
                  <a:lnTo>
                    <a:pt x="33019" y="368300"/>
                  </a:lnTo>
                  <a:lnTo>
                    <a:pt x="34290" y="386079"/>
                  </a:lnTo>
                  <a:lnTo>
                    <a:pt x="35559" y="405129"/>
                  </a:lnTo>
                  <a:lnTo>
                    <a:pt x="38100" y="424179"/>
                  </a:lnTo>
                  <a:lnTo>
                    <a:pt x="40640" y="441959"/>
                  </a:lnTo>
                  <a:lnTo>
                    <a:pt x="44450" y="459740"/>
                  </a:lnTo>
                  <a:lnTo>
                    <a:pt x="45719" y="477520"/>
                  </a:lnTo>
                  <a:lnTo>
                    <a:pt x="48259" y="494029"/>
                  </a:lnTo>
                  <a:lnTo>
                    <a:pt x="50800" y="571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756400" y="5046979"/>
              <a:ext cx="218441" cy="203201"/>
            </a:xfrm>
            <a:custGeom>
              <a:avLst/>
              <a:gdLst/>
              <a:ahLst/>
              <a:cxnLst/>
              <a:rect l="0" t="0" r="0" b="0"/>
              <a:pathLst>
                <a:path w="218441" h="203201">
                  <a:moveTo>
                    <a:pt x="0" y="7621"/>
                  </a:moveTo>
                  <a:lnTo>
                    <a:pt x="20319" y="1271"/>
                  </a:lnTo>
                  <a:lnTo>
                    <a:pt x="30480" y="0"/>
                  </a:lnTo>
                  <a:lnTo>
                    <a:pt x="41909" y="1271"/>
                  </a:lnTo>
                  <a:lnTo>
                    <a:pt x="53340" y="3811"/>
                  </a:lnTo>
                  <a:lnTo>
                    <a:pt x="64769" y="6350"/>
                  </a:lnTo>
                  <a:lnTo>
                    <a:pt x="77469" y="8891"/>
                  </a:lnTo>
                  <a:lnTo>
                    <a:pt x="101600" y="16511"/>
                  </a:lnTo>
                  <a:lnTo>
                    <a:pt x="127000" y="25400"/>
                  </a:lnTo>
                  <a:lnTo>
                    <a:pt x="139700" y="30480"/>
                  </a:lnTo>
                  <a:lnTo>
                    <a:pt x="152400" y="36830"/>
                  </a:lnTo>
                  <a:lnTo>
                    <a:pt x="165100" y="44450"/>
                  </a:lnTo>
                  <a:lnTo>
                    <a:pt x="176530" y="52071"/>
                  </a:lnTo>
                  <a:lnTo>
                    <a:pt x="186690" y="59691"/>
                  </a:lnTo>
                  <a:lnTo>
                    <a:pt x="196850" y="67311"/>
                  </a:lnTo>
                  <a:lnTo>
                    <a:pt x="204469" y="77471"/>
                  </a:lnTo>
                  <a:lnTo>
                    <a:pt x="210819" y="87630"/>
                  </a:lnTo>
                  <a:lnTo>
                    <a:pt x="217169" y="99061"/>
                  </a:lnTo>
                  <a:lnTo>
                    <a:pt x="218440" y="110491"/>
                  </a:lnTo>
                  <a:lnTo>
                    <a:pt x="215900" y="123191"/>
                  </a:lnTo>
                  <a:lnTo>
                    <a:pt x="212090" y="135891"/>
                  </a:lnTo>
                  <a:lnTo>
                    <a:pt x="203200" y="146050"/>
                  </a:lnTo>
                  <a:lnTo>
                    <a:pt x="191769" y="156211"/>
                  </a:lnTo>
                  <a:lnTo>
                    <a:pt x="179069" y="166371"/>
                  </a:lnTo>
                  <a:lnTo>
                    <a:pt x="165100" y="173991"/>
                  </a:lnTo>
                  <a:lnTo>
                    <a:pt x="152400" y="180341"/>
                  </a:lnTo>
                  <a:lnTo>
                    <a:pt x="139700" y="186691"/>
                  </a:lnTo>
                  <a:lnTo>
                    <a:pt x="125730" y="191771"/>
                  </a:lnTo>
                  <a:lnTo>
                    <a:pt x="110490" y="196850"/>
                  </a:lnTo>
                  <a:lnTo>
                    <a:pt x="95250" y="201930"/>
                  </a:lnTo>
                  <a:lnTo>
                    <a:pt x="80009" y="203200"/>
                  </a:lnTo>
                  <a:lnTo>
                    <a:pt x="66040" y="203200"/>
                  </a:lnTo>
                  <a:lnTo>
                    <a:pt x="0" y="1981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598409" y="4902200"/>
              <a:ext cx="288292" cy="317501"/>
            </a:xfrm>
            <a:custGeom>
              <a:avLst/>
              <a:gdLst/>
              <a:ahLst/>
              <a:cxnLst/>
              <a:rect l="0" t="0" r="0" b="0"/>
              <a:pathLst>
                <a:path w="288292" h="317501">
                  <a:moveTo>
                    <a:pt x="212091" y="0"/>
                  </a:moveTo>
                  <a:lnTo>
                    <a:pt x="205741" y="20320"/>
                  </a:lnTo>
                  <a:lnTo>
                    <a:pt x="200660" y="31750"/>
                  </a:lnTo>
                  <a:lnTo>
                    <a:pt x="194310" y="45720"/>
                  </a:lnTo>
                  <a:lnTo>
                    <a:pt x="187960" y="59690"/>
                  </a:lnTo>
                  <a:lnTo>
                    <a:pt x="179071" y="73659"/>
                  </a:lnTo>
                  <a:lnTo>
                    <a:pt x="168910" y="87629"/>
                  </a:lnTo>
                  <a:lnTo>
                    <a:pt x="157481" y="100329"/>
                  </a:lnTo>
                  <a:lnTo>
                    <a:pt x="146050" y="113029"/>
                  </a:lnTo>
                  <a:lnTo>
                    <a:pt x="121921" y="139700"/>
                  </a:lnTo>
                  <a:lnTo>
                    <a:pt x="111760" y="152400"/>
                  </a:lnTo>
                  <a:lnTo>
                    <a:pt x="101600" y="165100"/>
                  </a:lnTo>
                  <a:lnTo>
                    <a:pt x="91441" y="177800"/>
                  </a:lnTo>
                  <a:lnTo>
                    <a:pt x="82550" y="189229"/>
                  </a:lnTo>
                  <a:lnTo>
                    <a:pt x="73660" y="199390"/>
                  </a:lnTo>
                  <a:lnTo>
                    <a:pt x="64771" y="209550"/>
                  </a:lnTo>
                  <a:lnTo>
                    <a:pt x="54610" y="218440"/>
                  </a:lnTo>
                  <a:lnTo>
                    <a:pt x="43181" y="227329"/>
                  </a:lnTo>
                  <a:lnTo>
                    <a:pt x="31750" y="236220"/>
                  </a:lnTo>
                  <a:lnTo>
                    <a:pt x="21591" y="245109"/>
                  </a:lnTo>
                  <a:lnTo>
                    <a:pt x="11431" y="254000"/>
                  </a:lnTo>
                  <a:lnTo>
                    <a:pt x="2541" y="261620"/>
                  </a:lnTo>
                  <a:lnTo>
                    <a:pt x="0" y="266700"/>
                  </a:lnTo>
                  <a:lnTo>
                    <a:pt x="2541" y="267970"/>
                  </a:lnTo>
                  <a:lnTo>
                    <a:pt x="8891" y="267970"/>
                  </a:lnTo>
                  <a:lnTo>
                    <a:pt x="35560" y="266700"/>
                  </a:lnTo>
                  <a:lnTo>
                    <a:pt x="52071" y="266700"/>
                  </a:lnTo>
                  <a:lnTo>
                    <a:pt x="69850" y="267970"/>
                  </a:lnTo>
                  <a:lnTo>
                    <a:pt x="88900" y="270509"/>
                  </a:lnTo>
                  <a:lnTo>
                    <a:pt x="109221" y="273050"/>
                  </a:lnTo>
                  <a:lnTo>
                    <a:pt x="128271" y="276859"/>
                  </a:lnTo>
                  <a:lnTo>
                    <a:pt x="146050" y="280670"/>
                  </a:lnTo>
                  <a:lnTo>
                    <a:pt x="163831" y="284479"/>
                  </a:lnTo>
                  <a:lnTo>
                    <a:pt x="180341" y="288290"/>
                  </a:lnTo>
                  <a:lnTo>
                    <a:pt x="194310" y="292100"/>
                  </a:lnTo>
                  <a:lnTo>
                    <a:pt x="222250" y="300990"/>
                  </a:lnTo>
                  <a:lnTo>
                    <a:pt x="236221" y="304800"/>
                  </a:lnTo>
                  <a:lnTo>
                    <a:pt x="288291" y="317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8229600" y="4860290"/>
              <a:ext cx="256541" cy="537211"/>
            </a:xfrm>
            <a:custGeom>
              <a:avLst/>
              <a:gdLst/>
              <a:ahLst/>
              <a:cxnLst/>
              <a:rect l="0" t="0" r="0" b="0"/>
              <a:pathLst>
                <a:path w="256541" h="537211">
                  <a:moveTo>
                    <a:pt x="12700" y="16510"/>
                  </a:moveTo>
                  <a:lnTo>
                    <a:pt x="26669" y="2539"/>
                  </a:lnTo>
                  <a:lnTo>
                    <a:pt x="36830" y="0"/>
                  </a:lnTo>
                  <a:lnTo>
                    <a:pt x="52069" y="0"/>
                  </a:lnTo>
                  <a:lnTo>
                    <a:pt x="68580" y="1269"/>
                  </a:lnTo>
                  <a:lnTo>
                    <a:pt x="85090" y="3810"/>
                  </a:lnTo>
                  <a:lnTo>
                    <a:pt x="101600" y="6350"/>
                  </a:lnTo>
                  <a:lnTo>
                    <a:pt x="118109" y="10160"/>
                  </a:lnTo>
                  <a:lnTo>
                    <a:pt x="133350" y="15239"/>
                  </a:lnTo>
                  <a:lnTo>
                    <a:pt x="144780" y="21589"/>
                  </a:lnTo>
                  <a:lnTo>
                    <a:pt x="156209" y="27939"/>
                  </a:lnTo>
                  <a:lnTo>
                    <a:pt x="168909" y="35560"/>
                  </a:lnTo>
                  <a:lnTo>
                    <a:pt x="198119" y="50800"/>
                  </a:lnTo>
                  <a:lnTo>
                    <a:pt x="210819" y="62230"/>
                  </a:lnTo>
                  <a:lnTo>
                    <a:pt x="222250" y="74930"/>
                  </a:lnTo>
                  <a:lnTo>
                    <a:pt x="233680" y="88900"/>
                  </a:lnTo>
                  <a:lnTo>
                    <a:pt x="238759" y="106680"/>
                  </a:lnTo>
                  <a:lnTo>
                    <a:pt x="241300" y="124460"/>
                  </a:lnTo>
                  <a:lnTo>
                    <a:pt x="241300" y="143510"/>
                  </a:lnTo>
                  <a:lnTo>
                    <a:pt x="237490" y="160019"/>
                  </a:lnTo>
                  <a:lnTo>
                    <a:pt x="229869" y="175260"/>
                  </a:lnTo>
                  <a:lnTo>
                    <a:pt x="220980" y="190500"/>
                  </a:lnTo>
                  <a:lnTo>
                    <a:pt x="208280" y="203200"/>
                  </a:lnTo>
                  <a:lnTo>
                    <a:pt x="191769" y="214630"/>
                  </a:lnTo>
                  <a:lnTo>
                    <a:pt x="175259" y="224789"/>
                  </a:lnTo>
                  <a:lnTo>
                    <a:pt x="157480" y="232410"/>
                  </a:lnTo>
                  <a:lnTo>
                    <a:pt x="139700" y="240030"/>
                  </a:lnTo>
                  <a:lnTo>
                    <a:pt x="78740" y="260350"/>
                  </a:lnTo>
                  <a:lnTo>
                    <a:pt x="74930" y="265430"/>
                  </a:lnTo>
                  <a:lnTo>
                    <a:pt x="78740" y="270510"/>
                  </a:lnTo>
                  <a:lnTo>
                    <a:pt x="86359" y="274319"/>
                  </a:lnTo>
                  <a:lnTo>
                    <a:pt x="96519" y="279400"/>
                  </a:lnTo>
                  <a:lnTo>
                    <a:pt x="109219" y="283210"/>
                  </a:lnTo>
                  <a:lnTo>
                    <a:pt x="124459" y="287019"/>
                  </a:lnTo>
                  <a:lnTo>
                    <a:pt x="137159" y="293369"/>
                  </a:lnTo>
                  <a:lnTo>
                    <a:pt x="151130" y="299719"/>
                  </a:lnTo>
                  <a:lnTo>
                    <a:pt x="163830" y="307339"/>
                  </a:lnTo>
                  <a:lnTo>
                    <a:pt x="175259" y="314960"/>
                  </a:lnTo>
                  <a:lnTo>
                    <a:pt x="186690" y="322580"/>
                  </a:lnTo>
                  <a:lnTo>
                    <a:pt x="195580" y="330200"/>
                  </a:lnTo>
                  <a:lnTo>
                    <a:pt x="207009" y="340360"/>
                  </a:lnTo>
                  <a:lnTo>
                    <a:pt x="229869" y="361950"/>
                  </a:lnTo>
                  <a:lnTo>
                    <a:pt x="240030" y="373380"/>
                  </a:lnTo>
                  <a:lnTo>
                    <a:pt x="247650" y="386080"/>
                  </a:lnTo>
                  <a:lnTo>
                    <a:pt x="254000" y="398780"/>
                  </a:lnTo>
                  <a:lnTo>
                    <a:pt x="256540" y="410210"/>
                  </a:lnTo>
                  <a:lnTo>
                    <a:pt x="256540" y="422910"/>
                  </a:lnTo>
                  <a:lnTo>
                    <a:pt x="256540" y="435610"/>
                  </a:lnTo>
                  <a:lnTo>
                    <a:pt x="251459" y="447039"/>
                  </a:lnTo>
                  <a:lnTo>
                    <a:pt x="243840" y="457200"/>
                  </a:lnTo>
                  <a:lnTo>
                    <a:pt x="234950" y="467360"/>
                  </a:lnTo>
                  <a:lnTo>
                    <a:pt x="223519" y="474980"/>
                  </a:lnTo>
                  <a:lnTo>
                    <a:pt x="213359" y="481330"/>
                  </a:lnTo>
                  <a:lnTo>
                    <a:pt x="157480" y="509269"/>
                  </a:lnTo>
                  <a:lnTo>
                    <a:pt x="142240" y="515619"/>
                  </a:lnTo>
                  <a:lnTo>
                    <a:pt x="125730" y="521969"/>
                  </a:lnTo>
                  <a:lnTo>
                    <a:pt x="109219" y="527050"/>
                  </a:lnTo>
                  <a:lnTo>
                    <a:pt x="92709" y="529589"/>
                  </a:lnTo>
                  <a:lnTo>
                    <a:pt x="76200" y="532130"/>
                  </a:lnTo>
                  <a:lnTo>
                    <a:pt x="0" y="5372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662669" y="4965700"/>
              <a:ext cx="274322" cy="389891"/>
            </a:xfrm>
            <a:custGeom>
              <a:avLst/>
              <a:gdLst/>
              <a:ahLst/>
              <a:cxnLst/>
              <a:rect l="0" t="0" r="0" b="0"/>
              <a:pathLst>
                <a:path w="274322" h="389891">
                  <a:moveTo>
                    <a:pt x="138431" y="25400"/>
                  </a:moveTo>
                  <a:lnTo>
                    <a:pt x="118111" y="39370"/>
                  </a:lnTo>
                  <a:lnTo>
                    <a:pt x="109221" y="46990"/>
                  </a:lnTo>
                  <a:lnTo>
                    <a:pt x="100331" y="57150"/>
                  </a:lnTo>
                  <a:lnTo>
                    <a:pt x="92711" y="67309"/>
                  </a:lnTo>
                  <a:lnTo>
                    <a:pt x="83821" y="80009"/>
                  </a:lnTo>
                  <a:lnTo>
                    <a:pt x="74931" y="93979"/>
                  </a:lnTo>
                  <a:lnTo>
                    <a:pt x="66040" y="109220"/>
                  </a:lnTo>
                  <a:lnTo>
                    <a:pt x="58421" y="127000"/>
                  </a:lnTo>
                  <a:lnTo>
                    <a:pt x="49531" y="144779"/>
                  </a:lnTo>
                  <a:lnTo>
                    <a:pt x="40640" y="165100"/>
                  </a:lnTo>
                  <a:lnTo>
                    <a:pt x="24131" y="200659"/>
                  </a:lnTo>
                  <a:lnTo>
                    <a:pt x="15240" y="218440"/>
                  </a:lnTo>
                  <a:lnTo>
                    <a:pt x="10161" y="236220"/>
                  </a:lnTo>
                  <a:lnTo>
                    <a:pt x="6350" y="252729"/>
                  </a:lnTo>
                  <a:lnTo>
                    <a:pt x="3811" y="270509"/>
                  </a:lnTo>
                  <a:lnTo>
                    <a:pt x="2540" y="287020"/>
                  </a:lnTo>
                  <a:lnTo>
                    <a:pt x="1271" y="304800"/>
                  </a:lnTo>
                  <a:lnTo>
                    <a:pt x="0" y="321309"/>
                  </a:lnTo>
                  <a:lnTo>
                    <a:pt x="3811" y="335279"/>
                  </a:lnTo>
                  <a:lnTo>
                    <a:pt x="10161" y="347979"/>
                  </a:lnTo>
                  <a:lnTo>
                    <a:pt x="19050" y="359409"/>
                  </a:lnTo>
                  <a:lnTo>
                    <a:pt x="29211" y="368300"/>
                  </a:lnTo>
                  <a:lnTo>
                    <a:pt x="40640" y="374650"/>
                  </a:lnTo>
                  <a:lnTo>
                    <a:pt x="52071" y="381000"/>
                  </a:lnTo>
                  <a:lnTo>
                    <a:pt x="66040" y="384809"/>
                  </a:lnTo>
                  <a:lnTo>
                    <a:pt x="83821" y="388620"/>
                  </a:lnTo>
                  <a:lnTo>
                    <a:pt x="101600" y="389890"/>
                  </a:lnTo>
                  <a:lnTo>
                    <a:pt x="119381" y="388620"/>
                  </a:lnTo>
                  <a:lnTo>
                    <a:pt x="137161" y="384809"/>
                  </a:lnTo>
                  <a:lnTo>
                    <a:pt x="154940" y="379729"/>
                  </a:lnTo>
                  <a:lnTo>
                    <a:pt x="170181" y="369570"/>
                  </a:lnTo>
                  <a:lnTo>
                    <a:pt x="185421" y="358140"/>
                  </a:lnTo>
                  <a:lnTo>
                    <a:pt x="199390" y="344170"/>
                  </a:lnTo>
                  <a:lnTo>
                    <a:pt x="213361" y="330200"/>
                  </a:lnTo>
                  <a:lnTo>
                    <a:pt x="226061" y="314959"/>
                  </a:lnTo>
                  <a:lnTo>
                    <a:pt x="238761" y="298450"/>
                  </a:lnTo>
                  <a:lnTo>
                    <a:pt x="248921" y="280670"/>
                  </a:lnTo>
                  <a:lnTo>
                    <a:pt x="257811" y="261620"/>
                  </a:lnTo>
                  <a:lnTo>
                    <a:pt x="264161" y="242570"/>
                  </a:lnTo>
                  <a:lnTo>
                    <a:pt x="269240" y="223520"/>
                  </a:lnTo>
                  <a:lnTo>
                    <a:pt x="271781" y="205740"/>
                  </a:lnTo>
                  <a:lnTo>
                    <a:pt x="274321" y="187959"/>
                  </a:lnTo>
                  <a:lnTo>
                    <a:pt x="274321" y="170179"/>
                  </a:lnTo>
                  <a:lnTo>
                    <a:pt x="273050" y="153670"/>
                  </a:lnTo>
                  <a:lnTo>
                    <a:pt x="270511" y="135890"/>
                  </a:lnTo>
                  <a:lnTo>
                    <a:pt x="265431" y="121920"/>
                  </a:lnTo>
                  <a:lnTo>
                    <a:pt x="260350" y="109220"/>
                  </a:lnTo>
                  <a:lnTo>
                    <a:pt x="252731" y="97790"/>
                  </a:lnTo>
                  <a:lnTo>
                    <a:pt x="245111" y="86359"/>
                  </a:lnTo>
                  <a:lnTo>
                    <a:pt x="234950" y="74929"/>
                  </a:lnTo>
                  <a:lnTo>
                    <a:pt x="223521" y="62229"/>
                  </a:lnTo>
                  <a:lnTo>
                    <a:pt x="212090" y="52070"/>
                  </a:lnTo>
                  <a:lnTo>
                    <a:pt x="200661" y="41909"/>
                  </a:lnTo>
                  <a:lnTo>
                    <a:pt x="187961" y="31750"/>
                  </a:lnTo>
                  <a:lnTo>
                    <a:pt x="173990" y="24129"/>
                  </a:lnTo>
                  <a:lnTo>
                    <a:pt x="160021" y="17779"/>
                  </a:lnTo>
                  <a:lnTo>
                    <a:pt x="143511" y="11429"/>
                  </a:lnTo>
                  <a:lnTo>
                    <a:pt x="128271" y="7620"/>
                  </a:lnTo>
                  <a:lnTo>
                    <a:pt x="111761" y="5079"/>
                  </a:lnTo>
                  <a:lnTo>
                    <a:pt x="6223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6045200" y="5473700"/>
            <a:ext cx="939801" cy="685801"/>
            <a:chOff x="6045200" y="5473700"/>
            <a:chExt cx="939801" cy="685801"/>
          </a:xfrm>
        </p:grpSpPr>
        <p:sp>
          <p:nvSpPr>
            <p:cNvPr id="90" name="Freeform 89"/>
            <p:cNvSpPr/>
            <p:nvPr/>
          </p:nvSpPr>
          <p:spPr>
            <a:xfrm>
              <a:off x="6045200" y="5473700"/>
              <a:ext cx="939801" cy="63501"/>
            </a:xfrm>
            <a:custGeom>
              <a:avLst/>
              <a:gdLst/>
              <a:ahLst/>
              <a:cxnLst/>
              <a:rect l="0" t="0" r="0" b="0"/>
              <a:pathLst>
                <a:path w="939801" h="63501">
                  <a:moveTo>
                    <a:pt x="0" y="63500"/>
                  </a:moveTo>
                  <a:lnTo>
                    <a:pt x="71120" y="63500"/>
                  </a:lnTo>
                  <a:lnTo>
                    <a:pt x="91440" y="62229"/>
                  </a:lnTo>
                  <a:lnTo>
                    <a:pt x="114300" y="59690"/>
                  </a:lnTo>
                  <a:lnTo>
                    <a:pt x="139700" y="57150"/>
                  </a:lnTo>
                  <a:lnTo>
                    <a:pt x="162559" y="54609"/>
                  </a:lnTo>
                  <a:lnTo>
                    <a:pt x="182879" y="53340"/>
                  </a:lnTo>
                  <a:lnTo>
                    <a:pt x="220979" y="52070"/>
                  </a:lnTo>
                  <a:lnTo>
                    <a:pt x="274320" y="50800"/>
                  </a:lnTo>
                  <a:lnTo>
                    <a:pt x="308609" y="50800"/>
                  </a:lnTo>
                  <a:lnTo>
                    <a:pt x="325120" y="49529"/>
                  </a:lnTo>
                  <a:lnTo>
                    <a:pt x="342900" y="46990"/>
                  </a:lnTo>
                  <a:lnTo>
                    <a:pt x="359409" y="44450"/>
                  </a:lnTo>
                  <a:lnTo>
                    <a:pt x="378459" y="41909"/>
                  </a:lnTo>
                  <a:lnTo>
                    <a:pt x="397509" y="40640"/>
                  </a:lnTo>
                  <a:lnTo>
                    <a:pt x="436879" y="39370"/>
                  </a:lnTo>
                  <a:lnTo>
                    <a:pt x="472440" y="38100"/>
                  </a:lnTo>
                  <a:lnTo>
                    <a:pt x="490219" y="36829"/>
                  </a:lnTo>
                  <a:lnTo>
                    <a:pt x="506730" y="34290"/>
                  </a:lnTo>
                  <a:lnTo>
                    <a:pt x="524509" y="31750"/>
                  </a:lnTo>
                  <a:lnTo>
                    <a:pt x="541019" y="29209"/>
                  </a:lnTo>
                  <a:lnTo>
                    <a:pt x="558800" y="27940"/>
                  </a:lnTo>
                  <a:lnTo>
                    <a:pt x="575309" y="26670"/>
                  </a:lnTo>
                  <a:lnTo>
                    <a:pt x="593090" y="25400"/>
                  </a:lnTo>
                  <a:lnTo>
                    <a:pt x="609600" y="22859"/>
                  </a:lnTo>
                  <a:lnTo>
                    <a:pt x="626109" y="19050"/>
                  </a:lnTo>
                  <a:lnTo>
                    <a:pt x="643890" y="16509"/>
                  </a:lnTo>
                  <a:lnTo>
                    <a:pt x="660400" y="15240"/>
                  </a:lnTo>
                  <a:lnTo>
                    <a:pt x="676909" y="15240"/>
                  </a:lnTo>
                  <a:lnTo>
                    <a:pt x="711200" y="13970"/>
                  </a:lnTo>
                  <a:lnTo>
                    <a:pt x="778509" y="12700"/>
                  </a:lnTo>
                  <a:lnTo>
                    <a:pt x="795019" y="11429"/>
                  </a:lnTo>
                  <a:lnTo>
                    <a:pt x="808990" y="8890"/>
                  </a:lnTo>
                  <a:lnTo>
                    <a:pt x="822959" y="6350"/>
                  </a:lnTo>
                  <a:lnTo>
                    <a:pt x="839469" y="3809"/>
                  </a:lnTo>
                  <a:lnTo>
                    <a:pt x="857250" y="2540"/>
                  </a:lnTo>
                  <a:lnTo>
                    <a:pt x="9398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6096000" y="5727700"/>
              <a:ext cx="215901" cy="38101"/>
            </a:xfrm>
            <a:custGeom>
              <a:avLst/>
              <a:gdLst/>
              <a:ahLst/>
              <a:cxnLst/>
              <a:rect l="0" t="0" r="0" b="0"/>
              <a:pathLst>
                <a:path w="215901" h="38101">
                  <a:moveTo>
                    <a:pt x="0" y="38100"/>
                  </a:moveTo>
                  <a:lnTo>
                    <a:pt x="26670" y="38100"/>
                  </a:lnTo>
                  <a:lnTo>
                    <a:pt x="39370" y="36829"/>
                  </a:lnTo>
                  <a:lnTo>
                    <a:pt x="52070" y="34290"/>
                  </a:lnTo>
                  <a:lnTo>
                    <a:pt x="107950" y="20320"/>
                  </a:lnTo>
                  <a:lnTo>
                    <a:pt x="123190" y="16509"/>
                  </a:lnTo>
                  <a:lnTo>
                    <a:pt x="137159" y="12700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6496050" y="5613400"/>
              <a:ext cx="307341" cy="546101"/>
            </a:xfrm>
            <a:custGeom>
              <a:avLst/>
              <a:gdLst/>
              <a:ahLst/>
              <a:cxnLst/>
              <a:rect l="0" t="0" r="0" b="0"/>
              <a:pathLst>
                <a:path w="307341" h="546101">
                  <a:moveTo>
                    <a:pt x="298450" y="0"/>
                  </a:moveTo>
                  <a:lnTo>
                    <a:pt x="278130" y="13970"/>
                  </a:lnTo>
                  <a:lnTo>
                    <a:pt x="265430" y="19050"/>
                  </a:lnTo>
                  <a:lnTo>
                    <a:pt x="248919" y="24129"/>
                  </a:lnTo>
                  <a:lnTo>
                    <a:pt x="232409" y="29209"/>
                  </a:lnTo>
                  <a:lnTo>
                    <a:pt x="213359" y="31750"/>
                  </a:lnTo>
                  <a:lnTo>
                    <a:pt x="193040" y="34290"/>
                  </a:lnTo>
                  <a:lnTo>
                    <a:pt x="173990" y="35559"/>
                  </a:lnTo>
                  <a:lnTo>
                    <a:pt x="154940" y="36829"/>
                  </a:lnTo>
                  <a:lnTo>
                    <a:pt x="118109" y="36829"/>
                  </a:lnTo>
                  <a:lnTo>
                    <a:pt x="59690" y="38100"/>
                  </a:lnTo>
                  <a:lnTo>
                    <a:pt x="43180" y="40640"/>
                  </a:lnTo>
                  <a:lnTo>
                    <a:pt x="29209" y="45720"/>
                  </a:lnTo>
                  <a:lnTo>
                    <a:pt x="17780" y="52070"/>
                  </a:lnTo>
                  <a:lnTo>
                    <a:pt x="11430" y="59690"/>
                  </a:lnTo>
                  <a:lnTo>
                    <a:pt x="7619" y="69850"/>
                  </a:lnTo>
                  <a:lnTo>
                    <a:pt x="7619" y="80009"/>
                  </a:lnTo>
                  <a:lnTo>
                    <a:pt x="6350" y="106679"/>
                  </a:lnTo>
                  <a:lnTo>
                    <a:pt x="6350" y="121920"/>
                  </a:lnTo>
                  <a:lnTo>
                    <a:pt x="5079" y="135890"/>
                  </a:lnTo>
                  <a:lnTo>
                    <a:pt x="2540" y="149859"/>
                  </a:lnTo>
                  <a:lnTo>
                    <a:pt x="0" y="163829"/>
                  </a:lnTo>
                  <a:lnTo>
                    <a:pt x="5079" y="171450"/>
                  </a:lnTo>
                  <a:lnTo>
                    <a:pt x="15240" y="175259"/>
                  </a:lnTo>
                  <a:lnTo>
                    <a:pt x="29209" y="175259"/>
                  </a:lnTo>
                  <a:lnTo>
                    <a:pt x="43180" y="175259"/>
                  </a:lnTo>
                  <a:lnTo>
                    <a:pt x="55880" y="172720"/>
                  </a:lnTo>
                  <a:lnTo>
                    <a:pt x="68580" y="170179"/>
                  </a:lnTo>
                  <a:lnTo>
                    <a:pt x="85090" y="168909"/>
                  </a:lnTo>
                  <a:lnTo>
                    <a:pt x="102869" y="167640"/>
                  </a:lnTo>
                  <a:lnTo>
                    <a:pt x="120650" y="166370"/>
                  </a:lnTo>
                  <a:lnTo>
                    <a:pt x="139700" y="168909"/>
                  </a:lnTo>
                  <a:lnTo>
                    <a:pt x="157480" y="172720"/>
                  </a:lnTo>
                  <a:lnTo>
                    <a:pt x="219709" y="194309"/>
                  </a:lnTo>
                  <a:lnTo>
                    <a:pt x="231140" y="200659"/>
                  </a:lnTo>
                  <a:lnTo>
                    <a:pt x="242569" y="210820"/>
                  </a:lnTo>
                  <a:lnTo>
                    <a:pt x="252730" y="220979"/>
                  </a:lnTo>
                  <a:lnTo>
                    <a:pt x="262890" y="233679"/>
                  </a:lnTo>
                  <a:lnTo>
                    <a:pt x="271780" y="247650"/>
                  </a:lnTo>
                  <a:lnTo>
                    <a:pt x="280669" y="261620"/>
                  </a:lnTo>
                  <a:lnTo>
                    <a:pt x="288290" y="278129"/>
                  </a:lnTo>
                  <a:lnTo>
                    <a:pt x="294640" y="293370"/>
                  </a:lnTo>
                  <a:lnTo>
                    <a:pt x="299719" y="309879"/>
                  </a:lnTo>
                  <a:lnTo>
                    <a:pt x="303530" y="326390"/>
                  </a:lnTo>
                  <a:lnTo>
                    <a:pt x="306069" y="342900"/>
                  </a:lnTo>
                  <a:lnTo>
                    <a:pt x="307340" y="360679"/>
                  </a:lnTo>
                  <a:lnTo>
                    <a:pt x="306069" y="377190"/>
                  </a:lnTo>
                  <a:lnTo>
                    <a:pt x="302259" y="393700"/>
                  </a:lnTo>
                  <a:lnTo>
                    <a:pt x="297180" y="410209"/>
                  </a:lnTo>
                  <a:lnTo>
                    <a:pt x="288290" y="426720"/>
                  </a:lnTo>
                  <a:lnTo>
                    <a:pt x="279400" y="440690"/>
                  </a:lnTo>
                  <a:lnTo>
                    <a:pt x="269240" y="454659"/>
                  </a:lnTo>
                  <a:lnTo>
                    <a:pt x="257809" y="467359"/>
                  </a:lnTo>
                  <a:lnTo>
                    <a:pt x="245109" y="477520"/>
                  </a:lnTo>
                  <a:lnTo>
                    <a:pt x="233680" y="487679"/>
                  </a:lnTo>
                  <a:lnTo>
                    <a:pt x="219709" y="497840"/>
                  </a:lnTo>
                  <a:lnTo>
                    <a:pt x="205740" y="506729"/>
                  </a:lnTo>
                  <a:lnTo>
                    <a:pt x="189230" y="515620"/>
                  </a:lnTo>
                  <a:lnTo>
                    <a:pt x="173990" y="523240"/>
                  </a:lnTo>
                  <a:lnTo>
                    <a:pt x="157480" y="529590"/>
                  </a:lnTo>
                  <a:lnTo>
                    <a:pt x="95250" y="546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8128000" y="5537200"/>
            <a:ext cx="876301" cy="520701"/>
            <a:chOff x="8128000" y="5537200"/>
            <a:chExt cx="876301" cy="520701"/>
          </a:xfrm>
        </p:grpSpPr>
        <p:sp>
          <p:nvSpPr>
            <p:cNvPr id="94" name="Freeform 93"/>
            <p:cNvSpPr/>
            <p:nvPr/>
          </p:nvSpPr>
          <p:spPr>
            <a:xfrm>
              <a:off x="8128000" y="5537200"/>
              <a:ext cx="863601" cy="50801"/>
            </a:xfrm>
            <a:custGeom>
              <a:avLst/>
              <a:gdLst/>
              <a:ahLst/>
              <a:cxnLst/>
              <a:rect l="0" t="0" r="0" b="0"/>
              <a:pathLst>
                <a:path w="863601" h="50801">
                  <a:moveTo>
                    <a:pt x="0" y="38100"/>
                  </a:moveTo>
                  <a:lnTo>
                    <a:pt x="20319" y="44450"/>
                  </a:lnTo>
                  <a:lnTo>
                    <a:pt x="31750" y="46990"/>
                  </a:lnTo>
                  <a:lnTo>
                    <a:pt x="45719" y="48259"/>
                  </a:lnTo>
                  <a:lnTo>
                    <a:pt x="59690" y="49529"/>
                  </a:lnTo>
                  <a:lnTo>
                    <a:pt x="91440" y="49529"/>
                  </a:lnTo>
                  <a:lnTo>
                    <a:pt x="157480" y="50800"/>
                  </a:lnTo>
                  <a:lnTo>
                    <a:pt x="176530" y="49529"/>
                  </a:lnTo>
                  <a:lnTo>
                    <a:pt x="198119" y="46990"/>
                  </a:lnTo>
                  <a:lnTo>
                    <a:pt x="220980" y="44450"/>
                  </a:lnTo>
                  <a:lnTo>
                    <a:pt x="241300" y="41909"/>
                  </a:lnTo>
                  <a:lnTo>
                    <a:pt x="261619" y="40640"/>
                  </a:lnTo>
                  <a:lnTo>
                    <a:pt x="280669" y="39370"/>
                  </a:lnTo>
                  <a:lnTo>
                    <a:pt x="298450" y="38100"/>
                  </a:lnTo>
                  <a:lnTo>
                    <a:pt x="316230" y="35559"/>
                  </a:lnTo>
                  <a:lnTo>
                    <a:pt x="334009" y="31750"/>
                  </a:lnTo>
                  <a:lnTo>
                    <a:pt x="350519" y="29209"/>
                  </a:lnTo>
                  <a:lnTo>
                    <a:pt x="368300" y="27940"/>
                  </a:lnTo>
                  <a:lnTo>
                    <a:pt x="384809" y="27940"/>
                  </a:lnTo>
                  <a:lnTo>
                    <a:pt x="422909" y="26670"/>
                  </a:lnTo>
                  <a:lnTo>
                    <a:pt x="443230" y="25400"/>
                  </a:lnTo>
                  <a:lnTo>
                    <a:pt x="461009" y="24129"/>
                  </a:lnTo>
                  <a:lnTo>
                    <a:pt x="480059" y="21590"/>
                  </a:lnTo>
                  <a:lnTo>
                    <a:pt x="497840" y="19050"/>
                  </a:lnTo>
                  <a:lnTo>
                    <a:pt x="515619" y="16509"/>
                  </a:lnTo>
                  <a:lnTo>
                    <a:pt x="532130" y="15240"/>
                  </a:lnTo>
                  <a:lnTo>
                    <a:pt x="549909" y="13970"/>
                  </a:lnTo>
                  <a:lnTo>
                    <a:pt x="584200" y="13970"/>
                  </a:lnTo>
                  <a:lnTo>
                    <a:pt x="651509" y="12700"/>
                  </a:lnTo>
                  <a:lnTo>
                    <a:pt x="668019" y="11429"/>
                  </a:lnTo>
                  <a:lnTo>
                    <a:pt x="681990" y="8890"/>
                  </a:lnTo>
                  <a:lnTo>
                    <a:pt x="695959" y="6350"/>
                  </a:lnTo>
                  <a:lnTo>
                    <a:pt x="713740" y="3809"/>
                  </a:lnTo>
                  <a:lnTo>
                    <a:pt x="734059" y="2540"/>
                  </a:lnTo>
                  <a:lnTo>
                    <a:pt x="777240" y="1270"/>
                  </a:lnTo>
                  <a:lnTo>
                    <a:pt x="8636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293100" y="5778500"/>
              <a:ext cx="292101" cy="38101"/>
            </a:xfrm>
            <a:custGeom>
              <a:avLst/>
              <a:gdLst/>
              <a:ahLst/>
              <a:cxnLst/>
              <a:rect l="0" t="0" r="0" b="0"/>
              <a:pathLst>
                <a:path w="292101" h="38101">
                  <a:moveTo>
                    <a:pt x="0" y="38100"/>
                  </a:moveTo>
                  <a:lnTo>
                    <a:pt x="34290" y="31750"/>
                  </a:lnTo>
                  <a:lnTo>
                    <a:pt x="49530" y="29209"/>
                  </a:lnTo>
                  <a:lnTo>
                    <a:pt x="64769" y="27940"/>
                  </a:lnTo>
                  <a:lnTo>
                    <a:pt x="81280" y="26670"/>
                  </a:lnTo>
                  <a:lnTo>
                    <a:pt x="99059" y="25400"/>
                  </a:lnTo>
                  <a:lnTo>
                    <a:pt x="118109" y="22859"/>
                  </a:lnTo>
                  <a:lnTo>
                    <a:pt x="138430" y="19050"/>
                  </a:lnTo>
                  <a:lnTo>
                    <a:pt x="157480" y="15240"/>
                  </a:lnTo>
                  <a:lnTo>
                    <a:pt x="193040" y="7620"/>
                  </a:lnTo>
                  <a:lnTo>
                    <a:pt x="210819" y="5079"/>
                  </a:lnTo>
                  <a:lnTo>
                    <a:pt x="227330" y="3809"/>
                  </a:lnTo>
                  <a:lnTo>
                    <a:pt x="2921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712200" y="5651500"/>
              <a:ext cx="292101" cy="406401"/>
            </a:xfrm>
            <a:custGeom>
              <a:avLst/>
              <a:gdLst/>
              <a:ahLst/>
              <a:cxnLst/>
              <a:rect l="0" t="0" r="0" b="0"/>
              <a:pathLst>
                <a:path w="292101" h="406401">
                  <a:moveTo>
                    <a:pt x="292100" y="0"/>
                  </a:moveTo>
                  <a:lnTo>
                    <a:pt x="271780" y="13970"/>
                  </a:lnTo>
                  <a:lnTo>
                    <a:pt x="260350" y="17779"/>
                  </a:lnTo>
                  <a:lnTo>
                    <a:pt x="246380" y="20320"/>
                  </a:lnTo>
                  <a:lnTo>
                    <a:pt x="232409" y="21590"/>
                  </a:lnTo>
                  <a:lnTo>
                    <a:pt x="215900" y="22859"/>
                  </a:lnTo>
                  <a:lnTo>
                    <a:pt x="196850" y="24129"/>
                  </a:lnTo>
                  <a:lnTo>
                    <a:pt x="177800" y="24129"/>
                  </a:lnTo>
                  <a:lnTo>
                    <a:pt x="161290" y="22859"/>
                  </a:lnTo>
                  <a:lnTo>
                    <a:pt x="146050" y="21590"/>
                  </a:lnTo>
                  <a:lnTo>
                    <a:pt x="130809" y="17779"/>
                  </a:lnTo>
                  <a:lnTo>
                    <a:pt x="115569" y="16509"/>
                  </a:lnTo>
                  <a:lnTo>
                    <a:pt x="99059" y="15240"/>
                  </a:lnTo>
                  <a:lnTo>
                    <a:pt x="83819" y="13970"/>
                  </a:lnTo>
                  <a:lnTo>
                    <a:pt x="68580" y="15240"/>
                  </a:lnTo>
                  <a:lnTo>
                    <a:pt x="53340" y="17779"/>
                  </a:lnTo>
                  <a:lnTo>
                    <a:pt x="40640" y="20320"/>
                  </a:lnTo>
                  <a:lnTo>
                    <a:pt x="30480" y="29209"/>
                  </a:lnTo>
                  <a:lnTo>
                    <a:pt x="25400" y="41909"/>
                  </a:lnTo>
                  <a:lnTo>
                    <a:pt x="20319" y="57150"/>
                  </a:lnTo>
                  <a:lnTo>
                    <a:pt x="17780" y="73659"/>
                  </a:lnTo>
                  <a:lnTo>
                    <a:pt x="16509" y="90170"/>
                  </a:lnTo>
                  <a:lnTo>
                    <a:pt x="15240" y="106679"/>
                  </a:lnTo>
                  <a:lnTo>
                    <a:pt x="11430" y="120650"/>
                  </a:lnTo>
                  <a:lnTo>
                    <a:pt x="6350" y="132079"/>
                  </a:lnTo>
                  <a:lnTo>
                    <a:pt x="0" y="143509"/>
                  </a:lnTo>
                  <a:lnTo>
                    <a:pt x="1269" y="152400"/>
                  </a:lnTo>
                  <a:lnTo>
                    <a:pt x="7619" y="158750"/>
                  </a:lnTo>
                  <a:lnTo>
                    <a:pt x="17780" y="165100"/>
                  </a:lnTo>
                  <a:lnTo>
                    <a:pt x="31750" y="168909"/>
                  </a:lnTo>
                  <a:lnTo>
                    <a:pt x="48259" y="172720"/>
                  </a:lnTo>
                  <a:lnTo>
                    <a:pt x="66040" y="173990"/>
                  </a:lnTo>
                  <a:lnTo>
                    <a:pt x="85090" y="176529"/>
                  </a:lnTo>
                  <a:lnTo>
                    <a:pt x="124459" y="182879"/>
                  </a:lnTo>
                  <a:lnTo>
                    <a:pt x="143509" y="189229"/>
                  </a:lnTo>
                  <a:lnTo>
                    <a:pt x="162559" y="194309"/>
                  </a:lnTo>
                  <a:lnTo>
                    <a:pt x="180340" y="201929"/>
                  </a:lnTo>
                  <a:lnTo>
                    <a:pt x="196850" y="209550"/>
                  </a:lnTo>
                  <a:lnTo>
                    <a:pt x="210819" y="217170"/>
                  </a:lnTo>
                  <a:lnTo>
                    <a:pt x="226059" y="224790"/>
                  </a:lnTo>
                  <a:lnTo>
                    <a:pt x="236219" y="234950"/>
                  </a:lnTo>
                  <a:lnTo>
                    <a:pt x="245109" y="245109"/>
                  </a:lnTo>
                  <a:lnTo>
                    <a:pt x="252730" y="256540"/>
                  </a:lnTo>
                  <a:lnTo>
                    <a:pt x="255269" y="270509"/>
                  </a:lnTo>
                  <a:lnTo>
                    <a:pt x="256540" y="284479"/>
                  </a:lnTo>
                  <a:lnTo>
                    <a:pt x="255269" y="299720"/>
                  </a:lnTo>
                  <a:lnTo>
                    <a:pt x="251459" y="313690"/>
                  </a:lnTo>
                  <a:lnTo>
                    <a:pt x="243840" y="327659"/>
                  </a:lnTo>
                  <a:lnTo>
                    <a:pt x="233680" y="341629"/>
                  </a:lnTo>
                  <a:lnTo>
                    <a:pt x="222250" y="351790"/>
                  </a:lnTo>
                  <a:lnTo>
                    <a:pt x="209550" y="360679"/>
                  </a:lnTo>
                  <a:lnTo>
                    <a:pt x="194309" y="367029"/>
                  </a:lnTo>
                  <a:lnTo>
                    <a:pt x="180340" y="373379"/>
                  </a:lnTo>
                  <a:lnTo>
                    <a:pt x="166369" y="378459"/>
                  </a:lnTo>
                  <a:lnTo>
                    <a:pt x="140969" y="388620"/>
                  </a:lnTo>
                  <a:lnTo>
                    <a:pt x="88900" y="406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6604000" y="6146800"/>
            <a:ext cx="2459991" cy="952501"/>
            <a:chOff x="6604000" y="6146800"/>
            <a:chExt cx="2459991" cy="952501"/>
          </a:xfrm>
        </p:grpSpPr>
        <p:sp>
          <p:nvSpPr>
            <p:cNvPr id="98" name="Freeform 97"/>
            <p:cNvSpPr/>
            <p:nvPr/>
          </p:nvSpPr>
          <p:spPr>
            <a:xfrm>
              <a:off x="6654800" y="6438900"/>
              <a:ext cx="12701" cy="660401"/>
            </a:xfrm>
            <a:custGeom>
              <a:avLst/>
              <a:gdLst/>
              <a:ahLst/>
              <a:cxnLst/>
              <a:rect l="0" t="0" r="0" b="0"/>
              <a:pathLst>
                <a:path w="12701" h="660401">
                  <a:moveTo>
                    <a:pt x="0" y="0"/>
                  </a:moveTo>
                  <a:lnTo>
                    <a:pt x="0" y="205740"/>
                  </a:lnTo>
                  <a:lnTo>
                    <a:pt x="1269" y="231140"/>
                  </a:lnTo>
                  <a:lnTo>
                    <a:pt x="3809" y="255269"/>
                  </a:lnTo>
                  <a:lnTo>
                    <a:pt x="6350" y="280669"/>
                  </a:lnTo>
                  <a:lnTo>
                    <a:pt x="8890" y="302259"/>
                  </a:lnTo>
                  <a:lnTo>
                    <a:pt x="10159" y="322580"/>
                  </a:lnTo>
                  <a:lnTo>
                    <a:pt x="11430" y="342900"/>
                  </a:lnTo>
                  <a:lnTo>
                    <a:pt x="11430" y="386080"/>
                  </a:lnTo>
                  <a:lnTo>
                    <a:pt x="12700" y="660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604000" y="6413500"/>
              <a:ext cx="292101" cy="241301"/>
            </a:xfrm>
            <a:custGeom>
              <a:avLst/>
              <a:gdLst/>
              <a:ahLst/>
              <a:cxnLst/>
              <a:rect l="0" t="0" r="0" b="0"/>
              <a:pathLst>
                <a:path w="292101" h="241301">
                  <a:moveTo>
                    <a:pt x="0" y="12700"/>
                  </a:moveTo>
                  <a:lnTo>
                    <a:pt x="20319" y="6350"/>
                  </a:lnTo>
                  <a:lnTo>
                    <a:pt x="31750" y="3809"/>
                  </a:lnTo>
                  <a:lnTo>
                    <a:pt x="45719" y="2540"/>
                  </a:lnTo>
                  <a:lnTo>
                    <a:pt x="59690" y="1270"/>
                  </a:lnTo>
                  <a:lnTo>
                    <a:pt x="91440" y="1270"/>
                  </a:lnTo>
                  <a:lnTo>
                    <a:pt x="106680" y="0"/>
                  </a:lnTo>
                  <a:lnTo>
                    <a:pt x="125730" y="2540"/>
                  </a:lnTo>
                  <a:lnTo>
                    <a:pt x="143509" y="7620"/>
                  </a:lnTo>
                  <a:lnTo>
                    <a:pt x="181609" y="19050"/>
                  </a:lnTo>
                  <a:lnTo>
                    <a:pt x="212090" y="29209"/>
                  </a:lnTo>
                  <a:lnTo>
                    <a:pt x="226059" y="34290"/>
                  </a:lnTo>
                  <a:lnTo>
                    <a:pt x="240030" y="41909"/>
                  </a:lnTo>
                  <a:lnTo>
                    <a:pt x="252730" y="48259"/>
                  </a:lnTo>
                  <a:lnTo>
                    <a:pt x="264159" y="58420"/>
                  </a:lnTo>
                  <a:lnTo>
                    <a:pt x="275590" y="68579"/>
                  </a:lnTo>
                  <a:lnTo>
                    <a:pt x="284480" y="78740"/>
                  </a:lnTo>
                  <a:lnTo>
                    <a:pt x="289559" y="92709"/>
                  </a:lnTo>
                  <a:lnTo>
                    <a:pt x="292100" y="106680"/>
                  </a:lnTo>
                  <a:lnTo>
                    <a:pt x="292100" y="121919"/>
                  </a:lnTo>
                  <a:lnTo>
                    <a:pt x="289559" y="134619"/>
                  </a:lnTo>
                  <a:lnTo>
                    <a:pt x="284480" y="146050"/>
                  </a:lnTo>
                  <a:lnTo>
                    <a:pt x="278130" y="157480"/>
                  </a:lnTo>
                  <a:lnTo>
                    <a:pt x="269240" y="166369"/>
                  </a:lnTo>
                  <a:lnTo>
                    <a:pt x="256540" y="176530"/>
                  </a:lnTo>
                  <a:lnTo>
                    <a:pt x="243840" y="185419"/>
                  </a:lnTo>
                  <a:lnTo>
                    <a:pt x="228600" y="194309"/>
                  </a:lnTo>
                  <a:lnTo>
                    <a:pt x="213359" y="203200"/>
                  </a:lnTo>
                  <a:lnTo>
                    <a:pt x="196850" y="210819"/>
                  </a:lnTo>
                  <a:lnTo>
                    <a:pt x="180340" y="218440"/>
                  </a:lnTo>
                  <a:lnTo>
                    <a:pt x="163830" y="224790"/>
                  </a:lnTo>
                  <a:lnTo>
                    <a:pt x="114300" y="241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315200" y="6146800"/>
              <a:ext cx="355601" cy="469901"/>
            </a:xfrm>
            <a:custGeom>
              <a:avLst/>
              <a:gdLst/>
              <a:ahLst/>
              <a:cxnLst/>
              <a:rect l="0" t="0" r="0" b="0"/>
              <a:pathLst>
                <a:path w="355601" h="469901">
                  <a:moveTo>
                    <a:pt x="0" y="0"/>
                  </a:moveTo>
                  <a:lnTo>
                    <a:pt x="13969" y="20320"/>
                  </a:lnTo>
                  <a:lnTo>
                    <a:pt x="22859" y="29209"/>
                  </a:lnTo>
                  <a:lnTo>
                    <a:pt x="35559" y="38100"/>
                  </a:lnTo>
                  <a:lnTo>
                    <a:pt x="62230" y="54609"/>
                  </a:lnTo>
                  <a:lnTo>
                    <a:pt x="88900" y="72390"/>
                  </a:lnTo>
                  <a:lnTo>
                    <a:pt x="102869" y="78740"/>
                  </a:lnTo>
                  <a:lnTo>
                    <a:pt x="118109" y="85090"/>
                  </a:lnTo>
                  <a:lnTo>
                    <a:pt x="133350" y="90170"/>
                  </a:lnTo>
                  <a:lnTo>
                    <a:pt x="149859" y="96520"/>
                  </a:lnTo>
                  <a:lnTo>
                    <a:pt x="166369" y="104140"/>
                  </a:lnTo>
                  <a:lnTo>
                    <a:pt x="182880" y="111759"/>
                  </a:lnTo>
                  <a:lnTo>
                    <a:pt x="199390" y="118109"/>
                  </a:lnTo>
                  <a:lnTo>
                    <a:pt x="215900" y="124459"/>
                  </a:lnTo>
                  <a:lnTo>
                    <a:pt x="232409" y="129540"/>
                  </a:lnTo>
                  <a:lnTo>
                    <a:pt x="266700" y="138429"/>
                  </a:lnTo>
                  <a:lnTo>
                    <a:pt x="283209" y="143509"/>
                  </a:lnTo>
                  <a:lnTo>
                    <a:pt x="313690" y="152400"/>
                  </a:lnTo>
                  <a:lnTo>
                    <a:pt x="327659" y="156209"/>
                  </a:lnTo>
                  <a:lnTo>
                    <a:pt x="337819" y="163829"/>
                  </a:lnTo>
                  <a:lnTo>
                    <a:pt x="346709" y="172720"/>
                  </a:lnTo>
                  <a:lnTo>
                    <a:pt x="354330" y="182879"/>
                  </a:lnTo>
                  <a:lnTo>
                    <a:pt x="355600" y="191770"/>
                  </a:lnTo>
                  <a:lnTo>
                    <a:pt x="354330" y="201929"/>
                  </a:lnTo>
                  <a:lnTo>
                    <a:pt x="350519" y="210820"/>
                  </a:lnTo>
                  <a:lnTo>
                    <a:pt x="345440" y="219709"/>
                  </a:lnTo>
                  <a:lnTo>
                    <a:pt x="339090" y="228600"/>
                  </a:lnTo>
                  <a:lnTo>
                    <a:pt x="331469" y="236220"/>
                  </a:lnTo>
                  <a:lnTo>
                    <a:pt x="321309" y="245109"/>
                  </a:lnTo>
                  <a:lnTo>
                    <a:pt x="308609" y="254000"/>
                  </a:lnTo>
                  <a:lnTo>
                    <a:pt x="294640" y="262890"/>
                  </a:lnTo>
                  <a:lnTo>
                    <a:pt x="280669" y="271779"/>
                  </a:lnTo>
                  <a:lnTo>
                    <a:pt x="267969" y="283209"/>
                  </a:lnTo>
                  <a:lnTo>
                    <a:pt x="255269" y="294640"/>
                  </a:lnTo>
                  <a:lnTo>
                    <a:pt x="232409" y="314959"/>
                  </a:lnTo>
                  <a:lnTo>
                    <a:pt x="212090" y="335279"/>
                  </a:lnTo>
                  <a:lnTo>
                    <a:pt x="152400" y="393700"/>
                  </a:lnTo>
                  <a:lnTo>
                    <a:pt x="139700" y="405130"/>
                  </a:lnTo>
                  <a:lnTo>
                    <a:pt x="127000" y="415290"/>
                  </a:lnTo>
                  <a:lnTo>
                    <a:pt x="114300" y="425450"/>
                  </a:lnTo>
                  <a:lnTo>
                    <a:pt x="102869" y="434340"/>
                  </a:lnTo>
                  <a:lnTo>
                    <a:pt x="92709" y="443230"/>
                  </a:lnTo>
                  <a:lnTo>
                    <a:pt x="50800" y="469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8153400" y="6426200"/>
              <a:ext cx="393701" cy="25401"/>
            </a:xfrm>
            <a:custGeom>
              <a:avLst/>
              <a:gdLst/>
              <a:ahLst/>
              <a:cxnLst/>
              <a:rect l="0" t="0" r="0" b="0"/>
              <a:pathLst>
                <a:path w="393701" h="25401">
                  <a:moveTo>
                    <a:pt x="0" y="25400"/>
                  </a:moveTo>
                  <a:lnTo>
                    <a:pt x="132080" y="25400"/>
                  </a:lnTo>
                  <a:lnTo>
                    <a:pt x="149859" y="24129"/>
                  </a:lnTo>
                  <a:lnTo>
                    <a:pt x="168909" y="21590"/>
                  </a:lnTo>
                  <a:lnTo>
                    <a:pt x="189230" y="19050"/>
                  </a:lnTo>
                  <a:lnTo>
                    <a:pt x="208280" y="16509"/>
                  </a:lnTo>
                  <a:lnTo>
                    <a:pt x="226059" y="15240"/>
                  </a:lnTo>
                  <a:lnTo>
                    <a:pt x="243840" y="13970"/>
                  </a:lnTo>
                  <a:lnTo>
                    <a:pt x="261619" y="12700"/>
                  </a:lnTo>
                  <a:lnTo>
                    <a:pt x="278130" y="10159"/>
                  </a:lnTo>
                  <a:lnTo>
                    <a:pt x="295909" y="6350"/>
                  </a:lnTo>
                  <a:lnTo>
                    <a:pt x="312419" y="3809"/>
                  </a:lnTo>
                  <a:lnTo>
                    <a:pt x="330200" y="2540"/>
                  </a:lnTo>
                  <a:lnTo>
                    <a:pt x="3937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8713469" y="6273800"/>
              <a:ext cx="350522" cy="533401"/>
            </a:xfrm>
            <a:custGeom>
              <a:avLst/>
              <a:gdLst/>
              <a:ahLst/>
              <a:cxnLst/>
              <a:rect l="0" t="0" r="0" b="0"/>
              <a:pathLst>
                <a:path w="350522" h="533401">
                  <a:moveTo>
                    <a:pt x="36831" y="0"/>
                  </a:moveTo>
                  <a:lnTo>
                    <a:pt x="30481" y="26670"/>
                  </a:lnTo>
                  <a:lnTo>
                    <a:pt x="26671" y="39370"/>
                  </a:lnTo>
                  <a:lnTo>
                    <a:pt x="15240" y="77470"/>
                  </a:lnTo>
                  <a:lnTo>
                    <a:pt x="6350" y="107950"/>
                  </a:lnTo>
                  <a:lnTo>
                    <a:pt x="3811" y="124459"/>
                  </a:lnTo>
                  <a:lnTo>
                    <a:pt x="2540" y="140970"/>
                  </a:lnTo>
                  <a:lnTo>
                    <a:pt x="1271" y="157479"/>
                  </a:lnTo>
                  <a:lnTo>
                    <a:pt x="0" y="175259"/>
                  </a:lnTo>
                  <a:lnTo>
                    <a:pt x="0" y="214629"/>
                  </a:lnTo>
                  <a:lnTo>
                    <a:pt x="0" y="234950"/>
                  </a:lnTo>
                  <a:lnTo>
                    <a:pt x="2540" y="255269"/>
                  </a:lnTo>
                  <a:lnTo>
                    <a:pt x="5081" y="275590"/>
                  </a:lnTo>
                  <a:lnTo>
                    <a:pt x="8890" y="295909"/>
                  </a:lnTo>
                  <a:lnTo>
                    <a:pt x="12700" y="313690"/>
                  </a:lnTo>
                  <a:lnTo>
                    <a:pt x="16511" y="332740"/>
                  </a:lnTo>
                  <a:lnTo>
                    <a:pt x="21590" y="349250"/>
                  </a:lnTo>
                  <a:lnTo>
                    <a:pt x="27940" y="367030"/>
                  </a:lnTo>
                  <a:lnTo>
                    <a:pt x="35561" y="384809"/>
                  </a:lnTo>
                  <a:lnTo>
                    <a:pt x="43181" y="400050"/>
                  </a:lnTo>
                  <a:lnTo>
                    <a:pt x="50800" y="415290"/>
                  </a:lnTo>
                  <a:lnTo>
                    <a:pt x="58421" y="429259"/>
                  </a:lnTo>
                  <a:lnTo>
                    <a:pt x="68581" y="440690"/>
                  </a:lnTo>
                  <a:lnTo>
                    <a:pt x="78740" y="452119"/>
                  </a:lnTo>
                  <a:lnTo>
                    <a:pt x="90171" y="462280"/>
                  </a:lnTo>
                  <a:lnTo>
                    <a:pt x="104140" y="468630"/>
                  </a:lnTo>
                  <a:lnTo>
                    <a:pt x="118111" y="473709"/>
                  </a:lnTo>
                  <a:lnTo>
                    <a:pt x="133350" y="476250"/>
                  </a:lnTo>
                  <a:lnTo>
                    <a:pt x="151131" y="477519"/>
                  </a:lnTo>
                  <a:lnTo>
                    <a:pt x="168911" y="476250"/>
                  </a:lnTo>
                  <a:lnTo>
                    <a:pt x="187961" y="473709"/>
                  </a:lnTo>
                  <a:lnTo>
                    <a:pt x="207011" y="471169"/>
                  </a:lnTo>
                  <a:lnTo>
                    <a:pt x="224790" y="468630"/>
                  </a:lnTo>
                  <a:lnTo>
                    <a:pt x="242571" y="464819"/>
                  </a:lnTo>
                  <a:lnTo>
                    <a:pt x="257811" y="459740"/>
                  </a:lnTo>
                  <a:lnTo>
                    <a:pt x="270511" y="453390"/>
                  </a:lnTo>
                  <a:lnTo>
                    <a:pt x="293371" y="438150"/>
                  </a:lnTo>
                  <a:lnTo>
                    <a:pt x="317500" y="422909"/>
                  </a:lnTo>
                  <a:lnTo>
                    <a:pt x="326390" y="412750"/>
                  </a:lnTo>
                  <a:lnTo>
                    <a:pt x="334011" y="402590"/>
                  </a:lnTo>
                  <a:lnTo>
                    <a:pt x="341631" y="391159"/>
                  </a:lnTo>
                  <a:lnTo>
                    <a:pt x="345440" y="377190"/>
                  </a:lnTo>
                  <a:lnTo>
                    <a:pt x="347981" y="363219"/>
                  </a:lnTo>
                  <a:lnTo>
                    <a:pt x="350521" y="347980"/>
                  </a:lnTo>
                  <a:lnTo>
                    <a:pt x="347981" y="336550"/>
                  </a:lnTo>
                  <a:lnTo>
                    <a:pt x="341631" y="327659"/>
                  </a:lnTo>
                  <a:lnTo>
                    <a:pt x="332740" y="320040"/>
                  </a:lnTo>
                  <a:lnTo>
                    <a:pt x="320040" y="316230"/>
                  </a:lnTo>
                  <a:lnTo>
                    <a:pt x="304800" y="314959"/>
                  </a:lnTo>
                  <a:lnTo>
                    <a:pt x="287021" y="316230"/>
                  </a:lnTo>
                  <a:lnTo>
                    <a:pt x="271781" y="321309"/>
                  </a:lnTo>
                  <a:lnTo>
                    <a:pt x="256540" y="327659"/>
                  </a:lnTo>
                  <a:lnTo>
                    <a:pt x="242571" y="337819"/>
                  </a:lnTo>
                  <a:lnTo>
                    <a:pt x="231140" y="346709"/>
                  </a:lnTo>
                  <a:lnTo>
                    <a:pt x="219711" y="355600"/>
                  </a:lnTo>
                  <a:lnTo>
                    <a:pt x="209550" y="363219"/>
                  </a:lnTo>
                  <a:lnTo>
                    <a:pt x="198121" y="373380"/>
                  </a:lnTo>
                  <a:lnTo>
                    <a:pt x="175261" y="396240"/>
                  </a:lnTo>
                  <a:lnTo>
                    <a:pt x="163831" y="408940"/>
                  </a:lnTo>
                  <a:lnTo>
                    <a:pt x="153671" y="424180"/>
                  </a:lnTo>
                  <a:lnTo>
                    <a:pt x="144781" y="439419"/>
                  </a:lnTo>
                  <a:lnTo>
                    <a:pt x="135890" y="454659"/>
                  </a:lnTo>
                  <a:lnTo>
                    <a:pt x="127000" y="471169"/>
                  </a:lnTo>
                  <a:lnTo>
                    <a:pt x="100331" y="533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8813800" y="6819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445000" y="7569200"/>
            <a:ext cx="3060701" cy="850901"/>
            <a:chOff x="4445000" y="7569200"/>
            <a:chExt cx="3060701" cy="850901"/>
          </a:xfrm>
        </p:grpSpPr>
        <p:sp>
          <p:nvSpPr>
            <p:cNvPr id="105" name="Freeform 104"/>
            <p:cNvSpPr/>
            <p:nvPr/>
          </p:nvSpPr>
          <p:spPr>
            <a:xfrm>
              <a:off x="4445000" y="7950200"/>
              <a:ext cx="215901" cy="50801"/>
            </a:xfrm>
            <a:custGeom>
              <a:avLst/>
              <a:gdLst/>
              <a:ahLst/>
              <a:cxnLst/>
              <a:rect l="0" t="0" r="0" b="0"/>
              <a:pathLst>
                <a:path w="215901" h="50801">
                  <a:moveTo>
                    <a:pt x="0" y="50800"/>
                  </a:moveTo>
                  <a:lnTo>
                    <a:pt x="20320" y="44450"/>
                  </a:lnTo>
                  <a:lnTo>
                    <a:pt x="31750" y="39369"/>
                  </a:lnTo>
                  <a:lnTo>
                    <a:pt x="45720" y="33019"/>
                  </a:lnTo>
                  <a:lnTo>
                    <a:pt x="59690" y="26669"/>
                  </a:lnTo>
                  <a:lnTo>
                    <a:pt x="73659" y="20319"/>
                  </a:lnTo>
                  <a:lnTo>
                    <a:pt x="87629" y="15240"/>
                  </a:lnTo>
                  <a:lnTo>
                    <a:pt x="100329" y="10159"/>
                  </a:lnTo>
                  <a:lnTo>
                    <a:pt x="115570" y="6350"/>
                  </a:lnTo>
                  <a:lnTo>
                    <a:pt x="130809" y="5080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041900" y="7607300"/>
              <a:ext cx="377191" cy="647701"/>
            </a:xfrm>
            <a:custGeom>
              <a:avLst/>
              <a:gdLst/>
              <a:ahLst/>
              <a:cxnLst/>
              <a:rect l="0" t="0" r="0" b="0"/>
              <a:pathLst>
                <a:path w="377191" h="647701">
                  <a:moveTo>
                    <a:pt x="63500" y="0"/>
                  </a:moveTo>
                  <a:lnTo>
                    <a:pt x="57150" y="20319"/>
                  </a:lnTo>
                  <a:lnTo>
                    <a:pt x="52070" y="30480"/>
                  </a:lnTo>
                  <a:lnTo>
                    <a:pt x="45720" y="41909"/>
                  </a:lnTo>
                  <a:lnTo>
                    <a:pt x="39370" y="53340"/>
                  </a:lnTo>
                  <a:lnTo>
                    <a:pt x="33020" y="64769"/>
                  </a:lnTo>
                  <a:lnTo>
                    <a:pt x="27940" y="77469"/>
                  </a:lnTo>
                  <a:lnTo>
                    <a:pt x="22859" y="90169"/>
                  </a:lnTo>
                  <a:lnTo>
                    <a:pt x="13970" y="114300"/>
                  </a:lnTo>
                  <a:lnTo>
                    <a:pt x="8890" y="127000"/>
                  </a:lnTo>
                  <a:lnTo>
                    <a:pt x="6350" y="142240"/>
                  </a:lnTo>
                  <a:lnTo>
                    <a:pt x="3809" y="160019"/>
                  </a:lnTo>
                  <a:lnTo>
                    <a:pt x="2540" y="179069"/>
                  </a:lnTo>
                  <a:lnTo>
                    <a:pt x="1270" y="196850"/>
                  </a:lnTo>
                  <a:lnTo>
                    <a:pt x="1270" y="232409"/>
                  </a:lnTo>
                  <a:lnTo>
                    <a:pt x="0" y="289559"/>
                  </a:lnTo>
                  <a:lnTo>
                    <a:pt x="1270" y="309880"/>
                  </a:lnTo>
                  <a:lnTo>
                    <a:pt x="3809" y="331469"/>
                  </a:lnTo>
                  <a:lnTo>
                    <a:pt x="6350" y="351790"/>
                  </a:lnTo>
                  <a:lnTo>
                    <a:pt x="10159" y="369569"/>
                  </a:lnTo>
                  <a:lnTo>
                    <a:pt x="13970" y="386080"/>
                  </a:lnTo>
                  <a:lnTo>
                    <a:pt x="30479" y="449580"/>
                  </a:lnTo>
                  <a:lnTo>
                    <a:pt x="35559" y="467359"/>
                  </a:lnTo>
                  <a:lnTo>
                    <a:pt x="41909" y="486409"/>
                  </a:lnTo>
                  <a:lnTo>
                    <a:pt x="49529" y="506730"/>
                  </a:lnTo>
                  <a:lnTo>
                    <a:pt x="57150" y="524509"/>
                  </a:lnTo>
                  <a:lnTo>
                    <a:pt x="64770" y="539750"/>
                  </a:lnTo>
                  <a:lnTo>
                    <a:pt x="72390" y="554990"/>
                  </a:lnTo>
                  <a:lnTo>
                    <a:pt x="82550" y="567690"/>
                  </a:lnTo>
                  <a:lnTo>
                    <a:pt x="92709" y="579119"/>
                  </a:lnTo>
                  <a:lnTo>
                    <a:pt x="104140" y="589280"/>
                  </a:lnTo>
                  <a:lnTo>
                    <a:pt x="115570" y="596900"/>
                  </a:lnTo>
                  <a:lnTo>
                    <a:pt x="128270" y="604519"/>
                  </a:lnTo>
                  <a:lnTo>
                    <a:pt x="140970" y="609600"/>
                  </a:lnTo>
                  <a:lnTo>
                    <a:pt x="152400" y="613409"/>
                  </a:lnTo>
                  <a:lnTo>
                    <a:pt x="165100" y="613409"/>
                  </a:lnTo>
                  <a:lnTo>
                    <a:pt x="177800" y="612140"/>
                  </a:lnTo>
                  <a:lnTo>
                    <a:pt x="191770" y="609600"/>
                  </a:lnTo>
                  <a:lnTo>
                    <a:pt x="207009" y="607059"/>
                  </a:lnTo>
                  <a:lnTo>
                    <a:pt x="222250" y="603250"/>
                  </a:lnTo>
                  <a:lnTo>
                    <a:pt x="237490" y="596900"/>
                  </a:lnTo>
                  <a:lnTo>
                    <a:pt x="251459" y="588009"/>
                  </a:lnTo>
                  <a:lnTo>
                    <a:pt x="265429" y="579119"/>
                  </a:lnTo>
                  <a:lnTo>
                    <a:pt x="276859" y="568959"/>
                  </a:lnTo>
                  <a:lnTo>
                    <a:pt x="287020" y="560069"/>
                  </a:lnTo>
                  <a:lnTo>
                    <a:pt x="297179" y="551180"/>
                  </a:lnTo>
                  <a:lnTo>
                    <a:pt x="307340" y="539750"/>
                  </a:lnTo>
                  <a:lnTo>
                    <a:pt x="316229" y="525780"/>
                  </a:lnTo>
                  <a:lnTo>
                    <a:pt x="325120" y="511809"/>
                  </a:lnTo>
                  <a:lnTo>
                    <a:pt x="334009" y="496569"/>
                  </a:lnTo>
                  <a:lnTo>
                    <a:pt x="350520" y="464819"/>
                  </a:lnTo>
                  <a:lnTo>
                    <a:pt x="358140" y="448309"/>
                  </a:lnTo>
                  <a:lnTo>
                    <a:pt x="364490" y="431800"/>
                  </a:lnTo>
                  <a:lnTo>
                    <a:pt x="369570" y="414019"/>
                  </a:lnTo>
                  <a:lnTo>
                    <a:pt x="373379" y="396240"/>
                  </a:lnTo>
                  <a:lnTo>
                    <a:pt x="375920" y="377190"/>
                  </a:lnTo>
                  <a:lnTo>
                    <a:pt x="377190" y="356869"/>
                  </a:lnTo>
                  <a:lnTo>
                    <a:pt x="374650" y="342900"/>
                  </a:lnTo>
                  <a:lnTo>
                    <a:pt x="368300" y="331469"/>
                  </a:lnTo>
                  <a:lnTo>
                    <a:pt x="359409" y="322580"/>
                  </a:lnTo>
                  <a:lnTo>
                    <a:pt x="347979" y="317500"/>
                  </a:lnTo>
                  <a:lnTo>
                    <a:pt x="335279" y="316230"/>
                  </a:lnTo>
                  <a:lnTo>
                    <a:pt x="321309" y="316230"/>
                  </a:lnTo>
                  <a:lnTo>
                    <a:pt x="307340" y="322580"/>
                  </a:lnTo>
                  <a:lnTo>
                    <a:pt x="293370" y="332740"/>
                  </a:lnTo>
                  <a:lnTo>
                    <a:pt x="269240" y="355600"/>
                  </a:lnTo>
                  <a:lnTo>
                    <a:pt x="248920" y="374650"/>
                  </a:lnTo>
                  <a:lnTo>
                    <a:pt x="237490" y="388619"/>
                  </a:lnTo>
                  <a:lnTo>
                    <a:pt x="226059" y="403859"/>
                  </a:lnTo>
                  <a:lnTo>
                    <a:pt x="214629" y="421640"/>
                  </a:lnTo>
                  <a:lnTo>
                    <a:pt x="203200" y="439419"/>
                  </a:lnTo>
                  <a:lnTo>
                    <a:pt x="193040" y="455930"/>
                  </a:lnTo>
                  <a:lnTo>
                    <a:pt x="184150" y="473709"/>
                  </a:lnTo>
                  <a:lnTo>
                    <a:pt x="176529" y="490219"/>
                  </a:lnTo>
                  <a:lnTo>
                    <a:pt x="170179" y="508000"/>
                  </a:lnTo>
                  <a:lnTo>
                    <a:pt x="163829" y="524509"/>
                  </a:lnTo>
                  <a:lnTo>
                    <a:pt x="157479" y="542290"/>
                  </a:lnTo>
                  <a:lnTo>
                    <a:pt x="149859" y="558800"/>
                  </a:lnTo>
                  <a:lnTo>
                    <a:pt x="127000" y="647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168900" y="82677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646420" y="7670800"/>
              <a:ext cx="271781" cy="393701"/>
            </a:xfrm>
            <a:custGeom>
              <a:avLst/>
              <a:gdLst/>
              <a:ahLst/>
              <a:cxnLst/>
              <a:rect l="0" t="0" r="0" b="0"/>
              <a:pathLst>
                <a:path w="271781" h="393701">
                  <a:moveTo>
                    <a:pt x="271780" y="0"/>
                  </a:moveTo>
                  <a:lnTo>
                    <a:pt x="257809" y="13969"/>
                  </a:lnTo>
                  <a:lnTo>
                    <a:pt x="251459" y="22859"/>
                  </a:lnTo>
                  <a:lnTo>
                    <a:pt x="243839" y="35559"/>
                  </a:lnTo>
                  <a:lnTo>
                    <a:pt x="236220" y="48259"/>
                  </a:lnTo>
                  <a:lnTo>
                    <a:pt x="228600" y="60959"/>
                  </a:lnTo>
                  <a:lnTo>
                    <a:pt x="219709" y="71119"/>
                  </a:lnTo>
                  <a:lnTo>
                    <a:pt x="212089" y="81280"/>
                  </a:lnTo>
                  <a:lnTo>
                    <a:pt x="191770" y="107950"/>
                  </a:lnTo>
                  <a:lnTo>
                    <a:pt x="180339" y="123190"/>
                  </a:lnTo>
                  <a:lnTo>
                    <a:pt x="170180" y="135890"/>
                  </a:lnTo>
                  <a:lnTo>
                    <a:pt x="160020" y="147319"/>
                  </a:lnTo>
                  <a:lnTo>
                    <a:pt x="151130" y="157480"/>
                  </a:lnTo>
                  <a:lnTo>
                    <a:pt x="139700" y="170180"/>
                  </a:lnTo>
                  <a:lnTo>
                    <a:pt x="116839" y="198119"/>
                  </a:lnTo>
                  <a:lnTo>
                    <a:pt x="106680" y="210819"/>
                  </a:lnTo>
                  <a:lnTo>
                    <a:pt x="96520" y="222250"/>
                  </a:lnTo>
                  <a:lnTo>
                    <a:pt x="87630" y="233680"/>
                  </a:lnTo>
                  <a:lnTo>
                    <a:pt x="69850" y="252730"/>
                  </a:lnTo>
                  <a:lnTo>
                    <a:pt x="60959" y="261619"/>
                  </a:lnTo>
                  <a:lnTo>
                    <a:pt x="52070" y="271780"/>
                  </a:lnTo>
                  <a:lnTo>
                    <a:pt x="43180" y="283209"/>
                  </a:lnTo>
                  <a:lnTo>
                    <a:pt x="34289" y="294640"/>
                  </a:lnTo>
                  <a:lnTo>
                    <a:pt x="25400" y="304800"/>
                  </a:lnTo>
                  <a:lnTo>
                    <a:pt x="13970" y="314959"/>
                  </a:lnTo>
                  <a:lnTo>
                    <a:pt x="2539" y="323850"/>
                  </a:lnTo>
                  <a:lnTo>
                    <a:pt x="0" y="330200"/>
                  </a:lnTo>
                  <a:lnTo>
                    <a:pt x="5080" y="334009"/>
                  </a:lnTo>
                  <a:lnTo>
                    <a:pt x="13970" y="337819"/>
                  </a:lnTo>
                  <a:lnTo>
                    <a:pt x="25400" y="339090"/>
                  </a:lnTo>
                  <a:lnTo>
                    <a:pt x="38100" y="340359"/>
                  </a:lnTo>
                  <a:lnTo>
                    <a:pt x="52070" y="341630"/>
                  </a:lnTo>
                  <a:lnTo>
                    <a:pt x="67309" y="342900"/>
                  </a:lnTo>
                  <a:lnTo>
                    <a:pt x="83820" y="345440"/>
                  </a:lnTo>
                  <a:lnTo>
                    <a:pt x="99059" y="349250"/>
                  </a:lnTo>
                  <a:lnTo>
                    <a:pt x="133350" y="356869"/>
                  </a:lnTo>
                  <a:lnTo>
                    <a:pt x="149859" y="360680"/>
                  </a:lnTo>
                  <a:lnTo>
                    <a:pt x="163830" y="365759"/>
                  </a:lnTo>
                  <a:lnTo>
                    <a:pt x="175259" y="372109"/>
                  </a:lnTo>
                  <a:lnTo>
                    <a:pt x="233680" y="393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223000" y="7861300"/>
              <a:ext cx="88901" cy="558801"/>
            </a:xfrm>
            <a:custGeom>
              <a:avLst/>
              <a:gdLst/>
              <a:ahLst/>
              <a:cxnLst/>
              <a:rect l="0" t="0" r="0" b="0"/>
              <a:pathLst>
                <a:path w="88901" h="558801">
                  <a:moveTo>
                    <a:pt x="0" y="0"/>
                  </a:moveTo>
                  <a:lnTo>
                    <a:pt x="0" y="26669"/>
                  </a:lnTo>
                  <a:lnTo>
                    <a:pt x="1270" y="40640"/>
                  </a:lnTo>
                  <a:lnTo>
                    <a:pt x="3809" y="55880"/>
                  </a:lnTo>
                  <a:lnTo>
                    <a:pt x="6350" y="71119"/>
                  </a:lnTo>
                  <a:lnTo>
                    <a:pt x="10159" y="85090"/>
                  </a:lnTo>
                  <a:lnTo>
                    <a:pt x="13970" y="99059"/>
                  </a:lnTo>
                  <a:lnTo>
                    <a:pt x="21590" y="127000"/>
                  </a:lnTo>
                  <a:lnTo>
                    <a:pt x="46990" y="223519"/>
                  </a:lnTo>
                  <a:lnTo>
                    <a:pt x="54609" y="251459"/>
                  </a:lnTo>
                  <a:lnTo>
                    <a:pt x="59690" y="267969"/>
                  </a:lnTo>
                  <a:lnTo>
                    <a:pt x="72390" y="321309"/>
                  </a:lnTo>
                  <a:lnTo>
                    <a:pt x="76200" y="337819"/>
                  </a:lnTo>
                  <a:lnTo>
                    <a:pt x="80009" y="351790"/>
                  </a:lnTo>
                  <a:lnTo>
                    <a:pt x="83820" y="368300"/>
                  </a:lnTo>
                  <a:lnTo>
                    <a:pt x="85090" y="387350"/>
                  </a:lnTo>
                  <a:lnTo>
                    <a:pt x="86359" y="406400"/>
                  </a:lnTo>
                  <a:lnTo>
                    <a:pt x="87629" y="424180"/>
                  </a:lnTo>
                  <a:lnTo>
                    <a:pt x="87629" y="459740"/>
                  </a:lnTo>
                  <a:lnTo>
                    <a:pt x="88900" y="558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184900" y="7849869"/>
              <a:ext cx="294641" cy="278132"/>
            </a:xfrm>
            <a:custGeom>
              <a:avLst/>
              <a:gdLst/>
              <a:ahLst/>
              <a:cxnLst/>
              <a:rect l="0" t="0" r="0" b="0"/>
              <a:pathLst>
                <a:path w="294641" h="278132">
                  <a:moveTo>
                    <a:pt x="0" y="36831"/>
                  </a:moveTo>
                  <a:lnTo>
                    <a:pt x="13970" y="22861"/>
                  </a:lnTo>
                  <a:lnTo>
                    <a:pt x="21590" y="17781"/>
                  </a:lnTo>
                  <a:lnTo>
                    <a:pt x="31750" y="12700"/>
                  </a:lnTo>
                  <a:lnTo>
                    <a:pt x="41909" y="7621"/>
                  </a:lnTo>
                  <a:lnTo>
                    <a:pt x="54609" y="5081"/>
                  </a:lnTo>
                  <a:lnTo>
                    <a:pt x="68579" y="2540"/>
                  </a:lnTo>
                  <a:lnTo>
                    <a:pt x="83820" y="1271"/>
                  </a:lnTo>
                  <a:lnTo>
                    <a:pt x="100329" y="0"/>
                  </a:lnTo>
                  <a:lnTo>
                    <a:pt x="132079" y="0"/>
                  </a:lnTo>
                  <a:lnTo>
                    <a:pt x="148590" y="1271"/>
                  </a:lnTo>
                  <a:lnTo>
                    <a:pt x="165100" y="2540"/>
                  </a:lnTo>
                  <a:lnTo>
                    <a:pt x="182879" y="6350"/>
                  </a:lnTo>
                  <a:lnTo>
                    <a:pt x="198120" y="8890"/>
                  </a:lnTo>
                  <a:lnTo>
                    <a:pt x="212090" y="12700"/>
                  </a:lnTo>
                  <a:lnTo>
                    <a:pt x="226059" y="16511"/>
                  </a:lnTo>
                  <a:lnTo>
                    <a:pt x="252729" y="24131"/>
                  </a:lnTo>
                  <a:lnTo>
                    <a:pt x="265429" y="29211"/>
                  </a:lnTo>
                  <a:lnTo>
                    <a:pt x="275590" y="35561"/>
                  </a:lnTo>
                  <a:lnTo>
                    <a:pt x="284479" y="44450"/>
                  </a:lnTo>
                  <a:lnTo>
                    <a:pt x="290829" y="54611"/>
                  </a:lnTo>
                  <a:lnTo>
                    <a:pt x="294640" y="68581"/>
                  </a:lnTo>
                  <a:lnTo>
                    <a:pt x="294640" y="85090"/>
                  </a:lnTo>
                  <a:lnTo>
                    <a:pt x="293370" y="102871"/>
                  </a:lnTo>
                  <a:lnTo>
                    <a:pt x="290829" y="119381"/>
                  </a:lnTo>
                  <a:lnTo>
                    <a:pt x="285750" y="133350"/>
                  </a:lnTo>
                  <a:lnTo>
                    <a:pt x="279400" y="148590"/>
                  </a:lnTo>
                  <a:lnTo>
                    <a:pt x="271779" y="160021"/>
                  </a:lnTo>
                  <a:lnTo>
                    <a:pt x="264159" y="171450"/>
                  </a:lnTo>
                  <a:lnTo>
                    <a:pt x="256540" y="181611"/>
                  </a:lnTo>
                  <a:lnTo>
                    <a:pt x="247650" y="191771"/>
                  </a:lnTo>
                  <a:lnTo>
                    <a:pt x="237490" y="200661"/>
                  </a:lnTo>
                  <a:lnTo>
                    <a:pt x="226059" y="209550"/>
                  </a:lnTo>
                  <a:lnTo>
                    <a:pt x="215900" y="218440"/>
                  </a:lnTo>
                  <a:lnTo>
                    <a:pt x="205740" y="227331"/>
                  </a:lnTo>
                  <a:lnTo>
                    <a:pt x="196850" y="234950"/>
                  </a:lnTo>
                  <a:lnTo>
                    <a:pt x="185420" y="242571"/>
                  </a:lnTo>
                  <a:lnTo>
                    <a:pt x="175259" y="248921"/>
                  </a:lnTo>
                  <a:lnTo>
                    <a:pt x="162559" y="254000"/>
                  </a:lnTo>
                  <a:lnTo>
                    <a:pt x="151129" y="259081"/>
                  </a:lnTo>
                  <a:lnTo>
                    <a:pt x="138429" y="264161"/>
                  </a:lnTo>
                  <a:lnTo>
                    <a:pt x="101600" y="2781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835140" y="7581900"/>
              <a:ext cx="200661" cy="419101"/>
            </a:xfrm>
            <a:custGeom>
              <a:avLst/>
              <a:gdLst/>
              <a:ahLst/>
              <a:cxnLst/>
              <a:rect l="0" t="0" r="0" b="0"/>
              <a:pathLst>
                <a:path w="200661" h="419101">
                  <a:moveTo>
                    <a:pt x="187960" y="0"/>
                  </a:moveTo>
                  <a:lnTo>
                    <a:pt x="181610" y="20319"/>
                  </a:lnTo>
                  <a:lnTo>
                    <a:pt x="176529" y="30480"/>
                  </a:lnTo>
                  <a:lnTo>
                    <a:pt x="170179" y="41909"/>
                  </a:lnTo>
                  <a:lnTo>
                    <a:pt x="163829" y="53340"/>
                  </a:lnTo>
                  <a:lnTo>
                    <a:pt x="157479" y="64769"/>
                  </a:lnTo>
                  <a:lnTo>
                    <a:pt x="152400" y="77469"/>
                  </a:lnTo>
                  <a:lnTo>
                    <a:pt x="147319" y="90169"/>
                  </a:lnTo>
                  <a:lnTo>
                    <a:pt x="140969" y="102869"/>
                  </a:lnTo>
                  <a:lnTo>
                    <a:pt x="127000" y="133350"/>
                  </a:lnTo>
                  <a:lnTo>
                    <a:pt x="52069" y="283209"/>
                  </a:lnTo>
                  <a:lnTo>
                    <a:pt x="44450" y="299719"/>
                  </a:lnTo>
                  <a:lnTo>
                    <a:pt x="35560" y="313690"/>
                  </a:lnTo>
                  <a:lnTo>
                    <a:pt x="26669" y="327659"/>
                  </a:lnTo>
                  <a:lnTo>
                    <a:pt x="19050" y="340359"/>
                  </a:lnTo>
                  <a:lnTo>
                    <a:pt x="10160" y="350519"/>
                  </a:lnTo>
                  <a:lnTo>
                    <a:pt x="1269" y="360680"/>
                  </a:lnTo>
                  <a:lnTo>
                    <a:pt x="0" y="365759"/>
                  </a:lnTo>
                  <a:lnTo>
                    <a:pt x="3810" y="368300"/>
                  </a:lnTo>
                  <a:lnTo>
                    <a:pt x="10160" y="368300"/>
                  </a:lnTo>
                  <a:lnTo>
                    <a:pt x="20319" y="367030"/>
                  </a:lnTo>
                  <a:lnTo>
                    <a:pt x="31750" y="364490"/>
                  </a:lnTo>
                  <a:lnTo>
                    <a:pt x="45719" y="361950"/>
                  </a:lnTo>
                  <a:lnTo>
                    <a:pt x="59690" y="360680"/>
                  </a:lnTo>
                  <a:lnTo>
                    <a:pt x="72390" y="361950"/>
                  </a:lnTo>
                  <a:lnTo>
                    <a:pt x="85090" y="364490"/>
                  </a:lnTo>
                  <a:lnTo>
                    <a:pt x="99060" y="367030"/>
                  </a:lnTo>
                  <a:lnTo>
                    <a:pt x="111760" y="369569"/>
                  </a:lnTo>
                  <a:lnTo>
                    <a:pt x="124460" y="373380"/>
                  </a:lnTo>
                  <a:lnTo>
                    <a:pt x="135890" y="378459"/>
                  </a:lnTo>
                  <a:lnTo>
                    <a:pt x="200660" y="419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429500" y="7569200"/>
              <a:ext cx="76201" cy="647701"/>
            </a:xfrm>
            <a:custGeom>
              <a:avLst/>
              <a:gdLst/>
              <a:ahLst/>
              <a:cxnLst/>
              <a:rect l="0" t="0" r="0" b="0"/>
              <a:pathLst>
                <a:path w="76201" h="647701">
                  <a:moveTo>
                    <a:pt x="0" y="0"/>
                  </a:moveTo>
                  <a:lnTo>
                    <a:pt x="0" y="138430"/>
                  </a:lnTo>
                  <a:lnTo>
                    <a:pt x="1269" y="158750"/>
                  </a:lnTo>
                  <a:lnTo>
                    <a:pt x="3809" y="179069"/>
                  </a:lnTo>
                  <a:lnTo>
                    <a:pt x="6350" y="199390"/>
                  </a:lnTo>
                  <a:lnTo>
                    <a:pt x="13969" y="241300"/>
                  </a:lnTo>
                  <a:lnTo>
                    <a:pt x="34290" y="356869"/>
                  </a:lnTo>
                  <a:lnTo>
                    <a:pt x="54609" y="482600"/>
                  </a:lnTo>
                  <a:lnTo>
                    <a:pt x="58419" y="506730"/>
                  </a:lnTo>
                  <a:lnTo>
                    <a:pt x="59690" y="529590"/>
                  </a:lnTo>
                  <a:lnTo>
                    <a:pt x="60959" y="552450"/>
                  </a:lnTo>
                  <a:lnTo>
                    <a:pt x="62230" y="591819"/>
                  </a:lnTo>
                  <a:lnTo>
                    <a:pt x="76200" y="647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4" name="Freeform 113"/>
          <p:cNvSpPr/>
          <p:nvPr/>
        </p:nvSpPr>
        <p:spPr>
          <a:xfrm>
            <a:off x="4159250" y="7188200"/>
            <a:ext cx="3625851" cy="1488441"/>
          </a:xfrm>
          <a:custGeom>
            <a:avLst/>
            <a:gdLst/>
            <a:ahLst/>
            <a:cxnLst/>
            <a:rect l="0" t="0" r="0" b="0"/>
            <a:pathLst>
              <a:path w="3625851" h="1488441">
                <a:moveTo>
                  <a:pt x="247650" y="1409700"/>
                </a:moveTo>
                <a:lnTo>
                  <a:pt x="328929" y="1398269"/>
                </a:lnTo>
                <a:lnTo>
                  <a:pt x="429259" y="1397000"/>
                </a:lnTo>
                <a:lnTo>
                  <a:pt x="532129" y="1400809"/>
                </a:lnTo>
                <a:lnTo>
                  <a:pt x="622300" y="1408430"/>
                </a:lnTo>
                <a:lnTo>
                  <a:pt x="727709" y="1409700"/>
                </a:lnTo>
                <a:lnTo>
                  <a:pt x="843279" y="1409700"/>
                </a:lnTo>
                <a:lnTo>
                  <a:pt x="955040" y="1398269"/>
                </a:lnTo>
                <a:lnTo>
                  <a:pt x="1059179" y="1397000"/>
                </a:lnTo>
                <a:lnTo>
                  <a:pt x="1229359" y="1397000"/>
                </a:lnTo>
                <a:lnTo>
                  <a:pt x="1342390" y="1379219"/>
                </a:lnTo>
                <a:lnTo>
                  <a:pt x="1445259" y="1372869"/>
                </a:lnTo>
                <a:lnTo>
                  <a:pt x="1540509" y="1375409"/>
                </a:lnTo>
                <a:lnTo>
                  <a:pt x="1648459" y="1383030"/>
                </a:lnTo>
                <a:lnTo>
                  <a:pt x="2326640" y="1384300"/>
                </a:lnTo>
                <a:lnTo>
                  <a:pt x="2435859" y="1372869"/>
                </a:lnTo>
                <a:lnTo>
                  <a:pt x="2537459" y="1371600"/>
                </a:lnTo>
                <a:lnTo>
                  <a:pt x="2622550" y="1367790"/>
                </a:lnTo>
                <a:lnTo>
                  <a:pt x="2655569" y="1363980"/>
                </a:lnTo>
                <a:lnTo>
                  <a:pt x="2725419" y="1366519"/>
                </a:lnTo>
                <a:lnTo>
                  <a:pt x="2833369" y="1360169"/>
                </a:lnTo>
                <a:lnTo>
                  <a:pt x="2937509" y="1357630"/>
                </a:lnTo>
                <a:lnTo>
                  <a:pt x="3003550" y="1351280"/>
                </a:lnTo>
                <a:lnTo>
                  <a:pt x="3110230" y="1358900"/>
                </a:lnTo>
                <a:lnTo>
                  <a:pt x="3216909" y="1370330"/>
                </a:lnTo>
                <a:lnTo>
                  <a:pt x="3327400" y="1370330"/>
                </a:lnTo>
                <a:lnTo>
                  <a:pt x="3395980" y="1353819"/>
                </a:lnTo>
                <a:lnTo>
                  <a:pt x="3418840" y="1342390"/>
                </a:lnTo>
                <a:lnTo>
                  <a:pt x="3427730" y="1334769"/>
                </a:lnTo>
                <a:lnTo>
                  <a:pt x="3436619" y="1324609"/>
                </a:lnTo>
                <a:lnTo>
                  <a:pt x="3449319" y="1297940"/>
                </a:lnTo>
                <a:lnTo>
                  <a:pt x="3459480" y="1267459"/>
                </a:lnTo>
                <a:lnTo>
                  <a:pt x="3469640" y="1234440"/>
                </a:lnTo>
                <a:lnTo>
                  <a:pt x="3489959" y="1186180"/>
                </a:lnTo>
                <a:lnTo>
                  <a:pt x="3506469" y="1141730"/>
                </a:lnTo>
                <a:lnTo>
                  <a:pt x="3519169" y="1088390"/>
                </a:lnTo>
                <a:lnTo>
                  <a:pt x="3528059" y="1057909"/>
                </a:lnTo>
                <a:lnTo>
                  <a:pt x="3536950" y="1018540"/>
                </a:lnTo>
                <a:lnTo>
                  <a:pt x="3545840" y="974090"/>
                </a:lnTo>
                <a:lnTo>
                  <a:pt x="3553459" y="925830"/>
                </a:lnTo>
                <a:lnTo>
                  <a:pt x="3558540" y="882650"/>
                </a:lnTo>
                <a:lnTo>
                  <a:pt x="3562350" y="847090"/>
                </a:lnTo>
                <a:lnTo>
                  <a:pt x="3569969" y="801369"/>
                </a:lnTo>
                <a:lnTo>
                  <a:pt x="3575050" y="749300"/>
                </a:lnTo>
                <a:lnTo>
                  <a:pt x="3581400" y="706119"/>
                </a:lnTo>
                <a:lnTo>
                  <a:pt x="3585209" y="665480"/>
                </a:lnTo>
                <a:lnTo>
                  <a:pt x="3587750" y="629919"/>
                </a:lnTo>
                <a:lnTo>
                  <a:pt x="3596640" y="585469"/>
                </a:lnTo>
                <a:lnTo>
                  <a:pt x="3597909" y="553719"/>
                </a:lnTo>
                <a:lnTo>
                  <a:pt x="3609340" y="492759"/>
                </a:lnTo>
                <a:lnTo>
                  <a:pt x="3610609" y="450850"/>
                </a:lnTo>
                <a:lnTo>
                  <a:pt x="3615690" y="407669"/>
                </a:lnTo>
                <a:lnTo>
                  <a:pt x="3622040" y="364490"/>
                </a:lnTo>
                <a:lnTo>
                  <a:pt x="3623309" y="321309"/>
                </a:lnTo>
                <a:lnTo>
                  <a:pt x="3624580" y="279400"/>
                </a:lnTo>
                <a:lnTo>
                  <a:pt x="3625850" y="97790"/>
                </a:lnTo>
                <a:lnTo>
                  <a:pt x="3619500" y="53340"/>
                </a:lnTo>
                <a:lnTo>
                  <a:pt x="3613150" y="40640"/>
                </a:lnTo>
                <a:lnTo>
                  <a:pt x="3594100" y="20319"/>
                </a:lnTo>
                <a:lnTo>
                  <a:pt x="3582669" y="13969"/>
                </a:lnTo>
                <a:lnTo>
                  <a:pt x="3553459" y="6350"/>
                </a:lnTo>
                <a:lnTo>
                  <a:pt x="3459480" y="1269"/>
                </a:lnTo>
                <a:lnTo>
                  <a:pt x="3319780" y="0"/>
                </a:lnTo>
                <a:lnTo>
                  <a:pt x="3218180" y="10159"/>
                </a:lnTo>
                <a:lnTo>
                  <a:pt x="3105150" y="19050"/>
                </a:lnTo>
                <a:lnTo>
                  <a:pt x="3013709" y="17780"/>
                </a:lnTo>
                <a:lnTo>
                  <a:pt x="2905759" y="24130"/>
                </a:lnTo>
                <a:lnTo>
                  <a:pt x="2800350" y="25400"/>
                </a:lnTo>
                <a:lnTo>
                  <a:pt x="2692400" y="43180"/>
                </a:lnTo>
                <a:lnTo>
                  <a:pt x="2580640" y="49530"/>
                </a:lnTo>
                <a:lnTo>
                  <a:pt x="2472690" y="62230"/>
                </a:lnTo>
                <a:lnTo>
                  <a:pt x="2410459" y="67309"/>
                </a:lnTo>
                <a:lnTo>
                  <a:pt x="2366009" y="73659"/>
                </a:lnTo>
                <a:lnTo>
                  <a:pt x="2250440" y="86359"/>
                </a:lnTo>
                <a:lnTo>
                  <a:pt x="2131059" y="101600"/>
                </a:lnTo>
                <a:lnTo>
                  <a:pt x="2030729" y="114300"/>
                </a:lnTo>
                <a:lnTo>
                  <a:pt x="1955800" y="124459"/>
                </a:lnTo>
                <a:lnTo>
                  <a:pt x="1856740" y="133350"/>
                </a:lnTo>
                <a:lnTo>
                  <a:pt x="1737359" y="148590"/>
                </a:lnTo>
                <a:lnTo>
                  <a:pt x="1631950" y="161290"/>
                </a:lnTo>
                <a:lnTo>
                  <a:pt x="1526540" y="163830"/>
                </a:lnTo>
                <a:lnTo>
                  <a:pt x="1455420" y="161290"/>
                </a:lnTo>
                <a:lnTo>
                  <a:pt x="1366520" y="153669"/>
                </a:lnTo>
                <a:lnTo>
                  <a:pt x="1262379" y="152400"/>
                </a:lnTo>
                <a:lnTo>
                  <a:pt x="1111250" y="152400"/>
                </a:lnTo>
                <a:lnTo>
                  <a:pt x="1010920" y="142240"/>
                </a:lnTo>
                <a:lnTo>
                  <a:pt x="908050" y="139700"/>
                </a:lnTo>
                <a:lnTo>
                  <a:pt x="811529" y="129540"/>
                </a:lnTo>
                <a:lnTo>
                  <a:pt x="701040" y="127000"/>
                </a:lnTo>
                <a:lnTo>
                  <a:pt x="530859" y="127000"/>
                </a:lnTo>
                <a:lnTo>
                  <a:pt x="421640" y="138430"/>
                </a:lnTo>
                <a:lnTo>
                  <a:pt x="340359" y="153669"/>
                </a:lnTo>
                <a:lnTo>
                  <a:pt x="237490" y="193040"/>
                </a:lnTo>
                <a:lnTo>
                  <a:pt x="214629" y="209550"/>
                </a:lnTo>
                <a:lnTo>
                  <a:pt x="176529" y="255269"/>
                </a:lnTo>
                <a:lnTo>
                  <a:pt x="151129" y="292100"/>
                </a:lnTo>
                <a:lnTo>
                  <a:pt x="133350" y="325119"/>
                </a:lnTo>
                <a:lnTo>
                  <a:pt x="118109" y="363219"/>
                </a:lnTo>
                <a:lnTo>
                  <a:pt x="106679" y="403859"/>
                </a:lnTo>
                <a:lnTo>
                  <a:pt x="96520" y="438150"/>
                </a:lnTo>
                <a:lnTo>
                  <a:pt x="87629" y="471169"/>
                </a:lnTo>
                <a:lnTo>
                  <a:pt x="78740" y="514350"/>
                </a:lnTo>
                <a:lnTo>
                  <a:pt x="76200" y="537209"/>
                </a:lnTo>
                <a:lnTo>
                  <a:pt x="73659" y="561340"/>
                </a:lnTo>
                <a:lnTo>
                  <a:pt x="69850" y="608330"/>
                </a:lnTo>
                <a:lnTo>
                  <a:pt x="63500" y="647700"/>
                </a:lnTo>
                <a:lnTo>
                  <a:pt x="52070" y="721359"/>
                </a:lnTo>
                <a:lnTo>
                  <a:pt x="49529" y="748030"/>
                </a:lnTo>
                <a:lnTo>
                  <a:pt x="48259" y="773430"/>
                </a:lnTo>
                <a:lnTo>
                  <a:pt x="46990" y="798830"/>
                </a:lnTo>
                <a:lnTo>
                  <a:pt x="41909" y="843280"/>
                </a:lnTo>
                <a:lnTo>
                  <a:pt x="35559" y="883919"/>
                </a:lnTo>
                <a:lnTo>
                  <a:pt x="34290" y="930909"/>
                </a:lnTo>
                <a:lnTo>
                  <a:pt x="33020" y="975359"/>
                </a:lnTo>
                <a:lnTo>
                  <a:pt x="30479" y="1016000"/>
                </a:lnTo>
                <a:lnTo>
                  <a:pt x="25400" y="1049019"/>
                </a:lnTo>
                <a:lnTo>
                  <a:pt x="21590" y="1084580"/>
                </a:lnTo>
                <a:lnTo>
                  <a:pt x="20320" y="1123950"/>
                </a:lnTo>
                <a:lnTo>
                  <a:pt x="19050" y="1202690"/>
                </a:lnTo>
                <a:lnTo>
                  <a:pt x="17779" y="1239519"/>
                </a:lnTo>
                <a:lnTo>
                  <a:pt x="12700" y="1273809"/>
                </a:lnTo>
                <a:lnTo>
                  <a:pt x="8890" y="1308100"/>
                </a:lnTo>
                <a:lnTo>
                  <a:pt x="7620" y="1342390"/>
                </a:lnTo>
                <a:lnTo>
                  <a:pt x="6350" y="1375409"/>
                </a:lnTo>
                <a:lnTo>
                  <a:pt x="0" y="1419859"/>
                </a:lnTo>
                <a:lnTo>
                  <a:pt x="0" y="1446530"/>
                </a:lnTo>
                <a:lnTo>
                  <a:pt x="2540" y="1459230"/>
                </a:lnTo>
                <a:lnTo>
                  <a:pt x="7620" y="1469390"/>
                </a:lnTo>
                <a:lnTo>
                  <a:pt x="15240" y="1478280"/>
                </a:lnTo>
                <a:lnTo>
                  <a:pt x="25400" y="1484630"/>
                </a:lnTo>
                <a:lnTo>
                  <a:pt x="35559" y="1488440"/>
                </a:lnTo>
                <a:lnTo>
                  <a:pt x="102870" y="1485900"/>
                </a:lnTo>
                <a:lnTo>
                  <a:pt x="157479" y="1475740"/>
                </a:lnTo>
                <a:lnTo>
                  <a:pt x="209550" y="146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2781300" y="9234169"/>
            <a:ext cx="6692901" cy="189232"/>
          </a:xfrm>
          <a:custGeom>
            <a:avLst/>
            <a:gdLst/>
            <a:ahLst/>
            <a:cxnLst/>
            <a:rect l="0" t="0" r="0" b="0"/>
            <a:pathLst>
              <a:path w="6692901" h="189232">
                <a:moveTo>
                  <a:pt x="0" y="87631"/>
                </a:moveTo>
                <a:lnTo>
                  <a:pt x="20320" y="81281"/>
                </a:lnTo>
                <a:lnTo>
                  <a:pt x="59689" y="76200"/>
                </a:lnTo>
                <a:lnTo>
                  <a:pt x="87629" y="72390"/>
                </a:lnTo>
                <a:lnTo>
                  <a:pt x="115570" y="66040"/>
                </a:lnTo>
                <a:lnTo>
                  <a:pt x="304800" y="62231"/>
                </a:lnTo>
                <a:lnTo>
                  <a:pt x="556259" y="62231"/>
                </a:lnTo>
                <a:lnTo>
                  <a:pt x="598170" y="66040"/>
                </a:lnTo>
                <a:lnTo>
                  <a:pt x="640079" y="71121"/>
                </a:lnTo>
                <a:lnTo>
                  <a:pt x="839470" y="74931"/>
                </a:lnTo>
                <a:lnTo>
                  <a:pt x="1045209" y="76200"/>
                </a:lnTo>
                <a:lnTo>
                  <a:pt x="1075690" y="81281"/>
                </a:lnTo>
                <a:lnTo>
                  <a:pt x="1165859" y="87631"/>
                </a:lnTo>
                <a:lnTo>
                  <a:pt x="1186179" y="90171"/>
                </a:lnTo>
                <a:lnTo>
                  <a:pt x="1228090" y="96521"/>
                </a:lnTo>
                <a:lnTo>
                  <a:pt x="1432559" y="100331"/>
                </a:lnTo>
                <a:lnTo>
                  <a:pt x="1470659" y="104140"/>
                </a:lnTo>
                <a:lnTo>
                  <a:pt x="1506220" y="109221"/>
                </a:lnTo>
                <a:lnTo>
                  <a:pt x="1609090" y="114300"/>
                </a:lnTo>
                <a:lnTo>
                  <a:pt x="1642109" y="119381"/>
                </a:lnTo>
                <a:lnTo>
                  <a:pt x="1743709" y="125731"/>
                </a:lnTo>
                <a:lnTo>
                  <a:pt x="1781809" y="129540"/>
                </a:lnTo>
                <a:lnTo>
                  <a:pt x="1821179" y="134621"/>
                </a:lnTo>
                <a:lnTo>
                  <a:pt x="1985009" y="139700"/>
                </a:lnTo>
                <a:lnTo>
                  <a:pt x="2021840" y="144781"/>
                </a:lnTo>
                <a:lnTo>
                  <a:pt x="2186940" y="151131"/>
                </a:lnTo>
                <a:lnTo>
                  <a:pt x="2225040" y="154940"/>
                </a:lnTo>
                <a:lnTo>
                  <a:pt x="2264409" y="160021"/>
                </a:lnTo>
                <a:lnTo>
                  <a:pt x="2379979" y="165100"/>
                </a:lnTo>
                <a:lnTo>
                  <a:pt x="2421890" y="170181"/>
                </a:lnTo>
                <a:lnTo>
                  <a:pt x="2498090" y="176531"/>
                </a:lnTo>
                <a:lnTo>
                  <a:pt x="2517140" y="179071"/>
                </a:lnTo>
                <a:lnTo>
                  <a:pt x="2557779" y="185421"/>
                </a:lnTo>
                <a:lnTo>
                  <a:pt x="2621279" y="186690"/>
                </a:lnTo>
                <a:lnTo>
                  <a:pt x="2683509" y="180340"/>
                </a:lnTo>
                <a:lnTo>
                  <a:pt x="2747009" y="179071"/>
                </a:lnTo>
                <a:lnTo>
                  <a:pt x="2810509" y="185421"/>
                </a:lnTo>
                <a:lnTo>
                  <a:pt x="3001009" y="189231"/>
                </a:lnTo>
                <a:lnTo>
                  <a:pt x="3479800" y="189231"/>
                </a:lnTo>
                <a:lnTo>
                  <a:pt x="3520440" y="185421"/>
                </a:lnTo>
                <a:lnTo>
                  <a:pt x="3561079" y="180340"/>
                </a:lnTo>
                <a:lnTo>
                  <a:pt x="3686809" y="175261"/>
                </a:lnTo>
                <a:lnTo>
                  <a:pt x="3729990" y="170181"/>
                </a:lnTo>
                <a:lnTo>
                  <a:pt x="3856990" y="163831"/>
                </a:lnTo>
                <a:lnTo>
                  <a:pt x="3898900" y="160021"/>
                </a:lnTo>
                <a:lnTo>
                  <a:pt x="3940809" y="154940"/>
                </a:lnTo>
                <a:lnTo>
                  <a:pt x="4067809" y="149861"/>
                </a:lnTo>
                <a:lnTo>
                  <a:pt x="4110990" y="144781"/>
                </a:lnTo>
                <a:lnTo>
                  <a:pt x="4276090" y="138431"/>
                </a:lnTo>
                <a:lnTo>
                  <a:pt x="4333240" y="134621"/>
                </a:lnTo>
                <a:lnTo>
                  <a:pt x="4373880" y="129540"/>
                </a:lnTo>
                <a:lnTo>
                  <a:pt x="4499609" y="124461"/>
                </a:lnTo>
                <a:lnTo>
                  <a:pt x="4561840" y="116840"/>
                </a:lnTo>
                <a:lnTo>
                  <a:pt x="4617719" y="113031"/>
                </a:lnTo>
                <a:lnTo>
                  <a:pt x="4638040" y="110490"/>
                </a:lnTo>
                <a:lnTo>
                  <a:pt x="4678680" y="104140"/>
                </a:lnTo>
                <a:lnTo>
                  <a:pt x="4879340" y="100331"/>
                </a:lnTo>
                <a:lnTo>
                  <a:pt x="4937759" y="96521"/>
                </a:lnTo>
                <a:lnTo>
                  <a:pt x="4974590" y="91440"/>
                </a:lnTo>
                <a:lnTo>
                  <a:pt x="5147309" y="86361"/>
                </a:lnTo>
                <a:lnTo>
                  <a:pt x="5184140" y="81281"/>
                </a:lnTo>
                <a:lnTo>
                  <a:pt x="5337809" y="74931"/>
                </a:lnTo>
                <a:lnTo>
                  <a:pt x="5591809" y="74931"/>
                </a:lnTo>
                <a:lnTo>
                  <a:pt x="5626100" y="71121"/>
                </a:lnTo>
                <a:lnTo>
                  <a:pt x="5664200" y="66040"/>
                </a:lnTo>
                <a:lnTo>
                  <a:pt x="5820409" y="60961"/>
                </a:lnTo>
                <a:lnTo>
                  <a:pt x="5858509" y="55881"/>
                </a:lnTo>
                <a:lnTo>
                  <a:pt x="6045200" y="49531"/>
                </a:lnTo>
                <a:lnTo>
                  <a:pt x="6117590" y="45721"/>
                </a:lnTo>
                <a:lnTo>
                  <a:pt x="6140450" y="43181"/>
                </a:lnTo>
                <a:lnTo>
                  <a:pt x="6183630" y="35561"/>
                </a:lnTo>
                <a:lnTo>
                  <a:pt x="6205219" y="31750"/>
                </a:lnTo>
                <a:lnTo>
                  <a:pt x="6280150" y="24131"/>
                </a:lnTo>
                <a:lnTo>
                  <a:pt x="6297930" y="21590"/>
                </a:lnTo>
                <a:lnTo>
                  <a:pt x="6332219" y="15240"/>
                </a:lnTo>
                <a:lnTo>
                  <a:pt x="6433819" y="10161"/>
                </a:lnTo>
                <a:lnTo>
                  <a:pt x="6461759" y="5081"/>
                </a:lnTo>
                <a:lnTo>
                  <a:pt x="6508750" y="0"/>
                </a:lnTo>
                <a:lnTo>
                  <a:pt x="6550659" y="6350"/>
                </a:lnTo>
                <a:lnTo>
                  <a:pt x="6692900" y="1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2688589" y="9105900"/>
            <a:ext cx="207012" cy="495301"/>
          </a:xfrm>
          <a:custGeom>
            <a:avLst/>
            <a:gdLst/>
            <a:ahLst/>
            <a:cxnLst/>
            <a:rect l="0" t="0" r="0" b="0"/>
            <a:pathLst>
              <a:path w="207012" h="495301">
                <a:moveTo>
                  <a:pt x="105411" y="0"/>
                </a:moveTo>
                <a:lnTo>
                  <a:pt x="87631" y="53340"/>
                </a:lnTo>
                <a:lnTo>
                  <a:pt x="82550" y="64769"/>
                </a:lnTo>
                <a:lnTo>
                  <a:pt x="76200" y="77469"/>
                </a:lnTo>
                <a:lnTo>
                  <a:pt x="68581" y="90169"/>
                </a:lnTo>
                <a:lnTo>
                  <a:pt x="62231" y="101600"/>
                </a:lnTo>
                <a:lnTo>
                  <a:pt x="57150" y="114300"/>
                </a:lnTo>
                <a:lnTo>
                  <a:pt x="52071" y="127000"/>
                </a:lnTo>
                <a:lnTo>
                  <a:pt x="45721" y="140969"/>
                </a:lnTo>
                <a:lnTo>
                  <a:pt x="31750" y="171450"/>
                </a:lnTo>
                <a:lnTo>
                  <a:pt x="25400" y="186690"/>
                </a:lnTo>
                <a:lnTo>
                  <a:pt x="19050" y="200659"/>
                </a:lnTo>
                <a:lnTo>
                  <a:pt x="8890" y="227330"/>
                </a:lnTo>
                <a:lnTo>
                  <a:pt x="0" y="254000"/>
                </a:lnTo>
                <a:lnTo>
                  <a:pt x="1271" y="260350"/>
                </a:lnTo>
                <a:lnTo>
                  <a:pt x="6350" y="264159"/>
                </a:lnTo>
                <a:lnTo>
                  <a:pt x="13971" y="265430"/>
                </a:lnTo>
                <a:lnTo>
                  <a:pt x="21590" y="267969"/>
                </a:lnTo>
                <a:lnTo>
                  <a:pt x="30481" y="273050"/>
                </a:lnTo>
                <a:lnTo>
                  <a:pt x="38100" y="279400"/>
                </a:lnTo>
                <a:lnTo>
                  <a:pt x="48261" y="288290"/>
                </a:lnTo>
                <a:lnTo>
                  <a:pt x="58421" y="298450"/>
                </a:lnTo>
                <a:lnTo>
                  <a:pt x="69850" y="308609"/>
                </a:lnTo>
                <a:lnTo>
                  <a:pt x="80011" y="320040"/>
                </a:lnTo>
                <a:lnTo>
                  <a:pt x="90171" y="331469"/>
                </a:lnTo>
                <a:lnTo>
                  <a:pt x="99061" y="344169"/>
                </a:lnTo>
                <a:lnTo>
                  <a:pt x="107950" y="356869"/>
                </a:lnTo>
                <a:lnTo>
                  <a:pt x="125731" y="381000"/>
                </a:lnTo>
                <a:lnTo>
                  <a:pt x="168911" y="444500"/>
                </a:lnTo>
                <a:lnTo>
                  <a:pt x="207011" y="495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9321800" y="9017000"/>
            <a:ext cx="298451" cy="609601"/>
          </a:xfrm>
          <a:custGeom>
            <a:avLst/>
            <a:gdLst/>
            <a:ahLst/>
            <a:cxnLst/>
            <a:rect l="0" t="0" r="0" b="0"/>
            <a:pathLst>
              <a:path w="298451" h="609601">
                <a:moveTo>
                  <a:pt x="63500" y="0"/>
                </a:moveTo>
                <a:lnTo>
                  <a:pt x="77469" y="13969"/>
                </a:lnTo>
                <a:lnTo>
                  <a:pt x="83819" y="21590"/>
                </a:lnTo>
                <a:lnTo>
                  <a:pt x="91440" y="31750"/>
                </a:lnTo>
                <a:lnTo>
                  <a:pt x="106680" y="53340"/>
                </a:lnTo>
                <a:lnTo>
                  <a:pt x="123190" y="77469"/>
                </a:lnTo>
                <a:lnTo>
                  <a:pt x="132080" y="88900"/>
                </a:lnTo>
                <a:lnTo>
                  <a:pt x="139700" y="97790"/>
                </a:lnTo>
                <a:lnTo>
                  <a:pt x="148590" y="107950"/>
                </a:lnTo>
                <a:lnTo>
                  <a:pt x="165100" y="125730"/>
                </a:lnTo>
                <a:lnTo>
                  <a:pt x="173990" y="134619"/>
                </a:lnTo>
                <a:lnTo>
                  <a:pt x="185419" y="144780"/>
                </a:lnTo>
                <a:lnTo>
                  <a:pt x="198119" y="156209"/>
                </a:lnTo>
                <a:lnTo>
                  <a:pt x="212090" y="167640"/>
                </a:lnTo>
                <a:lnTo>
                  <a:pt x="226059" y="179069"/>
                </a:lnTo>
                <a:lnTo>
                  <a:pt x="240030" y="191769"/>
                </a:lnTo>
                <a:lnTo>
                  <a:pt x="252730" y="204469"/>
                </a:lnTo>
                <a:lnTo>
                  <a:pt x="265430" y="213359"/>
                </a:lnTo>
                <a:lnTo>
                  <a:pt x="279400" y="220980"/>
                </a:lnTo>
                <a:lnTo>
                  <a:pt x="292100" y="228600"/>
                </a:lnTo>
                <a:lnTo>
                  <a:pt x="297180" y="236219"/>
                </a:lnTo>
                <a:lnTo>
                  <a:pt x="298450" y="246380"/>
                </a:lnTo>
                <a:lnTo>
                  <a:pt x="295909" y="257809"/>
                </a:lnTo>
                <a:lnTo>
                  <a:pt x="290830" y="269240"/>
                </a:lnTo>
                <a:lnTo>
                  <a:pt x="283209" y="280669"/>
                </a:lnTo>
                <a:lnTo>
                  <a:pt x="273050" y="293369"/>
                </a:lnTo>
                <a:lnTo>
                  <a:pt x="264159" y="303530"/>
                </a:lnTo>
                <a:lnTo>
                  <a:pt x="255269" y="313690"/>
                </a:lnTo>
                <a:lnTo>
                  <a:pt x="237490" y="332740"/>
                </a:lnTo>
                <a:lnTo>
                  <a:pt x="203200" y="368300"/>
                </a:lnTo>
                <a:lnTo>
                  <a:pt x="168909" y="402590"/>
                </a:lnTo>
                <a:lnTo>
                  <a:pt x="161290" y="411480"/>
                </a:lnTo>
                <a:lnTo>
                  <a:pt x="152400" y="422909"/>
                </a:lnTo>
                <a:lnTo>
                  <a:pt x="143509" y="434340"/>
                </a:lnTo>
                <a:lnTo>
                  <a:pt x="134619" y="445769"/>
                </a:lnTo>
                <a:lnTo>
                  <a:pt x="123190" y="458469"/>
                </a:lnTo>
                <a:lnTo>
                  <a:pt x="101600" y="481330"/>
                </a:lnTo>
                <a:lnTo>
                  <a:pt x="64769" y="519430"/>
                </a:lnTo>
                <a:lnTo>
                  <a:pt x="29209" y="554990"/>
                </a:lnTo>
                <a:lnTo>
                  <a:pt x="22859" y="563880"/>
                </a:lnTo>
                <a:lnTo>
                  <a:pt x="16509" y="575309"/>
                </a:lnTo>
                <a:lnTo>
                  <a:pt x="0" y="609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Group 137"/>
          <p:cNvGrpSpPr/>
          <p:nvPr/>
        </p:nvGrpSpPr>
        <p:grpSpPr>
          <a:xfrm>
            <a:off x="4127500" y="9194800"/>
            <a:ext cx="3674110" cy="774701"/>
            <a:chOff x="4127500" y="9194800"/>
            <a:chExt cx="3674110" cy="774701"/>
          </a:xfrm>
        </p:grpSpPr>
        <p:sp>
          <p:nvSpPr>
            <p:cNvPr id="118" name="Freeform 117"/>
            <p:cNvSpPr/>
            <p:nvPr/>
          </p:nvSpPr>
          <p:spPr>
            <a:xfrm>
              <a:off x="6057900" y="9258300"/>
              <a:ext cx="12701" cy="330201"/>
            </a:xfrm>
            <a:custGeom>
              <a:avLst/>
              <a:gdLst/>
              <a:ahLst/>
              <a:cxnLst/>
              <a:rect l="0" t="0" r="0" b="0"/>
              <a:pathLst>
                <a:path w="12701" h="330201">
                  <a:moveTo>
                    <a:pt x="12700" y="0"/>
                  </a:moveTo>
                  <a:lnTo>
                    <a:pt x="6350" y="26669"/>
                  </a:lnTo>
                  <a:lnTo>
                    <a:pt x="3809" y="41909"/>
                  </a:lnTo>
                  <a:lnTo>
                    <a:pt x="2540" y="58419"/>
                  </a:lnTo>
                  <a:lnTo>
                    <a:pt x="1270" y="77469"/>
                  </a:lnTo>
                  <a:lnTo>
                    <a:pt x="1270" y="113030"/>
                  </a:lnTo>
                  <a:lnTo>
                    <a:pt x="0" y="232409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6007100" y="9669780"/>
              <a:ext cx="168910" cy="212090"/>
            </a:xfrm>
            <a:custGeom>
              <a:avLst/>
              <a:gdLst/>
              <a:ahLst/>
              <a:cxnLst/>
              <a:rect l="0" t="0" r="0" b="0"/>
              <a:pathLst>
                <a:path w="168910" h="212090">
                  <a:moveTo>
                    <a:pt x="0" y="83820"/>
                  </a:moveTo>
                  <a:lnTo>
                    <a:pt x="6350" y="104139"/>
                  </a:lnTo>
                  <a:lnTo>
                    <a:pt x="10159" y="115570"/>
                  </a:lnTo>
                  <a:lnTo>
                    <a:pt x="17779" y="143510"/>
                  </a:lnTo>
                  <a:lnTo>
                    <a:pt x="22859" y="157479"/>
                  </a:lnTo>
                  <a:lnTo>
                    <a:pt x="29209" y="171450"/>
                  </a:lnTo>
                  <a:lnTo>
                    <a:pt x="36829" y="184150"/>
                  </a:lnTo>
                  <a:lnTo>
                    <a:pt x="45720" y="194310"/>
                  </a:lnTo>
                  <a:lnTo>
                    <a:pt x="55879" y="203200"/>
                  </a:lnTo>
                  <a:lnTo>
                    <a:pt x="67309" y="209550"/>
                  </a:lnTo>
                  <a:lnTo>
                    <a:pt x="77470" y="212089"/>
                  </a:lnTo>
                  <a:lnTo>
                    <a:pt x="86359" y="209550"/>
                  </a:lnTo>
                  <a:lnTo>
                    <a:pt x="95250" y="205739"/>
                  </a:lnTo>
                  <a:lnTo>
                    <a:pt x="105409" y="199389"/>
                  </a:lnTo>
                  <a:lnTo>
                    <a:pt x="113029" y="190500"/>
                  </a:lnTo>
                  <a:lnTo>
                    <a:pt x="121920" y="180339"/>
                  </a:lnTo>
                  <a:lnTo>
                    <a:pt x="130809" y="168910"/>
                  </a:lnTo>
                  <a:lnTo>
                    <a:pt x="139700" y="157479"/>
                  </a:lnTo>
                  <a:lnTo>
                    <a:pt x="148590" y="146050"/>
                  </a:lnTo>
                  <a:lnTo>
                    <a:pt x="154940" y="132079"/>
                  </a:lnTo>
                  <a:lnTo>
                    <a:pt x="161290" y="116839"/>
                  </a:lnTo>
                  <a:lnTo>
                    <a:pt x="166370" y="101600"/>
                  </a:lnTo>
                  <a:lnTo>
                    <a:pt x="168909" y="86360"/>
                  </a:lnTo>
                  <a:lnTo>
                    <a:pt x="168909" y="69850"/>
                  </a:lnTo>
                  <a:lnTo>
                    <a:pt x="167640" y="53339"/>
                  </a:lnTo>
                  <a:lnTo>
                    <a:pt x="163829" y="39370"/>
                  </a:lnTo>
                  <a:lnTo>
                    <a:pt x="158750" y="27939"/>
                  </a:lnTo>
                  <a:lnTo>
                    <a:pt x="152400" y="16510"/>
                  </a:lnTo>
                  <a:lnTo>
                    <a:pt x="142240" y="8889"/>
                  </a:lnTo>
                  <a:lnTo>
                    <a:pt x="130809" y="5079"/>
                  </a:lnTo>
                  <a:lnTo>
                    <a:pt x="116840" y="1270"/>
                  </a:lnTo>
                  <a:lnTo>
                    <a:pt x="102870" y="0"/>
                  </a:lnTo>
                  <a:lnTo>
                    <a:pt x="90170" y="1270"/>
                  </a:lnTo>
                  <a:lnTo>
                    <a:pt x="77470" y="3810"/>
                  </a:lnTo>
                  <a:lnTo>
                    <a:pt x="64770" y="7620"/>
                  </a:lnTo>
                  <a:lnTo>
                    <a:pt x="54609" y="13970"/>
                  </a:lnTo>
                  <a:lnTo>
                    <a:pt x="44450" y="20320"/>
                  </a:lnTo>
                  <a:lnTo>
                    <a:pt x="36829" y="27939"/>
                  </a:lnTo>
                  <a:lnTo>
                    <a:pt x="30479" y="38100"/>
                  </a:lnTo>
                  <a:lnTo>
                    <a:pt x="12700" y="711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5791200" y="9309100"/>
              <a:ext cx="12701" cy="241301"/>
            </a:xfrm>
            <a:custGeom>
              <a:avLst/>
              <a:gdLst/>
              <a:ahLst/>
              <a:cxnLst/>
              <a:rect l="0" t="0" r="0" b="0"/>
              <a:pathLst>
                <a:path w="12701" h="241301">
                  <a:moveTo>
                    <a:pt x="12700" y="0"/>
                  </a:moveTo>
                  <a:lnTo>
                    <a:pt x="6350" y="26669"/>
                  </a:lnTo>
                  <a:lnTo>
                    <a:pt x="3809" y="40640"/>
                  </a:lnTo>
                  <a:lnTo>
                    <a:pt x="2540" y="55880"/>
                  </a:lnTo>
                  <a:lnTo>
                    <a:pt x="1270" y="71119"/>
                  </a:lnTo>
                  <a:lnTo>
                    <a:pt x="1270" y="106680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435600" y="9347200"/>
              <a:ext cx="12701" cy="241301"/>
            </a:xfrm>
            <a:custGeom>
              <a:avLst/>
              <a:gdLst/>
              <a:ahLst/>
              <a:cxnLst/>
              <a:rect l="0" t="0" r="0" b="0"/>
              <a:pathLst>
                <a:path w="12701" h="241301">
                  <a:moveTo>
                    <a:pt x="0" y="0"/>
                  </a:moveTo>
                  <a:lnTo>
                    <a:pt x="0" y="119380"/>
                  </a:lnTo>
                  <a:lnTo>
                    <a:pt x="1270" y="135890"/>
                  </a:lnTo>
                  <a:lnTo>
                    <a:pt x="3809" y="152400"/>
                  </a:lnTo>
                  <a:lnTo>
                    <a:pt x="1270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173979" y="9347200"/>
              <a:ext cx="7622" cy="203201"/>
            </a:xfrm>
            <a:custGeom>
              <a:avLst/>
              <a:gdLst/>
              <a:ahLst/>
              <a:cxnLst/>
              <a:rect l="0" t="0" r="0" b="0"/>
              <a:pathLst>
                <a:path w="7622" h="203201">
                  <a:moveTo>
                    <a:pt x="7621" y="0"/>
                  </a:moveTo>
                  <a:lnTo>
                    <a:pt x="1271" y="26669"/>
                  </a:lnTo>
                  <a:lnTo>
                    <a:pt x="0" y="39369"/>
                  </a:lnTo>
                  <a:lnTo>
                    <a:pt x="1271" y="52069"/>
                  </a:lnTo>
                  <a:lnTo>
                    <a:pt x="3811" y="63500"/>
                  </a:lnTo>
                  <a:lnTo>
                    <a:pt x="5080" y="78740"/>
                  </a:lnTo>
                  <a:lnTo>
                    <a:pt x="6350" y="96519"/>
                  </a:lnTo>
                  <a:lnTo>
                    <a:pt x="6350" y="133350"/>
                  </a:lnTo>
                  <a:lnTo>
                    <a:pt x="7621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4902200" y="9334500"/>
              <a:ext cx="1" cy="254001"/>
            </a:xfrm>
            <a:custGeom>
              <a:avLst/>
              <a:gdLst/>
              <a:ahLst/>
              <a:cxnLst/>
              <a:rect l="0" t="0" r="0" b="0"/>
              <a:pathLst>
                <a:path w="1" h="254001">
                  <a:moveTo>
                    <a:pt x="0" y="0"/>
                  </a:move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648200" y="9372600"/>
              <a:ext cx="25401" cy="215901"/>
            </a:xfrm>
            <a:custGeom>
              <a:avLst/>
              <a:gdLst/>
              <a:ahLst/>
              <a:cxnLst/>
              <a:rect l="0" t="0" r="0" b="0"/>
              <a:pathLst>
                <a:path w="25401" h="215901">
                  <a:moveTo>
                    <a:pt x="0" y="0"/>
                  </a:moveTo>
                  <a:lnTo>
                    <a:pt x="0" y="81280"/>
                  </a:lnTo>
                  <a:lnTo>
                    <a:pt x="1270" y="97790"/>
                  </a:lnTo>
                  <a:lnTo>
                    <a:pt x="3809" y="114300"/>
                  </a:lnTo>
                  <a:lnTo>
                    <a:pt x="6350" y="132080"/>
                  </a:lnTo>
                  <a:lnTo>
                    <a:pt x="8890" y="148590"/>
                  </a:lnTo>
                  <a:lnTo>
                    <a:pt x="10159" y="165100"/>
                  </a:lnTo>
                  <a:lnTo>
                    <a:pt x="2540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4408170" y="9271000"/>
              <a:ext cx="11431" cy="292101"/>
            </a:xfrm>
            <a:custGeom>
              <a:avLst/>
              <a:gdLst/>
              <a:ahLst/>
              <a:cxnLst/>
              <a:rect l="0" t="0" r="0" b="0"/>
              <a:pathLst>
                <a:path w="11431" h="292101">
                  <a:moveTo>
                    <a:pt x="11430" y="0"/>
                  </a:moveTo>
                  <a:lnTo>
                    <a:pt x="5080" y="20319"/>
                  </a:lnTo>
                  <a:lnTo>
                    <a:pt x="2539" y="31750"/>
                  </a:lnTo>
                  <a:lnTo>
                    <a:pt x="1270" y="45719"/>
                  </a:lnTo>
                  <a:lnTo>
                    <a:pt x="0" y="59690"/>
                  </a:lnTo>
                  <a:lnTo>
                    <a:pt x="1270" y="73659"/>
                  </a:lnTo>
                  <a:lnTo>
                    <a:pt x="3809" y="87630"/>
                  </a:lnTo>
                  <a:lnTo>
                    <a:pt x="6350" y="100330"/>
                  </a:lnTo>
                  <a:lnTo>
                    <a:pt x="6350" y="115569"/>
                  </a:lnTo>
                  <a:lnTo>
                    <a:pt x="5080" y="130809"/>
                  </a:lnTo>
                  <a:lnTo>
                    <a:pt x="2539" y="146050"/>
                  </a:lnTo>
                  <a:lnTo>
                    <a:pt x="2539" y="162559"/>
                  </a:lnTo>
                  <a:lnTo>
                    <a:pt x="3809" y="179069"/>
                  </a:lnTo>
                  <a:lnTo>
                    <a:pt x="6350" y="195580"/>
                  </a:lnTo>
                  <a:lnTo>
                    <a:pt x="8889" y="212090"/>
                  </a:lnTo>
                  <a:lnTo>
                    <a:pt x="8889" y="228600"/>
                  </a:lnTo>
                  <a:lnTo>
                    <a:pt x="1143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4127500" y="9639300"/>
              <a:ext cx="127001" cy="25401"/>
            </a:xfrm>
            <a:custGeom>
              <a:avLst/>
              <a:gdLst/>
              <a:ahLst/>
              <a:cxnLst/>
              <a:rect l="0" t="0" r="0" b="0"/>
              <a:pathLst>
                <a:path w="127001" h="25401">
                  <a:moveTo>
                    <a:pt x="0" y="0"/>
                  </a:moveTo>
                  <a:lnTo>
                    <a:pt x="26670" y="6350"/>
                  </a:lnTo>
                  <a:lnTo>
                    <a:pt x="39370" y="10159"/>
                  </a:lnTo>
                  <a:lnTo>
                    <a:pt x="52070" y="13969"/>
                  </a:lnTo>
                  <a:lnTo>
                    <a:pt x="1270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4307840" y="9664700"/>
              <a:ext cx="148590" cy="218441"/>
            </a:xfrm>
            <a:custGeom>
              <a:avLst/>
              <a:gdLst/>
              <a:ahLst/>
              <a:cxnLst/>
              <a:rect l="0" t="0" r="0" b="0"/>
              <a:pathLst>
                <a:path w="148590" h="218441">
                  <a:moveTo>
                    <a:pt x="48260" y="0"/>
                  </a:moveTo>
                  <a:lnTo>
                    <a:pt x="34289" y="20319"/>
                  </a:lnTo>
                  <a:lnTo>
                    <a:pt x="29210" y="30480"/>
                  </a:lnTo>
                  <a:lnTo>
                    <a:pt x="24130" y="41909"/>
                  </a:lnTo>
                  <a:lnTo>
                    <a:pt x="19050" y="53340"/>
                  </a:lnTo>
                  <a:lnTo>
                    <a:pt x="15239" y="64769"/>
                  </a:lnTo>
                  <a:lnTo>
                    <a:pt x="6350" y="90169"/>
                  </a:lnTo>
                  <a:lnTo>
                    <a:pt x="3810" y="105409"/>
                  </a:lnTo>
                  <a:lnTo>
                    <a:pt x="1269" y="121919"/>
                  </a:lnTo>
                  <a:lnTo>
                    <a:pt x="0" y="140969"/>
                  </a:lnTo>
                  <a:lnTo>
                    <a:pt x="2539" y="157480"/>
                  </a:lnTo>
                  <a:lnTo>
                    <a:pt x="6350" y="172719"/>
                  </a:lnTo>
                  <a:lnTo>
                    <a:pt x="11430" y="186690"/>
                  </a:lnTo>
                  <a:lnTo>
                    <a:pt x="19050" y="198119"/>
                  </a:lnTo>
                  <a:lnTo>
                    <a:pt x="29210" y="207009"/>
                  </a:lnTo>
                  <a:lnTo>
                    <a:pt x="39369" y="214630"/>
                  </a:lnTo>
                  <a:lnTo>
                    <a:pt x="52069" y="217169"/>
                  </a:lnTo>
                  <a:lnTo>
                    <a:pt x="66039" y="218440"/>
                  </a:lnTo>
                  <a:lnTo>
                    <a:pt x="81280" y="217169"/>
                  </a:lnTo>
                  <a:lnTo>
                    <a:pt x="96519" y="214630"/>
                  </a:lnTo>
                  <a:lnTo>
                    <a:pt x="109219" y="209550"/>
                  </a:lnTo>
                  <a:lnTo>
                    <a:pt x="123189" y="203200"/>
                  </a:lnTo>
                  <a:lnTo>
                    <a:pt x="133350" y="194309"/>
                  </a:lnTo>
                  <a:lnTo>
                    <a:pt x="142239" y="184150"/>
                  </a:lnTo>
                  <a:lnTo>
                    <a:pt x="148589" y="173990"/>
                  </a:lnTo>
                  <a:lnTo>
                    <a:pt x="148589" y="165100"/>
                  </a:lnTo>
                  <a:lnTo>
                    <a:pt x="144780" y="158750"/>
                  </a:lnTo>
                  <a:lnTo>
                    <a:pt x="138430" y="152400"/>
                  </a:lnTo>
                  <a:lnTo>
                    <a:pt x="128269" y="149859"/>
                  </a:lnTo>
                  <a:lnTo>
                    <a:pt x="115569" y="148590"/>
                  </a:lnTo>
                  <a:lnTo>
                    <a:pt x="101600" y="149859"/>
                  </a:lnTo>
                  <a:lnTo>
                    <a:pt x="87630" y="153669"/>
                  </a:lnTo>
                  <a:lnTo>
                    <a:pt x="74930" y="158750"/>
                  </a:lnTo>
                  <a:lnTo>
                    <a:pt x="3556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5334000" y="9728200"/>
              <a:ext cx="63501" cy="12701"/>
            </a:xfrm>
            <a:custGeom>
              <a:avLst/>
              <a:gdLst/>
              <a:ahLst/>
              <a:cxnLst/>
              <a:rect l="0" t="0" r="0" b="0"/>
              <a:pathLst>
                <a:path w="63501" h="12701">
                  <a:moveTo>
                    <a:pt x="0" y="0"/>
                  </a:moveTo>
                  <a:lnTo>
                    <a:pt x="11429" y="3809"/>
                  </a:lnTo>
                  <a:lnTo>
                    <a:pt x="635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5457190" y="9720580"/>
              <a:ext cx="118111" cy="248921"/>
            </a:xfrm>
            <a:custGeom>
              <a:avLst/>
              <a:gdLst/>
              <a:ahLst/>
              <a:cxnLst/>
              <a:rect l="0" t="0" r="0" b="0"/>
              <a:pathLst>
                <a:path w="118111" h="248921">
                  <a:moveTo>
                    <a:pt x="3810" y="7620"/>
                  </a:moveTo>
                  <a:lnTo>
                    <a:pt x="24130" y="1270"/>
                  </a:lnTo>
                  <a:lnTo>
                    <a:pt x="34289" y="0"/>
                  </a:lnTo>
                  <a:lnTo>
                    <a:pt x="45719" y="1270"/>
                  </a:lnTo>
                  <a:lnTo>
                    <a:pt x="57150" y="3810"/>
                  </a:lnTo>
                  <a:lnTo>
                    <a:pt x="68580" y="7620"/>
                  </a:lnTo>
                  <a:lnTo>
                    <a:pt x="81280" y="12700"/>
                  </a:lnTo>
                  <a:lnTo>
                    <a:pt x="93980" y="20320"/>
                  </a:lnTo>
                  <a:lnTo>
                    <a:pt x="101600" y="30479"/>
                  </a:lnTo>
                  <a:lnTo>
                    <a:pt x="106680" y="41910"/>
                  </a:lnTo>
                  <a:lnTo>
                    <a:pt x="110489" y="55879"/>
                  </a:lnTo>
                  <a:lnTo>
                    <a:pt x="107950" y="68579"/>
                  </a:lnTo>
                  <a:lnTo>
                    <a:pt x="100330" y="78739"/>
                  </a:lnTo>
                  <a:lnTo>
                    <a:pt x="88900" y="88900"/>
                  </a:lnTo>
                  <a:lnTo>
                    <a:pt x="77469" y="97789"/>
                  </a:lnTo>
                  <a:lnTo>
                    <a:pt x="66039" y="104139"/>
                  </a:lnTo>
                  <a:lnTo>
                    <a:pt x="53339" y="110489"/>
                  </a:lnTo>
                  <a:lnTo>
                    <a:pt x="39369" y="114300"/>
                  </a:lnTo>
                  <a:lnTo>
                    <a:pt x="25400" y="116839"/>
                  </a:lnTo>
                  <a:lnTo>
                    <a:pt x="8889" y="118110"/>
                  </a:lnTo>
                  <a:lnTo>
                    <a:pt x="2539" y="123189"/>
                  </a:lnTo>
                  <a:lnTo>
                    <a:pt x="0" y="132079"/>
                  </a:lnTo>
                  <a:lnTo>
                    <a:pt x="1269" y="140970"/>
                  </a:lnTo>
                  <a:lnTo>
                    <a:pt x="6350" y="149860"/>
                  </a:lnTo>
                  <a:lnTo>
                    <a:pt x="13969" y="158750"/>
                  </a:lnTo>
                  <a:lnTo>
                    <a:pt x="31750" y="176529"/>
                  </a:lnTo>
                  <a:lnTo>
                    <a:pt x="49530" y="194310"/>
                  </a:lnTo>
                  <a:lnTo>
                    <a:pt x="59689" y="201929"/>
                  </a:lnTo>
                  <a:lnTo>
                    <a:pt x="71119" y="210820"/>
                  </a:lnTo>
                  <a:lnTo>
                    <a:pt x="118110" y="2489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311900" y="9347200"/>
              <a:ext cx="38101" cy="228601"/>
            </a:xfrm>
            <a:custGeom>
              <a:avLst/>
              <a:gdLst/>
              <a:ahLst/>
              <a:cxnLst/>
              <a:rect l="0" t="0" r="0" b="0"/>
              <a:pathLst>
                <a:path w="38101" h="228601">
                  <a:moveTo>
                    <a:pt x="38100" y="0"/>
                  </a:moveTo>
                  <a:lnTo>
                    <a:pt x="31750" y="20319"/>
                  </a:lnTo>
                  <a:lnTo>
                    <a:pt x="29209" y="31750"/>
                  </a:lnTo>
                  <a:lnTo>
                    <a:pt x="27940" y="45719"/>
                  </a:lnTo>
                  <a:lnTo>
                    <a:pt x="26670" y="59690"/>
                  </a:lnTo>
                  <a:lnTo>
                    <a:pt x="26670" y="91440"/>
                  </a:lnTo>
                  <a:lnTo>
                    <a:pt x="25400" y="106680"/>
                  </a:lnTo>
                  <a:lnTo>
                    <a:pt x="24129" y="123190"/>
                  </a:lnTo>
                  <a:lnTo>
                    <a:pt x="21590" y="139700"/>
                  </a:lnTo>
                  <a:lnTo>
                    <a:pt x="19050" y="157480"/>
                  </a:lnTo>
                  <a:lnTo>
                    <a:pt x="15240" y="172719"/>
                  </a:lnTo>
                  <a:lnTo>
                    <a:pt x="11429" y="186690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6477000" y="9309100"/>
              <a:ext cx="63501" cy="266701"/>
            </a:xfrm>
            <a:custGeom>
              <a:avLst/>
              <a:gdLst/>
              <a:ahLst/>
              <a:cxnLst/>
              <a:rect l="0" t="0" r="0" b="0"/>
              <a:pathLst>
                <a:path w="63501" h="266701">
                  <a:moveTo>
                    <a:pt x="63500" y="0"/>
                  </a:moveTo>
                  <a:lnTo>
                    <a:pt x="49530" y="20319"/>
                  </a:lnTo>
                  <a:lnTo>
                    <a:pt x="45719" y="31750"/>
                  </a:lnTo>
                  <a:lnTo>
                    <a:pt x="43180" y="45719"/>
                  </a:lnTo>
                  <a:lnTo>
                    <a:pt x="41909" y="59690"/>
                  </a:lnTo>
                  <a:lnTo>
                    <a:pt x="39369" y="73659"/>
                  </a:lnTo>
                  <a:lnTo>
                    <a:pt x="35559" y="87630"/>
                  </a:lnTo>
                  <a:lnTo>
                    <a:pt x="33019" y="100330"/>
                  </a:lnTo>
                  <a:lnTo>
                    <a:pt x="24129" y="127000"/>
                  </a:lnTo>
                  <a:lnTo>
                    <a:pt x="20320" y="139700"/>
                  </a:lnTo>
                  <a:lnTo>
                    <a:pt x="16509" y="154940"/>
                  </a:lnTo>
                  <a:lnTo>
                    <a:pt x="12700" y="172719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807200" y="9258300"/>
              <a:ext cx="25401" cy="127001"/>
            </a:xfrm>
            <a:custGeom>
              <a:avLst/>
              <a:gdLst/>
              <a:ahLst/>
              <a:cxnLst/>
              <a:rect l="0" t="0" r="0" b="0"/>
              <a:pathLst>
                <a:path w="25401" h="127001">
                  <a:moveTo>
                    <a:pt x="0" y="0"/>
                  </a:moveTo>
                  <a:lnTo>
                    <a:pt x="0" y="26669"/>
                  </a:lnTo>
                  <a:lnTo>
                    <a:pt x="1269" y="39369"/>
                  </a:lnTo>
                  <a:lnTo>
                    <a:pt x="3809" y="52069"/>
                  </a:lnTo>
                  <a:lnTo>
                    <a:pt x="6350" y="63500"/>
                  </a:lnTo>
                  <a:lnTo>
                    <a:pt x="10159" y="76200"/>
                  </a:lnTo>
                  <a:lnTo>
                    <a:pt x="25400" y="127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7061200" y="9296400"/>
              <a:ext cx="25401" cy="215901"/>
            </a:xfrm>
            <a:custGeom>
              <a:avLst/>
              <a:gdLst/>
              <a:ahLst/>
              <a:cxnLst/>
              <a:rect l="0" t="0" r="0" b="0"/>
              <a:pathLst>
                <a:path w="25401" h="215901">
                  <a:moveTo>
                    <a:pt x="25400" y="0"/>
                  </a:moveTo>
                  <a:lnTo>
                    <a:pt x="19050" y="34290"/>
                  </a:lnTo>
                  <a:lnTo>
                    <a:pt x="16509" y="50800"/>
                  </a:lnTo>
                  <a:lnTo>
                    <a:pt x="15240" y="68580"/>
                  </a:lnTo>
                  <a:lnTo>
                    <a:pt x="13969" y="106680"/>
                  </a:lnTo>
                  <a:lnTo>
                    <a:pt x="12700" y="142240"/>
                  </a:lnTo>
                  <a:lnTo>
                    <a:pt x="11430" y="158750"/>
                  </a:lnTo>
                  <a:lnTo>
                    <a:pt x="8890" y="17399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7327900" y="9245600"/>
              <a:ext cx="12701" cy="228601"/>
            </a:xfrm>
            <a:custGeom>
              <a:avLst/>
              <a:gdLst/>
              <a:ahLst/>
              <a:cxnLst/>
              <a:rect l="0" t="0" r="0" b="0"/>
              <a:pathLst>
                <a:path w="12701" h="228601">
                  <a:moveTo>
                    <a:pt x="12700" y="0"/>
                  </a:moveTo>
                  <a:lnTo>
                    <a:pt x="12700" y="26669"/>
                  </a:lnTo>
                  <a:lnTo>
                    <a:pt x="11430" y="41909"/>
                  </a:lnTo>
                  <a:lnTo>
                    <a:pt x="8890" y="58419"/>
                  </a:lnTo>
                  <a:lnTo>
                    <a:pt x="6350" y="77469"/>
                  </a:lnTo>
                  <a:lnTo>
                    <a:pt x="3809" y="96519"/>
                  </a:lnTo>
                  <a:lnTo>
                    <a:pt x="2540" y="116840"/>
                  </a:lnTo>
                  <a:lnTo>
                    <a:pt x="1269" y="156209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7683500" y="9194800"/>
              <a:ext cx="25401" cy="190501"/>
            </a:xfrm>
            <a:custGeom>
              <a:avLst/>
              <a:gdLst/>
              <a:ahLst/>
              <a:cxnLst/>
              <a:rect l="0" t="0" r="0" b="0"/>
              <a:pathLst>
                <a:path w="25401" h="190501">
                  <a:moveTo>
                    <a:pt x="25400" y="0"/>
                  </a:moveTo>
                  <a:lnTo>
                    <a:pt x="19050" y="20319"/>
                  </a:lnTo>
                  <a:lnTo>
                    <a:pt x="16509" y="31750"/>
                  </a:lnTo>
                  <a:lnTo>
                    <a:pt x="15240" y="45719"/>
                  </a:lnTo>
                  <a:lnTo>
                    <a:pt x="13969" y="59690"/>
                  </a:lnTo>
                  <a:lnTo>
                    <a:pt x="12700" y="74930"/>
                  </a:lnTo>
                  <a:lnTo>
                    <a:pt x="10159" y="91440"/>
                  </a:lnTo>
                  <a:lnTo>
                    <a:pt x="6350" y="106680"/>
                  </a:lnTo>
                  <a:lnTo>
                    <a:pt x="3809" y="123190"/>
                  </a:lnTo>
                  <a:lnTo>
                    <a:pt x="2540" y="13970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7658100" y="9537700"/>
              <a:ext cx="143510" cy="228601"/>
            </a:xfrm>
            <a:custGeom>
              <a:avLst/>
              <a:gdLst/>
              <a:ahLst/>
              <a:cxnLst/>
              <a:rect l="0" t="0" r="0" b="0"/>
              <a:pathLst>
                <a:path w="143510" h="228601">
                  <a:moveTo>
                    <a:pt x="25400" y="0"/>
                  </a:moveTo>
                  <a:lnTo>
                    <a:pt x="11430" y="13969"/>
                  </a:lnTo>
                  <a:lnTo>
                    <a:pt x="7619" y="22859"/>
                  </a:lnTo>
                  <a:lnTo>
                    <a:pt x="5080" y="35559"/>
                  </a:lnTo>
                  <a:lnTo>
                    <a:pt x="3809" y="48259"/>
                  </a:lnTo>
                  <a:lnTo>
                    <a:pt x="2540" y="63500"/>
                  </a:lnTo>
                  <a:lnTo>
                    <a:pt x="1269" y="78740"/>
                  </a:lnTo>
                  <a:lnTo>
                    <a:pt x="1269" y="113030"/>
                  </a:lnTo>
                  <a:lnTo>
                    <a:pt x="0" y="151130"/>
                  </a:lnTo>
                  <a:lnTo>
                    <a:pt x="1269" y="168909"/>
                  </a:lnTo>
                  <a:lnTo>
                    <a:pt x="3809" y="184150"/>
                  </a:lnTo>
                  <a:lnTo>
                    <a:pt x="6350" y="199390"/>
                  </a:lnTo>
                  <a:lnTo>
                    <a:pt x="12700" y="210819"/>
                  </a:lnTo>
                  <a:lnTo>
                    <a:pt x="21590" y="219709"/>
                  </a:lnTo>
                  <a:lnTo>
                    <a:pt x="31750" y="226059"/>
                  </a:lnTo>
                  <a:lnTo>
                    <a:pt x="40640" y="228600"/>
                  </a:lnTo>
                  <a:lnTo>
                    <a:pt x="49530" y="227330"/>
                  </a:lnTo>
                  <a:lnTo>
                    <a:pt x="58419" y="223519"/>
                  </a:lnTo>
                  <a:lnTo>
                    <a:pt x="67309" y="218440"/>
                  </a:lnTo>
                  <a:lnTo>
                    <a:pt x="76200" y="212090"/>
                  </a:lnTo>
                  <a:lnTo>
                    <a:pt x="83819" y="204469"/>
                  </a:lnTo>
                  <a:lnTo>
                    <a:pt x="92709" y="194309"/>
                  </a:lnTo>
                  <a:lnTo>
                    <a:pt x="101600" y="181609"/>
                  </a:lnTo>
                  <a:lnTo>
                    <a:pt x="110490" y="167640"/>
                  </a:lnTo>
                  <a:lnTo>
                    <a:pt x="116840" y="152400"/>
                  </a:lnTo>
                  <a:lnTo>
                    <a:pt x="123190" y="137159"/>
                  </a:lnTo>
                  <a:lnTo>
                    <a:pt x="143509" y="78740"/>
                  </a:lnTo>
                  <a:lnTo>
                    <a:pt x="142240" y="72390"/>
                  </a:lnTo>
                  <a:lnTo>
                    <a:pt x="137159" y="71119"/>
                  </a:lnTo>
                  <a:lnTo>
                    <a:pt x="129540" y="72390"/>
                  </a:lnTo>
                  <a:lnTo>
                    <a:pt x="123190" y="77469"/>
                  </a:lnTo>
                  <a:lnTo>
                    <a:pt x="116840" y="86359"/>
                  </a:lnTo>
                  <a:lnTo>
                    <a:pt x="111759" y="95250"/>
                  </a:lnTo>
                  <a:lnTo>
                    <a:pt x="106680" y="106680"/>
                  </a:lnTo>
                  <a:lnTo>
                    <a:pt x="102869" y="120650"/>
                  </a:lnTo>
                  <a:lnTo>
                    <a:pt x="88900" y="163830"/>
                  </a:lnTo>
                  <a:lnTo>
                    <a:pt x="7620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6520180" y="9626600"/>
              <a:ext cx="20321" cy="228601"/>
            </a:xfrm>
            <a:custGeom>
              <a:avLst/>
              <a:gdLst/>
              <a:ahLst/>
              <a:cxnLst/>
              <a:rect l="0" t="0" r="0" b="0"/>
              <a:pathLst>
                <a:path w="20321" h="228601">
                  <a:moveTo>
                    <a:pt x="7620" y="0"/>
                  </a:moveTo>
                  <a:lnTo>
                    <a:pt x="1270" y="20319"/>
                  </a:lnTo>
                  <a:lnTo>
                    <a:pt x="0" y="30480"/>
                  </a:lnTo>
                  <a:lnTo>
                    <a:pt x="1270" y="41909"/>
                  </a:lnTo>
                  <a:lnTo>
                    <a:pt x="3810" y="53340"/>
                  </a:lnTo>
                  <a:lnTo>
                    <a:pt x="6350" y="66040"/>
                  </a:lnTo>
                  <a:lnTo>
                    <a:pt x="12700" y="96519"/>
                  </a:lnTo>
                  <a:lnTo>
                    <a:pt x="15239" y="113030"/>
                  </a:lnTo>
                  <a:lnTo>
                    <a:pt x="16510" y="132080"/>
                  </a:lnTo>
                  <a:lnTo>
                    <a:pt x="2032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4013200" y="9207500"/>
            <a:ext cx="477521" cy="274320"/>
            <a:chOff x="4013200" y="9207500"/>
            <a:chExt cx="477521" cy="274320"/>
          </a:xfrm>
        </p:grpSpPr>
        <p:sp>
          <p:nvSpPr>
            <p:cNvPr id="139" name="Freeform 138"/>
            <p:cNvSpPr/>
            <p:nvPr/>
          </p:nvSpPr>
          <p:spPr>
            <a:xfrm>
              <a:off x="4218940" y="9220200"/>
              <a:ext cx="271781" cy="261620"/>
            </a:xfrm>
            <a:custGeom>
              <a:avLst/>
              <a:gdLst/>
              <a:ahLst/>
              <a:cxnLst/>
              <a:rect l="0" t="0" r="0" b="0"/>
              <a:pathLst>
                <a:path w="271781" h="261620">
                  <a:moveTo>
                    <a:pt x="187960" y="50800"/>
                  </a:moveTo>
                  <a:lnTo>
                    <a:pt x="167639" y="44450"/>
                  </a:lnTo>
                  <a:lnTo>
                    <a:pt x="156210" y="41909"/>
                  </a:lnTo>
                  <a:lnTo>
                    <a:pt x="142239" y="40640"/>
                  </a:lnTo>
                  <a:lnTo>
                    <a:pt x="128269" y="39369"/>
                  </a:lnTo>
                  <a:lnTo>
                    <a:pt x="113030" y="40640"/>
                  </a:lnTo>
                  <a:lnTo>
                    <a:pt x="96519" y="43180"/>
                  </a:lnTo>
                  <a:lnTo>
                    <a:pt x="81280" y="45719"/>
                  </a:lnTo>
                  <a:lnTo>
                    <a:pt x="67310" y="49530"/>
                  </a:lnTo>
                  <a:lnTo>
                    <a:pt x="54610" y="55880"/>
                  </a:lnTo>
                  <a:lnTo>
                    <a:pt x="44450" y="62230"/>
                  </a:lnTo>
                  <a:lnTo>
                    <a:pt x="35560" y="71119"/>
                  </a:lnTo>
                  <a:lnTo>
                    <a:pt x="29210" y="81280"/>
                  </a:lnTo>
                  <a:lnTo>
                    <a:pt x="22860" y="92709"/>
                  </a:lnTo>
                  <a:lnTo>
                    <a:pt x="16510" y="104140"/>
                  </a:lnTo>
                  <a:lnTo>
                    <a:pt x="11430" y="115569"/>
                  </a:lnTo>
                  <a:lnTo>
                    <a:pt x="7619" y="128269"/>
                  </a:lnTo>
                  <a:lnTo>
                    <a:pt x="3810" y="142240"/>
                  </a:lnTo>
                  <a:lnTo>
                    <a:pt x="1269" y="156209"/>
                  </a:lnTo>
                  <a:lnTo>
                    <a:pt x="0" y="172719"/>
                  </a:lnTo>
                  <a:lnTo>
                    <a:pt x="2539" y="186690"/>
                  </a:lnTo>
                  <a:lnTo>
                    <a:pt x="6350" y="200659"/>
                  </a:lnTo>
                  <a:lnTo>
                    <a:pt x="11430" y="214630"/>
                  </a:lnTo>
                  <a:lnTo>
                    <a:pt x="17780" y="226059"/>
                  </a:lnTo>
                  <a:lnTo>
                    <a:pt x="25400" y="236219"/>
                  </a:lnTo>
                  <a:lnTo>
                    <a:pt x="33019" y="246380"/>
                  </a:lnTo>
                  <a:lnTo>
                    <a:pt x="43180" y="254000"/>
                  </a:lnTo>
                  <a:lnTo>
                    <a:pt x="57150" y="257809"/>
                  </a:lnTo>
                  <a:lnTo>
                    <a:pt x="71119" y="260350"/>
                  </a:lnTo>
                  <a:lnTo>
                    <a:pt x="83819" y="261619"/>
                  </a:lnTo>
                  <a:lnTo>
                    <a:pt x="97789" y="260350"/>
                  </a:lnTo>
                  <a:lnTo>
                    <a:pt x="110489" y="257809"/>
                  </a:lnTo>
                  <a:lnTo>
                    <a:pt x="121919" y="254000"/>
                  </a:lnTo>
                  <a:lnTo>
                    <a:pt x="133350" y="248919"/>
                  </a:lnTo>
                  <a:lnTo>
                    <a:pt x="176530" y="218440"/>
                  </a:lnTo>
                  <a:lnTo>
                    <a:pt x="187960" y="210819"/>
                  </a:lnTo>
                  <a:lnTo>
                    <a:pt x="198119" y="203200"/>
                  </a:lnTo>
                  <a:lnTo>
                    <a:pt x="207010" y="194309"/>
                  </a:lnTo>
                  <a:lnTo>
                    <a:pt x="215900" y="184150"/>
                  </a:lnTo>
                  <a:lnTo>
                    <a:pt x="224789" y="173990"/>
                  </a:lnTo>
                  <a:lnTo>
                    <a:pt x="233680" y="162559"/>
                  </a:lnTo>
                  <a:lnTo>
                    <a:pt x="242569" y="151130"/>
                  </a:lnTo>
                  <a:lnTo>
                    <a:pt x="260350" y="125730"/>
                  </a:lnTo>
                  <a:lnTo>
                    <a:pt x="265430" y="111759"/>
                  </a:lnTo>
                  <a:lnTo>
                    <a:pt x="269239" y="97790"/>
                  </a:lnTo>
                  <a:lnTo>
                    <a:pt x="271780" y="82550"/>
                  </a:lnTo>
                  <a:lnTo>
                    <a:pt x="270510" y="68580"/>
                  </a:lnTo>
                  <a:lnTo>
                    <a:pt x="266700" y="57150"/>
                  </a:lnTo>
                  <a:lnTo>
                    <a:pt x="261619" y="46990"/>
                  </a:lnTo>
                  <a:lnTo>
                    <a:pt x="254000" y="36830"/>
                  </a:lnTo>
                  <a:lnTo>
                    <a:pt x="245110" y="26669"/>
                  </a:lnTo>
                  <a:lnTo>
                    <a:pt x="1752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4013200" y="9207500"/>
              <a:ext cx="25401" cy="139701"/>
            </a:xfrm>
            <a:custGeom>
              <a:avLst/>
              <a:gdLst/>
              <a:ahLst/>
              <a:cxnLst/>
              <a:rect l="0" t="0" r="0" b="0"/>
              <a:pathLst>
                <a:path w="25401" h="139701">
                  <a:moveTo>
                    <a:pt x="25400" y="0"/>
                  </a:moveTo>
                  <a:lnTo>
                    <a:pt x="7620" y="53340"/>
                  </a:lnTo>
                  <a:lnTo>
                    <a:pt x="5079" y="66040"/>
                  </a:lnTo>
                  <a:lnTo>
                    <a:pt x="3809" y="81280"/>
                  </a:ln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2" name="Freeform 141"/>
          <p:cNvSpPr/>
          <p:nvPr/>
        </p:nvSpPr>
        <p:spPr>
          <a:xfrm>
            <a:off x="6396990" y="9258300"/>
            <a:ext cx="212091" cy="267970"/>
          </a:xfrm>
          <a:custGeom>
            <a:avLst/>
            <a:gdLst/>
            <a:ahLst/>
            <a:cxnLst/>
            <a:rect l="0" t="0" r="0" b="0"/>
            <a:pathLst>
              <a:path w="212091" h="267970">
                <a:moveTo>
                  <a:pt x="194310" y="76200"/>
                </a:moveTo>
                <a:lnTo>
                  <a:pt x="140969" y="58419"/>
                </a:lnTo>
                <a:lnTo>
                  <a:pt x="128269" y="55880"/>
                </a:lnTo>
                <a:lnTo>
                  <a:pt x="113029" y="54609"/>
                </a:lnTo>
                <a:lnTo>
                  <a:pt x="97789" y="53340"/>
                </a:lnTo>
                <a:lnTo>
                  <a:pt x="83819" y="54609"/>
                </a:lnTo>
                <a:lnTo>
                  <a:pt x="69850" y="59690"/>
                </a:lnTo>
                <a:lnTo>
                  <a:pt x="55880" y="64769"/>
                </a:lnTo>
                <a:lnTo>
                  <a:pt x="44450" y="71119"/>
                </a:lnTo>
                <a:lnTo>
                  <a:pt x="34289" y="78740"/>
                </a:lnTo>
                <a:lnTo>
                  <a:pt x="24130" y="86359"/>
                </a:lnTo>
                <a:lnTo>
                  <a:pt x="15239" y="95250"/>
                </a:lnTo>
                <a:lnTo>
                  <a:pt x="8889" y="106680"/>
                </a:lnTo>
                <a:lnTo>
                  <a:pt x="2539" y="116840"/>
                </a:lnTo>
                <a:lnTo>
                  <a:pt x="0" y="130809"/>
                </a:lnTo>
                <a:lnTo>
                  <a:pt x="0" y="144780"/>
                </a:lnTo>
                <a:lnTo>
                  <a:pt x="1269" y="160019"/>
                </a:lnTo>
                <a:lnTo>
                  <a:pt x="3810" y="173990"/>
                </a:lnTo>
                <a:lnTo>
                  <a:pt x="6350" y="187959"/>
                </a:lnTo>
                <a:lnTo>
                  <a:pt x="10160" y="201930"/>
                </a:lnTo>
                <a:lnTo>
                  <a:pt x="15239" y="213359"/>
                </a:lnTo>
                <a:lnTo>
                  <a:pt x="21589" y="224790"/>
                </a:lnTo>
                <a:lnTo>
                  <a:pt x="27939" y="233680"/>
                </a:lnTo>
                <a:lnTo>
                  <a:pt x="36830" y="243840"/>
                </a:lnTo>
                <a:lnTo>
                  <a:pt x="46989" y="252730"/>
                </a:lnTo>
                <a:lnTo>
                  <a:pt x="58419" y="261619"/>
                </a:lnTo>
                <a:lnTo>
                  <a:pt x="71119" y="266700"/>
                </a:lnTo>
                <a:lnTo>
                  <a:pt x="85089" y="267969"/>
                </a:lnTo>
                <a:lnTo>
                  <a:pt x="100330" y="267969"/>
                </a:lnTo>
                <a:lnTo>
                  <a:pt x="114300" y="262890"/>
                </a:lnTo>
                <a:lnTo>
                  <a:pt x="128269" y="255269"/>
                </a:lnTo>
                <a:lnTo>
                  <a:pt x="142240" y="246380"/>
                </a:lnTo>
                <a:lnTo>
                  <a:pt x="152400" y="236219"/>
                </a:lnTo>
                <a:lnTo>
                  <a:pt x="161290" y="224790"/>
                </a:lnTo>
                <a:lnTo>
                  <a:pt x="167640" y="213359"/>
                </a:lnTo>
                <a:lnTo>
                  <a:pt x="173990" y="200659"/>
                </a:lnTo>
                <a:lnTo>
                  <a:pt x="179069" y="185419"/>
                </a:lnTo>
                <a:lnTo>
                  <a:pt x="198119" y="128269"/>
                </a:lnTo>
                <a:lnTo>
                  <a:pt x="201929" y="114300"/>
                </a:lnTo>
                <a:lnTo>
                  <a:pt x="210819" y="82550"/>
                </a:lnTo>
                <a:lnTo>
                  <a:pt x="212090" y="67309"/>
                </a:lnTo>
                <a:lnTo>
                  <a:pt x="212090" y="53340"/>
                </a:lnTo>
                <a:lnTo>
                  <a:pt x="210819" y="39369"/>
                </a:lnTo>
                <a:lnTo>
                  <a:pt x="207010" y="27940"/>
                </a:lnTo>
                <a:lnTo>
                  <a:pt x="200660" y="17780"/>
                </a:lnTo>
                <a:lnTo>
                  <a:pt x="194310" y="7619"/>
                </a:lnTo>
                <a:lnTo>
                  <a:pt x="185419" y="2540"/>
                </a:lnTo>
                <a:lnTo>
                  <a:pt x="176529" y="0"/>
                </a:lnTo>
                <a:lnTo>
                  <a:pt x="14351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4495800" y="9319259"/>
            <a:ext cx="2171701" cy="273051"/>
          </a:xfrm>
          <a:custGeom>
            <a:avLst/>
            <a:gdLst/>
            <a:ahLst/>
            <a:cxnLst/>
            <a:rect l="0" t="0" r="0" b="0"/>
            <a:pathLst>
              <a:path w="2171701" h="273051">
                <a:moveTo>
                  <a:pt x="0" y="15241"/>
                </a:moveTo>
                <a:lnTo>
                  <a:pt x="6350" y="49531"/>
                </a:lnTo>
                <a:lnTo>
                  <a:pt x="10159" y="63500"/>
                </a:lnTo>
                <a:lnTo>
                  <a:pt x="13970" y="76200"/>
                </a:lnTo>
                <a:lnTo>
                  <a:pt x="21590" y="104141"/>
                </a:lnTo>
                <a:lnTo>
                  <a:pt x="41909" y="185421"/>
                </a:lnTo>
                <a:lnTo>
                  <a:pt x="48259" y="200660"/>
                </a:lnTo>
                <a:lnTo>
                  <a:pt x="54609" y="214631"/>
                </a:lnTo>
                <a:lnTo>
                  <a:pt x="62229" y="228600"/>
                </a:lnTo>
                <a:lnTo>
                  <a:pt x="69850" y="241300"/>
                </a:lnTo>
                <a:lnTo>
                  <a:pt x="77470" y="251460"/>
                </a:lnTo>
                <a:lnTo>
                  <a:pt x="85090" y="261621"/>
                </a:lnTo>
                <a:lnTo>
                  <a:pt x="96520" y="266700"/>
                </a:lnTo>
                <a:lnTo>
                  <a:pt x="109220" y="269241"/>
                </a:lnTo>
                <a:lnTo>
                  <a:pt x="123190" y="269241"/>
                </a:lnTo>
                <a:lnTo>
                  <a:pt x="135890" y="265431"/>
                </a:lnTo>
                <a:lnTo>
                  <a:pt x="147320" y="257810"/>
                </a:lnTo>
                <a:lnTo>
                  <a:pt x="157479" y="248921"/>
                </a:lnTo>
                <a:lnTo>
                  <a:pt x="168909" y="238760"/>
                </a:lnTo>
                <a:lnTo>
                  <a:pt x="191770" y="215900"/>
                </a:lnTo>
                <a:lnTo>
                  <a:pt x="204470" y="203200"/>
                </a:lnTo>
                <a:lnTo>
                  <a:pt x="217170" y="187960"/>
                </a:lnTo>
                <a:lnTo>
                  <a:pt x="241300" y="157481"/>
                </a:lnTo>
                <a:lnTo>
                  <a:pt x="266700" y="124460"/>
                </a:lnTo>
                <a:lnTo>
                  <a:pt x="279400" y="109221"/>
                </a:lnTo>
                <a:lnTo>
                  <a:pt x="292100" y="95250"/>
                </a:lnTo>
                <a:lnTo>
                  <a:pt x="304800" y="81281"/>
                </a:lnTo>
                <a:lnTo>
                  <a:pt x="317500" y="68581"/>
                </a:lnTo>
                <a:lnTo>
                  <a:pt x="330200" y="58421"/>
                </a:lnTo>
                <a:lnTo>
                  <a:pt x="342900" y="48260"/>
                </a:lnTo>
                <a:lnTo>
                  <a:pt x="358140" y="41910"/>
                </a:lnTo>
                <a:lnTo>
                  <a:pt x="394970" y="34291"/>
                </a:lnTo>
                <a:lnTo>
                  <a:pt x="410209" y="35560"/>
                </a:lnTo>
                <a:lnTo>
                  <a:pt x="422909" y="41910"/>
                </a:lnTo>
                <a:lnTo>
                  <a:pt x="434340" y="49531"/>
                </a:lnTo>
                <a:lnTo>
                  <a:pt x="444500" y="60960"/>
                </a:lnTo>
                <a:lnTo>
                  <a:pt x="454659" y="73660"/>
                </a:lnTo>
                <a:lnTo>
                  <a:pt x="463550" y="87631"/>
                </a:lnTo>
                <a:lnTo>
                  <a:pt x="472440" y="102871"/>
                </a:lnTo>
                <a:lnTo>
                  <a:pt x="481329" y="119381"/>
                </a:lnTo>
                <a:lnTo>
                  <a:pt x="499109" y="151131"/>
                </a:lnTo>
                <a:lnTo>
                  <a:pt x="516890" y="185421"/>
                </a:lnTo>
                <a:lnTo>
                  <a:pt x="524509" y="200660"/>
                </a:lnTo>
                <a:lnTo>
                  <a:pt x="533400" y="214631"/>
                </a:lnTo>
                <a:lnTo>
                  <a:pt x="542290" y="228600"/>
                </a:lnTo>
                <a:lnTo>
                  <a:pt x="551179" y="240031"/>
                </a:lnTo>
                <a:lnTo>
                  <a:pt x="562609" y="247650"/>
                </a:lnTo>
                <a:lnTo>
                  <a:pt x="574040" y="255271"/>
                </a:lnTo>
                <a:lnTo>
                  <a:pt x="585470" y="257810"/>
                </a:lnTo>
                <a:lnTo>
                  <a:pt x="610870" y="257810"/>
                </a:lnTo>
                <a:lnTo>
                  <a:pt x="621029" y="255271"/>
                </a:lnTo>
                <a:lnTo>
                  <a:pt x="631190" y="250191"/>
                </a:lnTo>
                <a:lnTo>
                  <a:pt x="641350" y="243841"/>
                </a:lnTo>
                <a:lnTo>
                  <a:pt x="650240" y="236221"/>
                </a:lnTo>
                <a:lnTo>
                  <a:pt x="659129" y="228600"/>
                </a:lnTo>
                <a:lnTo>
                  <a:pt x="668020" y="220981"/>
                </a:lnTo>
                <a:lnTo>
                  <a:pt x="689609" y="201931"/>
                </a:lnTo>
                <a:lnTo>
                  <a:pt x="764540" y="127000"/>
                </a:lnTo>
                <a:lnTo>
                  <a:pt x="777240" y="116841"/>
                </a:lnTo>
                <a:lnTo>
                  <a:pt x="792479" y="106681"/>
                </a:lnTo>
                <a:lnTo>
                  <a:pt x="807720" y="97791"/>
                </a:lnTo>
                <a:lnTo>
                  <a:pt x="824229" y="91441"/>
                </a:lnTo>
                <a:lnTo>
                  <a:pt x="862329" y="83821"/>
                </a:lnTo>
                <a:lnTo>
                  <a:pt x="880109" y="85091"/>
                </a:lnTo>
                <a:lnTo>
                  <a:pt x="895350" y="88900"/>
                </a:lnTo>
                <a:lnTo>
                  <a:pt x="910590" y="93981"/>
                </a:lnTo>
                <a:lnTo>
                  <a:pt x="923290" y="100331"/>
                </a:lnTo>
                <a:lnTo>
                  <a:pt x="934720" y="106681"/>
                </a:lnTo>
                <a:lnTo>
                  <a:pt x="944879" y="114300"/>
                </a:lnTo>
                <a:lnTo>
                  <a:pt x="953770" y="123191"/>
                </a:lnTo>
                <a:lnTo>
                  <a:pt x="963929" y="134621"/>
                </a:lnTo>
                <a:lnTo>
                  <a:pt x="972820" y="144781"/>
                </a:lnTo>
                <a:lnTo>
                  <a:pt x="981709" y="156210"/>
                </a:lnTo>
                <a:lnTo>
                  <a:pt x="990600" y="165100"/>
                </a:lnTo>
                <a:lnTo>
                  <a:pt x="998220" y="173991"/>
                </a:lnTo>
                <a:lnTo>
                  <a:pt x="1007109" y="186691"/>
                </a:lnTo>
                <a:lnTo>
                  <a:pt x="1016000" y="199391"/>
                </a:lnTo>
                <a:lnTo>
                  <a:pt x="1024890" y="214631"/>
                </a:lnTo>
                <a:lnTo>
                  <a:pt x="1033779" y="227331"/>
                </a:lnTo>
                <a:lnTo>
                  <a:pt x="1045209" y="238760"/>
                </a:lnTo>
                <a:lnTo>
                  <a:pt x="1056640" y="248921"/>
                </a:lnTo>
                <a:lnTo>
                  <a:pt x="1068070" y="256541"/>
                </a:lnTo>
                <a:lnTo>
                  <a:pt x="1080770" y="264160"/>
                </a:lnTo>
                <a:lnTo>
                  <a:pt x="1093470" y="270510"/>
                </a:lnTo>
                <a:lnTo>
                  <a:pt x="1106170" y="273050"/>
                </a:lnTo>
                <a:lnTo>
                  <a:pt x="1136650" y="271781"/>
                </a:lnTo>
                <a:lnTo>
                  <a:pt x="1151890" y="267971"/>
                </a:lnTo>
                <a:lnTo>
                  <a:pt x="1165859" y="262891"/>
                </a:lnTo>
                <a:lnTo>
                  <a:pt x="1179829" y="256541"/>
                </a:lnTo>
                <a:lnTo>
                  <a:pt x="1192529" y="248921"/>
                </a:lnTo>
                <a:lnTo>
                  <a:pt x="1205229" y="241300"/>
                </a:lnTo>
                <a:lnTo>
                  <a:pt x="1219200" y="233681"/>
                </a:lnTo>
                <a:lnTo>
                  <a:pt x="1230629" y="226060"/>
                </a:lnTo>
                <a:lnTo>
                  <a:pt x="1240790" y="218441"/>
                </a:lnTo>
                <a:lnTo>
                  <a:pt x="1250950" y="209550"/>
                </a:lnTo>
                <a:lnTo>
                  <a:pt x="1259840" y="200660"/>
                </a:lnTo>
                <a:lnTo>
                  <a:pt x="1277620" y="184150"/>
                </a:lnTo>
                <a:lnTo>
                  <a:pt x="1289050" y="173991"/>
                </a:lnTo>
                <a:lnTo>
                  <a:pt x="1316990" y="152400"/>
                </a:lnTo>
                <a:lnTo>
                  <a:pt x="1330959" y="140971"/>
                </a:lnTo>
                <a:lnTo>
                  <a:pt x="1344929" y="128271"/>
                </a:lnTo>
                <a:lnTo>
                  <a:pt x="1357629" y="115571"/>
                </a:lnTo>
                <a:lnTo>
                  <a:pt x="1372870" y="106681"/>
                </a:lnTo>
                <a:lnTo>
                  <a:pt x="1388109" y="99060"/>
                </a:lnTo>
                <a:lnTo>
                  <a:pt x="1403350" y="91441"/>
                </a:lnTo>
                <a:lnTo>
                  <a:pt x="1418590" y="86360"/>
                </a:lnTo>
                <a:lnTo>
                  <a:pt x="1446529" y="76200"/>
                </a:lnTo>
                <a:lnTo>
                  <a:pt x="1479550" y="73660"/>
                </a:lnTo>
                <a:lnTo>
                  <a:pt x="1515109" y="80010"/>
                </a:lnTo>
                <a:lnTo>
                  <a:pt x="1531620" y="85091"/>
                </a:lnTo>
                <a:lnTo>
                  <a:pt x="1545590" y="91441"/>
                </a:lnTo>
                <a:lnTo>
                  <a:pt x="1559559" y="97791"/>
                </a:lnTo>
                <a:lnTo>
                  <a:pt x="1573529" y="105410"/>
                </a:lnTo>
                <a:lnTo>
                  <a:pt x="1586229" y="114300"/>
                </a:lnTo>
                <a:lnTo>
                  <a:pt x="1597659" y="121921"/>
                </a:lnTo>
                <a:lnTo>
                  <a:pt x="1609090" y="129541"/>
                </a:lnTo>
                <a:lnTo>
                  <a:pt x="1617979" y="138431"/>
                </a:lnTo>
                <a:lnTo>
                  <a:pt x="1629409" y="147321"/>
                </a:lnTo>
                <a:lnTo>
                  <a:pt x="1640840" y="154941"/>
                </a:lnTo>
                <a:lnTo>
                  <a:pt x="1652270" y="163831"/>
                </a:lnTo>
                <a:lnTo>
                  <a:pt x="1667509" y="167641"/>
                </a:lnTo>
                <a:lnTo>
                  <a:pt x="1703070" y="168910"/>
                </a:lnTo>
                <a:lnTo>
                  <a:pt x="1718309" y="165100"/>
                </a:lnTo>
                <a:lnTo>
                  <a:pt x="1731009" y="160021"/>
                </a:lnTo>
                <a:lnTo>
                  <a:pt x="1742440" y="154941"/>
                </a:lnTo>
                <a:lnTo>
                  <a:pt x="1752600" y="147321"/>
                </a:lnTo>
                <a:lnTo>
                  <a:pt x="1762759" y="139700"/>
                </a:lnTo>
                <a:lnTo>
                  <a:pt x="1771650" y="132081"/>
                </a:lnTo>
                <a:lnTo>
                  <a:pt x="1780540" y="121921"/>
                </a:lnTo>
                <a:lnTo>
                  <a:pt x="1789429" y="109221"/>
                </a:lnTo>
                <a:lnTo>
                  <a:pt x="1798320" y="93981"/>
                </a:lnTo>
                <a:lnTo>
                  <a:pt x="1807209" y="82550"/>
                </a:lnTo>
                <a:lnTo>
                  <a:pt x="1816100" y="71121"/>
                </a:lnTo>
                <a:lnTo>
                  <a:pt x="1824990" y="60960"/>
                </a:lnTo>
                <a:lnTo>
                  <a:pt x="1832609" y="49531"/>
                </a:lnTo>
                <a:lnTo>
                  <a:pt x="1841500" y="38100"/>
                </a:lnTo>
                <a:lnTo>
                  <a:pt x="1850390" y="26671"/>
                </a:lnTo>
                <a:lnTo>
                  <a:pt x="1859279" y="16510"/>
                </a:lnTo>
                <a:lnTo>
                  <a:pt x="1870709" y="8891"/>
                </a:lnTo>
                <a:lnTo>
                  <a:pt x="1882140" y="2541"/>
                </a:lnTo>
                <a:lnTo>
                  <a:pt x="1894840" y="0"/>
                </a:lnTo>
                <a:lnTo>
                  <a:pt x="1925320" y="0"/>
                </a:lnTo>
                <a:lnTo>
                  <a:pt x="1938020" y="5081"/>
                </a:lnTo>
                <a:lnTo>
                  <a:pt x="1949450" y="12700"/>
                </a:lnTo>
                <a:lnTo>
                  <a:pt x="1959609" y="21591"/>
                </a:lnTo>
                <a:lnTo>
                  <a:pt x="1969770" y="33021"/>
                </a:lnTo>
                <a:lnTo>
                  <a:pt x="1979929" y="43181"/>
                </a:lnTo>
                <a:lnTo>
                  <a:pt x="1988820" y="55881"/>
                </a:lnTo>
                <a:lnTo>
                  <a:pt x="1998979" y="64771"/>
                </a:lnTo>
                <a:lnTo>
                  <a:pt x="2010409" y="72391"/>
                </a:lnTo>
                <a:lnTo>
                  <a:pt x="2021840" y="78741"/>
                </a:lnTo>
                <a:lnTo>
                  <a:pt x="2033269" y="81281"/>
                </a:lnTo>
                <a:lnTo>
                  <a:pt x="2058669" y="81281"/>
                </a:lnTo>
                <a:lnTo>
                  <a:pt x="2070100" y="77471"/>
                </a:lnTo>
                <a:lnTo>
                  <a:pt x="2082800" y="72391"/>
                </a:lnTo>
                <a:lnTo>
                  <a:pt x="2095500" y="66041"/>
                </a:lnTo>
                <a:lnTo>
                  <a:pt x="2106930" y="58421"/>
                </a:lnTo>
                <a:lnTo>
                  <a:pt x="2117090" y="50800"/>
                </a:lnTo>
                <a:lnTo>
                  <a:pt x="2127250" y="43181"/>
                </a:lnTo>
                <a:lnTo>
                  <a:pt x="2136140" y="35560"/>
                </a:lnTo>
                <a:lnTo>
                  <a:pt x="2145030" y="27941"/>
                </a:lnTo>
                <a:lnTo>
                  <a:pt x="2171700" y="254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4254500" y="10756900"/>
            <a:ext cx="228601" cy="3086101"/>
          </a:xfrm>
          <a:custGeom>
            <a:avLst/>
            <a:gdLst/>
            <a:ahLst/>
            <a:cxnLst/>
            <a:rect l="0" t="0" r="0" b="0"/>
            <a:pathLst>
              <a:path w="228601" h="3086101">
                <a:moveTo>
                  <a:pt x="228600" y="0"/>
                </a:moveTo>
                <a:lnTo>
                  <a:pt x="222250" y="20319"/>
                </a:lnTo>
                <a:lnTo>
                  <a:pt x="220979" y="30480"/>
                </a:lnTo>
                <a:lnTo>
                  <a:pt x="224790" y="67309"/>
                </a:lnTo>
                <a:lnTo>
                  <a:pt x="217170" y="156209"/>
                </a:lnTo>
                <a:lnTo>
                  <a:pt x="213359" y="194309"/>
                </a:lnTo>
                <a:lnTo>
                  <a:pt x="205740" y="259080"/>
                </a:lnTo>
                <a:lnTo>
                  <a:pt x="200659" y="320040"/>
                </a:lnTo>
                <a:lnTo>
                  <a:pt x="193040" y="355600"/>
                </a:lnTo>
                <a:lnTo>
                  <a:pt x="185420" y="398780"/>
                </a:lnTo>
                <a:lnTo>
                  <a:pt x="179070" y="480059"/>
                </a:lnTo>
                <a:lnTo>
                  <a:pt x="173990" y="575309"/>
                </a:lnTo>
                <a:lnTo>
                  <a:pt x="167640" y="632459"/>
                </a:lnTo>
                <a:lnTo>
                  <a:pt x="165100" y="718819"/>
                </a:lnTo>
                <a:lnTo>
                  <a:pt x="165100" y="811530"/>
                </a:lnTo>
                <a:lnTo>
                  <a:pt x="158750" y="866140"/>
                </a:lnTo>
                <a:lnTo>
                  <a:pt x="152400" y="944880"/>
                </a:lnTo>
                <a:lnTo>
                  <a:pt x="146050" y="986790"/>
                </a:lnTo>
                <a:lnTo>
                  <a:pt x="139700" y="1073150"/>
                </a:lnTo>
                <a:lnTo>
                  <a:pt x="133350" y="1120140"/>
                </a:lnTo>
                <a:lnTo>
                  <a:pt x="128270" y="1211580"/>
                </a:lnTo>
                <a:lnTo>
                  <a:pt x="125729" y="1283969"/>
                </a:lnTo>
                <a:lnTo>
                  <a:pt x="120650" y="1333500"/>
                </a:lnTo>
                <a:lnTo>
                  <a:pt x="114300" y="1433830"/>
                </a:lnTo>
                <a:lnTo>
                  <a:pt x="107950" y="1479550"/>
                </a:lnTo>
                <a:lnTo>
                  <a:pt x="101600" y="1576069"/>
                </a:lnTo>
                <a:lnTo>
                  <a:pt x="95250" y="1625600"/>
                </a:lnTo>
                <a:lnTo>
                  <a:pt x="88900" y="1736090"/>
                </a:lnTo>
                <a:lnTo>
                  <a:pt x="82550" y="1789430"/>
                </a:lnTo>
                <a:lnTo>
                  <a:pt x="76200" y="1901190"/>
                </a:lnTo>
                <a:lnTo>
                  <a:pt x="69850" y="1953259"/>
                </a:lnTo>
                <a:lnTo>
                  <a:pt x="46990" y="2125980"/>
                </a:lnTo>
                <a:lnTo>
                  <a:pt x="40640" y="2207259"/>
                </a:lnTo>
                <a:lnTo>
                  <a:pt x="35559" y="2263139"/>
                </a:lnTo>
                <a:lnTo>
                  <a:pt x="27940" y="2346960"/>
                </a:lnTo>
                <a:lnTo>
                  <a:pt x="26670" y="2424430"/>
                </a:lnTo>
                <a:lnTo>
                  <a:pt x="25400" y="2533650"/>
                </a:lnTo>
                <a:lnTo>
                  <a:pt x="19050" y="2607310"/>
                </a:lnTo>
                <a:lnTo>
                  <a:pt x="13970" y="2696210"/>
                </a:lnTo>
                <a:lnTo>
                  <a:pt x="12700" y="2781300"/>
                </a:lnTo>
                <a:lnTo>
                  <a:pt x="11429" y="2875280"/>
                </a:lnTo>
                <a:lnTo>
                  <a:pt x="6350" y="2904489"/>
                </a:lnTo>
                <a:lnTo>
                  <a:pt x="1270" y="2989580"/>
                </a:lnTo>
                <a:lnTo>
                  <a:pt x="0" y="3086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3" name="Group 152"/>
          <p:cNvGrpSpPr/>
          <p:nvPr/>
        </p:nvGrpSpPr>
        <p:grpSpPr>
          <a:xfrm>
            <a:off x="546100" y="10718800"/>
            <a:ext cx="3467101" cy="1066801"/>
            <a:chOff x="546100" y="10718800"/>
            <a:chExt cx="3467101" cy="1066801"/>
          </a:xfrm>
        </p:grpSpPr>
        <p:sp>
          <p:nvSpPr>
            <p:cNvPr id="145" name="Freeform 144"/>
            <p:cNvSpPr/>
            <p:nvPr/>
          </p:nvSpPr>
          <p:spPr>
            <a:xfrm>
              <a:off x="2374900" y="10922000"/>
              <a:ext cx="228601" cy="24131"/>
            </a:xfrm>
            <a:custGeom>
              <a:avLst/>
              <a:gdLst/>
              <a:ahLst/>
              <a:cxnLst/>
              <a:rect l="0" t="0" r="0" b="0"/>
              <a:pathLst>
                <a:path w="228601" h="24131">
                  <a:moveTo>
                    <a:pt x="0" y="12700"/>
                  </a:moveTo>
                  <a:lnTo>
                    <a:pt x="20320" y="19050"/>
                  </a:lnTo>
                  <a:lnTo>
                    <a:pt x="31750" y="21590"/>
                  </a:lnTo>
                  <a:lnTo>
                    <a:pt x="45720" y="22859"/>
                  </a:lnTo>
                  <a:lnTo>
                    <a:pt x="59689" y="24130"/>
                  </a:lnTo>
                  <a:lnTo>
                    <a:pt x="73660" y="22859"/>
                  </a:lnTo>
                  <a:lnTo>
                    <a:pt x="87629" y="20319"/>
                  </a:lnTo>
                  <a:lnTo>
                    <a:pt x="100329" y="17780"/>
                  </a:lnTo>
                  <a:lnTo>
                    <a:pt x="115570" y="16509"/>
                  </a:lnTo>
                  <a:lnTo>
                    <a:pt x="130810" y="15240"/>
                  </a:lnTo>
                  <a:lnTo>
                    <a:pt x="146050" y="13969"/>
                  </a:lnTo>
                  <a:lnTo>
                    <a:pt x="161289" y="12700"/>
                  </a:lnTo>
                  <a:lnTo>
                    <a:pt x="2286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2692400" y="10740390"/>
              <a:ext cx="181611" cy="384811"/>
            </a:xfrm>
            <a:custGeom>
              <a:avLst/>
              <a:gdLst/>
              <a:ahLst/>
              <a:cxnLst/>
              <a:rect l="0" t="0" r="0" b="0"/>
              <a:pathLst>
                <a:path w="181611" h="384811">
                  <a:moveTo>
                    <a:pt x="0" y="54610"/>
                  </a:moveTo>
                  <a:lnTo>
                    <a:pt x="13970" y="34290"/>
                  </a:lnTo>
                  <a:lnTo>
                    <a:pt x="21589" y="26669"/>
                  </a:lnTo>
                  <a:lnTo>
                    <a:pt x="31750" y="20319"/>
                  </a:lnTo>
                  <a:lnTo>
                    <a:pt x="41910" y="15240"/>
                  </a:lnTo>
                  <a:lnTo>
                    <a:pt x="53339" y="10160"/>
                  </a:lnTo>
                  <a:lnTo>
                    <a:pt x="64770" y="5079"/>
                  </a:lnTo>
                  <a:lnTo>
                    <a:pt x="77470" y="0"/>
                  </a:lnTo>
                  <a:lnTo>
                    <a:pt x="90170" y="0"/>
                  </a:lnTo>
                  <a:lnTo>
                    <a:pt x="101600" y="2540"/>
                  </a:lnTo>
                  <a:lnTo>
                    <a:pt x="114300" y="7619"/>
                  </a:lnTo>
                  <a:lnTo>
                    <a:pt x="125729" y="12700"/>
                  </a:lnTo>
                  <a:lnTo>
                    <a:pt x="135889" y="20319"/>
                  </a:lnTo>
                  <a:lnTo>
                    <a:pt x="146050" y="26669"/>
                  </a:lnTo>
                  <a:lnTo>
                    <a:pt x="151129" y="36829"/>
                  </a:lnTo>
                  <a:lnTo>
                    <a:pt x="152400" y="46990"/>
                  </a:lnTo>
                  <a:lnTo>
                    <a:pt x="152400" y="58419"/>
                  </a:lnTo>
                  <a:lnTo>
                    <a:pt x="149860" y="68579"/>
                  </a:lnTo>
                  <a:lnTo>
                    <a:pt x="144779" y="77469"/>
                  </a:lnTo>
                  <a:lnTo>
                    <a:pt x="138429" y="86360"/>
                  </a:lnTo>
                  <a:lnTo>
                    <a:pt x="129539" y="96519"/>
                  </a:lnTo>
                  <a:lnTo>
                    <a:pt x="116839" y="104140"/>
                  </a:lnTo>
                  <a:lnTo>
                    <a:pt x="77470" y="130810"/>
                  </a:lnTo>
                  <a:lnTo>
                    <a:pt x="63500" y="139700"/>
                  </a:lnTo>
                  <a:lnTo>
                    <a:pt x="58420" y="142240"/>
                  </a:lnTo>
                  <a:lnTo>
                    <a:pt x="57150" y="140969"/>
                  </a:lnTo>
                  <a:lnTo>
                    <a:pt x="59689" y="137160"/>
                  </a:lnTo>
                  <a:lnTo>
                    <a:pt x="64770" y="137160"/>
                  </a:lnTo>
                  <a:lnTo>
                    <a:pt x="72389" y="137160"/>
                  </a:lnTo>
                  <a:lnTo>
                    <a:pt x="82550" y="139700"/>
                  </a:lnTo>
                  <a:lnTo>
                    <a:pt x="107950" y="146050"/>
                  </a:lnTo>
                  <a:lnTo>
                    <a:pt x="123189" y="148590"/>
                  </a:lnTo>
                  <a:lnTo>
                    <a:pt x="135889" y="153669"/>
                  </a:lnTo>
                  <a:lnTo>
                    <a:pt x="147320" y="160019"/>
                  </a:lnTo>
                  <a:lnTo>
                    <a:pt x="157479" y="167640"/>
                  </a:lnTo>
                  <a:lnTo>
                    <a:pt x="165100" y="176529"/>
                  </a:lnTo>
                  <a:lnTo>
                    <a:pt x="172720" y="186690"/>
                  </a:lnTo>
                  <a:lnTo>
                    <a:pt x="177800" y="198119"/>
                  </a:lnTo>
                  <a:lnTo>
                    <a:pt x="181610" y="209550"/>
                  </a:lnTo>
                  <a:lnTo>
                    <a:pt x="181610" y="220979"/>
                  </a:lnTo>
                  <a:lnTo>
                    <a:pt x="180339" y="233679"/>
                  </a:lnTo>
                  <a:lnTo>
                    <a:pt x="176529" y="247650"/>
                  </a:lnTo>
                  <a:lnTo>
                    <a:pt x="171450" y="261619"/>
                  </a:lnTo>
                  <a:lnTo>
                    <a:pt x="165100" y="278129"/>
                  </a:lnTo>
                  <a:lnTo>
                    <a:pt x="156210" y="290829"/>
                  </a:lnTo>
                  <a:lnTo>
                    <a:pt x="147320" y="302260"/>
                  </a:lnTo>
                  <a:lnTo>
                    <a:pt x="106679" y="341629"/>
                  </a:lnTo>
                  <a:lnTo>
                    <a:pt x="96520" y="349250"/>
                  </a:lnTo>
                  <a:lnTo>
                    <a:pt x="86360" y="355600"/>
                  </a:lnTo>
                  <a:lnTo>
                    <a:pt x="25400" y="3848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3340100" y="10820400"/>
              <a:ext cx="152401" cy="50801"/>
            </a:xfrm>
            <a:custGeom>
              <a:avLst/>
              <a:gdLst/>
              <a:ahLst/>
              <a:cxnLst/>
              <a:rect l="0" t="0" r="0" b="0"/>
              <a:pathLst>
                <a:path w="152401" h="50801">
                  <a:moveTo>
                    <a:pt x="0" y="50800"/>
                  </a:move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3581400" y="10718800"/>
              <a:ext cx="200660" cy="266701"/>
            </a:xfrm>
            <a:custGeom>
              <a:avLst/>
              <a:gdLst/>
              <a:ahLst/>
              <a:cxnLst/>
              <a:rect l="0" t="0" r="0" b="0"/>
              <a:pathLst>
                <a:path w="200660" h="266701">
                  <a:moveTo>
                    <a:pt x="38100" y="0"/>
                  </a:moveTo>
                  <a:lnTo>
                    <a:pt x="109220" y="0"/>
                  </a:lnTo>
                  <a:lnTo>
                    <a:pt x="123190" y="1269"/>
                  </a:lnTo>
                  <a:lnTo>
                    <a:pt x="137159" y="3809"/>
                  </a:lnTo>
                  <a:lnTo>
                    <a:pt x="151129" y="6350"/>
                  </a:lnTo>
                  <a:lnTo>
                    <a:pt x="162559" y="11430"/>
                  </a:lnTo>
                  <a:lnTo>
                    <a:pt x="172720" y="17780"/>
                  </a:lnTo>
                  <a:lnTo>
                    <a:pt x="182879" y="24130"/>
                  </a:lnTo>
                  <a:lnTo>
                    <a:pt x="187959" y="33019"/>
                  </a:lnTo>
                  <a:lnTo>
                    <a:pt x="190500" y="43180"/>
                  </a:lnTo>
                  <a:lnTo>
                    <a:pt x="190500" y="54609"/>
                  </a:lnTo>
                  <a:lnTo>
                    <a:pt x="186690" y="63500"/>
                  </a:lnTo>
                  <a:lnTo>
                    <a:pt x="179070" y="69850"/>
                  </a:lnTo>
                  <a:lnTo>
                    <a:pt x="170179" y="76200"/>
                  </a:lnTo>
                  <a:lnTo>
                    <a:pt x="160020" y="82550"/>
                  </a:lnTo>
                  <a:lnTo>
                    <a:pt x="148590" y="87630"/>
                  </a:lnTo>
                  <a:lnTo>
                    <a:pt x="137159" y="91440"/>
                  </a:lnTo>
                  <a:lnTo>
                    <a:pt x="125729" y="96519"/>
                  </a:lnTo>
                  <a:lnTo>
                    <a:pt x="100329" y="105409"/>
                  </a:lnTo>
                  <a:lnTo>
                    <a:pt x="96520" y="109219"/>
                  </a:lnTo>
                  <a:lnTo>
                    <a:pt x="99059" y="114300"/>
                  </a:lnTo>
                  <a:lnTo>
                    <a:pt x="104140" y="118109"/>
                  </a:lnTo>
                  <a:lnTo>
                    <a:pt x="111759" y="123190"/>
                  </a:lnTo>
                  <a:lnTo>
                    <a:pt x="120650" y="127000"/>
                  </a:lnTo>
                  <a:lnTo>
                    <a:pt x="130809" y="130809"/>
                  </a:lnTo>
                  <a:lnTo>
                    <a:pt x="154940" y="139700"/>
                  </a:lnTo>
                  <a:lnTo>
                    <a:pt x="166370" y="143509"/>
                  </a:lnTo>
                  <a:lnTo>
                    <a:pt x="177800" y="151130"/>
                  </a:lnTo>
                  <a:lnTo>
                    <a:pt x="186690" y="160019"/>
                  </a:lnTo>
                  <a:lnTo>
                    <a:pt x="196850" y="170180"/>
                  </a:lnTo>
                  <a:lnTo>
                    <a:pt x="200659" y="181609"/>
                  </a:lnTo>
                  <a:lnTo>
                    <a:pt x="199390" y="193040"/>
                  </a:lnTo>
                  <a:lnTo>
                    <a:pt x="196850" y="204469"/>
                  </a:lnTo>
                  <a:lnTo>
                    <a:pt x="190500" y="214630"/>
                  </a:lnTo>
                  <a:lnTo>
                    <a:pt x="181609" y="222250"/>
                  </a:lnTo>
                  <a:lnTo>
                    <a:pt x="172720" y="228600"/>
                  </a:lnTo>
                  <a:lnTo>
                    <a:pt x="160020" y="233680"/>
                  </a:lnTo>
                  <a:lnTo>
                    <a:pt x="146050" y="238759"/>
                  </a:lnTo>
                  <a:lnTo>
                    <a:pt x="130809" y="243840"/>
                  </a:lnTo>
                  <a:lnTo>
                    <a:pt x="115570" y="247650"/>
                  </a:lnTo>
                  <a:lnTo>
                    <a:pt x="100329" y="250190"/>
                  </a:lnTo>
                  <a:lnTo>
                    <a:pt x="83820" y="251459"/>
                  </a:lnTo>
                  <a:lnTo>
                    <a:pt x="67309" y="251459"/>
                  </a:lnTo>
                  <a:lnTo>
                    <a:pt x="50800" y="252730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546100" y="11228069"/>
              <a:ext cx="3467101" cy="113032"/>
            </a:xfrm>
            <a:custGeom>
              <a:avLst/>
              <a:gdLst/>
              <a:ahLst/>
              <a:cxnLst/>
              <a:rect l="0" t="0" r="0" b="0"/>
              <a:pathLst>
                <a:path w="3467101" h="113032">
                  <a:moveTo>
                    <a:pt x="0" y="49531"/>
                  </a:moveTo>
                  <a:lnTo>
                    <a:pt x="20319" y="55881"/>
                  </a:lnTo>
                  <a:lnTo>
                    <a:pt x="45719" y="55881"/>
                  </a:lnTo>
                  <a:lnTo>
                    <a:pt x="74930" y="52071"/>
                  </a:lnTo>
                  <a:lnTo>
                    <a:pt x="170180" y="49531"/>
                  </a:lnTo>
                  <a:lnTo>
                    <a:pt x="190500" y="48261"/>
                  </a:lnTo>
                  <a:lnTo>
                    <a:pt x="207009" y="45721"/>
                  </a:lnTo>
                  <a:lnTo>
                    <a:pt x="222250" y="43181"/>
                  </a:lnTo>
                  <a:lnTo>
                    <a:pt x="255269" y="39371"/>
                  </a:lnTo>
                  <a:lnTo>
                    <a:pt x="341630" y="36831"/>
                  </a:lnTo>
                  <a:lnTo>
                    <a:pt x="363219" y="35561"/>
                  </a:lnTo>
                  <a:lnTo>
                    <a:pt x="382269" y="33021"/>
                  </a:lnTo>
                  <a:lnTo>
                    <a:pt x="398780" y="30481"/>
                  </a:lnTo>
                  <a:lnTo>
                    <a:pt x="435610" y="26671"/>
                  </a:lnTo>
                  <a:lnTo>
                    <a:pt x="528319" y="24131"/>
                  </a:lnTo>
                  <a:lnTo>
                    <a:pt x="621030" y="24131"/>
                  </a:lnTo>
                  <a:lnTo>
                    <a:pt x="641350" y="22861"/>
                  </a:lnTo>
                  <a:lnTo>
                    <a:pt x="661669" y="20321"/>
                  </a:lnTo>
                  <a:lnTo>
                    <a:pt x="681989" y="17781"/>
                  </a:lnTo>
                  <a:lnTo>
                    <a:pt x="720089" y="13971"/>
                  </a:lnTo>
                  <a:lnTo>
                    <a:pt x="817880" y="11431"/>
                  </a:lnTo>
                  <a:lnTo>
                    <a:pt x="1355089" y="11431"/>
                  </a:lnTo>
                  <a:lnTo>
                    <a:pt x="1375410" y="10161"/>
                  </a:lnTo>
                  <a:lnTo>
                    <a:pt x="1397000" y="7621"/>
                  </a:lnTo>
                  <a:lnTo>
                    <a:pt x="1418589" y="5081"/>
                  </a:lnTo>
                  <a:lnTo>
                    <a:pt x="1456689" y="1271"/>
                  </a:lnTo>
                  <a:lnTo>
                    <a:pt x="1554479" y="0"/>
                  </a:lnTo>
                  <a:lnTo>
                    <a:pt x="1576070" y="2540"/>
                  </a:lnTo>
                  <a:lnTo>
                    <a:pt x="1596389" y="5081"/>
                  </a:lnTo>
                  <a:lnTo>
                    <a:pt x="1638300" y="8890"/>
                  </a:lnTo>
                  <a:lnTo>
                    <a:pt x="1742439" y="11431"/>
                  </a:lnTo>
                  <a:lnTo>
                    <a:pt x="1964689" y="11431"/>
                  </a:lnTo>
                  <a:lnTo>
                    <a:pt x="1985010" y="12700"/>
                  </a:lnTo>
                  <a:lnTo>
                    <a:pt x="2006600" y="15240"/>
                  </a:lnTo>
                  <a:lnTo>
                    <a:pt x="2028189" y="17781"/>
                  </a:lnTo>
                  <a:lnTo>
                    <a:pt x="2070100" y="21590"/>
                  </a:lnTo>
                  <a:lnTo>
                    <a:pt x="2166620" y="24131"/>
                  </a:lnTo>
                  <a:lnTo>
                    <a:pt x="2332989" y="24131"/>
                  </a:lnTo>
                  <a:lnTo>
                    <a:pt x="2353310" y="25400"/>
                  </a:lnTo>
                  <a:lnTo>
                    <a:pt x="2374900" y="27940"/>
                  </a:lnTo>
                  <a:lnTo>
                    <a:pt x="2396489" y="30481"/>
                  </a:lnTo>
                  <a:lnTo>
                    <a:pt x="2438400" y="34290"/>
                  </a:lnTo>
                  <a:lnTo>
                    <a:pt x="2523489" y="36831"/>
                  </a:lnTo>
                  <a:lnTo>
                    <a:pt x="2543810" y="38100"/>
                  </a:lnTo>
                  <a:lnTo>
                    <a:pt x="2565400" y="40640"/>
                  </a:lnTo>
                  <a:lnTo>
                    <a:pt x="2586989" y="43181"/>
                  </a:lnTo>
                  <a:lnTo>
                    <a:pt x="2628900" y="46990"/>
                  </a:lnTo>
                  <a:lnTo>
                    <a:pt x="2733040" y="49531"/>
                  </a:lnTo>
                  <a:lnTo>
                    <a:pt x="2788920" y="50800"/>
                  </a:lnTo>
                  <a:lnTo>
                    <a:pt x="2809240" y="53340"/>
                  </a:lnTo>
                  <a:lnTo>
                    <a:pt x="2829559" y="55881"/>
                  </a:lnTo>
                  <a:lnTo>
                    <a:pt x="2867659" y="59690"/>
                  </a:lnTo>
                  <a:lnTo>
                    <a:pt x="2971800" y="62231"/>
                  </a:lnTo>
                  <a:lnTo>
                    <a:pt x="3003550" y="63500"/>
                  </a:lnTo>
                  <a:lnTo>
                    <a:pt x="3018790" y="66040"/>
                  </a:lnTo>
                  <a:lnTo>
                    <a:pt x="3032759" y="68581"/>
                  </a:lnTo>
                  <a:lnTo>
                    <a:pt x="3063240" y="72390"/>
                  </a:lnTo>
                  <a:lnTo>
                    <a:pt x="3129279" y="74931"/>
                  </a:lnTo>
                  <a:lnTo>
                    <a:pt x="3144520" y="76200"/>
                  </a:lnTo>
                  <a:lnTo>
                    <a:pt x="3158490" y="78740"/>
                  </a:lnTo>
                  <a:lnTo>
                    <a:pt x="3172459" y="81281"/>
                  </a:lnTo>
                  <a:lnTo>
                    <a:pt x="3202940" y="85090"/>
                  </a:lnTo>
                  <a:lnTo>
                    <a:pt x="3238500" y="87631"/>
                  </a:lnTo>
                  <a:lnTo>
                    <a:pt x="3281679" y="93981"/>
                  </a:lnTo>
                  <a:lnTo>
                    <a:pt x="3304540" y="96521"/>
                  </a:lnTo>
                  <a:lnTo>
                    <a:pt x="3387090" y="99061"/>
                  </a:lnTo>
                  <a:lnTo>
                    <a:pt x="3467100" y="1130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1371600" y="11343640"/>
              <a:ext cx="368301" cy="340361"/>
            </a:xfrm>
            <a:custGeom>
              <a:avLst/>
              <a:gdLst/>
              <a:ahLst/>
              <a:cxnLst/>
              <a:rect l="0" t="0" r="0" b="0"/>
              <a:pathLst>
                <a:path w="368301" h="340361">
                  <a:moveTo>
                    <a:pt x="0" y="60960"/>
                  </a:moveTo>
                  <a:lnTo>
                    <a:pt x="13969" y="40640"/>
                  </a:lnTo>
                  <a:lnTo>
                    <a:pt x="21589" y="33019"/>
                  </a:lnTo>
                  <a:lnTo>
                    <a:pt x="31750" y="26669"/>
                  </a:lnTo>
                  <a:lnTo>
                    <a:pt x="41910" y="21590"/>
                  </a:lnTo>
                  <a:lnTo>
                    <a:pt x="54610" y="16510"/>
                  </a:lnTo>
                  <a:lnTo>
                    <a:pt x="68580" y="11429"/>
                  </a:lnTo>
                  <a:lnTo>
                    <a:pt x="83819" y="6350"/>
                  </a:lnTo>
                  <a:lnTo>
                    <a:pt x="100330" y="3810"/>
                  </a:lnTo>
                  <a:lnTo>
                    <a:pt x="115569" y="1269"/>
                  </a:lnTo>
                  <a:lnTo>
                    <a:pt x="132080" y="0"/>
                  </a:lnTo>
                  <a:lnTo>
                    <a:pt x="148589" y="1269"/>
                  </a:lnTo>
                  <a:lnTo>
                    <a:pt x="165100" y="2540"/>
                  </a:lnTo>
                  <a:lnTo>
                    <a:pt x="182880" y="5079"/>
                  </a:lnTo>
                  <a:lnTo>
                    <a:pt x="198119" y="10160"/>
                  </a:lnTo>
                  <a:lnTo>
                    <a:pt x="212089" y="15240"/>
                  </a:lnTo>
                  <a:lnTo>
                    <a:pt x="226060" y="21590"/>
                  </a:lnTo>
                  <a:lnTo>
                    <a:pt x="238760" y="30479"/>
                  </a:lnTo>
                  <a:lnTo>
                    <a:pt x="248919" y="40640"/>
                  </a:lnTo>
                  <a:lnTo>
                    <a:pt x="259079" y="52069"/>
                  </a:lnTo>
                  <a:lnTo>
                    <a:pt x="269239" y="63500"/>
                  </a:lnTo>
                  <a:lnTo>
                    <a:pt x="278129" y="74929"/>
                  </a:lnTo>
                  <a:lnTo>
                    <a:pt x="287020" y="87629"/>
                  </a:lnTo>
                  <a:lnTo>
                    <a:pt x="293370" y="102869"/>
                  </a:lnTo>
                  <a:lnTo>
                    <a:pt x="297179" y="119379"/>
                  </a:lnTo>
                  <a:lnTo>
                    <a:pt x="299720" y="138429"/>
                  </a:lnTo>
                  <a:lnTo>
                    <a:pt x="298450" y="156210"/>
                  </a:lnTo>
                  <a:lnTo>
                    <a:pt x="294639" y="173990"/>
                  </a:lnTo>
                  <a:lnTo>
                    <a:pt x="289560" y="191769"/>
                  </a:lnTo>
                  <a:lnTo>
                    <a:pt x="283210" y="207010"/>
                  </a:lnTo>
                  <a:lnTo>
                    <a:pt x="276860" y="222250"/>
                  </a:lnTo>
                  <a:lnTo>
                    <a:pt x="269239" y="236219"/>
                  </a:lnTo>
                  <a:lnTo>
                    <a:pt x="261620" y="247650"/>
                  </a:lnTo>
                  <a:lnTo>
                    <a:pt x="252730" y="259079"/>
                  </a:lnTo>
                  <a:lnTo>
                    <a:pt x="245110" y="269240"/>
                  </a:lnTo>
                  <a:lnTo>
                    <a:pt x="234950" y="279400"/>
                  </a:lnTo>
                  <a:lnTo>
                    <a:pt x="224789" y="288290"/>
                  </a:lnTo>
                  <a:lnTo>
                    <a:pt x="213360" y="297179"/>
                  </a:lnTo>
                  <a:lnTo>
                    <a:pt x="201930" y="304800"/>
                  </a:lnTo>
                  <a:lnTo>
                    <a:pt x="189230" y="311150"/>
                  </a:lnTo>
                  <a:lnTo>
                    <a:pt x="176530" y="316229"/>
                  </a:lnTo>
                  <a:lnTo>
                    <a:pt x="165100" y="321310"/>
                  </a:lnTo>
                  <a:lnTo>
                    <a:pt x="152400" y="326390"/>
                  </a:lnTo>
                  <a:lnTo>
                    <a:pt x="139700" y="331469"/>
                  </a:lnTo>
                  <a:lnTo>
                    <a:pt x="127000" y="332740"/>
                  </a:lnTo>
                  <a:lnTo>
                    <a:pt x="114300" y="332740"/>
                  </a:lnTo>
                  <a:lnTo>
                    <a:pt x="101600" y="331469"/>
                  </a:lnTo>
                  <a:lnTo>
                    <a:pt x="91439" y="325119"/>
                  </a:lnTo>
                  <a:lnTo>
                    <a:pt x="83819" y="317500"/>
                  </a:lnTo>
                  <a:lnTo>
                    <a:pt x="77469" y="308610"/>
                  </a:lnTo>
                  <a:lnTo>
                    <a:pt x="74930" y="298450"/>
                  </a:lnTo>
                  <a:lnTo>
                    <a:pt x="77469" y="287019"/>
                  </a:lnTo>
                  <a:lnTo>
                    <a:pt x="81280" y="274319"/>
                  </a:lnTo>
                  <a:lnTo>
                    <a:pt x="86360" y="264160"/>
                  </a:lnTo>
                  <a:lnTo>
                    <a:pt x="92710" y="254000"/>
                  </a:lnTo>
                  <a:lnTo>
                    <a:pt x="100330" y="245110"/>
                  </a:lnTo>
                  <a:lnTo>
                    <a:pt x="110489" y="237490"/>
                  </a:lnTo>
                  <a:lnTo>
                    <a:pt x="123189" y="231140"/>
                  </a:lnTo>
                  <a:lnTo>
                    <a:pt x="137160" y="224790"/>
                  </a:lnTo>
                  <a:lnTo>
                    <a:pt x="151130" y="219710"/>
                  </a:lnTo>
                  <a:lnTo>
                    <a:pt x="176530" y="209550"/>
                  </a:lnTo>
                  <a:lnTo>
                    <a:pt x="190500" y="208279"/>
                  </a:lnTo>
                  <a:lnTo>
                    <a:pt x="203200" y="208279"/>
                  </a:lnTo>
                  <a:lnTo>
                    <a:pt x="215900" y="209550"/>
                  </a:lnTo>
                  <a:lnTo>
                    <a:pt x="228600" y="214629"/>
                  </a:lnTo>
                  <a:lnTo>
                    <a:pt x="241300" y="219710"/>
                  </a:lnTo>
                  <a:lnTo>
                    <a:pt x="254000" y="226060"/>
                  </a:lnTo>
                  <a:lnTo>
                    <a:pt x="265429" y="232410"/>
                  </a:lnTo>
                  <a:lnTo>
                    <a:pt x="275589" y="240029"/>
                  </a:lnTo>
                  <a:lnTo>
                    <a:pt x="285750" y="248919"/>
                  </a:lnTo>
                  <a:lnTo>
                    <a:pt x="295910" y="256540"/>
                  </a:lnTo>
                  <a:lnTo>
                    <a:pt x="318770" y="273050"/>
                  </a:lnTo>
                  <a:lnTo>
                    <a:pt x="328929" y="283210"/>
                  </a:lnTo>
                  <a:lnTo>
                    <a:pt x="336550" y="293369"/>
                  </a:lnTo>
                  <a:lnTo>
                    <a:pt x="368300" y="3403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1879600" y="11518900"/>
              <a:ext cx="241301" cy="215901"/>
            </a:xfrm>
            <a:custGeom>
              <a:avLst/>
              <a:gdLst/>
              <a:ahLst/>
              <a:cxnLst/>
              <a:rect l="0" t="0" r="0" b="0"/>
              <a:pathLst>
                <a:path w="241301" h="215901">
                  <a:moveTo>
                    <a:pt x="0" y="0"/>
                  </a:moveTo>
                  <a:lnTo>
                    <a:pt x="6350" y="20319"/>
                  </a:lnTo>
                  <a:lnTo>
                    <a:pt x="11429" y="29209"/>
                  </a:lnTo>
                  <a:lnTo>
                    <a:pt x="17779" y="38100"/>
                  </a:lnTo>
                  <a:lnTo>
                    <a:pt x="24129" y="45719"/>
                  </a:lnTo>
                  <a:lnTo>
                    <a:pt x="31750" y="54609"/>
                  </a:lnTo>
                  <a:lnTo>
                    <a:pt x="39370" y="63500"/>
                  </a:lnTo>
                  <a:lnTo>
                    <a:pt x="55879" y="80009"/>
                  </a:lnTo>
                  <a:lnTo>
                    <a:pt x="123189" y="148590"/>
                  </a:lnTo>
                  <a:lnTo>
                    <a:pt x="132079" y="156209"/>
                  </a:lnTo>
                  <a:lnTo>
                    <a:pt x="143510" y="165100"/>
                  </a:lnTo>
                  <a:lnTo>
                    <a:pt x="154939" y="173990"/>
                  </a:lnTo>
                  <a:lnTo>
                    <a:pt x="166370" y="180340"/>
                  </a:lnTo>
                  <a:lnTo>
                    <a:pt x="179070" y="186690"/>
                  </a:lnTo>
                  <a:lnTo>
                    <a:pt x="24130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1892300" y="11518900"/>
              <a:ext cx="165101" cy="266701"/>
            </a:xfrm>
            <a:custGeom>
              <a:avLst/>
              <a:gdLst/>
              <a:ahLst/>
              <a:cxnLst/>
              <a:rect l="0" t="0" r="0" b="0"/>
              <a:pathLst>
                <a:path w="165101" h="266701">
                  <a:moveTo>
                    <a:pt x="165100" y="0"/>
                  </a:moveTo>
                  <a:lnTo>
                    <a:pt x="151129" y="20319"/>
                  </a:lnTo>
                  <a:lnTo>
                    <a:pt x="146050" y="30480"/>
                  </a:lnTo>
                  <a:lnTo>
                    <a:pt x="140970" y="41909"/>
                  </a:lnTo>
                  <a:lnTo>
                    <a:pt x="135889" y="53340"/>
                  </a:lnTo>
                  <a:lnTo>
                    <a:pt x="130810" y="64769"/>
                  </a:lnTo>
                  <a:lnTo>
                    <a:pt x="123189" y="77469"/>
                  </a:lnTo>
                  <a:lnTo>
                    <a:pt x="116839" y="90169"/>
                  </a:lnTo>
                  <a:lnTo>
                    <a:pt x="110489" y="101600"/>
                  </a:lnTo>
                  <a:lnTo>
                    <a:pt x="104139" y="114300"/>
                  </a:lnTo>
                  <a:lnTo>
                    <a:pt x="99060" y="127000"/>
                  </a:lnTo>
                  <a:lnTo>
                    <a:pt x="92710" y="139700"/>
                  </a:lnTo>
                  <a:lnTo>
                    <a:pt x="86360" y="152400"/>
                  </a:lnTo>
                  <a:lnTo>
                    <a:pt x="78739" y="165100"/>
                  </a:lnTo>
                  <a:lnTo>
                    <a:pt x="71120" y="176530"/>
                  </a:lnTo>
                  <a:lnTo>
                    <a:pt x="62229" y="186690"/>
                  </a:lnTo>
                  <a:lnTo>
                    <a:pt x="54610" y="196850"/>
                  </a:lnTo>
                  <a:lnTo>
                    <a:pt x="45720" y="205740"/>
                  </a:lnTo>
                  <a:lnTo>
                    <a:pt x="38100" y="214630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2387600" y="11391900"/>
            <a:ext cx="737871" cy="321310"/>
            <a:chOff x="2387600" y="11391900"/>
            <a:chExt cx="737871" cy="321310"/>
          </a:xfrm>
        </p:grpSpPr>
        <p:sp>
          <p:nvSpPr>
            <p:cNvPr id="154" name="Freeform 153"/>
            <p:cNvSpPr/>
            <p:nvPr/>
          </p:nvSpPr>
          <p:spPr>
            <a:xfrm>
              <a:off x="2387600" y="11391900"/>
              <a:ext cx="215901" cy="203201"/>
            </a:xfrm>
            <a:custGeom>
              <a:avLst/>
              <a:gdLst/>
              <a:ahLst/>
              <a:cxnLst/>
              <a:rect l="0" t="0" r="0" b="0"/>
              <a:pathLst>
                <a:path w="215901" h="203201">
                  <a:moveTo>
                    <a:pt x="139700" y="0"/>
                  </a:moveTo>
                  <a:lnTo>
                    <a:pt x="80010" y="90169"/>
                  </a:lnTo>
                  <a:lnTo>
                    <a:pt x="71120" y="100330"/>
                  </a:lnTo>
                  <a:lnTo>
                    <a:pt x="63500" y="110490"/>
                  </a:lnTo>
                  <a:lnTo>
                    <a:pt x="54610" y="120650"/>
                  </a:lnTo>
                  <a:lnTo>
                    <a:pt x="44450" y="129540"/>
                  </a:lnTo>
                  <a:lnTo>
                    <a:pt x="34289" y="138430"/>
                  </a:lnTo>
                  <a:lnTo>
                    <a:pt x="22860" y="147319"/>
                  </a:lnTo>
                  <a:lnTo>
                    <a:pt x="13970" y="157480"/>
                  </a:lnTo>
                  <a:lnTo>
                    <a:pt x="6350" y="168909"/>
                  </a:lnTo>
                  <a:lnTo>
                    <a:pt x="0" y="180340"/>
                  </a:lnTo>
                  <a:lnTo>
                    <a:pt x="0" y="186690"/>
                  </a:lnTo>
                  <a:lnTo>
                    <a:pt x="3810" y="189230"/>
                  </a:lnTo>
                  <a:lnTo>
                    <a:pt x="11429" y="189230"/>
                  </a:lnTo>
                  <a:lnTo>
                    <a:pt x="34289" y="190500"/>
                  </a:lnTo>
                  <a:lnTo>
                    <a:pt x="144779" y="190500"/>
                  </a:lnTo>
                  <a:lnTo>
                    <a:pt x="160020" y="191769"/>
                  </a:lnTo>
                  <a:lnTo>
                    <a:pt x="173989" y="194309"/>
                  </a:lnTo>
                  <a:lnTo>
                    <a:pt x="2159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2860039" y="11391900"/>
              <a:ext cx="265432" cy="321310"/>
            </a:xfrm>
            <a:custGeom>
              <a:avLst/>
              <a:gdLst/>
              <a:ahLst/>
              <a:cxnLst/>
              <a:rect l="0" t="0" r="0" b="0"/>
              <a:pathLst>
                <a:path w="265432" h="321310">
                  <a:moveTo>
                    <a:pt x="35561" y="0"/>
                  </a:moveTo>
                  <a:lnTo>
                    <a:pt x="29211" y="26669"/>
                  </a:lnTo>
                  <a:lnTo>
                    <a:pt x="25400" y="39369"/>
                  </a:lnTo>
                  <a:lnTo>
                    <a:pt x="17781" y="63500"/>
                  </a:lnTo>
                  <a:lnTo>
                    <a:pt x="5081" y="101600"/>
                  </a:lnTo>
                  <a:lnTo>
                    <a:pt x="2540" y="115569"/>
                  </a:lnTo>
                  <a:lnTo>
                    <a:pt x="1271" y="130809"/>
                  </a:lnTo>
                  <a:lnTo>
                    <a:pt x="0" y="146050"/>
                  </a:lnTo>
                  <a:lnTo>
                    <a:pt x="0" y="161290"/>
                  </a:lnTo>
                  <a:lnTo>
                    <a:pt x="2540" y="175259"/>
                  </a:lnTo>
                  <a:lnTo>
                    <a:pt x="5081" y="189230"/>
                  </a:lnTo>
                  <a:lnTo>
                    <a:pt x="11431" y="218440"/>
                  </a:lnTo>
                  <a:lnTo>
                    <a:pt x="15240" y="234950"/>
                  </a:lnTo>
                  <a:lnTo>
                    <a:pt x="21590" y="247650"/>
                  </a:lnTo>
                  <a:lnTo>
                    <a:pt x="30481" y="260350"/>
                  </a:lnTo>
                  <a:lnTo>
                    <a:pt x="40640" y="270509"/>
                  </a:lnTo>
                  <a:lnTo>
                    <a:pt x="52071" y="280669"/>
                  </a:lnTo>
                  <a:lnTo>
                    <a:pt x="63500" y="289559"/>
                  </a:lnTo>
                  <a:lnTo>
                    <a:pt x="74931" y="299719"/>
                  </a:lnTo>
                  <a:lnTo>
                    <a:pt x="87631" y="307340"/>
                  </a:lnTo>
                  <a:lnTo>
                    <a:pt x="100331" y="313690"/>
                  </a:lnTo>
                  <a:lnTo>
                    <a:pt x="111761" y="318769"/>
                  </a:lnTo>
                  <a:lnTo>
                    <a:pt x="125731" y="321309"/>
                  </a:lnTo>
                  <a:lnTo>
                    <a:pt x="140971" y="321309"/>
                  </a:lnTo>
                  <a:lnTo>
                    <a:pt x="156211" y="320040"/>
                  </a:lnTo>
                  <a:lnTo>
                    <a:pt x="171450" y="317500"/>
                  </a:lnTo>
                  <a:lnTo>
                    <a:pt x="185421" y="314959"/>
                  </a:lnTo>
                  <a:lnTo>
                    <a:pt x="199390" y="311150"/>
                  </a:lnTo>
                  <a:lnTo>
                    <a:pt x="212090" y="306069"/>
                  </a:lnTo>
                  <a:lnTo>
                    <a:pt x="224790" y="299719"/>
                  </a:lnTo>
                  <a:lnTo>
                    <a:pt x="238761" y="293369"/>
                  </a:lnTo>
                  <a:lnTo>
                    <a:pt x="248921" y="284480"/>
                  </a:lnTo>
                  <a:lnTo>
                    <a:pt x="256540" y="274319"/>
                  </a:lnTo>
                  <a:lnTo>
                    <a:pt x="262890" y="262890"/>
                  </a:lnTo>
                  <a:lnTo>
                    <a:pt x="265431" y="252730"/>
                  </a:lnTo>
                  <a:lnTo>
                    <a:pt x="262890" y="243840"/>
                  </a:lnTo>
                  <a:lnTo>
                    <a:pt x="259081" y="234950"/>
                  </a:lnTo>
                  <a:lnTo>
                    <a:pt x="252731" y="224790"/>
                  </a:lnTo>
                  <a:lnTo>
                    <a:pt x="243840" y="217169"/>
                  </a:lnTo>
                  <a:lnTo>
                    <a:pt x="233681" y="208280"/>
                  </a:lnTo>
                  <a:lnTo>
                    <a:pt x="220981" y="203200"/>
                  </a:lnTo>
                  <a:lnTo>
                    <a:pt x="207011" y="201930"/>
                  </a:lnTo>
                  <a:lnTo>
                    <a:pt x="191771" y="201930"/>
                  </a:lnTo>
                  <a:lnTo>
                    <a:pt x="176531" y="204469"/>
                  </a:lnTo>
                  <a:lnTo>
                    <a:pt x="161290" y="207009"/>
                  </a:lnTo>
                  <a:lnTo>
                    <a:pt x="144781" y="209550"/>
                  </a:lnTo>
                  <a:lnTo>
                    <a:pt x="129540" y="213359"/>
                  </a:lnTo>
                  <a:lnTo>
                    <a:pt x="115571" y="217169"/>
                  </a:lnTo>
                  <a:lnTo>
                    <a:pt x="101600" y="220980"/>
                  </a:lnTo>
                  <a:lnTo>
                    <a:pt x="88900" y="226059"/>
                  </a:lnTo>
                  <a:lnTo>
                    <a:pt x="78740" y="232409"/>
                  </a:lnTo>
                  <a:lnTo>
                    <a:pt x="68581" y="240030"/>
                  </a:lnTo>
                  <a:lnTo>
                    <a:pt x="59690" y="248919"/>
                  </a:lnTo>
                  <a:lnTo>
                    <a:pt x="53340" y="259080"/>
                  </a:lnTo>
                  <a:lnTo>
                    <a:pt x="35561" y="292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1422400" y="11785600"/>
            <a:ext cx="1765301" cy="990601"/>
            <a:chOff x="1422400" y="11785600"/>
            <a:chExt cx="1765301" cy="990601"/>
          </a:xfrm>
        </p:grpSpPr>
        <p:sp>
          <p:nvSpPr>
            <p:cNvPr id="157" name="Freeform 156"/>
            <p:cNvSpPr/>
            <p:nvPr/>
          </p:nvSpPr>
          <p:spPr>
            <a:xfrm>
              <a:off x="1422400" y="11823700"/>
              <a:ext cx="736601" cy="25401"/>
            </a:xfrm>
            <a:custGeom>
              <a:avLst/>
              <a:gdLst/>
              <a:ahLst/>
              <a:cxnLst/>
              <a:rect l="0" t="0" r="0" b="0"/>
              <a:pathLst>
                <a:path w="736601" h="25401">
                  <a:moveTo>
                    <a:pt x="0" y="25400"/>
                  </a:moveTo>
                  <a:lnTo>
                    <a:pt x="26669" y="25400"/>
                  </a:lnTo>
                  <a:lnTo>
                    <a:pt x="40639" y="24130"/>
                  </a:lnTo>
                  <a:lnTo>
                    <a:pt x="55880" y="21590"/>
                  </a:lnTo>
                  <a:lnTo>
                    <a:pt x="71119" y="19050"/>
                  </a:lnTo>
                  <a:lnTo>
                    <a:pt x="87630" y="16509"/>
                  </a:lnTo>
                  <a:lnTo>
                    <a:pt x="106680" y="15240"/>
                  </a:lnTo>
                  <a:lnTo>
                    <a:pt x="125730" y="13969"/>
                  </a:lnTo>
                  <a:lnTo>
                    <a:pt x="170180" y="13969"/>
                  </a:lnTo>
                  <a:lnTo>
                    <a:pt x="194310" y="12700"/>
                  </a:lnTo>
                  <a:lnTo>
                    <a:pt x="214629" y="11430"/>
                  </a:lnTo>
                  <a:lnTo>
                    <a:pt x="231139" y="8890"/>
                  </a:lnTo>
                  <a:lnTo>
                    <a:pt x="247650" y="6350"/>
                  </a:lnTo>
                  <a:lnTo>
                    <a:pt x="266700" y="3809"/>
                  </a:lnTo>
                  <a:lnTo>
                    <a:pt x="288289" y="2540"/>
                  </a:lnTo>
                  <a:lnTo>
                    <a:pt x="309879" y="1269"/>
                  </a:lnTo>
                  <a:lnTo>
                    <a:pt x="358139" y="1269"/>
                  </a:lnTo>
                  <a:lnTo>
                    <a:pt x="7366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1803400" y="11951969"/>
              <a:ext cx="279401" cy="260351"/>
            </a:xfrm>
            <a:custGeom>
              <a:avLst/>
              <a:gdLst/>
              <a:ahLst/>
              <a:cxnLst/>
              <a:rect l="0" t="0" r="0" b="0"/>
              <a:pathLst>
                <a:path w="279401" h="260351">
                  <a:moveTo>
                    <a:pt x="0" y="24131"/>
                  </a:moveTo>
                  <a:lnTo>
                    <a:pt x="20320" y="10161"/>
                  </a:lnTo>
                  <a:lnTo>
                    <a:pt x="33020" y="6350"/>
                  </a:lnTo>
                  <a:lnTo>
                    <a:pt x="49529" y="3811"/>
                  </a:lnTo>
                  <a:lnTo>
                    <a:pt x="66039" y="2540"/>
                  </a:lnTo>
                  <a:lnTo>
                    <a:pt x="83820" y="1271"/>
                  </a:lnTo>
                  <a:lnTo>
                    <a:pt x="101600" y="0"/>
                  </a:lnTo>
                  <a:lnTo>
                    <a:pt x="118110" y="0"/>
                  </a:lnTo>
                  <a:lnTo>
                    <a:pt x="134620" y="1271"/>
                  </a:lnTo>
                  <a:lnTo>
                    <a:pt x="152400" y="2540"/>
                  </a:lnTo>
                  <a:lnTo>
                    <a:pt x="168910" y="6350"/>
                  </a:lnTo>
                  <a:lnTo>
                    <a:pt x="184150" y="11431"/>
                  </a:lnTo>
                  <a:lnTo>
                    <a:pt x="199389" y="20321"/>
                  </a:lnTo>
                  <a:lnTo>
                    <a:pt x="213360" y="30481"/>
                  </a:lnTo>
                  <a:lnTo>
                    <a:pt x="220979" y="40640"/>
                  </a:lnTo>
                  <a:lnTo>
                    <a:pt x="224789" y="52071"/>
                  </a:lnTo>
                  <a:lnTo>
                    <a:pt x="226060" y="63500"/>
                  </a:lnTo>
                  <a:lnTo>
                    <a:pt x="226060" y="77471"/>
                  </a:lnTo>
                  <a:lnTo>
                    <a:pt x="223520" y="92711"/>
                  </a:lnTo>
                  <a:lnTo>
                    <a:pt x="220979" y="107950"/>
                  </a:lnTo>
                  <a:lnTo>
                    <a:pt x="217170" y="121921"/>
                  </a:lnTo>
                  <a:lnTo>
                    <a:pt x="210820" y="135890"/>
                  </a:lnTo>
                  <a:lnTo>
                    <a:pt x="204470" y="149861"/>
                  </a:lnTo>
                  <a:lnTo>
                    <a:pt x="196850" y="161290"/>
                  </a:lnTo>
                  <a:lnTo>
                    <a:pt x="189229" y="171450"/>
                  </a:lnTo>
                  <a:lnTo>
                    <a:pt x="181610" y="181611"/>
                  </a:lnTo>
                  <a:lnTo>
                    <a:pt x="171450" y="190500"/>
                  </a:lnTo>
                  <a:lnTo>
                    <a:pt x="161289" y="196850"/>
                  </a:lnTo>
                  <a:lnTo>
                    <a:pt x="149860" y="203200"/>
                  </a:lnTo>
                  <a:lnTo>
                    <a:pt x="139700" y="209550"/>
                  </a:lnTo>
                  <a:lnTo>
                    <a:pt x="129539" y="217171"/>
                  </a:lnTo>
                  <a:lnTo>
                    <a:pt x="120650" y="224790"/>
                  </a:lnTo>
                  <a:lnTo>
                    <a:pt x="107950" y="232411"/>
                  </a:lnTo>
                  <a:lnTo>
                    <a:pt x="95250" y="241300"/>
                  </a:lnTo>
                  <a:lnTo>
                    <a:pt x="80010" y="248921"/>
                  </a:lnTo>
                  <a:lnTo>
                    <a:pt x="64770" y="254000"/>
                  </a:lnTo>
                  <a:lnTo>
                    <a:pt x="48260" y="257811"/>
                  </a:lnTo>
                  <a:lnTo>
                    <a:pt x="33020" y="260350"/>
                  </a:lnTo>
                  <a:lnTo>
                    <a:pt x="21589" y="256540"/>
                  </a:lnTo>
                  <a:lnTo>
                    <a:pt x="13970" y="247650"/>
                  </a:lnTo>
                  <a:lnTo>
                    <a:pt x="10160" y="237490"/>
                  </a:lnTo>
                  <a:lnTo>
                    <a:pt x="10160" y="227331"/>
                  </a:lnTo>
                  <a:lnTo>
                    <a:pt x="15239" y="217171"/>
                  </a:lnTo>
                  <a:lnTo>
                    <a:pt x="22860" y="208281"/>
                  </a:lnTo>
                  <a:lnTo>
                    <a:pt x="31750" y="199390"/>
                  </a:lnTo>
                  <a:lnTo>
                    <a:pt x="43179" y="190500"/>
                  </a:lnTo>
                  <a:lnTo>
                    <a:pt x="53339" y="181611"/>
                  </a:lnTo>
                  <a:lnTo>
                    <a:pt x="66039" y="173990"/>
                  </a:lnTo>
                  <a:lnTo>
                    <a:pt x="77470" y="167640"/>
                  </a:lnTo>
                  <a:lnTo>
                    <a:pt x="90170" y="162561"/>
                  </a:lnTo>
                  <a:lnTo>
                    <a:pt x="104139" y="160021"/>
                  </a:lnTo>
                  <a:lnTo>
                    <a:pt x="118110" y="160021"/>
                  </a:lnTo>
                  <a:lnTo>
                    <a:pt x="134620" y="161290"/>
                  </a:lnTo>
                  <a:lnTo>
                    <a:pt x="149860" y="163831"/>
                  </a:lnTo>
                  <a:lnTo>
                    <a:pt x="166370" y="166371"/>
                  </a:lnTo>
                  <a:lnTo>
                    <a:pt x="182879" y="170181"/>
                  </a:lnTo>
                  <a:lnTo>
                    <a:pt x="199389" y="171450"/>
                  </a:lnTo>
                  <a:lnTo>
                    <a:pt x="215900" y="173990"/>
                  </a:lnTo>
                  <a:lnTo>
                    <a:pt x="279400" y="1765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2705100" y="11785600"/>
              <a:ext cx="482601" cy="38101"/>
            </a:xfrm>
            <a:custGeom>
              <a:avLst/>
              <a:gdLst/>
              <a:ahLst/>
              <a:cxnLst/>
              <a:rect l="0" t="0" r="0" b="0"/>
              <a:pathLst>
                <a:path w="482601" h="38101">
                  <a:moveTo>
                    <a:pt x="0" y="38100"/>
                  </a:moveTo>
                  <a:lnTo>
                    <a:pt x="20320" y="31750"/>
                  </a:lnTo>
                  <a:lnTo>
                    <a:pt x="31750" y="29209"/>
                  </a:lnTo>
                  <a:lnTo>
                    <a:pt x="45720" y="27940"/>
                  </a:lnTo>
                  <a:lnTo>
                    <a:pt x="59689" y="26669"/>
                  </a:lnTo>
                  <a:lnTo>
                    <a:pt x="91439" y="26669"/>
                  </a:lnTo>
                  <a:lnTo>
                    <a:pt x="157479" y="25400"/>
                  </a:lnTo>
                  <a:lnTo>
                    <a:pt x="172720" y="24130"/>
                  </a:lnTo>
                  <a:lnTo>
                    <a:pt x="186689" y="21590"/>
                  </a:lnTo>
                  <a:lnTo>
                    <a:pt x="200660" y="19050"/>
                  </a:lnTo>
                  <a:lnTo>
                    <a:pt x="217170" y="16509"/>
                  </a:lnTo>
                  <a:lnTo>
                    <a:pt x="234950" y="15240"/>
                  </a:lnTo>
                  <a:lnTo>
                    <a:pt x="254000" y="13969"/>
                  </a:lnTo>
                  <a:lnTo>
                    <a:pt x="274320" y="12700"/>
                  </a:lnTo>
                  <a:lnTo>
                    <a:pt x="294639" y="10159"/>
                  </a:lnTo>
                  <a:lnTo>
                    <a:pt x="314960" y="6350"/>
                  </a:lnTo>
                  <a:lnTo>
                    <a:pt x="335279" y="3809"/>
                  </a:lnTo>
                  <a:lnTo>
                    <a:pt x="355600" y="2540"/>
                  </a:lnTo>
                  <a:lnTo>
                    <a:pt x="396239" y="1269"/>
                  </a:lnTo>
                  <a:lnTo>
                    <a:pt x="4826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2794000" y="11950700"/>
              <a:ext cx="294640" cy="292101"/>
            </a:xfrm>
            <a:custGeom>
              <a:avLst/>
              <a:gdLst/>
              <a:ahLst/>
              <a:cxnLst/>
              <a:rect l="0" t="0" r="0" b="0"/>
              <a:pathLst>
                <a:path w="294640" h="292101">
                  <a:moveTo>
                    <a:pt x="0" y="12700"/>
                  </a:moveTo>
                  <a:lnTo>
                    <a:pt x="26670" y="6350"/>
                  </a:lnTo>
                  <a:lnTo>
                    <a:pt x="41910" y="3809"/>
                  </a:lnTo>
                  <a:lnTo>
                    <a:pt x="58420" y="2540"/>
                  </a:lnTo>
                  <a:lnTo>
                    <a:pt x="77470" y="1269"/>
                  </a:lnTo>
                  <a:lnTo>
                    <a:pt x="113029" y="1269"/>
                  </a:lnTo>
                  <a:lnTo>
                    <a:pt x="181610" y="0"/>
                  </a:lnTo>
                  <a:lnTo>
                    <a:pt x="196850" y="1269"/>
                  </a:lnTo>
                  <a:lnTo>
                    <a:pt x="212089" y="3809"/>
                  </a:lnTo>
                  <a:lnTo>
                    <a:pt x="226060" y="6350"/>
                  </a:lnTo>
                  <a:lnTo>
                    <a:pt x="240029" y="11430"/>
                  </a:lnTo>
                  <a:lnTo>
                    <a:pt x="252729" y="17780"/>
                  </a:lnTo>
                  <a:lnTo>
                    <a:pt x="265429" y="24130"/>
                  </a:lnTo>
                  <a:lnTo>
                    <a:pt x="275589" y="34290"/>
                  </a:lnTo>
                  <a:lnTo>
                    <a:pt x="284479" y="46990"/>
                  </a:lnTo>
                  <a:lnTo>
                    <a:pt x="290829" y="60959"/>
                  </a:lnTo>
                  <a:lnTo>
                    <a:pt x="294639" y="74930"/>
                  </a:lnTo>
                  <a:lnTo>
                    <a:pt x="294639" y="87630"/>
                  </a:lnTo>
                  <a:lnTo>
                    <a:pt x="293370" y="100330"/>
                  </a:lnTo>
                  <a:lnTo>
                    <a:pt x="292100" y="115569"/>
                  </a:lnTo>
                  <a:lnTo>
                    <a:pt x="289560" y="130809"/>
                  </a:lnTo>
                  <a:lnTo>
                    <a:pt x="285750" y="146050"/>
                  </a:lnTo>
                  <a:lnTo>
                    <a:pt x="280670" y="161290"/>
                  </a:lnTo>
                  <a:lnTo>
                    <a:pt x="274320" y="175259"/>
                  </a:lnTo>
                  <a:lnTo>
                    <a:pt x="267970" y="189230"/>
                  </a:lnTo>
                  <a:lnTo>
                    <a:pt x="257810" y="200659"/>
                  </a:lnTo>
                  <a:lnTo>
                    <a:pt x="245110" y="210819"/>
                  </a:lnTo>
                  <a:lnTo>
                    <a:pt x="231139" y="220980"/>
                  </a:lnTo>
                  <a:lnTo>
                    <a:pt x="214629" y="231140"/>
                  </a:lnTo>
                  <a:lnTo>
                    <a:pt x="196850" y="240030"/>
                  </a:lnTo>
                  <a:lnTo>
                    <a:pt x="177800" y="248919"/>
                  </a:lnTo>
                  <a:lnTo>
                    <a:pt x="160020" y="255269"/>
                  </a:lnTo>
                  <a:lnTo>
                    <a:pt x="140970" y="259080"/>
                  </a:lnTo>
                  <a:lnTo>
                    <a:pt x="124460" y="261619"/>
                  </a:lnTo>
                  <a:lnTo>
                    <a:pt x="107950" y="261619"/>
                  </a:lnTo>
                  <a:lnTo>
                    <a:pt x="92710" y="260350"/>
                  </a:lnTo>
                  <a:lnTo>
                    <a:pt x="78739" y="257809"/>
                  </a:lnTo>
                  <a:lnTo>
                    <a:pt x="71120" y="252730"/>
                  </a:lnTo>
                  <a:lnTo>
                    <a:pt x="67310" y="245109"/>
                  </a:lnTo>
                  <a:lnTo>
                    <a:pt x="66039" y="234950"/>
                  </a:lnTo>
                  <a:lnTo>
                    <a:pt x="71120" y="227330"/>
                  </a:lnTo>
                  <a:lnTo>
                    <a:pt x="80010" y="220980"/>
                  </a:lnTo>
                  <a:lnTo>
                    <a:pt x="91439" y="214630"/>
                  </a:lnTo>
                  <a:lnTo>
                    <a:pt x="105410" y="210819"/>
                  </a:lnTo>
                  <a:lnTo>
                    <a:pt x="123189" y="208280"/>
                  </a:lnTo>
                  <a:lnTo>
                    <a:pt x="140970" y="207009"/>
                  </a:lnTo>
                  <a:lnTo>
                    <a:pt x="157479" y="207009"/>
                  </a:lnTo>
                  <a:lnTo>
                    <a:pt x="172720" y="208280"/>
                  </a:lnTo>
                  <a:lnTo>
                    <a:pt x="186689" y="210819"/>
                  </a:lnTo>
                  <a:lnTo>
                    <a:pt x="199389" y="215900"/>
                  </a:lnTo>
                  <a:lnTo>
                    <a:pt x="210820" y="220980"/>
                  </a:lnTo>
                  <a:lnTo>
                    <a:pt x="220979" y="227330"/>
                  </a:lnTo>
                  <a:lnTo>
                    <a:pt x="228600" y="236219"/>
                  </a:lnTo>
                  <a:lnTo>
                    <a:pt x="266700" y="292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1841500" y="12395200"/>
              <a:ext cx="266701" cy="381001"/>
            </a:xfrm>
            <a:custGeom>
              <a:avLst/>
              <a:gdLst/>
              <a:ahLst/>
              <a:cxnLst/>
              <a:rect l="0" t="0" r="0" b="0"/>
              <a:pathLst>
                <a:path w="266701" h="381001">
                  <a:moveTo>
                    <a:pt x="0" y="0"/>
                  </a:moveTo>
                  <a:lnTo>
                    <a:pt x="35560" y="53340"/>
                  </a:lnTo>
                  <a:lnTo>
                    <a:pt x="43179" y="63500"/>
                  </a:lnTo>
                  <a:lnTo>
                    <a:pt x="52070" y="73659"/>
                  </a:lnTo>
                  <a:lnTo>
                    <a:pt x="59689" y="82550"/>
                  </a:lnTo>
                  <a:lnTo>
                    <a:pt x="69850" y="92709"/>
                  </a:lnTo>
                  <a:lnTo>
                    <a:pt x="91439" y="116840"/>
                  </a:lnTo>
                  <a:lnTo>
                    <a:pt x="101600" y="129540"/>
                  </a:lnTo>
                  <a:lnTo>
                    <a:pt x="111760" y="144780"/>
                  </a:lnTo>
                  <a:lnTo>
                    <a:pt x="129539" y="173990"/>
                  </a:lnTo>
                  <a:lnTo>
                    <a:pt x="147320" y="201930"/>
                  </a:lnTo>
                  <a:lnTo>
                    <a:pt x="156210" y="215900"/>
                  </a:lnTo>
                  <a:lnTo>
                    <a:pt x="165100" y="231140"/>
                  </a:lnTo>
                  <a:lnTo>
                    <a:pt x="173989" y="247650"/>
                  </a:lnTo>
                  <a:lnTo>
                    <a:pt x="181610" y="262890"/>
                  </a:lnTo>
                  <a:lnTo>
                    <a:pt x="190500" y="276859"/>
                  </a:lnTo>
                  <a:lnTo>
                    <a:pt x="207010" y="303530"/>
                  </a:lnTo>
                  <a:lnTo>
                    <a:pt x="224789" y="330200"/>
                  </a:lnTo>
                  <a:lnTo>
                    <a:pt x="232410" y="341630"/>
                  </a:lnTo>
                  <a:lnTo>
                    <a:pt x="241300" y="351790"/>
                  </a:lnTo>
                  <a:lnTo>
                    <a:pt x="266700" y="38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2095500" y="1236980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12700" y="0"/>
                  </a:move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1790700" y="12509500"/>
              <a:ext cx="228601" cy="177801"/>
            </a:xfrm>
            <a:custGeom>
              <a:avLst/>
              <a:gdLst/>
              <a:ahLst/>
              <a:cxnLst/>
              <a:rect l="0" t="0" r="0" b="0"/>
              <a:pathLst>
                <a:path w="228601" h="177801">
                  <a:moveTo>
                    <a:pt x="228600" y="0"/>
                  </a:moveTo>
                  <a:lnTo>
                    <a:pt x="208279" y="13969"/>
                  </a:lnTo>
                  <a:lnTo>
                    <a:pt x="199389" y="20319"/>
                  </a:lnTo>
                  <a:lnTo>
                    <a:pt x="190500" y="27940"/>
                  </a:lnTo>
                  <a:lnTo>
                    <a:pt x="182879" y="35559"/>
                  </a:lnTo>
                  <a:lnTo>
                    <a:pt x="165100" y="52069"/>
                  </a:lnTo>
                  <a:lnTo>
                    <a:pt x="156210" y="59690"/>
                  </a:lnTo>
                  <a:lnTo>
                    <a:pt x="143510" y="69850"/>
                  </a:lnTo>
                  <a:lnTo>
                    <a:pt x="128270" y="80009"/>
                  </a:lnTo>
                  <a:lnTo>
                    <a:pt x="66039" y="120650"/>
                  </a:lnTo>
                  <a:lnTo>
                    <a:pt x="54610" y="129540"/>
                  </a:lnTo>
                  <a:lnTo>
                    <a:pt x="43179" y="138430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2329179" y="12407900"/>
              <a:ext cx="223522" cy="190501"/>
            </a:xfrm>
            <a:custGeom>
              <a:avLst/>
              <a:gdLst/>
              <a:ahLst/>
              <a:cxnLst/>
              <a:rect l="0" t="0" r="0" b="0"/>
              <a:pathLst>
                <a:path w="223522" h="190501">
                  <a:moveTo>
                    <a:pt x="198121" y="0"/>
                  </a:moveTo>
                  <a:lnTo>
                    <a:pt x="162560" y="35559"/>
                  </a:lnTo>
                  <a:lnTo>
                    <a:pt x="154941" y="44450"/>
                  </a:lnTo>
                  <a:lnTo>
                    <a:pt x="146050" y="54609"/>
                  </a:lnTo>
                  <a:lnTo>
                    <a:pt x="138431" y="66040"/>
                  </a:lnTo>
                  <a:lnTo>
                    <a:pt x="128271" y="76200"/>
                  </a:lnTo>
                  <a:lnTo>
                    <a:pt x="118110" y="86359"/>
                  </a:lnTo>
                  <a:lnTo>
                    <a:pt x="106681" y="95250"/>
                  </a:lnTo>
                  <a:lnTo>
                    <a:pt x="95250" y="104140"/>
                  </a:lnTo>
                  <a:lnTo>
                    <a:pt x="82550" y="113030"/>
                  </a:lnTo>
                  <a:lnTo>
                    <a:pt x="69850" y="121919"/>
                  </a:lnTo>
                  <a:lnTo>
                    <a:pt x="58421" y="129540"/>
                  </a:lnTo>
                  <a:lnTo>
                    <a:pt x="45721" y="135890"/>
                  </a:lnTo>
                  <a:lnTo>
                    <a:pt x="33021" y="140969"/>
                  </a:lnTo>
                  <a:lnTo>
                    <a:pt x="21591" y="147319"/>
                  </a:lnTo>
                  <a:lnTo>
                    <a:pt x="11431" y="154940"/>
                  </a:lnTo>
                  <a:lnTo>
                    <a:pt x="1271" y="162559"/>
                  </a:lnTo>
                  <a:lnTo>
                    <a:pt x="0" y="168909"/>
                  </a:lnTo>
                  <a:lnTo>
                    <a:pt x="2541" y="175259"/>
                  </a:lnTo>
                  <a:lnTo>
                    <a:pt x="7621" y="180340"/>
                  </a:lnTo>
                  <a:lnTo>
                    <a:pt x="19050" y="184150"/>
                  </a:lnTo>
                  <a:lnTo>
                    <a:pt x="34291" y="185419"/>
                  </a:lnTo>
                  <a:lnTo>
                    <a:pt x="50800" y="187959"/>
                  </a:lnTo>
                  <a:lnTo>
                    <a:pt x="67310" y="187959"/>
                  </a:lnTo>
                  <a:lnTo>
                    <a:pt x="100331" y="189230"/>
                  </a:lnTo>
                  <a:lnTo>
                    <a:pt x="223521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2692400" y="12420600"/>
              <a:ext cx="311151" cy="346710"/>
            </a:xfrm>
            <a:custGeom>
              <a:avLst/>
              <a:gdLst/>
              <a:ahLst/>
              <a:cxnLst/>
              <a:rect l="0" t="0" r="0" b="0"/>
              <a:pathLst>
                <a:path w="311151" h="346710">
                  <a:moveTo>
                    <a:pt x="50800" y="12700"/>
                  </a:moveTo>
                  <a:lnTo>
                    <a:pt x="71120" y="6350"/>
                  </a:lnTo>
                  <a:lnTo>
                    <a:pt x="82550" y="3809"/>
                  </a:lnTo>
                  <a:lnTo>
                    <a:pt x="96520" y="2540"/>
                  </a:lnTo>
                  <a:lnTo>
                    <a:pt x="110489" y="1269"/>
                  </a:lnTo>
                  <a:lnTo>
                    <a:pt x="146050" y="1269"/>
                  </a:lnTo>
                  <a:lnTo>
                    <a:pt x="165100" y="0"/>
                  </a:lnTo>
                  <a:lnTo>
                    <a:pt x="182879" y="1269"/>
                  </a:lnTo>
                  <a:lnTo>
                    <a:pt x="200660" y="3809"/>
                  </a:lnTo>
                  <a:lnTo>
                    <a:pt x="218439" y="6350"/>
                  </a:lnTo>
                  <a:lnTo>
                    <a:pt x="233679" y="11430"/>
                  </a:lnTo>
                  <a:lnTo>
                    <a:pt x="246379" y="17780"/>
                  </a:lnTo>
                  <a:lnTo>
                    <a:pt x="256539" y="24130"/>
                  </a:lnTo>
                  <a:lnTo>
                    <a:pt x="266700" y="31750"/>
                  </a:lnTo>
                  <a:lnTo>
                    <a:pt x="276860" y="39369"/>
                  </a:lnTo>
                  <a:lnTo>
                    <a:pt x="285750" y="46990"/>
                  </a:lnTo>
                  <a:lnTo>
                    <a:pt x="290829" y="57150"/>
                  </a:lnTo>
                  <a:lnTo>
                    <a:pt x="293370" y="67309"/>
                  </a:lnTo>
                  <a:lnTo>
                    <a:pt x="292100" y="78740"/>
                  </a:lnTo>
                  <a:lnTo>
                    <a:pt x="289560" y="88900"/>
                  </a:lnTo>
                  <a:lnTo>
                    <a:pt x="284479" y="99059"/>
                  </a:lnTo>
                  <a:lnTo>
                    <a:pt x="278129" y="107950"/>
                  </a:lnTo>
                  <a:lnTo>
                    <a:pt x="270510" y="115569"/>
                  </a:lnTo>
                  <a:lnTo>
                    <a:pt x="260350" y="121919"/>
                  </a:lnTo>
                  <a:lnTo>
                    <a:pt x="250189" y="128269"/>
                  </a:lnTo>
                  <a:lnTo>
                    <a:pt x="238760" y="133350"/>
                  </a:lnTo>
                  <a:lnTo>
                    <a:pt x="227329" y="138430"/>
                  </a:lnTo>
                  <a:lnTo>
                    <a:pt x="214629" y="143509"/>
                  </a:lnTo>
                  <a:lnTo>
                    <a:pt x="190500" y="152400"/>
                  </a:lnTo>
                  <a:lnTo>
                    <a:pt x="177800" y="156209"/>
                  </a:lnTo>
                  <a:lnTo>
                    <a:pt x="175260" y="161290"/>
                  </a:lnTo>
                  <a:lnTo>
                    <a:pt x="179070" y="165100"/>
                  </a:lnTo>
                  <a:lnTo>
                    <a:pt x="186689" y="168909"/>
                  </a:lnTo>
                  <a:lnTo>
                    <a:pt x="198120" y="173990"/>
                  </a:lnTo>
                  <a:lnTo>
                    <a:pt x="210820" y="177800"/>
                  </a:lnTo>
                  <a:lnTo>
                    <a:pt x="224789" y="181609"/>
                  </a:lnTo>
                  <a:lnTo>
                    <a:pt x="238760" y="187959"/>
                  </a:lnTo>
                  <a:lnTo>
                    <a:pt x="252729" y="194309"/>
                  </a:lnTo>
                  <a:lnTo>
                    <a:pt x="265429" y="201930"/>
                  </a:lnTo>
                  <a:lnTo>
                    <a:pt x="276860" y="209550"/>
                  </a:lnTo>
                  <a:lnTo>
                    <a:pt x="288289" y="217169"/>
                  </a:lnTo>
                  <a:lnTo>
                    <a:pt x="297179" y="224790"/>
                  </a:lnTo>
                  <a:lnTo>
                    <a:pt x="304800" y="236219"/>
                  </a:lnTo>
                  <a:lnTo>
                    <a:pt x="308610" y="248919"/>
                  </a:lnTo>
                  <a:lnTo>
                    <a:pt x="311150" y="262890"/>
                  </a:lnTo>
                  <a:lnTo>
                    <a:pt x="311150" y="275590"/>
                  </a:lnTo>
                  <a:lnTo>
                    <a:pt x="307339" y="287019"/>
                  </a:lnTo>
                  <a:lnTo>
                    <a:pt x="302260" y="297180"/>
                  </a:lnTo>
                  <a:lnTo>
                    <a:pt x="294639" y="307340"/>
                  </a:lnTo>
                  <a:lnTo>
                    <a:pt x="285750" y="316230"/>
                  </a:lnTo>
                  <a:lnTo>
                    <a:pt x="274320" y="325119"/>
                  </a:lnTo>
                  <a:lnTo>
                    <a:pt x="262889" y="332740"/>
                  </a:lnTo>
                  <a:lnTo>
                    <a:pt x="247650" y="339090"/>
                  </a:lnTo>
                  <a:lnTo>
                    <a:pt x="233679" y="344169"/>
                  </a:lnTo>
                  <a:lnTo>
                    <a:pt x="217170" y="346709"/>
                  </a:lnTo>
                  <a:lnTo>
                    <a:pt x="201929" y="346709"/>
                  </a:lnTo>
                  <a:lnTo>
                    <a:pt x="185420" y="345440"/>
                  </a:lnTo>
                  <a:lnTo>
                    <a:pt x="167639" y="344169"/>
                  </a:lnTo>
                  <a:lnTo>
                    <a:pt x="128270" y="344169"/>
                  </a:lnTo>
                  <a:lnTo>
                    <a:pt x="73660" y="342900"/>
                  </a:lnTo>
                  <a:lnTo>
                    <a:pt x="57150" y="341630"/>
                  </a:lnTo>
                  <a:lnTo>
                    <a:pt x="43179" y="339090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6286500" y="10706100"/>
            <a:ext cx="523241" cy="381001"/>
            <a:chOff x="6286500" y="10706100"/>
            <a:chExt cx="523241" cy="381001"/>
          </a:xfrm>
        </p:grpSpPr>
        <p:sp>
          <p:nvSpPr>
            <p:cNvPr id="167" name="Freeform 166"/>
            <p:cNvSpPr/>
            <p:nvPr/>
          </p:nvSpPr>
          <p:spPr>
            <a:xfrm>
              <a:off x="6375400" y="10706100"/>
              <a:ext cx="38101" cy="317501"/>
            </a:xfrm>
            <a:custGeom>
              <a:avLst/>
              <a:gdLst/>
              <a:ahLst/>
              <a:cxnLst/>
              <a:rect l="0" t="0" r="0" b="0"/>
              <a:pathLst>
                <a:path w="38101" h="317501">
                  <a:moveTo>
                    <a:pt x="38100" y="0"/>
                  </a:moveTo>
                  <a:lnTo>
                    <a:pt x="38100" y="26669"/>
                  </a:lnTo>
                  <a:lnTo>
                    <a:pt x="36829" y="40640"/>
                  </a:lnTo>
                  <a:lnTo>
                    <a:pt x="34290" y="55880"/>
                  </a:lnTo>
                  <a:lnTo>
                    <a:pt x="31750" y="71119"/>
                  </a:lnTo>
                  <a:lnTo>
                    <a:pt x="27940" y="85090"/>
                  </a:lnTo>
                  <a:lnTo>
                    <a:pt x="24129" y="99059"/>
                  </a:lnTo>
                  <a:lnTo>
                    <a:pt x="20320" y="113030"/>
                  </a:lnTo>
                  <a:lnTo>
                    <a:pt x="17779" y="127000"/>
                  </a:lnTo>
                  <a:lnTo>
                    <a:pt x="16509" y="142240"/>
                  </a:lnTo>
                  <a:lnTo>
                    <a:pt x="15240" y="158750"/>
                  </a:lnTo>
                  <a:lnTo>
                    <a:pt x="13970" y="175259"/>
                  </a:lnTo>
                  <a:lnTo>
                    <a:pt x="13970" y="208280"/>
                  </a:lnTo>
                  <a:lnTo>
                    <a:pt x="11429" y="223519"/>
                  </a:lnTo>
                  <a:lnTo>
                    <a:pt x="8890" y="237490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6286500" y="10934700"/>
              <a:ext cx="101601" cy="12701"/>
            </a:xfrm>
            <a:custGeom>
              <a:avLst/>
              <a:gdLst/>
              <a:ahLst/>
              <a:cxnLst/>
              <a:rect l="0" t="0" r="0" b="0"/>
              <a:pathLst>
                <a:path w="101601" h="12701">
                  <a:moveTo>
                    <a:pt x="0" y="0"/>
                  </a:moveTo>
                  <a:lnTo>
                    <a:pt x="26670" y="0"/>
                  </a:lnTo>
                  <a:lnTo>
                    <a:pt x="40640" y="1269"/>
                  </a:lnTo>
                  <a:lnTo>
                    <a:pt x="55879" y="3809"/>
                  </a:lnTo>
                  <a:lnTo>
                    <a:pt x="1016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6584950" y="10795000"/>
              <a:ext cx="224791" cy="292101"/>
            </a:xfrm>
            <a:custGeom>
              <a:avLst/>
              <a:gdLst/>
              <a:ahLst/>
              <a:cxnLst/>
              <a:rect l="0" t="0" r="0" b="0"/>
              <a:pathLst>
                <a:path w="224791" h="292101">
                  <a:moveTo>
                    <a:pt x="19050" y="0"/>
                  </a:moveTo>
                  <a:lnTo>
                    <a:pt x="19050" y="26669"/>
                  </a:lnTo>
                  <a:lnTo>
                    <a:pt x="17780" y="39369"/>
                  </a:lnTo>
                  <a:lnTo>
                    <a:pt x="15240" y="52069"/>
                  </a:lnTo>
                  <a:lnTo>
                    <a:pt x="12700" y="63500"/>
                  </a:lnTo>
                  <a:lnTo>
                    <a:pt x="10159" y="77469"/>
                  </a:lnTo>
                  <a:lnTo>
                    <a:pt x="8890" y="92709"/>
                  </a:lnTo>
                  <a:lnTo>
                    <a:pt x="7619" y="107950"/>
                  </a:lnTo>
                  <a:lnTo>
                    <a:pt x="6350" y="123190"/>
                  </a:lnTo>
                  <a:lnTo>
                    <a:pt x="3809" y="137159"/>
                  </a:lnTo>
                  <a:lnTo>
                    <a:pt x="0" y="151130"/>
                  </a:lnTo>
                  <a:lnTo>
                    <a:pt x="0" y="163830"/>
                  </a:lnTo>
                  <a:lnTo>
                    <a:pt x="0" y="176530"/>
                  </a:lnTo>
                  <a:lnTo>
                    <a:pt x="2540" y="190500"/>
                  </a:lnTo>
                  <a:lnTo>
                    <a:pt x="6350" y="201930"/>
                  </a:lnTo>
                  <a:lnTo>
                    <a:pt x="12700" y="212090"/>
                  </a:lnTo>
                  <a:lnTo>
                    <a:pt x="19050" y="222250"/>
                  </a:lnTo>
                  <a:lnTo>
                    <a:pt x="29209" y="229869"/>
                  </a:lnTo>
                  <a:lnTo>
                    <a:pt x="40640" y="236219"/>
                  </a:lnTo>
                  <a:lnTo>
                    <a:pt x="54609" y="242569"/>
                  </a:lnTo>
                  <a:lnTo>
                    <a:pt x="69850" y="246380"/>
                  </a:lnTo>
                  <a:lnTo>
                    <a:pt x="85090" y="248919"/>
                  </a:lnTo>
                  <a:lnTo>
                    <a:pt x="101600" y="250190"/>
                  </a:lnTo>
                  <a:lnTo>
                    <a:pt x="118109" y="248919"/>
                  </a:lnTo>
                  <a:lnTo>
                    <a:pt x="134619" y="245109"/>
                  </a:lnTo>
                  <a:lnTo>
                    <a:pt x="151130" y="240030"/>
                  </a:lnTo>
                  <a:lnTo>
                    <a:pt x="166369" y="231140"/>
                  </a:lnTo>
                  <a:lnTo>
                    <a:pt x="180340" y="222250"/>
                  </a:lnTo>
                  <a:lnTo>
                    <a:pt x="194309" y="212090"/>
                  </a:lnTo>
                  <a:lnTo>
                    <a:pt x="205740" y="200659"/>
                  </a:lnTo>
                  <a:lnTo>
                    <a:pt x="213359" y="187959"/>
                  </a:lnTo>
                  <a:lnTo>
                    <a:pt x="220980" y="176530"/>
                  </a:lnTo>
                  <a:lnTo>
                    <a:pt x="223519" y="163830"/>
                  </a:lnTo>
                  <a:lnTo>
                    <a:pt x="224790" y="152400"/>
                  </a:lnTo>
                  <a:lnTo>
                    <a:pt x="223519" y="139700"/>
                  </a:lnTo>
                  <a:lnTo>
                    <a:pt x="219709" y="133350"/>
                  </a:lnTo>
                  <a:lnTo>
                    <a:pt x="212090" y="133350"/>
                  </a:lnTo>
                  <a:lnTo>
                    <a:pt x="201930" y="134619"/>
                  </a:lnTo>
                  <a:lnTo>
                    <a:pt x="193040" y="139700"/>
                  </a:lnTo>
                  <a:lnTo>
                    <a:pt x="185419" y="144780"/>
                  </a:lnTo>
                  <a:lnTo>
                    <a:pt x="176530" y="152400"/>
                  </a:lnTo>
                  <a:lnTo>
                    <a:pt x="167640" y="161290"/>
                  </a:lnTo>
                  <a:lnTo>
                    <a:pt x="158750" y="173990"/>
                  </a:lnTo>
                  <a:lnTo>
                    <a:pt x="149859" y="187959"/>
                  </a:lnTo>
                  <a:lnTo>
                    <a:pt x="144780" y="203200"/>
                  </a:lnTo>
                  <a:lnTo>
                    <a:pt x="140969" y="218440"/>
                  </a:lnTo>
                  <a:lnTo>
                    <a:pt x="133350" y="292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5143500" y="10795000"/>
            <a:ext cx="3213101" cy="2366011"/>
            <a:chOff x="5143500" y="10795000"/>
            <a:chExt cx="3213101" cy="2366011"/>
          </a:xfrm>
        </p:grpSpPr>
        <p:sp>
          <p:nvSpPr>
            <p:cNvPr id="171" name="Freeform 170"/>
            <p:cNvSpPr/>
            <p:nvPr/>
          </p:nvSpPr>
          <p:spPr>
            <a:xfrm>
              <a:off x="7772400" y="10820400"/>
              <a:ext cx="20320" cy="215901"/>
            </a:xfrm>
            <a:custGeom>
              <a:avLst/>
              <a:gdLst/>
              <a:ahLst/>
              <a:cxnLst/>
              <a:rect l="0" t="0" r="0" b="0"/>
              <a:pathLst>
                <a:path w="20320" h="215901">
                  <a:moveTo>
                    <a:pt x="12700" y="0"/>
                  </a:moveTo>
                  <a:lnTo>
                    <a:pt x="12700" y="34290"/>
                  </a:lnTo>
                  <a:lnTo>
                    <a:pt x="13969" y="49530"/>
                  </a:lnTo>
                  <a:lnTo>
                    <a:pt x="16509" y="64769"/>
                  </a:lnTo>
                  <a:lnTo>
                    <a:pt x="19050" y="81280"/>
                  </a:lnTo>
                  <a:lnTo>
                    <a:pt x="20319" y="97790"/>
                  </a:lnTo>
                  <a:lnTo>
                    <a:pt x="19050" y="114300"/>
                  </a:lnTo>
                  <a:lnTo>
                    <a:pt x="16509" y="132080"/>
                  </a:lnTo>
                  <a:lnTo>
                    <a:pt x="13969" y="147319"/>
                  </a:lnTo>
                  <a:lnTo>
                    <a:pt x="11430" y="16129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7683500" y="10947400"/>
              <a:ext cx="165101" cy="1"/>
            </a:xfrm>
            <a:custGeom>
              <a:avLst/>
              <a:gdLst/>
              <a:ahLst/>
              <a:cxnLst/>
              <a:rect l="0" t="0" r="0" b="0"/>
              <a:pathLst>
                <a:path w="165101" h="1">
                  <a:moveTo>
                    <a:pt x="0" y="0"/>
                  </a:move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8055609" y="10795000"/>
              <a:ext cx="219711" cy="279401"/>
            </a:xfrm>
            <a:custGeom>
              <a:avLst/>
              <a:gdLst/>
              <a:ahLst/>
              <a:cxnLst/>
              <a:rect l="0" t="0" r="0" b="0"/>
              <a:pathLst>
                <a:path w="219711" h="279401">
                  <a:moveTo>
                    <a:pt x="34291" y="0"/>
                  </a:moveTo>
                  <a:lnTo>
                    <a:pt x="27941" y="26669"/>
                  </a:lnTo>
                  <a:lnTo>
                    <a:pt x="22860" y="40640"/>
                  </a:lnTo>
                  <a:lnTo>
                    <a:pt x="16510" y="55880"/>
                  </a:lnTo>
                  <a:lnTo>
                    <a:pt x="10160" y="71119"/>
                  </a:lnTo>
                  <a:lnTo>
                    <a:pt x="5081" y="86359"/>
                  </a:lnTo>
                  <a:lnTo>
                    <a:pt x="2541" y="102869"/>
                  </a:lnTo>
                  <a:lnTo>
                    <a:pt x="0" y="119380"/>
                  </a:lnTo>
                  <a:lnTo>
                    <a:pt x="0" y="135890"/>
                  </a:lnTo>
                  <a:lnTo>
                    <a:pt x="1271" y="152400"/>
                  </a:lnTo>
                  <a:lnTo>
                    <a:pt x="3810" y="170180"/>
                  </a:lnTo>
                  <a:lnTo>
                    <a:pt x="8891" y="184150"/>
                  </a:lnTo>
                  <a:lnTo>
                    <a:pt x="13971" y="195580"/>
                  </a:lnTo>
                  <a:lnTo>
                    <a:pt x="21591" y="207009"/>
                  </a:lnTo>
                  <a:lnTo>
                    <a:pt x="30481" y="215900"/>
                  </a:lnTo>
                  <a:lnTo>
                    <a:pt x="43181" y="222250"/>
                  </a:lnTo>
                  <a:lnTo>
                    <a:pt x="57150" y="228600"/>
                  </a:lnTo>
                  <a:lnTo>
                    <a:pt x="72391" y="234950"/>
                  </a:lnTo>
                  <a:lnTo>
                    <a:pt x="87631" y="240030"/>
                  </a:lnTo>
                  <a:lnTo>
                    <a:pt x="104141" y="243840"/>
                  </a:lnTo>
                  <a:lnTo>
                    <a:pt x="119381" y="246380"/>
                  </a:lnTo>
                  <a:lnTo>
                    <a:pt x="133350" y="246380"/>
                  </a:lnTo>
                  <a:lnTo>
                    <a:pt x="146050" y="243840"/>
                  </a:lnTo>
                  <a:lnTo>
                    <a:pt x="160021" y="242569"/>
                  </a:lnTo>
                  <a:lnTo>
                    <a:pt x="172721" y="238759"/>
                  </a:lnTo>
                  <a:lnTo>
                    <a:pt x="186691" y="234950"/>
                  </a:lnTo>
                  <a:lnTo>
                    <a:pt x="198121" y="229869"/>
                  </a:lnTo>
                  <a:lnTo>
                    <a:pt x="208281" y="223519"/>
                  </a:lnTo>
                  <a:lnTo>
                    <a:pt x="218441" y="217169"/>
                  </a:lnTo>
                  <a:lnTo>
                    <a:pt x="219710" y="210819"/>
                  </a:lnTo>
                  <a:lnTo>
                    <a:pt x="217171" y="205740"/>
                  </a:lnTo>
                  <a:lnTo>
                    <a:pt x="210821" y="200659"/>
                  </a:lnTo>
                  <a:lnTo>
                    <a:pt x="201931" y="200659"/>
                  </a:lnTo>
                  <a:lnTo>
                    <a:pt x="189231" y="201930"/>
                  </a:lnTo>
                  <a:lnTo>
                    <a:pt x="176531" y="207009"/>
                  </a:lnTo>
                  <a:lnTo>
                    <a:pt x="163831" y="213359"/>
                  </a:lnTo>
                  <a:lnTo>
                    <a:pt x="153671" y="219709"/>
                  </a:lnTo>
                  <a:lnTo>
                    <a:pt x="123191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5143500" y="11315700"/>
              <a:ext cx="3213101" cy="76201"/>
            </a:xfrm>
            <a:custGeom>
              <a:avLst/>
              <a:gdLst/>
              <a:ahLst/>
              <a:cxnLst/>
              <a:rect l="0" t="0" r="0" b="0"/>
              <a:pathLst>
                <a:path w="3213101" h="76201">
                  <a:moveTo>
                    <a:pt x="0" y="12700"/>
                  </a:moveTo>
                  <a:lnTo>
                    <a:pt x="49529" y="11430"/>
                  </a:lnTo>
                  <a:lnTo>
                    <a:pt x="64770" y="8890"/>
                  </a:lnTo>
                  <a:lnTo>
                    <a:pt x="81279" y="6350"/>
                  </a:lnTo>
                  <a:lnTo>
                    <a:pt x="99059" y="3809"/>
                  </a:lnTo>
                  <a:lnTo>
                    <a:pt x="138429" y="1269"/>
                  </a:lnTo>
                  <a:lnTo>
                    <a:pt x="214629" y="0"/>
                  </a:lnTo>
                  <a:lnTo>
                    <a:pt x="1783080" y="0"/>
                  </a:lnTo>
                  <a:lnTo>
                    <a:pt x="1811019" y="1269"/>
                  </a:lnTo>
                  <a:lnTo>
                    <a:pt x="1837690" y="3809"/>
                  </a:lnTo>
                  <a:lnTo>
                    <a:pt x="1864359" y="6350"/>
                  </a:lnTo>
                  <a:lnTo>
                    <a:pt x="1892300" y="8890"/>
                  </a:lnTo>
                  <a:lnTo>
                    <a:pt x="1949450" y="11430"/>
                  </a:lnTo>
                  <a:lnTo>
                    <a:pt x="2065019" y="12700"/>
                  </a:lnTo>
                  <a:lnTo>
                    <a:pt x="2203450" y="12700"/>
                  </a:lnTo>
                  <a:lnTo>
                    <a:pt x="2232659" y="13969"/>
                  </a:lnTo>
                  <a:lnTo>
                    <a:pt x="2261869" y="16509"/>
                  </a:lnTo>
                  <a:lnTo>
                    <a:pt x="2291080" y="19050"/>
                  </a:lnTo>
                  <a:lnTo>
                    <a:pt x="2319019" y="21590"/>
                  </a:lnTo>
                  <a:lnTo>
                    <a:pt x="2372359" y="24130"/>
                  </a:lnTo>
                  <a:lnTo>
                    <a:pt x="2467609" y="25400"/>
                  </a:lnTo>
                  <a:lnTo>
                    <a:pt x="2541269" y="26669"/>
                  </a:lnTo>
                  <a:lnTo>
                    <a:pt x="2566669" y="29209"/>
                  </a:lnTo>
                  <a:lnTo>
                    <a:pt x="2590800" y="31750"/>
                  </a:lnTo>
                  <a:lnTo>
                    <a:pt x="2616200" y="34290"/>
                  </a:lnTo>
                  <a:lnTo>
                    <a:pt x="2667000" y="36830"/>
                  </a:lnTo>
                  <a:lnTo>
                    <a:pt x="2736850" y="38100"/>
                  </a:lnTo>
                  <a:lnTo>
                    <a:pt x="2758440" y="39369"/>
                  </a:lnTo>
                  <a:lnTo>
                    <a:pt x="2780030" y="41909"/>
                  </a:lnTo>
                  <a:lnTo>
                    <a:pt x="2801619" y="44450"/>
                  </a:lnTo>
                  <a:lnTo>
                    <a:pt x="2823209" y="46990"/>
                  </a:lnTo>
                  <a:lnTo>
                    <a:pt x="2865119" y="49530"/>
                  </a:lnTo>
                  <a:lnTo>
                    <a:pt x="2948940" y="50800"/>
                  </a:lnTo>
                  <a:lnTo>
                    <a:pt x="3003550" y="52069"/>
                  </a:lnTo>
                  <a:lnTo>
                    <a:pt x="3021330" y="54609"/>
                  </a:lnTo>
                  <a:lnTo>
                    <a:pt x="3039109" y="57150"/>
                  </a:lnTo>
                  <a:lnTo>
                    <a:pt x="3056890" y="59690"/>
                  </a:lnTo>
                  <a:lnTo>
                    <a:pt x="3096259" y="62230"/>
                  </a:lnTo>
                  <a:lnTo>
                    <a:pt x="3134359" y="62230"/>
                  </a:lnTo>
                  <a:lnTo>
                    <a:pt x="3213100" y="76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5943600" y="11483340"/>
              <a:ext cx="313691" cy="336551"/>
            </a:xfrm>
            <a:custGeom>
              <a:avLst/>
              <a:gdLst/>
              <a:ahLst/>
              <a:cxnLst/>
              <a:rect l="0" t="0" r="0" b="0"/>
              <a:pathLst>
                <a:path w="313691" h="336551">
                  <a:moveTo>
                    <a:pt x="0" y="48260"/>
                  </a:moveTo>
                  <a:lnTo>
                    <a:pt x="13970" y="34290"/>
                  </a:lnTo>
                  <a:lnTo>
                    <a:pt x="22859" y="29210"/>
                  </a:lnTo>
                  <a:lnTo>
                    <a:pt x="35559" y="24129"/>
                  </a:lnTo>
                  <a:lnTo>
                    <a:pt x="88900" y="6350"/>
                  </a:lnTo>
                  <a:lnTo>
                    <a:pt x="102870" y="3810"/>
                  </a:lnTo>
                  <a:lnTo>
                    <a:pt x="118109" y="1269"/>
                  </a:lnTo>
                  <a:lnTo>
                    <a:pt x="133350" y="0"/>
                  </a:lnTo>
                  <a:lnTo>
                    <a:pt x="149859" y="0"/>
                  </a:lnTo>
                  <a:lnTo>
                    <a:pt x="166370" y="2540"/>
                  </a:lnTo>
                  <a:lnTo>
                    <a:pt x="182879" y="5079"/>
                  </a:lnTo>
                  <a:lnTo>
                    <a:pt x="198120" y="8890"/>
                  </a:lnTo>
                  <a:lnTo>
                    <a:pt x="212090" y="15240"/>
                  </a:lnTo>
                  <a:lnTo>
                    <a:pt x="226059" y="21590"/>
                  </a:lnTo>
                  <a:lnTo>
                    <a:pt x="237490" y="31750"/>
                  </a:lnTo>
                  <a:lnTo>
                    <a:pt x="245109" y="44450"/>
                  </a:lnTo>
                  <a:lnTo>
                    <a:pt x="252729" y="58419"/>
                  </a:lnTo>
                  <a:lnTo>
                    <a:pt x="254000" y="72390"/>
                  </a:lnTo>
                  <a:lnTo>
                    <a:pt x="252729" y="85090"/>
                  </a:lnTo>
                  <a:lnTo>
                    <a:pt x="248920" y="97790"/>
                  </a:lnTo>
                  <a:lnTo>
                    <a:pt x="242570" y="110490"/>
                  </a:lnTo>
                  <a:lnTo>
                    <a:pt x="233679" y="120650"/>
                  </a:lnTo>
                  <a:lnTo>
                    <a:pt x="223520" y="130810"/>
                  </a:lnTo>
                  <a:lnTo>
                    <a:pt x="212090" y="138429"/>
                  </a:lnTo>
                  <a:lnTo>
                    <a:pt x="200659" y="144779"/>
                  </a:lnTo>
                  <a:lnTo>
                    <a:pt x="189229" y="151129"/>
                  </a:lnTo>
                  <a:lnTo>
                    <a:pt x="187959" y="154940"/>
                  </a:lnTo>
                  <a:lnTo>
                    <a:pt x="194309" y="157479"/>
                  </a:lnTo>
                  <a:lnTo>
                    <a:pt x="205740" y="158750"/>
                  </a:lnTo>
                  <a:lnTo>
                    <a:pt x="219709" y="160019"/>
                  </a:lnTo>
                  <a:lnTo>
                    <a:pt x="233679" y="161290"/>
                  </a:lnTo>
                  <a:lnTo>
                    <a:pt x="248920" y="161290"/>
                  </a:lnTo>
                  <a:lnTo>
                    <a:pt x="261620" y="165100"/>
                  </a:lnTo>
                  <a:lnTo>
                    <a:pt x="273050" y="170179"/>
                  </a:lnTo>
                  <a:lnTo>
                    <a:pt x="283209" y="175260"/>
                  </a:lnTo>
                  <a:lnTo>
                    <a:pt x="292100" y="184150"/>
                  </a:lnTo>
                  <a:lnTo>
                    <a:pt x="299720" y="194310"/>
                  </a:lnTo>
                  <a:lnTo>
                    <a:pt x="304800" y="204469"/>
                  </a:lnTo>
                  <a:lnTo>
                    <a:pt x="309879" y="217169"/>
                  </a:lnTo>
                  <a:lnTo>
                    <a:pt x="312420" y="231140"/>
                  </a:lnTo>
                  <a:lnTo>
                    <a:pt x="313690" y="246379"/>
                  </a:lnTo>
                  <a:lnTo>
                    <a:pt x="312420" y="259079"/>
                  </a:lnTo>
                  <a:lnTo>
                    <a:pt x="308609" y="270510"/>
                  </a:lnTo>
                  <a:lnTo>
                    <a:pt x="303529" y="281940"/>
                  </a:lnTo>
                  <a:lnTo>
                    <a:pt x="295909" y="290829"/>
                  </a:lnTo>
                  <a:lnTo>
                    <a:pt x="289559" y="300990"/>
                  </a:lnTo>
                  <a:lnTo>
                    <a:pt x="281940" y="309879"/>
                  </a:lnTo>
                  <a:lnTo>
                    <a:pt x="273050" y="317500"/>
                  </a:lnTo>
                  <a:lnTo>
                    <a:pt x="261620" y="323850"/>
                  </a:lnTo>
                  <a:lnTo>
                    <a:pt x="251459" y="328929"/>
                  </a:lnTo>
                  <a:lnTo>
                    <a:pt x="237490" y="332740"/>
                  </a:lnTo>
                  <a:lnTo>
                    <a:pt x="223520" y="335279"/>
                  </a:lnTo>
                  <a:lnTo>
                    <a:pt x="208279" y="336550"/>
                  </a:lnTo>
                  <a:lnTo>
                    <a:pt x="194309" y="336550"/>
                  </a:lnTo>
                  <a:lnTo>
                    <a:pt x="180340" y="335279"/>
                  </a:lnTo>
                  <a:lnTo>
                    <a:pt x="114300" y="3149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6426200" y="11620500"/>
              <a:ext cx="177801" cy="228601"/>
            </a:xfrm>
            <a:custGeom>
              <a:avLst/>
              <a:gdLst/>
              <a:ahLst/>
              <a:cxnLst/>
              <a:rect l="0" t="0" r="0" b="0"/>
              <a:pathLst>
                <a:path w="177801" h="228601">
                  <a:moveTo>
                    <a:pt x="0" y="0"/>
                  </a:moveTo>
                  <a:lnTo>
                    <a:pt x="17779" y="53340"/>
                  </a:lnTo>
                  <a:lnTo>
                    <a:pt x="22859" y="63500"/>
                  </a:lnTo>
                  <a:lnTo>
                    <a:pt x="29209" y="73659"/>
                  </a:lnTo>
                  <a:lnTo>
                    <a:pt x="36829" y="82550"/>
                  </a:lnTo>
                  <a:lnTo>
                    <a:pt x="44450" y="95250"/>
                  </a:lnTo>
                  <a:lnTo>
                    <a:pt x="52070" y="107950"/>
                  </a:lnTo>
                  <a:lnTo>
                    <a:pt x="59690" y="123190"/>
                  </a:lnTo>
                  <a:lnTo>
                    <a:pt x="68579" y="135890"/>
                  </a:lnTo>
                  <a:lnTo>
                    <a:pt x="76200" y="147319"/>
                  </a:lnTo>
                  <a:lnTo>
                    <a:pt x="85090" y="157480"/>
                  </a:lnTo>
                  <a:lnTo>
                    <a:pt x="92709" y="166369"/>
                  </a:lnTo>
                  <a:lnTo>
                    <a:pt x="101600" y="176530"/>
                  </a:lnTo>
                  <a:lnTo>
                    <a:pt x="110490" y="185419"/>
                  </a:lnTo>
                  <a:lnTo>
                    <a:pt x="119380" y="193040"/>
                  </a:lnTo>
                  <a:lnTo>
                    <a:pt x="130809" y="199390"/>
                  </a:lnTo>
                  <a:lnTo>
                    <a:pt x="17780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6388100" y="11633200"/>
              <a:ext cx="203201" cy="241301"/>
            </a:xfrm>
            <a:custGeom>
              <a:avLst/>
              <a:gdLst/>
              <a:ahLst/>
              <a:cxnLst/>
              <a:rect l="0" t="0" r="0" b="0"/>
              <a:pathLst>
                <a:path w="203201" h="241301">
                  <a:moveTo>
                    <a:pt x="203200" y="0"/>
                  </a:moveTo>
                  <a:lnTo>
                    <a:pt x="189230" y="20319"/>
                  </a:lnTo>
                  <a:lnTo>
                    <a:pt x="184150" y="30480"/>
                  </a:lnTo>
                  <a:lnTo>
                    <a:pt x="179069" y="41909"/>
                  </a:lnTo>
                  <a:lnTo>
                    <a:pt x="173990" y="53340"/>
                  </a:lnTo>
                  <a:lnTo>
                    <a:pt x="167640" y="64769"/>
                  </a:lnTo>
                  <a:lnTo>
                    <a:pt x="157480" y="77469"/>
                  </a:lnTo>
                  <a:lnTo>
                    <a:pt x="147319" y="90169"/>
                  </a:lnTo>
                  <a:lnTo>
                    <a:pt x="137159" y="101600"/>
                  </a:lnTo>
                  <a:lnTo>
                    <a:pt x="113029" y="127000"/>
                  </a:lnTo>
                  <a:lnTo>
                    <a:pt x="101600" y="139700"/>
                  </a:lnTo>
                  <a:lnTo>
                    <a:pt x="91440" y="152400"/>
                  </a:lnTo>
                  <a:lnTo>
                    <a:pt x="82550" y="165100"/>
                  </a:lnTo>
                  <a:lnTo>
                    <a:pt x="72390" y="176530"/>
                  </a:lnTo>
                  <a:lnTo>
                    <a:pt x="60959" y="186690"/>
                  </a:lnTo>
                  <a:lnTo>
                    <a:pt x="49529" y="196850"/>
                  </a:lnTo>
                  <a:lnTo>
                    <a:pt x="38100" y="205740"/>
                  </a:lnTo>
                  <a:lnTo>
                    <a:pt x="27940" y="214630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6819900" y="11468100"/>
              <a:ext cx="215901" cy="279401"/>
            </a:xfrm>
            <a:custGeom>
              <a:avLst/>
              <a:gdLst/>
              <a:ahLst/>
              <a:cxnLst/>
              <a:rect l="0" t="0" r="0" b="0"/>
              <a:pathLst>
                <a:path w="215901" h="279401">
                  <a:moveTo>
                    <a:pt x="12700" y="0"/>
                  </a:moveTo>
                  <a:lnTo>
                    <a:pt x="72390" y="59690"/>
                  </a:lnTo>
                  <a:lnTo>
                    <a:pt x="82550" y="66040"/>
                  </a:lnTo>
                  <a:lnTo>
                    <a:pt x="92709" y="72390"/>
                  </a:lnTo>
                  <a:lnTo>
                    <a:pt x="104140" y="77469"/>
                  </a:lnTo>
                  <a:lnTo>
                    <a:pt x="115569" y="82550"/>
                  </a:lnTo>
                  <a:lnTo>
                    <a:pt x="128269" y="87630"/>
                  </a:lnTo>
                  <a:lnTo>
                    <a:pt x="152400" y="96519"/>
                  </a:lnTo>
                  <a:lnTo>
                    <a:pt x="177800" y="105409"/>
                  </a:lnTo>
                  <a:lnTo>
                    <a:pt x="189230" y="111759"/>
                  </a:lnTo>
                  <a:lnTo>
                    <a:pt x="199390" y="118109"/>
                  </a:lnTo>
                  <a:lnTo>
                    <a:pt x="209550" y="125730"/>
                  </a:lnTo>
                  <a:lnTo>
                    <a:pt x="214630" y="134619"/>
                  </a:lnTo>
                  <a:lnTo>
                    <a:pt x="215900" y="144780"/>
                  </a:lnTo>
                  <a:lnTo>
                    <a:pt x="215900" y="156209"/>
                  </a:lnTo>
                  <a:lnTo>
                    <a:pt x="210819" y="166369"/>
                  </a:lnTo>
                  <a:lnTo>
                    <a:pt x="200659" y="175259"/>
                  </a:lnTo>
                  <a:lnTo>
                    <a:pt x="189230" y="184150"/>
                  </a:lnTo>
                  <a:lnTo>
                    <a:pt x="176530" y="194309"/>
                  </a:lnTo>
                  <a:lnTo>
                    <a:pt x="152400" y="210819"/>
                  </a:lnTo>
                  <a:lnTo>
                    <a:pt x="138430" y="218440"/>
                  </a:lnTo>
                  <a:lnTo>
                    <a:pt x="123190" y="224790"/>
                  </a:lnTo>
                  <a:lnTo>
                    <a:pt x="107950" y="229869"/>
                  </a:lnTo>
                  <a:lnTo>
                    <a:pt x="92709" y="236219"/>
                  </a:lnTo>
                  <a:lnTo>
                    <a:pt x="78740" y="243840"/>
                  </a:lnTo>
                  <a:lnTo>
                    <a:pt x="64769" y="251459"/>
                  </a:lnTo>
                  <a:lnTo>
                    <a:pt x="52069" y="257809"/>
                  </a:lnTo>
                  <a:lnTo>
                    <a:pt x="39369" y="264159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7340600" y="11506200"/>
              <a:ext cx="19051" cy="393701"/>
            </a:xfrm>
            <a:custGeom>
              <a:avLst/>
              <a:gdLst/>
              <a:ahLst/>
              <a:cxnLst/>
              <a:rect l="0" t="0" r="0" b="0"/>
              <a:pathLst>
                <a:path w="19051" h="393701">
                  <a:moveTo>
                    <a:pt x="0" y="0"/>
                  </a:moveTo>
                  <a:lnTo>
                    <a:pt x="6350" y="26669"/>
                  </a:lnTo>
                  <a:lnTo>
                    <a:pt x="8890" y="41909"/>
                  </a:lnTo>
                  <a:lnTo>
                    <a:pt x="10159" y="58419"/>
                  </a:lnTo>
                  <a:lnTo>
                    <a:pt x="11430" y="77469"/>
                  </a:lnTo>
                  <a:lnTo>
                    <a:pt x="12700" y="95250"/>
                  </a:lnTo>
                  <a:lnTo>
                    <a:pt x="15240" y="113030"/>
                  </a:lnTo>
                  <a:lnTo>
                    <a:pt x="19050" y="130809"/>
                  </a:lnTo>
                  <a:lnTo>
                    <a:pt x="19050" y="146050"/>
                  </a:lnTo>
                  <a:lnTo>
                    <a:pt x="19050" y="161290"/>
                  </a:lnTo>
                  <a:lnTo>
                    <a:pt x="16509" y="175259"/>
                  </a:lnTo>
                  <a:lnTo>
                    <a:pt x="15240" y="190500"/>
                  </a:lnTo>
                  <a:lnTo>
                    <a:pt x="13969" y="205740"/>
                  </a:lnTo>
                  <a:lnTo>
                    <a:pt x="13969" y="238759"/>
                  </a:lnTo>
                  <a:lnTo>
                    <a:pt x="12700" y="271780"/>
                  </a:lnTo>
                  <a:lnTo>
                    <a:pt x="11430" y="287019"/>
                  </a:lnTo>
                  <a:lnTo>
                    <a:pt x="8890" y="300990"/>
                  </a:lnTo>
                  <a:lnTo>
                    <a:pt x="6350" y="314959"/>
                  </a:lnTo>
                  <a:lnTo>
                    <a:pt x="3809" y="330200"/>
                  </a:lnTo>
                  <a:lnTo>
                    <a:pt x="2540" y="345440"/>
                  </a:lnTo>
                  <a:lnTo>
                    <a:pt x="0" y="393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7505700" y="11512550"/>
              <a:ext cx="193041" cy="356870"/>
            </a:xfrm>
            <a:custGeom>
              <a:avLst/>
              <a:gdLst/>
              <a:ahLst/>
              <a:cxnLst/>
              <a:rect l="0" t="0" r="0" b="0"/>
              <a:pathLst>
                <a:path w="193041" h="356870">
                  <a:moveTo>
                    <a:pt x="127000" y="6350"/>
                  </a:moveTo>
                  <a:lnTo>
                    <a:pt x="106680" y="0"/>
                  </a:lnTo>
                  <a:lnTo>
                    <a:pt x="96519" y="0"/>
                  </a:lnTo>
                  <a:lnTo>
                    <a:pt x="85090" y="3809"/>
                  </a:lnTo>
                  <a:lnTo>
                    <a:pt x="73659" y="8890"/>
                  </a:lnTo>
                  <a:lnTo>
                    <a:pt x="62230" y="13969"/>
                  </a:lnTo>
                  <a:lnTo>
                    <a:pt x="36830" y="22859"/>
                  </a:lnTo>
                  <a:lnTo>
                    <a:pt x="26669" y="30480"/>
                  </a:lnTo>
                  <a:lnTo>
                    <a:pt x="16509" y="39369"/>
                  </a:lnTo>
                  <a:lnTo>
                    <a:pt x="6350" y="49530"/>
                  </a:lnTo>
                  <a:lnTo>
                    <a:pt x="1269" y="60959"/>
                  </a:lnTo>
                  <a:lnTo>
                    <a:pt x="0" y="72390"/>
                  </a:lnTo>
                  <a:lnTo>
                    <a:pt x="0" y="83819"/>
                  </a:lnTo>
                  <a:lnTo>
                    <a:pt x="2540" y="96519"/>
                  </a:lnTo>
                  <a:lnTo>
                    <a:pt x="7619" y="109219"/>
                  </a:lnTo>
                  <a:lnTo>
                    <a:pt x="13969" y="120650"/>
                  </a:lnTo>
                  <a:lnTo>
                    <a:pt x="21590" y="132080"/>
                  </a:lnTo>
                  <a:lnTo>
                    <a:pt x="31750" y="142240"/>
                  </a:lnTo>
                  <a:lnTo>
                    <a:pt x="41909" y="152400"/>
                  </a:lnTo>
                  <a:lnTo>
                    <a:pt x="64769" y="173990"/>
                  </a:lnTo>
                  <a:lnTo>
                    <a:pt x="107950" y="215900"/>
                  </a:lnTo>
                  <a:lnTo>
                    <a:pt x="119380" y="224790"/>
                  </a:lnTo>
                  <a:lnTo>
                    <a:pt x="133350" y="233680"/>
                  </a:lnTo>
                  <a:lnTo>
                    <a:pt x="148590" y="242569"/>
                  </a:lnTo>
                  <a:lnTo>
                    <a:pt x="160019" y="252730"/>
                  </a:lnTo>
                  <a:lnTo>
                    <a:pt x="168909" y="264159"/>
                  </a:lnTo>
                  <a:lnTo>
                    <a:pt x="175259" y="275590"/>
                  </a:lnTo>
                  <a:lnTo>
                    <a:pt x="181609" y="287019"/>
                  </a:lnTo>
                  <a:lnTo>
                    <a:pt x="187959" y="299719"/>
                  </a:lnTo>
                  <a:lnTo>
                    <a:pt x="193040" y="312419"/>
                  </a:lnTo>
                  <a:lnTo>
                    <a:pt x="191769" y="322580"/>
                  </a:lnTo>
                  <a:lnTo>
                    <a:pt x="187959" y="332740"/>
                  </a:lnTo>
                  <a:lnTo>
                    <a:pt x="180340" y="342900"/>
                  </a:lnTo>
                  <a:lnTo>
                    <a:pt x="168909" y="349250"/>
                  </a:lnTo>
                  <a:lnTo>
                    <a:pt x="156209" y="353059"/>
                  </a:lnTo>
                  <a:lnTo>
                    <a:pt x="142240" y="356869"/>
                  </a:lnTo>
                  <a:lnTo>
                    <a:pt x="128269" y="356869"/>
                  </a:lnTo>
                  <a:lnTo>
                    <a:pt x="115569" y="355600"/>
                  </a:lnTo>
                  <a:lnTo>
                    <a:pt x="102869" y="353059"/>
                  </a:lnTo>
                  <a:lnTo>
                    <a:pt x="88900" y="350519"/>
                  </a:lnTo>
                  <a:lnTo>
                    <a:pt x="76200" y="347980"/>
                  </a:lnTo>
                  <a:lnTo>
                    <a:pt x="63500" y="344169"/>
                  </a:lnTo>
                  <a:lnTo>
                    <a:pt x="53340" y="335280"/>
                  </a:lnTo>
                  <a:lnTo>
                    <a:pt x="45719" y="325119"/>
                  </a:lnTo>
                  <a:lnTo>
                    <a:pt x="39369" y="311150"/>
                  </a:lnTo>
                  <a:lnTo>
                    <a:pt x="36830" y="298450"/>
                  </a:lnTo>
                  <a:lnTo>
                    <a:pt x="39369" y="285750"/>
                  </a:lnTo>
                  <a:lnTo>
                    <a:pt x="43180" y="273050"/>
                  </a:lnTo>
                  <a:lnTo>
                    <a:pt x="48259" y="260350"/>
                  </a:lnTo>
                  <a:lnTo>
                    <a:pt x="54609" y="247650"/>
                  </a:lnTo>
                  <a:lnTo>
                    <a:pt x="62230" y="234950"/>
                  </a:lnTo>
                  <a:lnTo>
                    <a:pt x="69850" y="223519"/>
                  </a:lnTo>
                  <a:lnTo>
                    <a:pt x="77469" y="213359"/>
                  </a:lnTo>
                  <a:lnTo>
                    <a:pt x="85090" y="203200"/>
                  </a:lnTo>
                  <a:lnTo>
                    <a:pt x="93980" y="193040"/>
                  </a:lnTo>
                  <a:lnTo>
                    <a:pt x="101600" y="181609"/>
                  </a:lnTo>
                  <a:lnTo>
                    <a:pt x="110490" y="170180"/>
                  </a:lnTo>
                  <a:lnTo>
                    <a:pt x="118109" y="156209"/>
                  </a:lnTo>
                  <a:lnTo>
                    <a:pt x="127000" y="140969"/>
                  </a:lnTo>
                  <a:lnTo>
                    <a:pt x="135890" y="125730"/>
                  </a:lnTo>
                  <a:lnTo>
                    <a:pt x="142240" y="111759"/>
                  </a:lnTo>
                  <a:lnTo>
                    <a:pt x="148590" y="97790"/>
                  </a:lnTo>
                  <a:lnTo>
                    <a:pt x="153669" y="83819"/>
                  </a:lnTo>
                  <a:lnTo>
                    <a:pt x="163830" y="58419"/>
                  </a:lnTo>
                  <a:lnTo>
                    <a:pt x="177800" y="190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5930900" y="11950700"/>
              <a:ext cx="736601" cy="63501"/>
            </a:xfrm>
            <a:custGeom>
              <a:avLst/>
              <a:gdLst/>
              <a:ahLst/>
              <a:cxnLst/>
              <a:rect l="0" t="0" r="0" b="0"/>
              <a:pathLst>
                <a:path w="736601" h="63501">
                  <a:moveTo>
                    <a:pt x="0" y="0"/>
                  </a:moveTo>
                  <a:lnTo>
                    <a:pt x="26670" y="6350"/>
                  </a:lnTo>
                  <a:lnTo>
                    <a:pt x="39370" y="10159"/>
                  </a:lnTo>
                  <a:lnTo>
                    <a:pt x="63500" y="17780"/>
                  </a:lnTo>
                  <a:lnTo>
                    <a:pt x="78740" y="20319"/>
                  </a:lnTo>
                  <a:lnTo>
                    <a:pt x="96520" y="21590"/>
                  </a:lnTo>
                  <a:lnTo>
                    <a:pt x="115570" y="22859"/>
                  </a:lnTo>
                  <a:lnTo>
                    <a:pt x="133350" y="25400"/>
                  </a:lnTo>
                  <a:lnTo>
                    <a:pt x="151129" y="27940"/>
                  </a:lnTo>
                  <a:lnTo>
                    <a:pt x="168909" y="31750"/>
                  </a:lnTo>
                  <a:lnTo>
                    <a:pt x="189229" y="34290"/>
                  </a:lnTo>
                  <a:lnTo>
                    <a:pt x="214629" y="35559"/>
                  </a:lnTo>
                  <a:lnTo>
                    <a:pt x="262890" y="36830"/>
                  </a:lnTo>
                  <a:lnTo>
                    <a:pt x="340359" y="38100"/>
                  </a:lnTo>
                  <a:lnTo>
                    <a:pt x="511809" y="38100"/>
                  </a:lnTo>
                  <a:lnTo>
                    <a:pt x="528320" y="39369"/>
                  </a:lnTo>
                  <a:lnTo>
                    <a:pt x="542290" y="41909"/>
                  </a:lnTo>
                  <a:lnTo>
                    <a:pt x="556259" y="44450"/>
                  </a:lnTo>
                  <a:lnTo>
                    <a:pt x="571500" y="46990"/>
                  </a:lnTo>
                  <a:lnTo>
                    <a:pt x="586740" y="48259"/>
                  </a:lnTo>
                  <a:lnTo>
                    <a:pt x="603250" y="49530"/>
                  </a:lnTo>
                  <a:lnTo>
                    <a:pt x="621030" y="50800"/>
                  </a:lnTo>
                  <a:lnTo>
                    <a:pt x="640080" y="53340"/>
                  </a:lnTo>
                  <a:lnTo>
                    <a:pt x="736600" y="63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6362700" y="12141200"/>
              <a:ext cx="255270" cy="368301"/>
            </a:xfrm>
            <a:custGeom>
              <a:avLst/>
              <a:gdLst/>
              <a:ahLst/>
              <a:cxnLst/>
              <a:rect l="0" t="0" r="0" b="0"/>
              <a:pathLst>
                <a:path w="255270" h="368301">
                  <a:moveTo>
                    <a:pt x="0" y="12700"/>
                  </a:moveTo>
                  <a:lnTo>
                    <a:pt x="20320" y="6350"/>
                  </a:lnTo>
                  <a:lnTo>
                    <a:pt x="31750" y="3809"/>
                  </a:lnTo>
                  <a:lnTo>
                    <a:pt x="45720" y="2540"/>
                  </a:lnTo>
                  <a:lnTo>
                    <a:pt x="59690" y="1269"/>
                  </a:lnTo>
                  <a:lnTo>
                    <a:pt x="95250" y="1269"/>
                  </a:lnTo>
                  <a:lnTo>
                    <a:pt x="114300" y="0"/>
                  </a:lnTo>
                  <a:lnTo>
                    <a:pt x="130809" y="1269"/>
                  </a:lnTo>
                  <a:lnTo>
                    <a:pt x="146050" y="3809"/>
                  </a:lnTo>
                  <a:lnTo>
                    <a:pt x="161290" y="6350"/>
                  </a:lnTo>
                  <a:lnTo>
                    <a:pt x="173990" y="11430"/>
                  </a:lnTo>
                  <a:lnTo>
                    <a:pt x="185419" y="17780"/>
                  </a:lnTo>
                  <a:lnTo>
                    <a:pt x="195580" y="24130"/>
                  </a:lnTo>
                  <a:lnTo>
                    <a:pt x="200659" y="33019"/>
                  </a:lnTo>
                  <a:lnTo>
                    <a:pt x="203200" y="43180"/>
                  </a:lnTo>
                  <a:lnTo>
                    <a:pt x="203200" y="54609"/>
                  </a:lnTo>
                  <a:lnTo>
                    <a:pt x="200659" y="64769"/>
                  </a:lnTo>
                  <a:lnTo>
                    <a:pt x="195580" y="73659"/>
                  </a:lnTo>
                  <a:lnTo>
                    <a:pt x="189230" y="83819"/>
                  </a:lnTo>
                  <a:lnTo>
                    <a:pt x="180340" y="92709"/>
                  </a:lnTo>
                  <a:lnTo>
                    <a:pt x="167640" y="100330"/>
                  </a:lnTo>
                  <a:lnTo>
                    <a:pt x="154940" y="109219"/>
                  </a:lnTo>
                  <a:lnTo>
                    <a:pt x="140969" y="116840"/>
                  </a:lnTo>
                  <a:lnTo>
                    <a:pt x="128270" y="123190"/>
                  </a:lnTo>
                  <a:lnTo>
                    <a:pt x="114300" y="128269"/>
                  </a:lnTo>
                  <a:lnTo>
                    <a:pt x="101600" y="134619"/>
                  </a:lnTo>
                  <a:lnTo>
                    <a:pt x="88900" y="142240"/>
                  </a:lnTo>
                  <a:lnTo>
                    <a:pt x="76200" y="149859"/>
                  </a:lnTo>
                  <a:lnTo>
                    <a:pt x="72390" y="157480"/>
                  </a:lnTo>
                  <a:lnTo>
                    <a:pt x="73659" y="166369"/>
                  </a:lnTo>
                  <a:lnTo>
                    <a:pt x="78740" y="173990"/>
                  </a:lnTo>
                  <a:lnTo>
                    <a:pt x="86359" y="180340"/>
                  </a:lnTo>
                  <a:lnTo>
                    <a:pt x="95250" y="186690"/>
                  </a:lnTo>
                  <a:lnTo>
                    <a:pt x="106679" y="191769"/>
                  </a:lnTo>
                  <a:lnTo>
                    <a:pt x="118109" y="196850"/>
                  </a:lnTo>
                  <a:lnTo>
                    <a:pt x="133350" y="201930"/>
                  </a:lnTo>
                  <a:lnTo>
                    <a:pt x="147319" y="207009"/>
                  </a:lnTo>
                  <a:lnTo>
                    <a:pt x="163830" y="212090"/>
                  </a:lnTo>
                  <a:lnTo>
                    <a:pt x="179069" y="219709"/>
                  </a:lnTo>
                  <a:lnTo>
                    <a:pt x="195580" y="226059"/>
                  </a:lnTo>
                  <a:lnTo>
                    <a:pt x="209550" y="234950"/>
                  </a:lnTo>
                  <a:lnTo>
                    <a:pt x="220980" y="242569"/>
                  </a:lnTo>
                  <a:lnTo>
                    <a:pt x="232409" y="250190"/>
                  </a:lnTo>
                  <a:lnTo>
                    <a:pt x="241300" y="260350"/>
                  </a:lnTo>
                  <a:lnTo>
                    <a:pt x="247650" y="270509"/>
                  </a:lnTo>
                  <a:lnTo>
                    <a:pt x="254000" y="281940"/>
                  </a:lnTo>
                  <a:lnTo>
                    <a:pt x="255269" y="292100"/>
                  </a:lnTo>
                  <a:lnTo>
                    <a:pt x="254000" y="302259"/>
                  </a:lnTo>
                  <a:lnTo>
                    <a:pt x="248919" y="311150"/>
                  </a:lnTo>
                  <a:lnTo>
                    <a:pt x="241300" y="318769"/>
                  </a:lnTo>
                  <a:lnTo>
                    <a:pt x="229869" y="325119"/>
                  </a:lnTo>
                  <a:lnTo>
                    <a:pt x="217169" y="331469"/>
                  </a:lnTo>
                  <a:lnTo>
                    <a:pt x="203200" y="336550"/>
                  </a:lnTo>
                  <a:lnTo>
                    <a:pt x="177800" y="346709"/>
                  </a:lnTo>
                  <a:lnTo>
                    <a:pt x="163830" y="350519"/>
                  </a:lnTo>
                  <a:lnTo>
                    <a:pt x="148590" y="355600"/>
                  </a:lnTo>
                  <a:lnTo>
                    <a:pt x="101600" y="368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7327900" y="12077700"/>
              <a:ext cx="495301" cy="12701"/>
            </a:xfrm>
            <a:custGeom>
              <a:avLst/>
              <a:gdLst/>
              <a:ahLst/>
              <a:cxnLst/>
              <a:rect l="0" t="0" r="0" b="0"/>
              <a:pathLst>
                <a:path w="495301" h="12701">
                  <a:moveTo>
                    <a:pt x="0" y="0"/>
                  </a:moveTo>
                  <a:lnTo>
                    <a:pt x="26669" y="0"/>
                  </a:lnTo>
                  <a:lnTo>
                    <a:pt x="41909" y="1269"/>
                  </a:lnTo>
                  <a:lnTo>
                    <a:pt x="58419" y="3809"/>
                  </a:lnTo>
                  <a:lnTo>
                    <a:pt x="77469" y="6350"/>
                  </a:lnTo>
                  <a:lnTo>
                    <a:pt x="97790" y="8890"/>
                  </a:lnTo>
                  <a:lnTo>
                    <a:pt x="120650" y="10159"/>
                  </a:lnTo>
                  <a:lnTo>
                    <a:pt x="165100" y="11430"/>
                  </a:lnTo>
                  <a:lnTo>
                    <a:pt x="224790" y="12700"/>
                  </a:lnTo>
                  <a:lnTo>
                    <a:pt x="4953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7404100" y="12198350"/>
              <a:ext cx="255270" cy="295910"/>
            </a:xfrm>
            <a:custGeom>
              <a:avLst/>
              <a:gdLst/>
              <a:ahLst/>
              <a:cxnLst/>
              <a:rect l="0" t="0" r="0" b="0"/>
              <a:pathLst>
                <a:path w="255270" h="295910">
                  <a:moveTo>
                    <a:pt x="25400" y="31750"/>
                  </a:moveTo>
                  <a:lnTo>
                    <a:pt x="144780" y="1269"/>
                  </a:lnTo>
                  <a:lnTo>
                    <a:pt x="160019" y="0"/>
                  </a:lnTo>
                  <a:lnTo>
                    <a:pt x="173990" y="1269"/>
                  </a:lnTo>
                  <a:lnTo>
                    <a:pt x="187959" y="2540"/>
                  </a:lnTo>
                  <a:lnTo>
                    <a:pt x="200659" y="6350"/>
                  </a:lnTo>
                  <a:lnTo>
                    <a:pt x="210819" y="12700"/>
                  </a:lnTo>
                  <a:lnTo>
                    <a:pt x="220980" y="19050"/>
                  </a:lnTo>
                  <a:lnTo>
                    <a:pt x="226059" y="29209"/>
                  </a:lnTo>
                  <a:lnTo>
                    <a:pt x="228600" y="40640"/>
                  </a:lnTo>
                  <a:lnTo>
                    <a:pt x="228600" y="54609"/>
                  </a:lnTo>
                  <a:lnTo>
                    <a:pt x="224790" y="66040"/>
                  </a:lnTo>
                  <a:lnTo>
                    <a:pt x="217169" y="73659"/>
                  </a:lnTo>
                  <a:lnTo>
                    <a:pt x="208280" y="81280"/>
                  </a:lnTo>
                  <a:lnTo>
                    <a:pt x="196850" y="87630"/>
                  </a:lnTo>
                  <a:lnTo>
                    <a:pt x="182880" y="92709"/>
                  </a:lnTo>
                  <a:lnTo>
                    <a:pt x="88900" y="124459"/>
                  </a:lnTo>
                  <a:lnTo>
                    <a:pt x="86359" y="129540"/>
                  </a:lnTo>
                  <a:lnTo>
                    <a:pt x="90169" y="133350"/>
                  </a:lnTo>
                  <a:lnTo>
                    <a:pt x="97790" y="137159"/>
                  </a:lnTo>
                  <a:lnTo>
                    <a:pt x="110490" y="140969"/>
                  </a:lnTo>
                  <a:lnTo>
                    <a:pt x="125730" y="142240"/>
                  </a:lnTo>
                  <a:lnTo>
                    <a:pt x="143509" y="143509"/>
                  </a:lnTo>
                  <a:lnTo>
                    <a:pt x="160019" y="146050"/>
                  </a:lnTo>
                  <a:lnTo>
                    <a:pt x="177800" y="148590"/>
                  </a:lnTo>
                  <a:lnTo>
                    <a:pt x="194309" y="152400"/>
                  </a:lnTo>
                  <a:lnTo>
                    <a:pt x="208280" y="157480"/>
                  </a:lnTo>
                  <a:lnTo>
                    <a:pt x="220980" y="163830"/>
                  </a:lnTo>
                  <a:lnTo>
                    <a:pt x="232409" y="170180"/>
                  </a:lnTo>
                  <a:lnTo>
                    <a:pt x="241300" y="179069"/>
                  </a:lnTo>
                  <a:lnTo>
                    <a:pt x="247650" y="189230"/>
                  </a:lnTo>
                  <a:lnTo>
                    <a:pt x="254000" y="200659"/>
                  </a:lnTo>
                  <a:lnTo>
                    <a:pt x="255269" y="210819"/>
                  </a:lnTo>
                  <a:lnTo>
                    <a:pt x="254000" y="219709"/>
                  </a:lnTo>
                  <a:lnTo>
                    <a:pt x="248919" y="228600"/>
                  </a:lnTo>
                  <a:lnTo>
                    <a:pt x="242569" y="238759"/>
                  </a:lnTo>
                  <a:lnTo>
                    <a:pt x="233680" y="246380"/>
                  </a:lnTo>
                  <a:lnTo>
                    <a:pt x="223519" y="255269"/>
                  </a:lnTo>
                  <a:lnTo>
                    <a:pt x="210819" y="262890"/>
                  </a:lnTo>
                  <a:lnTo>
                    <a:pt x="196850" y="269240"/>
                  </a:lnTo>
                  <a:lnTo>
                    <a:pt x="182880" y="274319"/>
                  </a:lnTo>
                  <a:lnTo>
                    <a:pt x="166369" y="279400"/>
                  </a:lnTo>
                  <a:lnTo>
                    <a:pt x="151130" y="284480"/>
                  </a:lnTo>
                  <a:lnTo>
                    <a:pt x="134619" y="289559"/>
                  </a:lnTo>
                  <a:lnTo>
                    <a:pt x="118109" y="292100"/>
                  </a:lnTo>
                  <a:lnTo>
                    <a:pt x="101600" y="294640"/>
                  </a:lnTo>
                  <a:lnTo>
                    <a:pt x="83819" y="295909"/>
                  </a:lnTo>
                  <a:lnTo>
                    <a:pt x="68580" y="294640"/>
                  </a:lnTo>
                  <a:lnTo>
                    <a:pt x="54609" y="293369"/>
                  </a:lnTo>
                  <a:lnTo>
                    <a:pt x="0" y="285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6578600" y="12700000"/>
              <a:ext cx="241301" cy="342901"/>
            </a:xfrm>
            <a:custGeom>
              <a:avLst/>
              <a:gdLst/>
              <a:ahLst/>
              <a:cxnLst/>
              <a:rect l="0" t="0" r="0" b="0"/>
              <a:pathLst>
                <a:path w="241301" h="342901">
                  <a:moveTo>
                    <a:pt x="0" y="0"/>
                  </a:moveTo>
                  <a:lnTo>
                    <a:pt x="59690" y="90169"/>
                  </a:lnTo>
                  <a:lnTo>
                    <a:pt x="68580" y="102869"/>
                  </a:lnTo>
                  <a:lnTo>
                    <a:pt x="76200" y="118109"/>
                  </a:lnTo>
                  <a:lnTo>
                    <a:pt x="85090" y="133350"/>
                  </a:lnTo>
                  <a:lnTo>
                    <a:pt x="92709" y="148590"/>
                  </a:lnTo>
                  <a:lnTo>
                    <a:pt x="101600" y="162559"/>
                  </a:lnTo>
                  <a:lnTo>
                    <a:pt x="110490" y="176530"/>
                  </a:lnTo>
                  <a:lnTo>
                    <a:pt x="118109" y="190500"/>
                  </a:lnTo>
                  <a:lnTo>
                    <a:pt x="135890" y="222250"/>
                  </a:lnTo>
                  <a:lnTo>
                    <a:pt x="144780" y="237490"/>
                  </a:lnTo>
                  <a:lnTo>
                    <a:pt x="156209" y="251459"/>
                  </a:lnTo>
                  <a:lnTo>
                    <a:pt x="167640" y="264159"/>
                  </a:lnTo>
                  <a:lnTo>
                    <a:pt x="177800" y="276859"/>
                  </a:lnTo>
                  <a:lnTo>
                    <a:pt x="196850" y="297180"/>
                  </a:lnTo>
                  <a:lnTo>
                    <a:pt x="241300" y="342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6540500" y="12750800"/>
              <a:ext cx="292101" cy="241301"/>
            </a:xfrm>
            <a:custGeom>
              <a:avLst/>
              <a:gdLst/>
              <a:ahLst/>
              <a:cxnLst/>
              <a:rect l="0" t="0" r="0" b="0"/>
              <a:pathLst>
                <a:path w="292101" h="241301">
                  <a:moveTo>
                    <a:pt x="292100" y="0"/>
                  </a:moveTo>
                  <a:lnTo>
                    <a:pt x="196850" y="95250"/>
                  </a:lnTo>
                  <a:lnTo>
                    <a:pt x="184150" y="104140"/>
                  </a:lnTo>
                  <a:lnTo>
                    <a:pt x="171450" y="113030"/>
                  </a:lnTo>
                  <a:lnTo>
                    <a:pt x="156209" y="121919"/>
                  </a:lnTo>
                  <a:lnTo>
                    <a:pt x="140969" y="132080"/>
                  </a:lnTo>
                  <a:lnTo>
                    <a:pt x="124459" y="143509"/>
                  </a:lnTo>
                  <a:lnTo>
                    <a:pt x="78740" y="175259"/>
                  </a:lnTo>
                  <a:lnTo>
                    <a:pt x="66040" y="184150"/>
                  </a:lnTo>
                  <a:lnTo>
                    <a:pt x="53340" y="193040"/>
                  </a:lnTo>
                  <a:lnTo>
                    <a:pt x="43180" y="201930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7150100" y="12725400"/>
              <a:ext cx="227331" cy="317501"/>
            </a:xfrm>
            <a:custGeom>
              <a:avLst/>
              <a:gdLst/>
              <a:ahLst/>
              <a:cxnLst/>
              <a:rect l="0" t="0" r="0" b="0"/>
              <a:pathLst>
                <a:path w="227331" h="317501">
                  <a:moveTo>
                    <a:pt x="0" y="0"/>
                  </a:moveTo>
                  <a:lnTo>
                    <a:pt x="20319" y="13969"/>
                  </a:lnTo>
                  <a:lnTo>
                    <a:pt x="31750" y="20319"/>
                  </a:lnTo>
                  <a:lnTo>
                    <a:pt x="45719" y="27940"/>
                  </a:lnTo>
                  <a:lnTo>
                    <a:pt x="59690" y="35559"/>
                  </a:lnTo>
                  <a:lnTo>
                    <a:pt x="73659" y="41909"/>
                  </a:lnTo>
                  <a:lnTo>
                    <a:pt x="87630" y="48259"/>
                  </a:lnTo>
                  <a:lnTo>
                    <a:pt x="100330" y="53340"/>
                  </a:lnTo>
                  <a:lnTo>
                    <a:pt x="113030" y="59690"/>
                  </a:lnTo>
                  <a:lnTo>
                    <a:pt x="127000" y="66040"/>
                  </a:lnTo>
                  <a:lnTo>
                    <a:pt x="139700" y="73659"/>
                  </a:lnTo>
                  <a:lnTo>
                    <a:pt x="152400" y="80009"/>
                  </a:lnTo>
                  <a:lnTo>
                    <a:pt x="165100" y="86359"/>
                  </a:lnTo>
                  <a:lnTo>
                    <a:pt x="177800" y="91440"/>
                  </a:lnTo>
                  <a:lnTo>
                    <a:pt x="190500" y="97790"/>
                  </a:lnTo>
                  <a:lnTo>
                    <a:pt x="203200" y="104140"/>
                  </a:lnTo>
                  <a:lnTo>
                    <a:pt x="215900" y="111759"/>
                  </a:lnTo>
                  <a:lnTo>
                    <a:pt x="223519" y="120650"/>
                  </a:lnTo>
                  <a:lnTo>
                    <a:pt x="226059" y="132080"/>
                  </a:lnTo>
                  <a:lnTo>
                    <a:pt x="227330" y="142240"/>
                  </a:lnTo>
                  <a:lnTo>
                    <a:pt x="224790" y="153669"/>
                  </a:lnTo>
                  <a:lnTo>
                    <a:pt x="220980" y="162559"/>
                  </a:lnTo>
                  <a:lnTo>
                    <a:pt x="214630" y="171450"/>
                  </a:lnTo>
                  <a:lnTo>
                    <a:pt x="207009" y="180340"/>
                  </a:lnTo>
                  <a:lnTo>
                    <a:pt x="196850" y="189230"/>
                  </a:lnTo>
                  <a:lnTo>
                    <a:pt x="186690" y="198119"/>
                  </a:lnTo>
                  <a:lnTo>
                    <a:pt x="176530" y="207009"/>
                  </a:lnTo>
                  <a:lnTo>
                    <a:pt x="167640" y="215900"/>
                  </a:lnTo>
                  <a:lnTo>
                    <a:pt x="157480" y="224790"/>
                  </a:lnTo>
                  <a:lnTo>
                    <a:pt x="147319" y="231140"/>
                  </a:lnTo>
                  <a:lnTo>
                    <a:pt x="135890" y="237490"/>
                  </a:lnTo>
                  <a:lnTo>
                    <a:pt x="124459" y="242569"/>
                  </a:lnTo>
                  <a:lnTo>
                    <a:pt x="113030" y="248919"/>
                  </a:lnTo>
                  <a:lnTo>
                    <a:pt x="100330" y="256540"/>
                  </a:lnTo>
                  <a:lnTo>
                    <a:pt x="88900" y="264159"/>
                  </a:lnTo>
                  <a:lnTo>
                    <a:pt x="77469" y="271780"/>
                  </a:lnTo>
                  <a:lnTo>
                    <a:pt x="67309" y="280669"/>
                  </a:lnTo>
                  <a:lnTo>
                    <a:pt x="38100" y="317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7594600" y="12814300"/>
              <a:ext cx="248920" cy="346711"/>
            </a:xfrm>
            <a:custGeom>
              <a:avLst/>
              <a:gdLst/>
              <a:ahLst/>
              <a:cxnLst/>
              <a:rect l="0" t="0" r="0" b="0"/>
              <a:pathLst>
                <a:path w="248920" h="346711">
                  <a:moveTo>
                    <a:pt x="76200" y="0"/>
                  </a:moveTo>
                  <a:lnTo>
                    <a:pt x="62230" y="20319"/>
                  </a:lnTo>
                  <a:lnTo>
                    <a:pt x="57150" y="31750"/>
                  </a:lnTo>
                  <a:lnTo>
                    <a:pt x="52069" y="45719"/>
                  </a:lnTo>
                  <a:lnTo>
                    <a:pt x="34290" y="100330"/>
                  </a:lnTo>
                  <a:lnTo>
                    <a:pt x="29209" y="116840"/>
                  </a:lnTo>
                  <a:lnTo>
                    <a:pt x="25400" y="134619"/>
                  </a:lnTo>
                  <a:lnTo>
                    <a:pt x="21590" y="152400"/>
                  </a:lnTo>
                  <a:lnTo>
                    <a:pt x="17780" y="171450"/>
                  </a:lnTo>
                  <a:lnTo>
                    <a:pt x="16509" y="189230"/>
                  </a:lnTo>
                  <a:lnTo>
                    <a:pt x="15240" y="205739"/>
                  </a:lnTo>
                  <a:lnTo>
                    <a:pt x="15240" y="222250"/>
                  </a:lnTo>
                  <a:lnTo>
                    <a:pt x="17780" y="237489"/>
                  </a:lnTo>
                  <a:lnTo>
                    <a:pt x="20319" y="251460"/>
                  </a:lnTo>
                  <a:lnTo>
                    <a:pt x="24130" y="265430"/>
                  </a:lnTo>
                  <a:lnTo>
                    <a:pt x="30480" y="278130"/>
                  </a:lnTo>
                  <a:lnTo>
                    <a:pt x="36830" y="290830"/>
                  </a:lnTo>
                  <a:lnTo>
                    <a:pt x="44450" y="302260"/>
                  </a:lnTo>
                  <a:lnTo>
                    <a:pt x="52069" y="313689"/>
                  </a:lnTo>
                  <a:lnTo>
                    <a:pt x="59690" y="322580"/>
                  </a:lnTo>
                  <a:lnTo>
                    <a:pt x="69850" y="331469"/>
                  </a:lnTo>
                  <a:lnTo>
                    <a:pt x="80009" y="337819"/>
                  </a:lnTo>
                  <a:lnTo>
                    <a:pt x="91440" y="344169"/>
                  </a:lnTo>
                  <a:lnTo>
                    <a:pt x="105409" y="346710"/>
                  </a:lnTo>
                  <a:lnTo>
                    <a:pt x="119380" y="346710"/>
                  </a:lnTo>
                  <a:lnTo>
                    <a:pt x="134619" y="345439"/>
                  </a:lnTo>
                  <a:lnTo>
                    <a:pt x="148590" y="342900"/>
                  </a:lnTo>
                  <a:lnTo>
                    <a:pt x="162559" y="340360"/>
                  </a:lnTo>
                  <a:lnTo>
                    <a:pt x="176530" y="336550"/>
                  </a:lnTo>
                  <a:lnTo>
                    <a:pt x="187959" y="331469"/>
                  </a:lnTo>
                  <a:lnTo>
                    <a:pt x="199390" y="325119"/>
                  </a:lnTo>
                  <a:lnTo>
                    <a:pt x="208280" y="318769"/>
                  </a:lnTo>
                  <a:lnTo>
                    <a:pt x="218440" y="311150"/>
                  </a:lnTo>
                  <a:lnTo>
                    <a:pt x="227330" y="303530"/>
                  </a:lnTo>
                  <a:lnTo>
                    <a:pt x="236219" y="295910"/>
                  </a:lnTo>
                  <a:lnTo>
                    <a:pt x="242569" y="284480"/>
                  </a:lnTo>
                  <a:lnTo>
                    <a:pt x="246380" y="271780"/>
                  </a:lnTo>
                  <a:lnTo>
                    <a:pt x="248919" y="257810"/>
                  </a:lnTo>
                  <a:lnTo>
                    <a:pt x="246380" y="246380"/>
                  </a:lnTo>
                  <a:lnTo>
                    <a:pt x="240030" y="237489"/>
                  </a:lnTo>
                  <a:lnTo>
                    <a:pt x="232409" y="229869"/>
                  </a:lnTo>
                  <a:lnTo>
                    <a:pt x="222250" y="223519"/>
                  </a:lnTo>
                  <a:lnTo>
                    <a:pt x="212090" y="218439"/>
                  </a:lnTo>
                  <a:lnTo>
                    <a:pt x="200659" y="213360"/>
                  </a:lnTo>
                  <a:lnTo>
                    <a:pt x="186690" y="210819"/>
                  </a:lnTo>
                  <a:lnTo>
                    <a:pt x="172719" y="212089"/>
                  </a:lnTo>
                  <a:lnTo>
                    <a:pt x="157480" y="213360"/>
                  </a:lnTo>
                  <a:lnTo>
                    <a:pt x="142240" y="215900"/>
                  </a:lnTo>
                  <a:lnTo>
                    <a:pt x="125730" y="218439"/>
                  </a:lnTo>
                  <a:lnTo>
                    <a:pt x="109219" y="222250"/>
                  </a:lnTo>
                  <a:lnTo>
                    <a:pt x="93980" y="227330"/>
                  </a:lnTo>
                  <a:lnTo>
                    <a:pt x="80009" y="233680"/>
                  </a:lnTo>
                  <a:lnTo>
                    <a:pt x="66040" y="240030"/>
                  </a:lnTo>
                  <a:lnTo>
                    <a:pt x="52069" y="248919"/>
                  </a:lnTo>
                  <a:lnTo>
                    <a:pt x="39369" y="259080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2667000" y="13844269"/>
            <a:ext cx="1397001" cy="570232"/>
            <a:chOff x="2667000" y="13844269"/>
            <a:chExt cx="1397001" cy="570232"/>
          </a:xfrm>
        </p:grpSpPr>
        <p:sp>
          <p:nvSpPr>
            <p:cNvPr id="190" name="Freeform 189"/>
            <p:cNvSpPr/>
            <p:nvPr/>
          </p:nvSpPr>
          <p:spPr>
            <a:xfrm>
              <a:off x="2667000" y="13844269"/>
              <a:ext cx="414021" cy="492762"/>
            </a:xfrm>
            <a:custGeom>
              <a:avLst/>
              <a:gdLst/>
              <a:ahLst/>
              <a:cxnLst/>
              <a:rect l="0" t="0" r="0" b="0"/>
              <a:pathLst>
                <a:path w="414021" h="492762">
                  <a:moveTo>
                    <a:pt x="0" y="36831"/>
                  </a:moveTo>
                  <a:lnTo>
                    <a:pt x="20320" y="22861"/>
                  </a:lnTo>
                  <a:lnTo>
                    <a:pt x="30479" y="17781"/>
                  </a:lnTo>
                  <a:lnTo>
                    <a:pt x="41910" y="12700"/>
                  </a:lnTo>
                  <a:lnTo>
                    <a:pt x="53339" y="7620"/>
                  </a:lnTo>
                  <a:lnTo>
                    <a:pt x="67310" y="5081"/>
                  </a:lnTo>
                  <a:lnTo>
                    <a:pt x="85089" y="2541"/>
                  </a:lnTo>
                  <a:lnTo>
                    <a:pt x="102870" y="1270"/>
                  </a:lnTo>
                  <a:lnTo>
                    <a:pt x="120650" y="0"/>
                  </a:lnTo>
                  <a:lnTo>
                    <a:pt x="156210" y="0"/>
                  </a:lnTo>
                  <a:lnTo>
                    <a:pt x="172720" y="1270"/>
                  </a:lnTo>
                  <a:lnTo>
                    <a:pt x="190500" y="2541"/>
                  </a:lnTo>
                  <a:lnTo>
                    <a:pt x="207010" y="6350"/>
                  </a:lnTo>
                  <a:lnTo>
                    <a:pt x="222250" y="8891"/>
                  </a:lnTo>
                  <a:lnTo>
                    <a:pt x="237489" y="12700"/>
                  </a:lnTo>
                  <a:lnTo>
                    <a:pt x="251460" y="16511"/>
                  </a:lnTo>
                  <a:lnTo>
                    <a:pt x="265429" y="21591"/>
                  </a:lnTo>
                  <a:lnTo>
                    <a:pt x="278129" y="27941"/>
                  </a:lnTo>
                  <a:lnTo>
                    <a:pt x="290829" y="35561"/>
                  </a:lnTo>
                  <a:lnTo>
                    <a:pt x="302260" y="43181"/>
                  </a:lnTo>
                  <a:lnTo>
                    <a:pt x="313689" y="50800"/>
                  </a:lnTo>
                  <a:lnTo>
                    <a:pt x="323850" y="58420"/>
                  </a:lnTo>
                  <a:lnTo>
                    <a:pt x="331470" y="68581"/>
                  </a:lnTo>
                  <a:lnTo>
                    <a:pt x="337820" y="78741"/>
                  </a:lnTo>
                  <a:lnTo>
                    <a:pt x="344170" y="90170"/>
                  </a:lnTo>
                  <a:lnTo>
                    <a:pt x="346710" y="101600"/>
                  </a:lnTo>
                  <a:lnTo>
                    <a:pt x="346710" y="114300"/>
                  </a:lnTo>
                  <a:lnTo>
                    <a:pt x="345439" y="127000"/>
                  </a:lnTo>
                  <a:lnTo>
                    <a:pt x="339089" y="137161"/>
                  </a:lnTo>
                  <a:lnTo>
                    <a:pt x="328929" y="147320"/>
                  </a:lnTo>
                  <a:lnTo>
                    <a:pt x="316229" y="157481"/>
                  </a:lnTo>
                  <a:lnTo>
                    <a:pt x="304800" y="165100"/>
                  </a:lnTo>
                  <a:lnTo>
                    <a:pt x="292100" y="171450"/>
                  </a:lnTo>
                  <a:lnTo>
                    <a:pt x="279400" y="177800"/>
                  </a:lnTo>
                  <a:lnTo>
                    <a:pt x="264160" y="181611"/>
                  </a:lnTo>
                  <a:lnTo>
                    <a:pt x="246379" y="184150"/>
                  </a:lnTo>
                  <a:lnTo>
                    <a:pt x="227329" y="185420"/>
                  </a:lnTo>
                  <a:lnTo>
                    <a:pt x="219710" y="187961"/>
                  </a:lnTo>
                  <a:lnTo>
                    <a:pt x="218439" y="191770"/>
                  </a:lnTo>
                  <a:lnTo>
                    <a:pt x="222250" y="195581"/>
                  </a:lnTo>
                  <a:lnTo>
                    <a:pt x="228600" y="198120"/>
                  </a:lnTo>
                  <a:lnTo>
                    <a:pt x="236220" y="203200"/>
                  </a:lnTo>
                  <a:lnTo>
                    <a:pt x="246379" y="207011"/>
                  </a:lnTo>
                  <a:lnTo>
                    <a:pt x="259079" y="210820"/>
                  </a:lnTo>
                  <a:lnTo>
                    <a:pt x="273050" y="214631"/>
                  </a:lnTo>
                  <a:lnTo>
                    <a:pt x="288289" y="218441"/>
                  </a:lnTo>
                  <a:lnTo>
                    <a:pt x="303529" y="224791"/>
                  </a:lnTo>
                  <a:lnTo>
                    <a:pt x="318770" y="231141"/>
                  </a:lnTo>
                  <a:lnTo>
                    <a:pt x="335279" y="238761"/>
                  </a:lnTo>
                  <a:lnTo>
                    <a:pt x="349250" y="247650"/>
                  </a:lnTo>
                  <a:lnTo>
                    <a:pt x="361950" y="257811"/>
                  </a:lnTo>
                  <a:lnTo>
                    <a:pt x="372110" y="269241"/>
                  </a:lnTo>
                  <a:lnTo>
                    <a:pt x="382270" y="281941"/>
                  </a:lnTo>
                  <a:lnTo>
                    <a:pt x="391160" y="295911"/>
                  </a:lnTo>
                  <a:lnTo>
                    <a:pt x="401320" y="311150"/>
                  </a:lnTo>
                  <a:lnTo>
                    <a:pt x="406400" y="328931"/>
                  </a:lnTo>
                  <a:lnTo>
                    <a:pt x="411479" y="346711"/>
                  </a:lnTo>
                  <a:lnTo>
                    <a:pt x="414020" y="365761"/>
                  </a:lnTo>
                  <a:lnTo>
                    <a:pt x="414020" y="383541"/>
                  </a:lnTo>
                  <a:lnTo>
                    <a:pt x="412750" y="398781"/>
                  </a:lnTo>
                  <a:lnTo>
                    <a:pt x="410210" y="414020"/>
                  </a:lnTo>
                  <a:lnTo>
                    <a:pt x="405129" y="426720"/>
                  </a:lnTo>
                  <a:lnTo>
                    <a:pt x="397510" y="438150"/>
                  </a:lnTo>
                  <a:lnTo>
                    <a:pt x="387350" y="448311"/>
                  </a:lnTo>
                  <a:lnTo>
                    <a:pt x="377189" y="455931"/>
                  </a:lnTo>
                  <a:lnTo>
                    <a:pt x="365760" y="463550"/>
                  </a:lnTo>
                  <a:lnTo>
                    <a:pt x="354329" y="468631"/>
                  </a:lnTo>
                  <a:lnTo>
                    <a:pt x="340360" y="474981"/>
                  </a:lnTo>
                  <a:lnTo>
                    <a:pt x="325120" y="480061"/>
                  </a:lnTo>
                  <a:lnTo>
                    <a:pt x="309879" y="483870"/>
                  </a:lnTo>
                  <a:lnTo>
                    <a:pt x="294639" y="487681"/>
                  </a:lnTo>
                  <a:lnTo>
                    <a:pt x="278129" y="490220"/>
                  </a:lnTo>
                  <a:lnTo>
                    <a:pt x="261620" y="491491"/>
                  </a:lnTo>
                  <a:lnTo>
                    <a:pt x="245110" y="492761"/>
                  </a:lnTo>
                  <a:lnTo>
                    <a:pt x="210820" y="492761"/>
                  </a:lnTo>
                  <a:lnTo>
                    <a:pt x="195579" y="490220"/>
                  </a:lnTo>
                  <a:lnTo>
                    <a:pt x="127000" y="4686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3365500" y="14033500"/>
              <a:ext cx="196851" cy="254001"/>
            </a:xfrm>
            <a:custGeom>
              <a:avLst/>
              <a:gdLst/>
              <a:ahLst/>
              <a:cxnLst/>
              <a:rect l="0" t="0" r="0" b="0"/>
              <a:pathLst>
                <a:path w="196851" h="254001">
                  <a:moveTo>
                    <a:pt x="0" y="0"/>
                  </a:moveTo>
                  <a:lnTo>
                    <a:pt x="13970" y="13969"/>
                  </a:lnTo>
                  <a:lnTo>
                    <a:pt x="21590" y="20319"/>
                  </a:lnTo>
                  <a:lnTo>
                    <a:pt x="31750" y="27939"/>
                  </a:lnTo>
                  <a:lnTo>
                    <a:pt x="41909" y="35560"/>
                  </a:lnTo>
                  <a:lnTo>
                    <a:pt x="52070" y="43180"/>
                  </a:lnTo>
                  <a:lnTo>
                    <a:pt x="60959" y="52069"/>
                  </a:lnTo>
                  <a:lnTo>
                    <a:pt x="71120" y="59689"/>
                  </a:lnTo>
                  <a:lnTo>
                    <a:pt x="81279" y="68580"/>
                  </a:lnTo>
                  <a:lnTo>
                    <a:pt x="91440" y="76200"/>
                  </a:lnTo>
                  <a:lnTo>
                    <a:pt x="104140" y="85089"/>
                  </a:lnTo>
                  <a:lnTo>
                    <a:pt x="116840" y="91439"/>
                  </a:lnTo>
                  <a:lnTo>
                    <a:pt x="132079" y="97789"/>
                  </a:lnTo>
                  <a:lnTo>
                    <a:pt x="147320" y="102869"/>
                  </a:lnTo>
                  <a:lnTo>
                    <a:pt x="161290" y="109219"/>
                  </a:lnTo>
                  <a:lnTo>
                    <a:pt x="175259" y="116839"/>
                  </a:lnTo>
                  <a:lnTo>
                    <a:pt x="189229" y="124460"/>
                  </a:lnTo>
                  <a:lnTo>
                    <a:pt x="195579" y="132080"/>
                  </a:lnTo>
                  <a:lnTo>
                    <a:pt x="196850" y="140969"/>
                  </a:lnTo>
                  <a:lnTo>
                    <a:pt x="194309" y="148589"/>
                  </a:lnTo>
                  <a:lnTo>
                    <a:pt x="190500" y="157480"/>
                  </a:lnTo>
                  <a:lnTo>
                    <a:pt x="184150" y="165100"/>
                  </a:lnTo>
                  <a:lnTo>
                    <a:pt x="177800" y="173989"/>
                  </a:lnTo>
                  <a:lnTo>
                    <a:pt x="170179" y="180339"/>
                  </a:lnTo>
                  <a:lnTo>
                    <a:pt x="160020" y="186689"/>
                  </a:lnTo>
                  <a:lnTo>
                    <a:pt x="148590" y="191769"/>
                  </a:lnTo>
                  <a:lnTo>
                    <a:pt x="137159" y="198119"/>
                  </a:lnTo>
                  <a:lnTo>
                    <a:pt x="125729" y="205739"/>
                  </a:lnTo>
                  <a:lnTo>
                    <a:pt x="113029" y="213360"/>
                  </a:lnTo>
                  <a:lnTo>
                    <a:pt x="102870" y="220980"/>
                  </a:lnTo>
                  <a:lnTo>
                    <a:pt x="92709" y="229869"/>
                  </a:lnTo>
                  <a:lnTo>
                    <a:pt x="6350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3784600" y="14084300"/>
              <a:ext cx="279401" cy="292101"/>
            </a:xfrm>
            <a:custGeom>
              <a:avLst/>
              <a:gdLst/>
              <a:ahLst/>
              <a:cxnLst/>
              <a:rect l="0" t="0" r="0" b="0"/>
              <a:pathLst>
                <a:path w="279401" h="292101">
                  <a:moveTo>
                    <a:pt x="0" y="0"/>
                  </a:moveTo>
                  <a:lnTo>
                    <a:pt x="6350" y="26669"/>
                  </a:lnTo>
                  <a:lnTo>
                    <a:pt x="11429" y="38100"/>
                  </a:lnTo>
                  <a:lnTo>
                    <a:pt x="17779" y="48260"/>
                  </a:lnTo>
                  <a:lnTo>
                    <a:pt x="24129" y="57150"/>
                  </a:lnTo>
                  <a:lnTo>
                    <a:pt x="31750" y="66039"/>
                  </a:lnTo>
                  <a:lnTo>
                    <a:pt x="39370" y="74930"/>
                  </a:lnTo>
                  <a:lnTo>
                    <a:pt x="46990" y="83819"/>
                  </a:lnTo>
                  <a:lnTo>
                    <a:pt x="63500" y="101600"/>
                  </a:lnTo>
                  <a:lnTo>
                    <a:pt x="72390" y="110489"/>
                  </a:lnTo>
                  <a:lnTo>
                    <a:pt x="82550" y="118110"/>
                  </a:lnTo>
                  <a:lnTo>
                    <a:pt x="92709" y="127000"/>
                  </a:lnTo>
                  <a:lnTo>
                    <a:pt x="104140" y="135889"/>
                  </a:lnTo>
                  <a:lnTo>
                    <a:pt x="115570" y="144780"/>
                  </a:lnTo>
                  <a:lnTo>
                    <a:pt x="128270" y="156210"/>
                  </a:lnTo>
                  <a:lnTo>
                    <a:pt x="151129" y="177800"/>
                  </a:lnTo>
                  <a:lnTo>
                    <a:pt x="189229" y="214630"/>
                  </a:lnTo>
                  <a:lnTo>
                    <a:pt x="241300" y="266700"/>
                  </a:lnTo>
                  <a:lnTo>
                    <a:pt x="27940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3708400" y="14173200"/>
              <a:ext cx="292101" cy="241301"/>
            </a:xfrm>
            <a:custGeom>
              <a:avLst/>
              <a:gdLst/>
              <a:ahLst/>
              <a:cxnLst/>
              <a:rect l="0" t="0" r="0" b="0"/>
              <a:pathLst>
                <a:path w="292101" h="241301">
                  <a:moveTo>
                    <a:pt x="292100" y="0"/>
                  </a:moveTo>
                  <a:lnTo>
                    <a:pt x="278129" y="13969"/>
                  </a:lnTo>
                  <a:lnTo>
                    <a:pt x="270509" y="20319"/>
                  </a:lnTo>
                  <a:lnTo>
                    <a:pt x="260350" y="27939"/>
                  </a:lnTo>
                  <a:lnTo>
                    <a:pt x="238759" y="43180"/>
                  </a:lnTo>
                  <a:lnTo>
                    <a:pt x="152400" y="101600"/>
                  </a:lnTo>
                  <a:lnTo>
                    <a:pt x="139700" y="110489"/>
                  </a:lnTo>
                  <a:lnTo>
                    <a:pt x="128270" y="118110"/>
                  </a:lnTo>
                  <a:lnTo>
                    <a:pt x="118109" y="127000"/>
                  </a:lnTo>
                  <a:lnTo>
                    <a:pt x="107950" y="135889"/>
                  </a:lnTo>
                  <a:lnTo>
                    <a:pt x="97790" y="143510"/>
                  </a:lnTo>
                  <a:lnTo>
                    <a:pt x="86359" y="152400"/>
                  </a:lnTo>
                  <a:lnTo>
                    <a:pt x="74929" y="161289"/>
                  </a:lnTo>
                  <a:lnTo>
                    <a:pt x="63500" y="168910"/>
                  </a:lnTo>
                  <a:lnTo>
                    <a:pt x="53340" y="177800"/>
                  </a:lnTo>
                  <a:lnTo>
                    <a:pt x="44450" y="186689"/>
                  </a:lnTo>
                  <a:lnTo>
                    <a:pt x="26670" y="203200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2551429" y="13667739"/>
            <a:ext cx="2778762" cy="1026162"/>
            <a:chOff x="2551429" y="13667739"/>
            <a:chExt cx="2778762" cy="1026162"/>
          </a:xfrm>
        </p:grpSpPr>
        <p:sp>
          <p:nvSpPr>
            <p:cNvPr id="195" name="Freeform 194"/>
            <p:cNvSpPr/>
            <p:nvPr/>
          </p:nvSpPr>
          <p:spPr>
            <a:xfrm>
              <a:off x="4267200" y="14147800"/>
              <a:ext cx="298451" cy="292101"/>
            </a:xfrm>
            <a:custGeom>
              <a:avLst/>
              <a:gdLst/>
              <a:ahLst/>
              <a:cxnLst/>
              <a:rect l="0" t="0" r="0" b="0"/>
              <a:pathLst>
                <a:path w="298451" h="292101">
                  <a:moveTo>
                    <a:pt x="0" y="0"/>
                  </a:moveTo>
                  <a:lnTo>
                    <a:pt x="26670" y="6350"/>
                  </a:lnTo>
                  <a:lnTo>
                    <a:pt x="40640" y="11430"/>
                  </a:lnTo>
                  <a:lnTo>
                    <a:pt x="55879" y="17780"/>
                  </a:lnTo>
                  <a:lnTo>
                    <a:pt x="71120" y="24130"/>
                  </a:lnTo>
                  <a:lnTo>
                    <a:pt x="102870" y="39369"/>
                  </a:lnTo>
                  <a:lnTo>
                    <a:pt x="119379" y="46989"/>
                  </a:lnTo>
                  <a:lnTo>
                    <a:pt x="135890" y="54610"/>
                  </a:lnTo>
                  <a:lnTo>
                    <a:pt x="152400" y="59689"/>
                  </a:lnTo>
                  <a:lnTo>
                    <a:pt x="252729" y="92710"/>
                  </a:lnTo>
                  <a:lnTo>
                    <a:pt x="266700" y="99060"/>
                  </a:lnTo>
                  <a:lnTo>
                    <a:pt x="279400" y="105410"/>
                  </a:lnTo>
                  <a:lnTo>
                    <a:pt x="292100" y="113030"/>
                  </a:lnTo>
                  <a:lnTo>
                    <a:pt x="297179" y="121919"/>
                  </a:lnTo>
                  <a:lnTo>
                    <a:pt x="298450" y="132080"/>
                  </a:lnTo>
                  <a:lnTo>
                    <a:pt x="295909" y="143510"/>
                  </a:lnTo>
                  <a:lnTo>
                    <a:pt x="290829" y="153669"/>
                  </a:lnTo>
                  <a:lnTo>
                    <a:pt x="283209" y="162560"/>
                  </a:lnTo>
                  <a:lnTo>
                    <a:pt x="273050" y="171450"/>
                  </a:lnTo>
                  <a:lnTo>
                    <a:pt x="262890" y="181610"/>
                  </a:lnTo>
                  <a:lnTo>
                    <a:pt x="251459" y="189230"/>
                  </a:lnTo>
                  <a:lnTo>
                    <a:pt x="240029" y="198119"/>
                  </a:lnTo>
                  <a:lnTo>
                    <a:pt x="214629" y="215900"/>
                  </a:lnTo>
                  <a:lnTo>
                    <a:pt x="203200" y="224789"/>
                  </a:lnTo>
                  <a:lnTo>
                    <a:pt x="191770" y="232410"/>
                  </a:lnTo>
                  <a:lnTo>
                    <a:pt x="181609" y="241300"/>
                  </a:lnTo>
                  <a:lnTo>
                    <a:pt x="171450" y="250189"/>
                  </a:lnTo>
                  <a:lnTo>
                    <a:pt x="153670" y="266700"/>
                  </a:lnTo>
                  <a:lnTo>
                    <a:pt x="12700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4815840" y="14122400"/>
              <a:ext cx="209551" cy="331470"/>
            </a:xfrm>
            <a:custGeom>
              <a:avLst/>
              <a:gdLst/>
              <a:ahLst/>
              <a:cxnLst/>
              <a:rect l="0" t="0" r="0" b="0"/>
              <a:pathLst>
                <a:path w="209551" h="331470">
                  <a:moveTo>
                    <a:pt x="35560" y="0"/>
                  </a:moveTo>
                  <a:lnTo>
                    <a:pt x="17780" y="53339"/>
                  </a:lnTo>
                  <a:lnTo>
                    <a:pt x="13969" y="66039"/>
                  </a:lnTo>
                  <a:lnTo>
                    <a:pt x="5080" y="96519"/>
                  </a:lnTo>
                  <a:lnTo>
                    <a:pt x="2539" y="111760"/>
                  </a:lnTo>
                  <a:lnTo>
                    <a:pt x="1269" y="128269"/>
                  </a:lnTo>
                  <a:lnTo>
                    <a:pt x="0" y="144780"/>
                  </a:lnTo>
                  <a:lnTo>
                    <a:pt x="0" y="162560"/>
                  </a:lnTo>
                  <a:lnTo>
                    <a:pt x="2539" y="181610"/>
                  </a:lnTo>
                  <a:lnTo>
                    <a:pt x="5080" y="201930"/>
                  </a:lnTo>
                  <a:lnTo>
                    <a:pt x="8889" y="220980"/>
                  </a:lnTo>
                  <a:lnTo>
                    <a:pt x="15239" y="238760"/>
                  </a:lnTo>
                  <a:lnTo>
                    <a:pt x="21589" y="256539"/>
                  </a:lnTo>
                  <a:lnTo>
                    <a:pt x="30480" y="271780"/>
                  </a:lnTo>
                  <a:lnTo>
                    <a:pt x="40639" y="283210"/>
                  </a:lnTo>
                  <a:lnTo>
                    <a:pt x="52069" y="294639"/>
                  </a:lnTo>
                  <a:lnTo>
                    <a:pt x="64769" y="304800"/>
                  </a:lnTo>
                  <a:lnTo>
                    <a:pt x="78739" y="314960"/>
                  </a:lnTo>
                  <a:lnTo>
                    <a:pt x="93980" y="323850"/>
                  </a:lnTo>
                  <a:lnTo>
                    <a:pt x="107950" y="328930"/>
                  </a:lnTo>
                  <a:lnTo>
                    <a:pt x="121919" y="331469"/>
                  </a:lnTo>
                  <a:lnTo>
                    <a:pt x="135889" y="330200"/>
                  </a:lnTo>
                  <a:lnTo>
                    <a:pt x="148589" y="328930"/>
                  </a:lnTo>
                  <a:lnTo>
                    <a:pt x="161289" y="326389"/>
                  </a:lnTo>
                  <a:lnTo>
                    <a:pt x="175260" y="323850"/>
                  </a:lnTo>
                  <a:lnTo>
                    <a:pt x="185419" y="317500"/>
                  </a:lnTo>
                  <a:lnTo>
                    <a:pt x="193039" y="308610"/>
                  </a:lnTo>
                  <a:lnTo>
                    <a:pt x="199389" y="298450"/>
                  </a:lnTo>
                  <a:lnTo>
                    <a:pt x="204469" y="287019"/>
                  </a:lnTo>
                  <a:lnTo>
                    <a:pt x="207010" y="273050"/>
                  </a:lnTo>
                  <a:lnTo>
                    <a:pt x="209550" y="257810"/>
                  </a:lnTo>
                  <a:lnTo>
                    <a:pt x="208280" y="245110"/>
                  </a:lnTo>
                  <a:lnTo>
                    <a:pt x="204469" y="233680"/>
                  </a:lnTo>
                  <a:lnTo>
                    <a:pt x="198119" y="223519"/>
                  </a:lnTo>
                  <a:lnTo>
                    <a:pt x="190500" y="214630"/>
                  </a:lnTo>
                  <a:lnTo>
                    <a:pt x="181610" y="204469"/>
                  </a:lnTo>
                  <a:lnTo>
                    <a:pt x="171450" y="195580"/>
                  </a:lnTo>
                  <a:lnTo>
                    <a:pt x="156210" y="189230"/>
                  </a:lnTo>
                  <a:lnTo>
                    <a:pt x="140969" y="185419"/>
                  </a:lnTo>
                  <a:lnTo>
                    <a:pt x="121919" y="182880"/>
                  </a:lnTo>
                  <a:lnTo>
                    <a:pt x="106680" y="184150"/>
                  </a:lnTo>
                  <a:lnTo>
                    <a:pt x="91439" y="187960"/>
                  </a:lnTo>
                  <a:lnTo>
                    <a:pt x="76200" y="193039"/>
                  </a:lnTo>
                  <a:lnTo>
                    <a:pt x="64769" y="200660"/>
                  </a:lnTo>
                  <a:lnTo>
                    <a:pt x="53339" y="209550"/>
                  </a:lnTo>
                  <a:lnTo>
                    <a:pt x="2286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2551429" y="13667739"/>
              <a:ext cx="2778762" cy="1026162"/>
            </a:xfrm>
            <a:custGeom>
              <a:avLst/>
              <a:gdLst/>
              <a:ahLst/>
              <a:cxnLst/>
              <a:rect l="0" t="0" r="0" b="0"/>
              <a:pathLst>
                <a:path w="2778762" h="1026162">
                  <a:moveTo>
                    <a:pt x="2642871" y="226061"/>
                  </a:moveTo>
                  <a:lnTo>
                    <a:pt x="2600961" y="234950"/>
                  </a:lnTo>
                  <a:lnTo>
                    <a:pt x="2565400" y="237491"/>
                  </a:lnTo>
                  <a:lnTo>
                    <a:pt x="2526030" y="229871"/>
                  </a:lnTo>
                  <a:lnTo>
                    <a:pt x="2484121" y="220980"/>
                  </a:lnTo>
                  <a:lnTo>
                    <a:pt x="2415541" y="215900"/>
                  </a:lnTo>
                  <a:lnTo>
                    <a:pt x="2343150" y="209550"/>
                  </a:lnTo>
                  <a:lnTo>
                    <a:pt x="2297430" y="203200"/>
                  </a:lnTo>
                  <a:lnTo>
                    <a:pt x="2225041" y="194311"/>
                  </a:lnTo>
                  <a:lnTo>
                    <a:pt x="2143761" y="187961"/>
                  </a:lnTo>
                  <a:lnTo>
                    <a:pt x="2068830" y="177800"/>
                  </a:lnTo>
                  <a:lnTo>
                    <a:pt x="1986280" y="168911"/>
                  </a:lnTo>
                  <a:lnTo>
                    <a:pt x="1902461" y="154941"/>
                  </a:lnTo>
                  <a:lnTo>
                    <a:pt x="1817371" y="147321"/>
                  </a:lnTo>
                  <a:lnTo>
                    <a:pt x="1732280" y="139700"/>
                  </a:lnTo>
                  <a:lnTo>
                    <a:pt x="1648461" y="128271"/>
                  </a:lnTo>
                  <a:lnTo>
                    <a:pt x="1563371" y="121921"/>
                  </a:lnTo>
                  <a:lnTo>
                    <a:pt x="1496061" y="114300"/>
                  </a:lnTo>
                  <a:lnTo>
                    <a:pt x="1426211" y="109221"/>
                  </a:lnTo>
                  <a:lnTo>
                    <a:pt x="1339850" y="101600"/>
                  </a:lnTo>
                  <a:lnTo>
                    <a:pt x="1268730" y="99061"/>
                  </a:lnTo>
                  <a:lnTo>
                    <a:pt x="1201421" y="92711"/>
                  </a:lnTo>
                  <a:lnTo>
                    <a:pt x="1116330" y="86361"/>
                  </a:lnTo>
                  <a:lnTo>
                    <a:pt x="1040130" y="76200"/>
                  </a:lnTo>
                  <a:lnTo>
                    <a:pt x="957580" y="73661"/>
                  </a:lnTo>
                  <a:lnTo>
                    <a:pt x="862330" y="63500"/>
                  </a:lnTo>
                  <a:lnTo>
                    <a:pt x="786130" y="60961"/>
                  </a:lnTo>
                  <a:lnTo>
                    <a:pt x="708661" y="59691"/>
                  </a:lnTo>
                  <a:lnTo>
                    <a:pt x="633731" y="50800"/>
                  </a:lnTo>
                  <a:lnTo>
                    <a:pt x="557531" y="48261"/>
                  </a:lnTo>
                  <a:lnTo>
                    <a:pt x="490221" y="46991"/>
                  </a:lnTo>
                  <a:lnTo>
                    <a:pt x="414021" y="36830"/>
                  </a:lnTo>
                  <a:lnTo>
                    <a:pt x="341631" y="25400"/>
                  </a:lnTo>
                  <a:lnTo>
                    <a:pt x="262891" y="16511"/>
                  </a:lnTo>
                  <a:lnTo>
                    <a:pt x="167641" y="10161"/>
                  </a:lnTo>
                  <a:lnTo>
                    <a:pt x="92710" y="0"/>
                  </a:lnTo>
                  <a:lnTo>
                    <a:pt x="58421" y="0"/>
                  </a:lnTo>
                  <a:lnTo>
                    <a:pt x="29210" y="5080"/>
                  </a:lnTo>
                  <a:lnTo>
                    <a:pt x="19050" y="12700"/>
                  </a:lnTo>
                  <a:lnTo>
                    <a:pt x="10160" y="22861"/>
                  </a:lnTo>
                  <a:lnTo>
                    <a:pt x="2541" y="35561"/>
                  </a:lnTo>
                  <a:lnTo>
                    <a:pt x="0" y="48261"/>
                  </a:lnTo>
                  <a:lnTo>
                    <a:pt x="0" y="73661"/>
                  </a:lnTo>
                  <a:lnTo>
                    <a:pt x="3810" y="99061"/>
                  </a:lnTo>
                  <a:lnTo>
                    <a:pt x="11431" y="127000"/>
                  </a:lnTo>
                  <a:lnTo>
                    <a:pt x="19050" y="163830"/>
                  </a:lnTo>
                  <a:lnTo>
                    <a:pt x="26671" y="207011"/>
                  </a:lnTo>
                  <a:lnTo>
                    <a:pt x="30481" y="229871"/>
                  </a:lnTo>
                  <a:lnTo>
                    <a:pt x="34291" y="251461"/>
                  </a:lnTo>
                  <a:lnTo>
                    <a:pt x="35560" y="270511"/>
                  </a:lnTo>
                  <a:lnTo>
                    <a:pt x="36831" y="289561"/>
                  </a:lnTo>
                  <a:lnTo>
                    <a:pt x="39371" y="307341"/>
                  </a:lnTo>
                  <a:lnTo>
                    <a:pt x="45721" y="336550"/>
                  </a:lnTo>
                  <a:lnTo>
                    <a:pt x="49531" y="368300"/>
                  </a:lnTo>
                  <a:lnTo>
                    <a:pt x="49531" y="383541"/>
                  </a:lnTo>
                  <a:lnTo>
                    <a:pt x="48260" y="398780"/>
                  </a:lnTo>
                  <a:lnTo>
                    <a:pt x="38100" y="426721"/>
                  </a:lnTo>
                  <a:lnTo>
                    <a:pt x="35560" y="441961"/>
                  </a:lnTo>
                  <a:lnTo>
                    <a:pt x="36831" y="473711"/>
                  </a:lnTo>
                  <a:lnTo>
                    <a:pt x="39371" y="492761"/>
                  </a:lnTo>
                  <a:lnTo>
                    <a:pt x="45721" y="535941"/>
                  </a:lnTo>
                  <a:lnTo>
                    <a:pt x="46991" y="557530"/>
                  </a:lnTo>
                  <a:lnTo>
                    <a:pt x="49531" y="576580"/>
                  </a:lnTo>
                  <a:lnTo>
                    <a:pt x="49531" y="595630"/>
                  </a:lnTo>
                  <a:lnTo>
                    <a:pt x="54610" y="627380"/>
                  </a:lnTo>
                  <a:lnTo>
                    <a:pt x="62231" y="655321"/>
                  </a:lnTo>
                  <a:lnTo>
                    <a:pt x="77471" y="712471"/>
                  </a:lnTo>
                  <a:lnTo>
                    <a:pt x="86360" y="742950"/>
                  </a:lnTo>
                  <a:lnTo>
                    <a:pt x="93981" y="770891"/>
                  </a:lnTo>
                  <a:lnTo>
                    <a:pt x="106681" y="792480"/>
                  </a:lnTo>
                  <a:lnTo>
                    <a:pt x="129541" y="821691"/>
                  </a:lnTo>
                  <a:lnTo>
                    <a:pt x="137160" y="830580"/>
                  </a:lnTo>
                  <a:lnTo>
                    <a:pt x="149860" y="836930"/>
                  </a:lnTo>
                  <a:lnTo>
                    <a:pt x="182881" y="843280"/>
                  </a:lnTo>
                  <a:lnTo>
                    <a:pt x="257810" y="845821"/>
                  </a:lnTo>
                  <a:lnTo>
                    <a:pt x="327660" y="838200"/>
                  </a:lnTo>
                  <a:lnTo>
                    <a:pt x="397510" y="836930"/>
                  </a:lnTo>
                  <a:lnTo>
                    <a:pt x="622300" y="835661"/>
                  </a:lnTo>
                  <a:lnTo>
                    <a:pt x="711200" y="845821"/>
                  </a:lnTo>
                  <a:lnTo>
                    <a:pt x="797561" y="848361"/>
                  </a:lnTo>
                  <a:lnTo>
                    <a:pt x="868680" y="852171"/>
                  </a:lnTo>
                  <a:lnTo>
                    <a:pt x="943611" y="859791"/>
                  </a:lnTo>
                  <a:lnTo>
                    <a:pt x="1029971" y="871221"/>
                  </a:lnTo>
                  <a:lnTo>
                    <a:pt x="1115061" y="882650"/>
                  </a:lnTo>
                  <a:lnTo>
                    <a:pt x="1198880" y="892811"/>
                  </a:lnTo>
                  <a:lnTo>
                    <a:pt x="1283971" y="901700"/>
                  </a:lnTo>
                  <a:lnTo>
                    <a:pt x="1370330" y="911861"/>
                  </a:lnTo>
                  <a:lnTo>
                    <a:pt x="1446530" y="922021"/>
                  </a:lnTo>
                  <a:lnTo>
                    <a:pt x="1516380" y="930911"/>
                  </a:lnTo>
                  <a:lnTo>
                    <a:pt x="1601471" y="935991"/>
                  </a:lnTo>
                  <a:lnTo>
                    <a:pt x="1652271" y="941071"/>
                  </a:lnTo>
                  <a:lnTo>
                    <a:pt x="1714500" y="947421"/>
                  </a:lnTo>
                  <a:lnTo>
                    <a:pt x="1784350" y="948691"/>
                  </a:lnTo>
                  <a:lnTo>
                    <a:pt x="1836421" y="953771"/>
                  </a:lnTo>
                  <a:lnTo>
                    <a:pt x="1915161" y="970280"/>
                  </a:lnTo>
                  <a:lnTo>
                    <a:pt x="1993900" y="974091"/>
                  </a:lnTo>
                  <a:lnTo>
                    <a:pt x="2059941" y="979171"/>
                  </a:lnTo>
                  <a:lnTo>
                    <a:pt x="2125980" y="986791"/>
                  </a:lnTo>
                  <a:lnTo>
                    <a:pt x="2190750" y="988061"/>
                  </a:lnTo>
                  <a:lnTo>
                    <a:pt x="2269491" y="988061"/>
                  </a:lnTo>
                  <a:lnTo>
                    <a:pt x="2349500" y="994411"/>
                  </a:lnTo>
                  <a:lnTo>
                    <a:pt x="2426971" y="1005841"/>
                  </a:lnTo>
                  <a:lnTo>
                    <a:pt x="2518411" y="1013461"/>
                  </a:lnTo>
                  <a:lnTo>
                    <a:pt x="2604771" y="1023621"/>
                  </a:lnTo>
                  <a:lnTo>
                    <a:pt x="2689861" y="1026161"/>
                  </a:lnTo>
                  <a:lnTo>
                    <a:pt x="2724150" y="1018541"/>
                  </a:lnTo>
                  <a:lnTo>
                    <a:pt x="2739391" y="1012191"/>
                  </a:lnTo>
                  <a:lnTo>
                    <a:pt x="2750821" y="1004571"/>
                  </a:lnTo>
                  <a:lnTo>
                    <a:pt x="2767330" y="984250"/>
                  </a:lnTo>
                  <a:lnTo>
                    <a:pt x="2776221" y="957580"/>
                  </a:lnTo>
                  <a:lnTo>
                    <a:pt x="2778761" y="925830"/>
                  </a:lnTo>
                  <a:lnTo>
                    <a:pt x="2776221" y="910591"/>
                  </a:lnTo>
                  <a:lnTo>
                    <a:pt x="2774950" y="894080"/>
                  </a:lnTo>
                  <a:lnTo>
                    <a:pt x="2768600" y="857250"/>
                  </a:lnTo>
                  <a:lnTo>
                    <a:pt x="2752091" y="775971"/>
                  </a:lnTo>
                  <a:lnTo>
                    <a:pt x="2748280" y="756921"/>
                  </a:lnTo>
                  <a:lnTo>
                    <a:pt x="2735580" y="708661"/>
                  </a:lnTo>
                  <a:lnTo>
                    <a:pt x="2727961" y="670561"/>
                  </a:lnTo>
                  <a:lnTo>
                    <a:pt x="2722880" y="654050"/>
                  </a:lnTo>
                  <a:lnTo>
                    <a:pt x="2715261" y="623571"/>
                  </a:lnTo>
                  <a:lnTo>
                    <a:pt x="2710180" y="605791"/>
                  </a:lnTo>
                  <a:lnTo>
                    <a:pt x="2702561" y="562611"/>
                  </a:lnTo>
                  <a:lnTo>
                    <a:pt x="2689861" y="491491"/>
                  </a:lnTo>
                  <a:lnTo>
                    <a:pt x="2686050" y="467361"/>
                  </a:lnTo>
                  <a:lnTo>
                    <a:pt x="2684780" y="444500"/>
                  </a:lnTo>
                  <a:lnTo>
                    <a:pt x="2683511" y="422911"/>
                  </a:lnTo>
                  <a:lnTo>
                    <a:pt x="2680971" y="401321"/>
                  </a:lnTo>
                  <a:lnTo>
                    <a:pt x="2678430" y="379730"/>
                  </a:lnTo>
                  <a:lnTo>
                    <a:pt x="2674621" y="358141"/>
                  </a:lnTo>
                  <a:lnTo>
                    <a:pt x="2670811" y="337821"/>
                  </a:lnTo>
                  <a:lnTo>
                    <a:pt x="2663191" y="300991"/>
                  </a:lnTo>
                  <a:lnTo>
                    <a:pt x="2660650" y="283211"/>
                  </a:lnTo>
                  <a:lnTo>
                    <a:pt x="2659380" y="265430"/>
                  </a:lnTo>
                  <a:lnTo>
                    <a:pt x="2658111" y="247650"/>
                  </a:lnTo>
                  <a:lnTo>
                    <a:pt x="2649221" y="217171"/>
                  </a:lnTo>
                  <a:lnTo>
                    <a:pt x="2630171" y="1752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660400" y="16065500"/>
            <a:ext cx="7533641" cy="1219201"/>
            <a:chOff x="660400" y="16065500"/>
            <a:chExt cx="7533641" cy="1219201"/>
          </a:xfrm>
        </p:grpSpPr>
        <p:sp>
          <p:nvSpPr>
            <p:cNvPr id="199" name="Freeform 198"/>
            <p:cNvSpPr/>
            <p:nvPr/>
          </p:nvSpPr>
          <p:spPr>
            <a:xfrm>
              <a:off x="660400" y="163830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749300" y="16370300"/>
              <a:ext cx="7444741" cy="495301"/>
            </a:xfrm>
            <a:custGeom>
              <a:avLst/>
              <a:gdLst/>
              <a:ahLst/>
              <a:cxnLst/>
              <a:rect l="0" t="0" r="0" b="0"/>
              <a:pathLst>
                <a:path w="7444741" h="495301">
                  <a:moveTo>
                    <a:pt x="0" y="0"/>
                  </a:moveTo>
                  <a:lnTo>
                    <a:pt x="40640" y="1269"/>
                  </a:lnTo>
                  <a:lnTo>
                    <a:pt x="162560" y="15239"/>
                  </a:lnTo>
                  <a:lnTo>
                    <a:pt x="226060" y="30480"/>
                  </a:lnTo>
                  <a:lnTo>
                    <a:pt x="279400" y="41910"/>
                  </a:lnTo>
                  <a:lnTo>
                    <a:pt x="360680" y="58419"/>
                  </a:lnTo>
                  <a:lnTo>
                    <a:pt x="518160" y="73660"/>
                  </a:lnTo>
                  <a:lnTo>
                    <a:pt x="575310" y="78739"/>
                  </a:lnTo>
                  <a:lnTo>
                    <a:pt x="654050" y="93980"/>
                  </a:lnTo>
                  <a:lnTo>
                    <a:pt x="779780" y="107950"/>
                  </a:lnTo>
                  <a:lnTo>
                    <a:pt x="928370" y="123189"/>
                  </a:lnTo>
                  <a:lnTo>
                    <a:pt x="1159510" y="137160"/>
                  </a:lnTo>
                  <a:lnTo>
                    <a:pt x="1370329" y="139700"/>
                  </a:lnTo>
                  <a:lnTo>
                    <a:pt x="3704590" y="139700"/>
                  </a:lnTo>
                  <a:lnTo>
                    <a:pt x="3915409" y="152400"/>
                  </a:lnTo>
                  <a:lnTo>
                    <a:pt x="4160520" y="165100"/>
                  </a:lnTo>
                  <a:lnTo>
                    <a:pt x="4381500" y="177800"/>
                  </a:lnTo>
                  <a:lnTo>
                    <a:pt x="4607559" y="181610"/>
                  </a:lnTo>
                  <a:lnTo>
                    <a:pt x="4650740" y="185419"/>
                  </a:lnTo>
                  <a:lnTo>
                    <a:pt x="4875529" y="177800"/>
                  </a:lnTo>
                  <a:lnTo>
                    <a:pt x="5240020" y="177800"/>
                  </a:lnTo>
                  <a:lnTo>
                    <a:pt x="5463540" y="190500"/>
                  </a:lnTo>
                  <a:lnTo>
                    <a:pt x="5687059" y="200660"/>
                  </a:lnTo>
                  <a:lnTo>
                    <a:pt x="5901690" y="209550"/>
                  </a:lnTo>
                  <a:lnTo>
                    <a:pt x="6122669" y="215900"/>
                  </a:lnTo>
                  <a:lnTo>
                    <a:pt x="6348730" y="219710"/>
                  </a:lnTo>
                  <a:lnTo>
                    <a:pt x="6442709" y="227330"/>
                  </a:lnTo>
                  <a:lnTo>
                    <a:pt x="6513830" y="232410"/>
                  </a:lnTo>
                  <a:lnTo>
                    <a:pt x="6600190" y="240030"/>
                  </a:lnTo>
                  <a:lnTo>
                    <a:pt x="6663690" y="245110"/>
                  </a:lnTo>
                  <a:lnTo>
                    <a:pt x="6708140" y="251460"/>
                  </a:lnTo>
                  <a:lnTo>
                    <a:pt x="6803390" y="257810"/>
                  </a:lnTo>
                  <a:lnTo>
                    <a:pt x="6847840" y="264160"/>
                  </a:lnTo>
                  <a:lnTo>
                    <a:pt x="6893559" y="269239"/>
                  </a:lnTo>
                  <a:lnTo>
                    <a:pt x="6936740" y="276860"/>
                  </a:lnTo>
                  <a:lnTo>
                    <a:pt x="6982459" y="281939"/>
                  </a:lnTo>
                  <a:lnTo>
                    <a:pt x="7011669" y="288289"/>
                  </a:lnTo>
                  <a:lnTo>
                    <a:pt x="7112000" y="302260"/>
                  </a:lnTo>
                  <a:lnTo>
                    <a:pt x="7189469" y="313689"/>
                  </a:lnTo>
                  <a:lnTo>
                    <a:pt x="7325359" y="327660"/>
                  </a:lnTo>
                  <a:lnTo>
                    <a:pt x="7433309" y="340360"/>
                  </a:lnTo>
                  <a:lnTo>
                    <a:pt x="7442200" y="339089"/>
                  </a:lnTo>
                  <a:lnTo>
                    <a:pt x="7444740" y="334010"/>
                  </a:lnTo>
                  <a:lnTo>
                    <a:pt x="7443469" y="328930"/>
                  </a:lnTo>
                  <a:lnTo>
                    <a:pt x="7435850" y="314960"/>
                  </a:lnTo>
                  <a:lnTo>
                    <a:pt x="7429500" y="307339"/>
                  </a:lnTo>
                  <a:lnTo>
                    <a:pt x="7421880" y="299719"/>
                  </a:lnTo>
                  <a:lnTo>
                    <a:pt x="7414259" y="290830"/>
                  </a:lnTo>
                  <a:lnTo>
                    <a:pt x="7397750" y="273050"/>
                  </a:lnTo>
                  <a:lnTo>
                    <a:pt x="7283450" y="158750"/>
                  </a:lnTo>
                  <a:lnTo>
                    <a:pt x="7273290" y="149860"/>
                  </a:lnTo>
                  <a:lnTo>
                    <a:pt x="7261859" y="140969"/>
                  </a:lnTo>
                  <a:lnTo>
                    <a:pt x="7249159" y="132080"/>
                  </a:lnTo>
                  <a:lnTo>
                    <a:pt x="7239000" y="123189"/>
                  </a:lnTo>
                  <a:lnTo>
                    <a:pt x="7228840" y="114300"/>
                  </a:lnTo>
                  <a:lnTo>
                    <a:pt x="7219950" y="105410"/>
                  </a:lnTo>
                  <a:lnTo>
                    <a:pt x="7202169" y="88900"/>
                  </a:lnTo>
                  <a:lnTo>
                    <a:pt x="7193280" y="80010"/>
                  </a:lnTo>
                  <a:lnTo>
                    <a:pt x="7181850" y="71119"/>
                  </a:lnTo>
                  <a:lnTo>
                    <a:pt x="7167880" y="59689"/>
                  </a:lnTo>
                  <a:lnTo>
                    <a:pt x="7153909" y="48260"/>
                  </a:lnTo>
                  <a:lnTo>
                    <a:pt x="7138669" y="39369"/>
                  </a:lnTo>
                  <a:lnTo>
                    <a:pt x="7106919" y="25400"/>
                  </a:lnTo>
                  <a:lnTo>
                    <a:pt x="7076440" y="13969"/>
                  </a:lnTo>
                  <a:lnTo>
                    <a:pt x="7063740" y="10160"/>
                  </a:lnTo>
                  <a:lnTo>
                    <a:pt x="7058659" y="8889"/>
                  </a:lnTo>
                  <a:lnTo>
                    <a:pt x="7059930" y="11430"/>
                  </a:lnTo>
                  <a:lnTo>
                    <a:pt x="7071359" y="21589"/>
                  </a:lnTo>
                  <a:lnTo>
                    <a:pt x="7091680" y="36830"/>
                  </a:lnTo>
                  <a:lnTo>
                    <a:pt x="7104380" y="44450"/>
                  </a:lnTo>
                  <a:lnTo>
                    <a:pt x="7118350" y="52069"/>
                  </a:lnTo>
                  <a:lnTo>
                    <a:pt x="7148830" y="68580"/>
                  </a:lnTo>
                  <a:lnTo>
                    <a:pt x="7180580" y="85089"/>
                  </a:lnTo>
                  <a:lnTo>
                    <a:pt x="7194550" y="92710"/>
                  </a:lnTo>
                  <a:lnTo>
                    <a:pt x="7205980" y="101600"/>
                  </a:lnTo>
                  <a:lnTo>
                    <a:pt x="7244080" y="130810"/>
                  </a:lnTo>
                  <a:lnTo>
                    <a:pt x="7358380" y="215900"/>
                  </a:lnTo>
                  <a:lnTo>
                    <a:pt x="7372350" y="227330"/>
                  </a:lnTo>
                  <a:lnTo>
                    <a:pt x="7383780" y="237489"/>
                  </a:lnTo>
                  <a:lnTo>
                    <a:pt x="7395209" y="247650"/>
                  </a:lnTo>
                  <a:lnTo>
                    <a:pt x="7418069" y="261619"/>
                  </a:lnTo>
                  <a:lnTo>
                    <a:pt x="7430769" y="267969"/>
                  </a:lnTo>
                  <a:lnTo>
                    <a:pt x="7435850" y="274319"/>
                  </a:lnTo>
                  <a:lnTo>
                    <a:pt x="7437119" y="281939"/>
                  </a:lnTo>
                  <a:lnTo>
                    <a:pt x="7434580" y="289560"/>
                  </a:lnTo>
                  <a:lnTo>
                    <a:pt x="7428230" y="297180"/>
                  </a:lnTo>
                  <a:lnTo>
                    <a:pt x="7420609" y="306069"/>
                  </a:lnTo>
                  <a:lnTo>
                    <a:pt x="7410450" y="313689"/>
                  </a:lnTo>
                  <a:lnTo>
                    <a:pt x="7400290" y="322580"/>
                  </a:lnTo>
                  <a:lnTo>
                    <a:pt x="7388859" y="330200"/>
                  </a:lnTo>
                  <a:lnTo>
                    <a:pt x="7377430" y="339089"/>
                  </a:lnTo>
                  <a:lnTo>
                    <a:pt x="7366000" y="346710"/>
                  </a:lnTo>
                  <a:lnTo>
                    <a:pt x="7355840" y="355600"/>
                  </a:lnTo>
                  <a:lnTo>
                    <a:pt x="7346950" y="364489"/>
                  </a:lnTo>
                  <a:lnTo>
                    <a:pt x="7338059" y="373380"/>
                  </a:lnTo>
                  <a:lnTo>
                    <a:pt x="7329169" y="384810"/>
                  </a:lnTo>
                  <a:lnTo>
                    <a:pt x="7320280" y="396239"/>
                  </a:lnTo>
                  <a:lnTo>
                    <a:pt x="7311390" y="406400"/>
                  </a:lnTo>
                  <a:lnTo>
                    <a:pt x="7302500" y="416560"/>
                  </a:lnTo>
                  <a:lnTo>
                    <a:pt x="7293609" y="425450"/>
                  </a:lnTo>
                  <a:lnTo>
                    <a:pt x="7287259" y="436880"/>
                  </a:lnTo>
                  <a:lnTo>
                    <a:pt x="7280909" y="447039"/>
                  </a:lnTo>
                  <a:lnTo>
                    <a:pt x="7251700" y="495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694690" y="16065500"/>
              <a:ext cx="295911" cy="736601"/>
            </a:xfrm>
            <a:custGeom>
              <a:avLst/>
              <a:gdLst/>
              <a:ahLst/>
              <a:cxnLst/>
              <a:rect l="0" t="0" r="0" b="0"/>
              <a:pathLst>
                <a:path w="295911" h="736601">
                  <a:moveTo>
                    <a:pt x="156210" y="0"/>
                  </a:moveTo>
                  <a:lnTo>
                    <a:pt x="156210" y="34289"/>
                  </a:lnTo>
                  <a:lnTo>
                    <a:pt x="154940" y="48260"/>
                  </a:lnTo>
                  <a:lnTo>
                    <a:pt x="152399" y="60960"/>
                  </a:lnTo>
                  <a:lnTo>
                    <a:pt x="149860" y="74930"/>
                  </a:lnTo>
                  <a:lnTo>
                    <a:pt x="146049" y="87630"/>
                  </a:lnTo>
                  <a:lnTo>
                    <a:pt x="142240" y="101600"/>
                  </a:lnTo>
                  <a:lnTo>
                    <a:pt x="138429" y="114300"/>
                  </a:lnTo>
                  <a:lnTo>
                    <a:pt x="133349" y="128269"/>
                  </a:lnTo>
                  <a:lnTo>
                    <a:pt x="126999" y="143510"/>
                  </a:lnTo>
                  <a:lnTo>
                    <a:pt x="119379" y="158750"/>
                  </a:lnTo>
                  <a:lnTo>
                    <a:pt x="113029" y="173989"/>
                  </a:lnTo>
                  <a:lnTo>
                    <a:pt x="107950" y="187960"/>
                  </a:lnTo>
                  <a:lnTo>
                    <a:pt x="96519" y="217169"/>
                  </a:lnTo>
                  <a:lnTo>
                    <a:pt x="76200" y="270510"/>
                  </a:lnTo>
                  <a:lnTo>
                    <a:pt x="64769" y="300989"/>
                  </a:lnTo>
                  <a:lnTo>
                    <a:pt x="59690" y="317500"/>
                  </a:lnTo>
                  <a:lnTo>
                    <a:pt x="55879" y="336550"/>
                  </a:lnTo>
                  <a:lnTo>
                    <a:pt x="50800" y="355600"/>
                  </a:lnTo>
                  <a:lnTo>
                    <a:pt x="45719" y="373380"/>
                  </a:lnTo>
                  <a:lnTo>
                    <a:pt x="38100" y="391160"/>
                  </a:lnTo>
                  <a:lnTo>
                    <a:pt x="30479" y="408939"/>
                  </a:lnTo>
                  <a:lnTo>
                    <a:pt x="25400" y="425450"/>
                  </a:lnTo>
                  <a:lnTo>
                    <a:pt x="13969" y="454660"/>
                  </a:lnTo>
                  <a:lnTo>
                    <a:pt x="0" y="494030"/>
                  </a:lnTo>
                  <a:lnTo>
                    <a:pt x="1269" y="501650"/>
                  </a:lnTo>
                  <a:lnTo>
                    <a:pt x="6350" y="505460"/>
                  </a:lnTo>
                  <a:lnTo>
                    <a:pt x="13969" y="506730"/>
                  </a:lnTo>
                  <a:lnTo>
                    <a:pt x="22860" y="509269"/>
                  </a:lnTo>
                  <a:lnTo>
                    <a:pt x="34290" y="514350"/>
                  </a:lnTo>
                  <a:lnTo>
                    <a:pt x="44450" y="520700"/>
                  </a:lnTo>
                  <a:lnTo>
                    <a:pt x="57150" y="528319"/>
                  </a:lnTo>
                  <a:lnTo>
                    <a:pt x="81279" y="543560"/>
                  </a:lnTo>
                  <a:lnTo>
                    <a:pt x="92710" y="552450"/>
                  </a:lnTo>
                  <a:lnTo>
                    <a:pt x="105410" y="562610"/>
                  </a:lnTo>
                  <a:lnTo>
                    <a:pt x="118110" y="574039"/>
                  </a:lnTo>
                  <a:lnTo>
                    <a:pt x="139699" y="594360"/>
                  </a:lnTo>
                  <a:lnTo>
                    <a:pt x="149860" y="603250"/>
                  </a:lnTo>
                  <a:lnTo>
                    <a:pt x="161290" y="614680"/>
                  </a:lnTo>
                  <a:lnTo>
                    <a:pt x="175260" y="624839"/>
                  </a:lnTo>
                  <a:lnTo>
                    <a:pt x="190499" y="637539"/>
                  </a:lnTo>
                  <a:lnTo>
                    <a:pt x="204470" y="648969"/>
                  </a:lnTo>
                  <a:lnTo>
                    <a:pt x="218440" y="661669"/>
                  </a:lnTo>
                  <a:lnTo>
                    <a:pt x="242570" y="684530"/>
                  </a:lnTo>
                  <a:lnTo>
                    <a:pt x="295910" y="736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3644900" y="16294100"/>
              <a:ext cx="38101" cy="457201"/>
            </a:xfrm>
            <a:custGeom>
              <a:avLst/>
              <a:gdLst/>
              <a:ahLst/>
              <a:cxnLst/>
              <a:rect l="0" t="0" r="0" b="0"/>
              <a:pathLst>
                <a:path w="38101" h="457201">
                  <a:moveTo>
                    <a:pt x="0" y="0"/>
                  </a:moveTo>
                  <a:lnTo>
                    <a:pt x="0" y="71119"/>
                  </a:lnTo>
                  <a:lnTo>
                    <a:pt x="1270" y="86360"/>
                  </a:lnTo>
                  <a:lnTo>
                    <a:pt x="3809" y="102869"/>
                  </a:lnTo>
                  <a:lnTo>
                    <a:pt x="17779" y="176530"/>
                  </a:lnTo>
                  <a:lnTo>
                    <a:pt x="20320" y="198119"/>
                  </a:lnTo>
                  <a:lnTo>
                    <a:pt x="21590" y="220980"/>
                  </a:lnTo>
                  <a:lnTo>
                    <a:pt x="22859" y="245110"/>
                  </a:lnTo>
                  <a:lnTo>
                    <a:pt x="24129" y="289560"/>
                  </a:lnTo>
                  <a:lnTo>
                    <a:pt x="24129" y="311150"/>
                  </a:lnTo>
                  <a:lnTo>
                    <a:pt x="26670" y="330200"/>
                  </a:lnTo>
                  <a:lnTo>
                    <a:pt x="29209" y="347980"/>
                  </a:lnTo>
                  <a:lnTo>
                    <a:pt x="31750" y="363219"/>
                  </a:lnTo>
                  <a:lnTo>
                    <a:pt x="34290" y="379730"/>
                  </a:lnTo>
                  <a:lnTo>
                    <a:pt x="35559" y="398780"/>
                  </a:lnTo>
                  <a:lnTo>
                    <a:pt x="38100" y="457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4102100" y="16370300"/>
              <a:ext cx="38101" cy="317501"/>
            </a:xfrm>
            <a:custGeom>
              <a:avLst/>
              <a:gdLst/>
              <a:ahLst/>
              <a:cxnLst/>
              <a:rect l="0" t="0" r="0" b="0"/>
              <a:pathLst>
                <a:path w="38101" h="317501">
                  <a:moveTo>
                    <a:pt x="0" y="0"/>
                  </a:moveTo>
                  <a:lnTo>
                    <a:pt x="6350" y="20319"/>
                  </a:lnTo>
                  <a:lnTo>
                    <a:pt x="8890" y="33019"/>
                  </a:lnTo>
                  <a:lnTo>
                    <a:pt x="10159" y="49530"/>
                  </a:lnTo>
                  <a:lnTo>
                    <a:pt x="11429" y="66039"/>
                  </a:lnTo>
                  <a:lnTo>
                    <a:pt x="11429" y="105410"/>
                  </a:lnTo>
                  <a:lnTo>
                    <a:pt x="12700" y="124460"/>
                  </a:lnTo>
                  <a:lnTo>
                    <a:pt x="13970" y="144780"/>
                  </a:lnTo>
                  <a:lnTo>
                    <a:pt x="16509" y="166369"/>
                  </a:lnTo>
                  <a:lnTo>
                    <a:pt x="19050" y="186689"/>
                  </a:lnTo>
                  <a:lnTo>
                    <a:pt x="21590" y="208280"/>
                  </a:lnTo>
                  <a:lnTo>
                    <a:pt x="22859" y="228600"/>
                  </a:lnTo>
                  <a:lnTo>
                    <a:pt x="3810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4406900" y="16433800"/>
              <a:ext cx="76201" cy="292101"/>
            </a:xfrm>
            <a:custGeom>
              <a:avLst/>
              <a:gdLst/>
              <a:ahLst/>
              <a:cxnLst/>
              <a:rect l="0" t="0" r="0" b="0"/>
              <a:pathLst>
                <a:path w="76201" h="292101">
                  <a:moveTo>
                    <a:pt x="0" y="0"/>
                  </a:moveTo>
                  <a:lnTo>
                    <a:pt x="6350" y="34289"/>
                  </a:lnTo>
                  <a:lnTo>
                    <a:pt x="13970" y="64769"/>
                  </a:lnTo>
                  <a:lnTo>
                    <a:pt x="17779" y="81280"/>
                  </a:lnTo>
                  <a:lnTo>
                    <a:pt x="21590" y="96519"/>
                  </a:lnTo>
                  <a:lnTo>
                    <a:pt x="30479" y="124460"/>
                  </a:lnTo>
                  <a:lnTo>
                    <a:pt x="34290" y="140969"/>
                  </a:lnTo>
                  <a:lnTo>
                    <a:pt x="50800" y="214630"/>
                  </a:lnTo>
                  <a:lnTo>
                    <a:pt x="7620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4686300" y="16395700"/>
              <a:ext cx="76201" cy="355601"/>
            </a:xfrm>
            <a:custGeom>
              <a:avLst/>
              <a:gdLst/>
              <a:ahLst/>
              <a:cxnLst/>
              <a:rect l="0" t="0" r="0" b="0"/>
              <a:pathLst>
                <a:path w="76201" h="355601">
                  <a:moveTo>
                    <a:pt x="0" y="0"/>
                  </a:moveTo>
                  <a:lnTo>
                    <a:pt x="6350" y="20319"/>
                  </a:lnTo>
                  <a:lnTo>
                    <a:pt x="10159" y="31750"/>
                  </a:lnTo>
                  <a:lnTo>
                    <a:pt x="17779" y="59689"/>
                  </a:lnTo>
                  <a:lnTo>
                    <a:pt x="25400" y="95250"/>
                  </a:lnTo>
                  <a:lnTo>
                    <a:pt x="30479" y="114300"/>
                  </a:lnTo>
                  <a:lnTo>
                    <a:pt x="34290" y="130810"/>
                  </a:lnTo>
                  <a:lnTo>
                    <a:pt x="38100" y="146050"/>
                  </a:lnTo>
                  <a:lnTo>
                    <a:pt x="41909" y="161289"/>
                  </a:lnTo>
                  <a:lnTo>
                    <a:pt x="46990" y="179069"/>
                  </a:lnTo>
                  <a:lnTo>
                    <a:pt x="54609" y="222250"/>
                  </a:lnTo>
                  <a:lnTo>
                    <a:pt x="63500" y="273050"/>
                  </a:lnTo>
                  <a:lnTo>
                    <a:pt x="76200" y="355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3615690" y="16878300"/>
              <a:ext cx="130811" cy="177801"/>
            </a:xfrm>
            <a:custGeom>
              <a:avLst/>
              <a:gdLst/>
              <a:ahLst/>
              <a:cxnLst/>
              <a:rect l="0" t="0" r="0" b="0"/>
              <a:pathLst>
                <a:path w="130811" h="177801">
                  <a:moveTo>
                    <a:pt x="130810" y="0"/>
                  </a:moveTo>
                  <a:lnTo>
                    <a:pt x="110489" y="6350"/>
                  </a:lnTo>
                  <a:lnTo>
                    <a:pt x="101600" y="11430"/>
                  </a:lnTo>
                  <a:lnTo>
                    <a:pt x="92710" y="17780"/>
                  </a:lnTo>
                  <a:lnTo>
                    <a:pt x="85089" y="24130"/>
                  </a:lnTo>
                  <a:lnTo>
                    <a:pt x="74930" y="31750"/>
                  </a:lnTo>
                  <a:lnTo>
                    <a:pt x="52069" y="46989"/>
                  </a:lnTo>
                  <a:lnTo>
                    <a:pt x="41910" y="55880"/>
                  </a:lnTo>
                  <a:lnTo>
                    <a:pt x="31750" y="63500"/>
                  </a:lnTo>
                  <a:lnTo>
                    <a:pt x="22860" y="72389"/>
                  </a:lnTo>
                  <a:lnTo>
                    <a:pt x="15239" y="82550"/>
                  </a:lnTo>
                  <a:lnTo>
                    <a:pt x="8889" y="92710"/>
                  </a:lnTo>
                  <a:lnTo>
                    <a:pt x="2539" y="104139"/>
                  </a:lnTo>
                  <a:lnTo>
                    <a:pt x="0" y="115569"/>
                  </a:lnTo>
                  <a:lnTo>
                    <a:pt x="0" y="128269"/>
                  </a:lnTo>
                  <a:lnTo>
                    <a:pt x="381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3683000" y="16852900"/>
              <a:ext cx="83821" cy="228601"/>
            </a:xfrm>
            <a:custGeom>
              <a:avLst/>
              <a:gdLst/>
              <a:ahLst/>
              <a:cxnLst/>
              <a:rect l="0" t="0" r="0" b="0"/>
              <a:pathLst>
                <a:path w="83821" h="228601">
                  <a:moveTo>
                    <a:pt x="25400" y="228600"/>
                  </a:moveTo>
                  <a:lnTo>
                    <a:pt x="45720" y="208280"/>
                  </a:lnTo>
                  <a:lnTo>
                    <a:pt x="54609" y="196850"/>
                  </a:lnTo>
                  <a:lnTo>
                    <a:pt x="63500" y="182880"/>
                  </a:lnTo>
                  <a:lnTo>
                    <a:pt x="71120" y="168910"/>
                  </a:lnTo>
                  <a:lnTo>
                    <a:pt x="77470" y="152400"/>
                  </a:lnTo>
                  <a:lnTo>
                    <a:pt x="81279" y="133350"/>
                  </a:lnTo>
                  <a:lnTo>
                    <a:pt x="83820" y="114300"/>
                  </a:lnTo>
                  <a:lnTo>
                    <a:pt x="83820" y="96519"/>
                  </a:lnTo>
                  <a:lnTo>
                    <a:pt x="82550" y="78739"/>
                  </a:lnTo>
                  <a:lnTo>
                    <a:pt x="81279" y="60960"/>
                  </a:lnTo>
                  <a:lnTo>
                    <a:pt x="74929" y="45719"/>
                  </a:lnTo>
                  <a:lnTo>
                    <a:pt x="67309" y="33019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4673600" y="16865600"/>
              <a:ext cx="233680" cy="299720"/>
            </a:xfrm>
            <a:custGeom>
              <a:avLst/>
              <a:gdLst/>
              <a:ahLst/>
              <a:cxnLst/>
              <a:rect l="0" t="0" r="0" b="0"/>
              <a:pathLst>
                <a:path w="233680" h="299720">
                  <a:moveTo>
                    <a:pt x="0" y="0"/>
                  </a:moveTo>
                  <a:lnTo>
                    <a:pt x="71120" y="0"/>
                  </a:lnTo>
                  <a:lnTo>
                    <a:pt x="85090" y="1269"/>
                  </a:lnTo>
                  <a:lnTo>
                    <a:pt x="99059" y="3810"/>
                  </a:lnTo>
                  <a:lnTo>
                    <a:pt x="113029" y="6350"/>
                  </a:lnTo>
                  <a:lnTo>
                    <a:pt x="125729" y="11430"/>
                  </a:lnTo>
                  <a:lnTo>
                    <a:pt x="138429" y="17780"/>
                  </a:lnTo>
                  <a:lnTo>
                    <a:pt x="152400" y="24130"/>
                  </a:lnTo>
                  <a:lnTo>
                    <a:pt x="157479" y="33019"/>
                  </a:lnTo>
                  <a:lnTo>
                    <a:pt x="158750" y="43180"/>
                  </a:lnTo>
                  <a:lnTo>
                    <a:pt x="156209" y="54610"/>
                  </a:lnTo>
                  <a:lnTo>
                    <a:pt x="151129" y="63500"/>
                  </a:lnTo>
                  <a:lnTo>
                    <a:pt x="143509" y="69850"/>
                  </a:lnTo>
                  <a:lnTo>
                    <a:pt x="133350" y="76200"/>
                  </a:lnTo>
                  <a:lnTo>
                    <a:pt x="123190" y="82550"/>
                  </a:lnTo>
                  <a:lnTo>
                    <a:pt x="111759" y="87630"/>
                  </a:lnTo>
                  <a:lnTo>
                    <a:pt x="100329" y="91439"/>
                  </a:lnTo>
                  <a:lnTo>
                    <a:pt x="96520" y="96519"/>
                  </a:lnTo>
                  <a:lnTo>
                    <a:pt x="97790" y="101600"/>
                  </a:lnTo>
                  <a:lnTo>
                    <a:pt x="102870" y="105410"/>
                  </a:lnTo>
                  <a:lnTo>
                    <a:pt x="111759" y="109219"/>
                  </a:lnTo>
                  <a:lnTo>
                    <a:pt x="120650" y="114300"/>
                  </a:lnTo>
                  <a:lnTo>
                    <a:pt x="130809" y="118110"/>
                  </a:lnTo>
                  <a:lnTo>
                    <a:pt x="142240" y="123189"/>
                  </a:lnTo>
                  <a:lnTo>
                    <a:pt x="166370" y="130810"/>
                  </a:lnTo>
                  <a:lnTo>
                    <a:pt x="177800" y="137160"/>
                  </a:lnTo>
                  <a:lnTo>
                    <a:pt x="186690" y="143510"/>
                  </a:lnTo>
                  <a:lnTo>
                    <a:pt x="196850" y="151130"/>
                  </a:lnTo>
                  <a:lnTo>
                    <a:pt x="204470" y="160019"/>
                  </a:lnTo>
                  <a:lnTo>
                    <a:pt x="210820" y="170180"/>
                  </a:lnTo>
                  <a:lnTo>
                    <a:pt x="217170" y="181610"/>
                  </a:lnTo>
                  <a:lnTo>
                    <a:pt x="222250" y="193039"/>
                  </a:lnTo>
                  <a:lnTo>
                    <a:pt x="227329" y="204469"/>
                  </a:lnTo>
                  <a:lnTo>
                    <a:pt x="232409" y="217169"/>
                  </a:lnTo>
                  <a:lnTo>
                    <a:pt x="233679" y="229869"/>
                  </a:lnTo>
                  <a:lnTo>
                    <a:pt x="233679" y="241300"/>
                  </a:lnTo>
                  <a:lnTo>
                    <a:pt x="231140" y="254000"/>
                  </a:lnTo>
                  <a:lnTo>
                    <a:pt x="227329" y="265430"/>
                  </a:lnTo>
                  <a:lnTo>
                    <a:pt x="222250" y="275589"/>
                  </a:lnTo>
                  <a:lnTo>
                    <a:pt x="215900" y="285750"/>
                  </a:lnTo>
                  <a:lnTo>
                    <a:pt x="205740" y="292100"/>
                  </a:lnTo>
                  <a:lnTo>
                    <a:pt x="194309" y="295910"/>
                  </a:lnTo>
                  <a:lnTo>
                    <a:pt x="180340" y="298450"/>
                  </a:lnTo>
                  <a:lnTo>
                    <a:pt x="166370" y="299719"/>
                  </a:lnTo>
                  <a:lnTo>
                    <a:pt x="153670" y="298450"/>
                  </a:lnTo>
                  <a:lnTo>
                    <a:pt x="140970" y="295910"/>
                  </a:lnTo>
                  <a:lnTo>
                    <a:pt x="128270" y="292100"/>
                  </a:lnTo>
                  <a:lnTo>
                    <a:pt x="118109" y="287019"/>
                  </a:lnTo>
                  <a:lnTo>
                    <a:pt x="8890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5181600" y="16446500"/>
              <a:ext cx="63501" cy="342901"/>
            </a:xfrm>
            <a:custGeom>
              <a:avLst/>
              <a:gdLst/>
              <a:ahLst/>
              <a:cxnLst/>
              <a:rect l="0" t="0" r="0" b="0"/>
              <a:pathLst>
                <a:path w="63501" h="342901">
                  <a:moveTo>
                    <a:pt x="0" y="0"/>
                  </a:moveTo>
                  <a:lnTo>
                    <a:pt x="6350" y="20319"/>
                  </a:lnTo>
                  <a:lnTo>
                    <a:pt x="10159" y="31750"/>
                  </a:lnTo>
                  <a:lnTo>
                    <a:pt x="17779" y="59689"/>
                  </a:lnTo>
                  <a:lnTo>
                    <a:pt x="25400" y="95250"/>
                  </a:lnTo>
                  <a:lnTo>
                    <a:pt x="30479" y="114300"/>
                  </a:lnTo>
                  <a:lnTo>
                    <a:pt x="33020" y="133350"/>
                  </a:lnTo>
                  <a:lnTo>
                    <a:pt x="34290" y="153669"/>
                  </a:lnTo>
                  <a:lnTo>
                    <a:pt x="35559" y="175260"/>
                  </a:lnTo>
                  <a:lnTo>
                    <a:pt x="38100" y="195580"/>
                  </a:lnTo>
                  <a:lnTo>
                    <a:pt x="40640" y="215900"/>
                  </a:lnTo>
                  <a:lnTo>
                    <a:pt x="44450" y="237489"/>
                  </a:lnTo>
                  <a:lnTo>
                    <a:pt x="48259" y="256539"/>
                  </a:lnTo>
                  <a:lnTo>
                    <a:pt x="52070" y="275589"/>
                  </a:lnTo>
                  <a:lnTo>
                    <a:pt x="63500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5549900" y="16433800"/>
              <a:ext cx="63501" cy="330201"/>
            </a:xfrm>
            <a:custGeom>
              <a:avLst/>
              <a:gdLst/>
              <a:ahLst/>
              <a:cxnLst/>
              <a:rect l="0" t="0" r="0" b="0"/>
              <a:pathLst>
                <a:path w="63501" h="330201">
                  <a:moveTo>
                    <a:pt x="0" y="0"/>
                  </a:moveTo>
                  <a:lnTo>
                    <a:pt x="17779" y="71119"/>
                  </a:lnTo>
                  <a:lnTo>
                    <a:pt x="20320" y="86360"/>
                  </a:lnTo>
                  <a:lnTo>
                    <a:pt x="21590" y="102869"/>
                  </a:lnTo>
                  <a:lnTo>
                    <a:pt x="22859" y="119380"/>
                  </a:lnTo>
                  <a:lnTo>
                    <a:pt x="25400" y="135889"/>
                  </a:lnTo>
                  <a:lnTo>
                    <a:pt x="27940" y="152400"/>
                  </a:lnTo>
                  <a:lnTo>
                    <a:pt x="31750" y="170180"/>
                  </a:lnTo>
                  <a:lnTo>
                    <a:pt x="35559" y="185419"/>
                  </a:lnTo>
                  <a:lnTo>
                    <a:pt x="39370" y="199389"/>
                  </a:lnTo>
                  <a:lnTo>
                    <a:pt x="43179" y="213360"/>
                  </a:lnTo>
                  <a:lnTo>
                    <a:pt x="45720" y="228600"/>
                  </a:lnTo>
                  <a:lnTo>
                    <a:pt x="46990" y="243839"/>
                  </a:lnTo>
                  <a:lnTo>
                    <a:pt x="48259" y="260350"/>
                  </a:lnTo>
                  <a:lnTo>
                    <a:pt x="50800" y="274319"/>
                  </a:lnTo>
                  <a:lnTo>
                    <a:pt x="53340" y="289560"/>
                  </a:lnTo>
                  <a:lnTo>
                    <a:pt x="63500" y="33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5905500" y="16421100"/>
              <a:ext cx="63501" cy="241301"/>
            </a:xfrm>
            <a:custGeom>
              <a:avLst/>
              <a:gdLst/>
              <a:ahLst/>
              <a:cxnLst/>
              <a:rect l="0" t="0" r="0" b="0"/>
              <a:pathLst>
                <a:path w="63501" h="241301">
                  <a:moveTo>
                    <a:pt x="0" y="0"/>
                  </a:moveTo>
                  <a:lnTo>
                    <a:pt x="6350" y="20319"/>
                  </a:lnTo>
                  <a:lnTo>
                    <a:pt x="10159" y="31750"/>
                  </a:lnTo>
                  <a:lnTo>
                    <a:pt x="21590" y="73660"/>
                  </a:lnTo>
                  <a:lnTo>
                    <a:pt x="30479" y="100330"/>
                  </a:lnTo>
                  <a:lnTo>
                    <a:pt x="35559" y="116839"/>
                  </a:lnTo>
                  <a:lnTo>
                    <a:pt x="49529" y="152400"/>
                  </a:lnTo>
                  <a:lnTo>
                    <a:pt x="53340" y="171450"/>
                  </a:lnTo>
                  <a:lnTo>
                    <a:pt x="57150" y="189230"/>
                  </a:lnTo>
                  <a:lnTo>
                    <a:pt x="635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5984240" y="16903700"/>
              <a:ext cx="86361" cy="381001"/>
            </a:xfrm>
            <a:custGeom>
              <a:avLst/>
              <a:gdLst/>
              <a:ahLst/>
              <a:cxnLst/>
              <a:rect l="0" t="0" r="0" b="0"/>
              <a:pathLst>
                <a:path w="86361" h="381001">
                  <a:moveTo>
                    <a:pt x="35560" y="0"/>
                  </a:moveTo>
                  <a:lnTo>
                    <a:pt x="17780" y="53339"/>
                  </a:lnTo>
                  <a:lnTo>
                    <a:pt x="15239" y="66039"/>
                  </a:lnTo>
                  <a:lnTo>
                    <a:pt x="13969" y="81280"/>
                  </a:lnTo>
                  <a:lnTo>
                    <a:pt x="12700" y="96519"/>
                  </a:lnTo>
                  <a:lnTo>
                    <a:pt x="10160" y="111760"/>
                  </a:lnTo>
                  <a:lnTo>
                    <a:pt x="7619" y="128269"/>
                  </a:lnTo>
                  <a:lnTo>
                    <a:pt x="3810" y="144780"/>
                  </a:lnTo>
                  <a:lnTo>
                    <a:pt x="1269" y="162560"/>
                  </a:lnTo>
                  <a:lnTo>
                    <a:pt x="0" y="181610"/>
                  </a:lnTo>
                  <a:lnTo>
                    <a:pt x="0" y="201930"/>
                  </a:lnTo>
                  <a:lnTo>
                    <a:pt x="0" y="220980"/>
                  </a:lnTo>
                  <a:lnTo>
                    <a:pt x="2539" y="238760"/>
                  </a:lnTo>
                  <a:lnTo>
                    <a:pt x="5080" y="256539"/>
                  </a:lnTo>
                  <a:lnTo>
                    <a:pt x="6350" y="274319"/>
                  </a:lnTo>
                  <a:lnTo>
                    <a:pt x="7619" y="290830"/>
                  </a:lnTo>
                  <a:lnTo>
                    <a:pt x="8889" y="308610"/>
                  </a:lnTo>
                  <a:lnTo>
                    <a:pt x="11430" y="323850"/>
                  </a:lnTo>
                  <a:lnTo>
                    <a:pt x="16510" y="339089"/>
                  </a:lnTo>
                  <a:lnTo>
                    <a:pt x="22860" y="353060"/>
                  </a:lnTo>
                  <a:lnTo>
                    <a:pt x="31750" y="363219"/>
                  </a:lnTo>
                  <a:lnTo>
                    <a:pt x="41910" y="372110"/>
                  </a:lnTo>
                  <a:lnTo>
                    <a:pt x="86360" y="381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5956300" y="17092930"/>
              <a:ext cx="165101" cy="140971"/>
            </a:xfrm>
            <a:custGeom>
              <a:avLst/>
              <a:gdLst/>
              <a:ahLst/>
              <a:cxnLst/>
              <a:rect l="0" t="0" r="0" b="0"/>
              <a:pathLst>
                <a:path w="165101" h="140971">
                  <a:moveTo>
                    <a:pt x="165100" y="140970"/>
                  </a:moveTo>
                  <a:lnTo>
                    <a:pt x="165100" y="114300"/>
                  </a:lnTo>
                  <a:lnTo>
                    <a:pt x="163829" y="100330"/>
                  </a:lnTo>
                  <a:lnTo>
                    <a:pt x="161290" y="85089"/>
                  </a:lnTo>
                  <a:lnTo>
                    <a:pt x="158750" y="69850"/>
                  </a:lnTo>
                  <a:lnTo>
                    <a:pt x="153670" y="57150"/>
                  </a:lnTo>
                  <a:lnTo>
                    <a:pt x="147320" y="45720"/>
                  </a:lnTo>
                  <a:lnTo>
                    <a:pt x="140970" y="35559"/>
                  </a:lnTo>
                  <a:lnTo>
                    <a:pt x="132079" y="25400"/>
                  </a:lnTo>
                  <a:lnTo>
                    <a:pt x="121920" y="15239"/>
                  </a:lnTo>
                  <a:lnTo>
                    <a:pt x="110490" y="6350"/>
                  </a:lnTo>
                  <a:lnTo>
                    <a:pt x="99059" y="2539"/>
                  </a:lnTo>
                  <a:lnTo>
                    <a:pt x="87629" y="0"/>
                  </a:lnTo>
                  <a:lnTo>
                    <a:pt x="74929" y="1270"/>
                  </a:lnTo>
                  <a:lnTo>
                    <a:pt x="62229" y="2539"/>
                  </a:lnTo>
                  <a:lnTo>
                    <a:pt x="50800" y="5080"/>
                  </a:lnTo>
                  <a:lnTo>
                    <a:pt x="0" y="393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6248400" y="16408400"/>
              <a:ext cx="101601" cy="342901"/>
            </a:xfrm>
            <a:custGeom>
              <a:avLst/>
              <a:gdLst/>
              <a:ahLst/>
              <a:cxnLst/>
              <a:rect l="0" t="0" r="0" b="0"/>
              <a:pathLst>
                <a:path w="101601" h="342901">
                  <a:moveTo>
                    <a:pt x="0" y="0"/>
                  </a:moveTo>
                  <a:lnTo>
                    <a:pt x="0" y="34289"/>
                  </a:lnTo>
                  <a:lnTo>
                    <a:pt x="1270" y="49530"/>
                  </a:lnTo>
                  <a:lnTo>
                    <a:pt x="3809" y="64769"/>
                  </a:lnTo>
                  <a:lnTo>
                    <a:pt x="6350" y="81280"/>
                  </a:lnTo>
                  <a:lnTo>
                    <a:pt x="8890" y="97789"/>
                  </a:lnTo>
                  <a:lnTo>
                    <a:pt x="10159" y="114300"/>
                  </a:lnTo>
                  <a:lnTo>
                    <a:pt x="11429" y="132080"/>
                  </a:lnTo>
                  <a:lnTo>
                    <a:pt x="12700" y="147319"/>
                  </a:lnTo>
                  <a:lnTo>
                    <a:pt x="15240" y="161289"/>
                  </a:lnTo>
                  <a:lnTo>
                    <a:pt x="19050" y="175260"/>
                  </a:lnTo>
                  <a:lnTo>
                    <a:pt x="22859" y="189230"/>
                  </a:lnTo>
                  <a:lnTo>
                    <a:pt x="30479" y="214630"/>
                  </a:lnTo>
                  <a:lnTo>
                    <a:pt x="35559" y="228600"/>
                  </a:lnTo>
                  <a:lnTo>
                    <a:pt x="41909" y="241300"/>
                  </a:lnTo>
                  <a:lnTo>
                    <a:pt x="49529" y="254000"/>
                  </a:lnTo>
                  <a:lnTo>
                    <a:pt x="64770" y="283210"/>
                  </a:lnTo>
                  <a:lnTo>
                    <a:pt x="101600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6667500" y="16471900"/>
              <a:ext cx="50801" cy="241301"/>
            </a:xfrm>
            <a:custGeom>
              <a:avLst/>
              <a:gdLst/>
              <a:ahLst/>
              <a:cxnLst/>
              <a:rect l="0" t="0" r="0" b="0"/>
              <a:pathLst>
                <a:path w="50801" h="241301">
                  <a:moveTo>
                    <a:pt x="0" y="0"/>
                  </a:moveTo>
                  <a:lnTo>
                    <a:pt x="6350" y="20319"/>
                  </a:lnTo>
                  <a:lnTo>
                    <a:pt x="10159" y="31750"/>
                  </a:lnTo>
                  <a:lnTo>
                    <a:pt x="17780" y="59689"/>
                  </a:lnTo>
                  <a:lnTo>
                    <a:pt x="25400" y="95250"/>
                  </a:lnTo>
                  <a:lnTo>
                    <a:pt x="38100" y="153669"/>
                  </a:lnTo>
                  <a:lnTo>
                    <a:pt x="508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6672580" y="16891000"/>
              <a:ext cx="190501" cy="336551"/>
            </a:xfrm>
            <a:custGeom>
              <a:avLst/>
              <a:gdLst/>
              <a:ahLst/>
              <a:cxnLst/>
              <a:rect l="0" t="0" r="0" b="0"/>
              <a:pathLst>
                <a:path w="190501" h="336551">
                  <a:moveTo>
                    <a:pt x="160020" y="50800"/>
                  </a:moveTo>
                  <a:lnTo>
                    <a:pt x="139700" y="44450"/>
                  </a:lnTo>
                  <a:lnTo>
                    <a:pt x="129539" y="43180"/>
                  </a:lnTo>
                  <a:lnTo>
                    <a:pt x="118110" y="44450"/>
                  </a:lnTo>
                  <a:lnTo>
                    <a:pt x="106679" y="46989"/>
                  </a:lnTo>
                  <a:lnTo>
                    <a:pt x="96520" y="50800"/>
                  </a:lnTo>
                  <a:lnTo>
                    <a:pt x="86360" y="55880"/>
                  </a:lnTo>
                  <a:lnTo>
                    <a:pt x="77470" y="63500"/>
                  </a:lnTo>
                  <a:lnTo>
                    <a:pt x="69850" y="71119"/>
                  </a:lnTo>
                  <a:lnTo>
                    <a:pt x="63500" y="81280"/>
                  </a:lnTo>
                  <a:lnTo>
                    <a:pt x="57150" y="92710"/>
                  </a:lnTo>
                  <a:lnTo>
                    <a:pt x="54610" y="104139"/>
                  </a:lnTo>
                  <a:lnTo>
                    <a:pt x="54610" y="115569"/>
                  </a:lnTo>
                  <a:lnTo>
                    <a:pt x="55879" y="128269"/>
                  </a:lnTo>
                  <a:lnTo>
                    <a:pt x="58420" y="142239"/>
                  </a:lnTo>
                  <a:lnTo>
                    <a:pt x="60960" y="156210"/>
                  </a:lnTo>
                  <a:lnTo>
                    <a:pt x="64770" y="172719"/>
                  </a:lnTo>
                  <a:lnTo>
                    <a:pt x="69850" y="186689"/>
                  </a:lnTo>
                  <a:lnTo>
                    <a:pt x="76200" y="200660"/>
                  </a:lnTo>
                  <a:lnTo>
                    <a:pt x="82550" y="214630"/>
                  </a:lnTo>
                  <a:lnTo>
                    <a:pt x="88900" y="227330"/>
                  </a:lnTo>
                  <a:lnTo>
                    <a:pt x="93979" y="240030"/>
                  </a:lnTo>
                  <a:lnTo>
                    <a:pt x="99060" y="254000"/>
                  </a:lnTo>
                  <a:lnTo>
                    <a:pt x="107950" y="279400"/>
                  </a:lnTo>
                  <a:lnTo>
                    <a:pt x="113029" y="292100"/>
                  </a:lnTo>
                  <a:lnTo>
                    <a:pt x="113029" y="303530"/>
                  </a:lnTo>
                  <a:lnTo>
                    <a:pt x="110489" y="313689"/>
                  </a:lnTo>
                  <a:lnTo>
                    <a:pt x="105410" y="323850"/>
                  </a:lnTo>
                  <a:lnTo>
                    <a:pt x="96520" y="330200"/>
                  </a:lnTo>
                  <a:lnTo>
                    <a:pt x="85089" y="334010"/>
                  </a:lnTo>
                  <a:lnTo>
                    <a:pt x="72389" y="336550"/>
                  </a:lnTo>
                  <a:lnTo>
                    <a:pt x="60960" y="336550"/>
                  </a:lnTo>
                  <a:lnTo>
                    <a:pt x="49529" y="332739"/>
                  </a:lnTo>
                  <a:lnTo>
                    <a:pt x="40639" y="327660"/>
                  </a:lnTo>
                  <a:lnTo>
                    <a:pt x="30479" y="320039"/>
                  </a:lnTo>
                  <a:lnTo>
                    <a:pt x="21589" y="311150"/>
                  </a:lnTo>
                  <a:lnTo>
                    <a:pt x="12700" y="299719"/>
                  </a:lnTo>
                  <a:lnTo>
                    <a:pt x="6350" y="288289"/>
                  </a:lnTo>
                  <a:lnTo>
                    <a:pt x="2539" y="273050"/>
                  </a:lnTo>
                  <a:lnTo>
                    <a:pt x="0" y="259080"/>
                  </a:lnTo>
                  <a:lnTo>
                    <a:pt x="5079" y="248919"/>
                  </a:lnTo>
                  <a:lnTo>
                    <a:pt x="16510" y="242569"/>
                  </a:lnTo>
                  <a:lnTo>
                    <a:pt x="96520" y="215900"/>
                  </a:lnTo>
                  <a:lnTo>
                    <a:pt x="109220" y="212089"/>
                  </a:lnTo>
                  <a:lnTo>
                    <a:pt x="121920" y="205739"/>
                  </a:lnTo>
                  <a:lnTo>
                    <a:pt x="134620" y="199389"/>
                  </a:lnTo>
                  <a:lnTo>
                    <a:pt x="147320" y="191769"/>
                  </a:lnTo>
                  <a:lnTo>
                    <a:pt x="157479" y="182880"/>
                  </a:lnTo>
                  <a:lnTo>
                    <a:pt x="165100" y="172719"/>
                  </a:lnTo>
                  <a:lnTo>
                    <a:pt x="171450" y="161289"/>
                  </a:lnTo>
                  <a:lnTo>
                    <a:pt x="177800" y="149860"/>
                  </a:lnTo>
                  <a:lnTo>
                    <a:pt x="182879" y="138430"/>
                  </a:lnTo>
                  <a:lnTo>
                    <a:pt x="187960" y="125730"/>
                  </a:lnTo>
                  <a:lnTo>
                    <a:pt x="190500" y="113030"/>
                  </a:lnTo>
                  <a:lnTo>
                    <a:pt x="190500" y="101600"/>
                  </a:lnTo>
                  <a:lnTo>
                    <a:pt x="187960" y="88900"/>
                  </a:lnTo>
                  <a:lnTo>
                    <a:pt x="184150" y="76200"/>
                  </a:lnTo>
                  <a:lnTo>
                    <a:pt x="179070" y="63500"/>
                  </a:lnTo>
                  <a:lnTo>
                    <a:pt x="172720" y="50800"/>
                  </a:lnTo>
                  <a:lnTo>
                    <a:pt x="166370" y="39369"/>
                  </a:lnTo>
                  <a:lnTo>
                    <a:pt x="158750" y="29210"/>
                  </a:lnTo>
                  <a:lnTo>
                    <a:pt x="12192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8" name="Freeform 217"/>
          <p:cNvSpPr/>
          <p:nvPr/>
        </p:nvSpPr>
        <p:spPr>
          <a:xfrm>
            <a:off x="4561840" y="16385539"/>
            <a:ext cx="302261" cy="336551"/>
          </a:xfrm>
          <a:custGeom>
            <a:avLst/>
            <a:gdLst/>
            <a:ahLst/>
            <a:cxnLst/>
            <a:rect l="0" t="0" r="0" b="0"/>
            <a:pathLst>
              <a:path w="302261" h="336551">
                <a:moveTo>
                  <a:pt x="302260" y="60961"/>
                </a:moveTo>
                <a:lnTo>
                  <a:pt x="281939" y="46991"/>
                </a:lnTo>
                <a:lnTo>
                  <a:pt x="273050" y="40641"/>
                </a:lnTo>
                <a:lnTo>
                  <a:pt x="264160" y="33021"/>
                </a:lnTo>
                <a:lnTo>
                  <a:pt x="256539" y="25400"/>
                </a:lnTo>
                <a:lnTo>
                  <a:pt x="246380" y="19050"/>
                </a:lnTo>
                <a:lnTo>
                  <a:pt x="234950" y="12700"/>
                </a:lnTo>
                <a:lnTo>
                  <a:pt x="223519" y="7621"/>
                </a:lnTo>
                <a:lnTo>
                  <a:pt x="210819" y="5080"/>
                </a:lnTo>
                <a:lnTo>
                  <a:pt x="195580" y="2541"/>
                </a:lnTo>
                <a:lnTo>
                  <a:pt x="180339" y="0"/>
                </a:lnTo>
                <a:lnTo>
                  <a:pt x="166369" y="1271"/>
                </a:lnTo>
                <a:lnTo>
                  <a:pt x="152400" y="2541"/>
                </a:lnTo>
                <a:lnTo>
                  <a:pt x="138430" y="5080"/>
                </a:lnTo>
                <a:lnTo>
                  <a:pt x="125730" y="7621"/>
                </a:lnTo>
                <a:lnTo>
                  <a:pt x="113030" y="11430"/>
                </a:lnTo>
                <a:lnTo>
                  <a:pt x="99060" y="15241"/>
                </a:lnTo>
                <a:lnTo>
                  <a:pt x="87630" y="20321"/>
                </a:lnTo>
                <a:lnTo>
                  <a:pt x="77469" y="26671"/>
                </a:lnTo>
                <a:lnTo>
                  <a:pt x="67310" y="34291"/>
                </a:lnTo>
                <a:lnTo>
                  <a:pt x="58419" y="41911"/>
                </a:lnTo>
                <a:lnTo>
                  <a:pt x="49530" y="49530"/>
                </a:lnTo>
                <a:lnTo>
                  <a:pt x="40639" y="57150"/>
                </a:lnTo>
                <a:lnTo>
                  <a:pt x="33019" y="67311"/>
                </a:lnTo>
                <a:lnTo>
                  <a:pt x="26669" y="77471"/>
                </a:lnTo>
                <a:lnTo>
                  <a:pt x="21589" y="88900"/>
                </a:lnTo>
                <a:lnTo>
                  <a:pt x="16510" y="100330"/>
                </a:lnTo>
                <a:lnTo>
                  <a:pt x="11430" y="113030"/>
                </a:lnTo>
                <a:lnTo>
                  <a:pt x="6350" y="125730"/>
                </a:lnTo>
                <a:lnTo>
                  <a:pt x="3810" y="139700"/>
                </a:lnTo>
                <a:lnTo>
                  <a:pt x="1269" y="153671"/>
                </a:lnTo>
                <a:lnTo>
                  <a:pt x="0" y="168911"/>
                </a:lnTo>
                <a:lnTo>
                  <a:pt x="1269" y="185421"/>
                </a:lnTo>
                <a:lnTo>
                  <a:pt x="2539" y="201930"/>
                </a:lnTo>
                <a:lnTo>
                  <a:pt x="5080" y="218441"/>
                </a:lnTo>
                <a:lnTo>
                  <a:pt x="6350" y="234950"/>
                </a:lnTo>
                <a:lnTo>
                  <a:pt x="7619" y="251461"/>
                </a:lnTo>
                <a:lnTo>
                  <a:pt x="8889" y="269241"/>
                </a:lnTo>
                <a:lnTo>
                  <a:pt x="11430" y="283211"/>
                </a:lnTo>
                <a:lnTo>
                  <a:pt x="16510" y="294641"/>
                </a:lnTo>
                <a:lnTo>
                  <a:pt x="22860" y="306071"/>
                </a:lnTo>
                <a:lnTo>
                  <a:pt x="31750" y="314961"/>
                </a:lnTo>
                <a:lnTo>
                  <a:pt x="41910" y="321311"/>
                </a:lnTo>
                <a:lnTo>
                  <a:pt x="52069" y="327661"/>
                </a:lnTo>
                <a:lnTo>
                  <a:pt x="64769" y="331471"/>
                </a:lnTo>
                <a:lnTo>
                  <a:pt x="78739" y="335280"/>
                </a:lnTo>
                <a:lnTo>
                  <a:pt x="93980" y="336550"/>
                </a:lnTo>
                <a:lnTo>
                  <a:pt x="110489" y="335280"/>
                </a:lnTo>
                <a:lnTo>
                  <a:pt x="125730" y="331471"/>
                </a:lnTo>
                <a:lnTo>
                  <a:pt x="142239" y="326391"/>
                </a:lnTo>
                <a:lnTo>
                  <a:pt x="157480" y="318771"/>
                </a:lnTo>
                <a:lnTo>
                  <a:pt x="171450" y="312421"/>
                </a:lnTo>
                <a:lnTo>
                  <a:pt x="185419" y="304800"/>
                </a:lnTo>
                <a:lnTo>
                  <a:pt x="196850" y="295911"/>
                </a:lnTo>
                <a:lnTo>
                  <a:pt x="204469" y="284480"/>
                </a:lnTo>
                <a:lnTo>
                  <a:pt x="212089" y="274321"/>
                </a:lnTo>
                <a:lnTo>
                  <a:pt x="220980" y="261621"/>
                </a:lnTo>
                <a:lnTo>
                  <a:pt x="231139" y="250191"/>
                </a:lnTo>
                <a:lnTo>
                  <a:pt x="242569" y="237491"/>
                </a:lnTo>
                <a:lnTo>
                  <a:pt x="251460" y="226061"/>
                </a:lnTo>
                <a:lnTo>
                  <a:pt x="257810" y="213361"/>
                </a:lnTo>
                <a:lnTo>
                  <a:pt x="264160" y="200661"/>
                </a:lnTo>
                <a:lnTo>
                  <a:pt x="270510" y="187961"/>
                </a:lnTo>
                <a:lnTo>
                  <a:pt x="275589" y="175261"/>
                </a:lnTo>
                <a:lnTo>
                  <a:pt x="284480" y="149861"/>
                </a:lnTo>
                <a:lnTo>
                  <a:pt x="293369" y="124461"/>
                </a:lnTo>
                <a:lnTo>
                  <a:pt x="295910" y="110491"/>
                </a:lnTo>
                <a:lnTo>
                  <a:pt x="298450" y="95250"/>
                </a:lnTo>
                <a:lnTo>
                  <a:pt x="299719" y="80011"/>
                </a:lnTo>
                <a:lnTo>
                  <a:pt x="297180" y="64771"/>
                </a:lnTo>
                <a:lnTo>
                  <a:pt x="293369" y="50800"/>
                </a:lnTo>
                <a:lnTo>
                  <a:pt x="288289" y="36830"/>
                </a:lnTo>
                <a:lnTo>
                  <a:pt x="280669" y="26671"/>
                </a:lnTo>
                <a:lnTo>
                  <a:pt x="270510" y="19050"/>
                </a:lnTo>
                <a:lnTo>
                  <a:pt x="213360" y="101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reeform 218"/>
          <p:cNvSpPr/>
          <p:nvPr/>
        </p:nvSpPr>
        <p:spPr>
          <a:xfrm>
            <a:off x="5845809" y="16383000"/>
            <a:ext cx="250192" cy="326390"/>
          </a:xfrm>
          <a:custGeom>
            <a:avLst/>
            <a:gdLst/>
            <a:ahLst/>
            <a:cxnLst/>
            <a:rect l="0" t="0" r="0" b="0"/>
            <a:pathLst>
              <a:path w="250192" h="326390">
                <a:moveTo>
                  <a:pt x="250191" y="50800"/>
                </a:moveTo>
                <a:lnTo>
                  <a:pt x="196850" y="33019"/>
                </a:lnTo>
                <a:lnTo>
                  <a:pt x="184150" y="30480"/>
                </a:lnTo>
                <a:lnTo>
                  <a:pt x="168911" y="29210"/>
                </a:lnTo>
                <a:lnTo>
                  <a:pt x="153670" y="27939"/>
                </a:lnTo>
                <a:lnTo>
                  <a:pt x="139700" y="27939"/>
                </a:lnTo>
                <a:lnTo>
                  <a:pt x="125731" y="30480"/>
                </a:lnTo>
                <a:lnTo>
                  <a:pt x="111761" y="33019"/>
                </a:lnTo>
                <a:lnTo>
                  <a:pt x="100331" y="36830"/>
                </a:lnTo>
                <a:lnTo>
                  <a:pt x="90170" y="43180"/>
                </a:lnTo>
                <a:lnTo>
                  <a:pt x="80011" y="49530"/>
                </a:lnTo>
                <a:lnTo>
                  <a:pt x="69850" y="57150"/>
                </a:lnTo>
                <a:lnTo>
                  <a:pt x="60961" y="64769"/>
                </a:lnTo>
                <a:lnTo>
                  <a:pt x="52070" y="72389"/>
                </a:lnTo>
                <a:lnTo>
                  <a:pt x="43181" y="82550"/>
                </a:lnTo>
                <a:lnTo>
                  <a:pt x="34291" y="92710"/>
                </a:lnTo>
                <a:lnTo>
                  <a:pt x="26670" y="104139"/>
                </a:lnTo>
                <a:lnTo>
                  <a:pt x="19050" y="115569"/>
                </a:lnTo>
                <a:lnTo>
                  <a:pt x="12700" y="128269"/>
                </a:lnTo>
                <a:lnTo>
                  <a:pt x="7620" y="140969"/>
                </a:lnTo>
                <a:lnTo>
                  <a:pt x="3811" y="154939"/>
                </a:lnTo>
                <a:lnTo>
                  <a:pt x="1270" y="168910"/>
                </a:lnTo>
                <a:lnTo>
                  <a:pt x="0" y="185419"/>
                </a:lnTo>
                <a:lnTo>
                  <a:pt x="0" y="199389"/>
                </a:lnTo>
                <a:lnTo>
                  <a:pt x="1270" y="213360"/>
                </a:lnTo>
                <a:lnTo>
                  <a:pt x="3811" y="227330"/>
                </a:lnTo>
                <a:lnTo>
                  <a:pt x="8891" y="240030"/>
                </a:lnTo>
                <a:lnTo>
                  <a:pt x="13970" y="252730"/>
                </a:lnTo>
                <a:lnTo>
                  <a:pt x="20320" y="266700"/>
                </a:lnTo>
                <a:lnTo>
                  <a:pt x="27941" y="278130"/>
                </a:lnTo>
                <a:lnTo>
                  <a:pt x="35561" y="288289"/>
                </a:lnTo>
                <a:lnTo>
                  <a:pt x="43181" y="298450"/>
                </a:lnTo>
                <a:lnTo>
                  <a:pt x="53341" y="306069"/>
                </a:lnTo>
                <a:lnTo>
                  <a:pt x="63500" y="312419"/>
                </a:lnTo>
                <a:lnTo>
                  <a:pt x="74931" y="318769"/>
                </a:lnTo>
                <a:lnTo>
                  <a:pt x="88900" y="322580"/>
                </a:lnTo>
                <a:lnTo>
                  <a:pt x="102870" y="325119"/>
                </a:lnTo>
                <a:lnTo>
                  <a:pt x="118111" y="326389"/>
                </a:lnTo>
                <a:lnTo>
                  <a:pt x="130811" y="325119"/>
                </a:lnTo>
                <a:lnTo>
                  <a:pt x="142241" y="321310"/>
                </a:lnTo>
                <a:lnTo>
                  <a:pt x="152400" y="316230"/>
                </a:lnTo>
                <a:lnTo>
                  <a:pt x="161291" y="307339"/>
                </a:lnTo>
                <a:lnTo>
                  <a:pt x="168911" y="298450"/>
                </a:lnTo>
                <a:lnTo>
                  <a:pt x="173991" y="288289"/>
                </a:lnTo>
                <a:lnTo>
                  <a:pt x="181611" y="276860"/>
                </a:lnTo>
                <a:lnTo>
                  <a:pt x="196850" y="252730"/>
                </a:lnTo>
                <a:lnTo>
                  <a:pt x="203200" y="237489"/>
                </a:lnTo>
                <a:lnTo>
                  <a:pt x="209550" y="220980"/>
                </a:lnTo>
                <a:lnTo>
                  <a:pt x="214631" y="201930"/>
                </a:lnTo>
                <a:lnTo>
                  <a:pt x="217170" y="184150"/>
                </a:lnTo>
                <a:lnTo>
                  <a:pt x="219711" y="166369"/>
                </a:lnTo>
                <a:lnTo>
                  <a:pt x="222250" y="148589"/>
                </a:lnTo>
                <a:lnTo>
                  <a:pt x="223520" y="133350"/>
                </a:lnTo>
                <a:lnTo>
                  <a:pt x="227331" y="118110"/>
                </a:lnTo>
                <a:lnTo>
                  <a:pt x="231141" y="104139"/>
                </a:lnTo>
                <a:lnTo>
                  <a:pt x="231141" y="90169"/>
                </a:lnTo>
                <a:lnTo>
                  <a:pt x="231141" y="77469"/>
                </a:lnTo>
                <a:lnTo>
                  <a:pt x="228600" y="64769"/>
                </a:lnTo>
                <a:lnTo>
                  <a:pt x="224791" y="53339"/>
                </a:lnTo>
                <a:lnTo>
                  <a:pt x="218441" y="41910"/>
                </a:lnTo>
                <a:lnTo>
                  <a:pt x="212091" y="33019"/>
                </a:lnTo>
                <a:lnTo>
                  <a:pt x="204470" y="24130"/>
                </a:lnTo>
                <a:lnTo>
                  <a:pt x="194311" y="17780"/>
                </a:lnTo>
                <a:lnTo>
                  <a:pt x="12319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2" name="Group 221"/>
          <p:cNvGrpSpPr/>
          <p:nvPr/>
        </p:nvGrpSpPr>
        <p:grpSpPr>
          <a:xfrm>
            <a:off x="800100" y="16327119"/>
            <a:ext cx="7315201" cy="402592"/>
            <a:chOff x="800100" y="16327119"/>
            <a:chExt cx="7315201" cy="402592"/>
          </a:xfrm>
        </p:grpSpPr>
        <p:sp>
          <p:nvSpPr>
            <p:cNvPr id="220" name="Freeform 219"/>
            <p:cNvSpPr/>
            <p:nvPr/>
          </p:nvSpPr>
          <p:spPr>
            <a:xfrm>
              <a:off x="800100" y="16327119"/>
              <a:ext cx="3771901" cy="360682"/>
            </a:xfrm>
            <a:custGeom>
              <a:avLst/>
              <a:gdLst/>
              <a:ahLst/>
              <a:cxnLst/>
              <a:rect l="0" t="0" r="0" b="0"/>
              <a:pathLst>
                <a:path w="3771901" h="360682">
                  <a:moveTo>
                    <a:pt x="3771900" y="208281"/>
                  </a:moveTo>
                  <a:lnTo>
                    <a:pt x="3757929" y="234950"/>
                  </a:lnTo>
                  <a:lnTo>
                    <a:pt x="3752850" y="248920"/>
                  </a:lnTo>
                  <a:lnTo>
                    <a:pt x="3747770" y="264161"/>
                  </a:lnTo>
                  <a:lnTo>
                    <a:pt x="3733800" y="307341"/>
                  </a:lnTo>
                  <a:lnTo>
                    <a:pt x="3729990" y="321311"/>
                  </a:lnTo>
                  <a:lnTo>
                    <a:pt x="3723640" y="332741"/>
                  </a:lnTo>
                  <a:lnTo>
                    <a:pt x="3717290" y="342900"/>
                  </a:lnTo>
                  <a:lnTo>
                    <a:pt x="3709670" y="353061"/>
                  </a:lnTo>
                  <a:lnTo>
                    <a:pt x="3700779" y="358141"/>
                  </a:lnTo>
                  <a:lnTo>
                    <a:pt x="3690620" y="360681"/>
                  </a:lnTo>
                  <a:lnTo>
                    <a:pt x="3679190" y="360681"/>
                  </a:lnTo>
                  <a:lnTo>
                    <a:pt x="3669029" y="355600"/>
                  </a:lnTo>
                  <a:lnTo>
                    <a:pt x="3660140" y="345441"/>
                  </a:lnTo>
                  <a:lnTo>
                    <a:pt x="3651250" y="334011"/>
                  </a:lnTo>
                  <a:lnTo>
                    <a:pt x="3643629" y="320041"/>
                  </a:lnTo>
                  <a:lnTo>
                    <a:pt x="3637279" y="304800"/>
                  </a:lnTo>
                  <a:lnTo>
                    <a:pt x="3630929" y="289561"/>
                  </a:lnTo>
                  <a:lnTo>
                    <a:pt x="3625850" y="273050"/>
                  </a:lnTo>
                  <a:lnTo>
                    <a:pt x="3620770" y="254000"/>
                  </a:lnTo>
                  <a:lnTo>
                    <a:pt x="3602990" y="180341"/>
                  </a:lnTo>
                  <a:lnTo>
                    <a:pt x="3596640" y="165100"/>
                  </a:lnTo>
                  <a:lnTo>
                    <a:pt x="3590290" y="152400"/>
                  </a:lnTo>
                  <a:lnTo>
                    <a:pt x="3582670" y="142241"/>
                  </a:lnTo>
                  <a:lnTo>
                    <a:pt x="3575050" y="137161"/>
                  </a:lnTo>
                  <a:lnTo>
                    <a:pt x="3567429" y="137161"/>
                  </a:lnTo>
                  <a:lnTo>
                    <a:pt x="3559809" y="139700"/>
                  </a:lnTo>
                  <a:lnTo>
                    <a:pt x="3549650" y="146050"/>
                  </a:lnTo>
                  <a:lnTo>
                    <a:pt x="3539490" y="153670"/>
                  </a:lnTo>
                  <a:lnTo>
                    <a:pt x="3528059" y="163831"/>
                  </a:lnTo>
                  <a:lnTo>
                    <a:pt x="3516629" y="175261"/>
                  </a:lnTo>
                  <a:lnTo>
                    <a:pt x="3503929" y="189231"/>
                  </a:lnTo>
                  <a:lnTo>
                    <a:pt x="3491229" y="204470"/>
                  </a:lnTo>
                  <a:lnTo>
                    <a:pt x="3481070" y="217170"/>
                  </a:lnTo>
                  <a:lnTo>
                    <a:pt x="3470909" y="228600"/>
                  </a:lnTo>
                  <a:lnTo>
                    <a:pt x="3460750" y="238761"/>
                  </a:lnTo>
                  <a:lnTo>
                    <a:pt x="3450590" y="247650"/>
                  </a:lnTo>
                  <a:lnTo>
                    <a:pt x="3439159" y="257811"/>
                  </a:lnTo>
                  <a:lnTo>
                    <a:pt x="3427729" y="266700"/>
                  </a:lnTo>
                  <a:lnTo>
                    <a:pt x="3415029" y="275591"/>
                  </a:lnTo>
                  <a:lnTo>
                    <a:pt x="3390900" y="292100"/>
                  </a:lnTo>
                  <a:lnTo>
                    <a:pt x="3374390" y="297181"/>
                  </a:lnTo>
                  <a:lnTo>
                    <a:pt x="3338829" y="298450"/>
                  </a:lnTo>
                  <a:lnTo>
                    <a:pt x="3307079" y="289561"/>
                  </a:lnTo>
                  <a:lnTo>
                    <a:pt x="3293109" y="284481"/>
                  </a:lnTo>
                  <a:lnTo>
                    <a:pt x="3279140" y="275591"/>
                  </a:lnTo>
                  <a:lnTo>
                    <a:pt x="3265170" y="265431"/>
                  </a:lnTo>
                  <a:lnTo>
                    <a:pt x="3252470" y="255270"/>
                  </a:lnTo>
                  <a:lnTo>
                    <a:pt x="3241040" y="245111"/>
                  </a:lnTo>
                  <a:lnTo>
                    <a:pt x="3229609" y="236220"/>
                  </a:lnTo>
                  <a:lnTo>
                    <a:pt x="3220720" y="226061"/>
                  </a:lnTo>
                  <a:lnTo>
                    <a:pt x="3210559" y="213361"/>
                  </a:lnTo>
                  <a:lnTo>
                    <a:pt x="3201670" y="198120"/>
                  </a:lnTo>
                  <a:lnTo>
                    <a:pt x="3192779" y="180341"/>
                  </a:lnTo>
                  <a:lnTo>
                    <a:pt x="3182620" y="163831"/>
                  </a:lnTo>
                  <a:lnTo>
                    <a:pt x="3171190" y="148591"/>
                  </a:lnTo>
                  <a:lnTo>
                    <a:pt x="3159759" y="134620"/>
                  </a:lnTo>
                  <a:lnTo>
                    <a:pt x="3147059" y="124461"/>
                  </a:lnTo>
                  <a:lnTo>
                    <a:pt x="3131820" y="115570"/>
                  </a:lnTo>
                  <a:lnTo>
                    <a:pt x="3116579" y="107950"/>
                  </a:lnTo>
                  <a:lnTo>
                    <a:pt x="3102609" y="105411"/>
                  </a:lnTo>
                  <a:lnTo>
                    <a:pt x="3074670" y="105411"/>
                  </a:lnTo>
                  <a:lnTo>
                    <a:pt x="3028950" y="113031"/>
                  </a:lnTo>
                  <a:lnTo>
                    <a:pt x="3013709" y="120650"/>
                  </a:lnTo>
                  <a:lnTo>
                    <a:pt x="2999740" y="132081"/>
                  </a:lnTo>
                  <a:lnTo>
                    <a:pt x="2985770" y="144781"/>
                  </a:lnTo>
                  <a:lnTo>
                    <a:pt x="2974340" y="157481"/>
                  </a:lnTo>
                  <a:lnTo>
                    <a:pt x="2964179" y="170181"/>
                  </a:lnTo>
                  <a:lnTo>
                    <a:pt x="2954020" y="182881"/>
                  </a:lnTo>
                  <a:lnTo>
                    <a:pt x="2943859" y="194311"/>
                  </a:lnTo>
                  <a:lnTo>
                    <a:pt x="2934970" y="204470"/>
                  </a:lnTo>
                  <a:lnTo>
                    <a:pt x="2917190" y="223520"/>
                  </a:lnTo>
                  <a:lnTo>
                    <a:pt x="2900679" y="241300"/>
                  </a:lnTo>
                  <a:lnTo>
                    <a:pt x="2890520" y="250191"/>
                  </a:lnTo>
                  <a:lnTo>
                    <a:pt x="2879090" y="259081"/>
                  </a:lnTo>
                  <a:lnTo>
                    <a:pt x="2867659" y="266700"/>
                  </a:lnTo>
                  <a:lnTo>
                    <a:pt x="2843529" y="284481"/>
                  </a:lnTo>
                  <a:lnTo>
                    <a:pt x="2830829" y="293370"/>
                  </a:lnTo>
                  <a:lnTo>
                    <a:pt x="2802890" y="302261"/>
                  </a:lnTo>
                  <a:lnTo>
                    <a:pt x="2787650" y="304800"/>
                  </a:lnTo>
                  <a:lnTo>
                    <a:pt x="2772409" y="303531"/>
                  </a:lnTo>
                  <a:lnTo>
                    <a:pt x="2744470" y="294641"/>
                  </a:lnTo>
                  <a:lnTo>
                    <a:pt x="2731770" y="288291"/>
                  </a:lnTo>
                  <a:lnTo>
                    <a:pt x="2719070" y="281941"/>
                  </a:lnTo>
                  <a:lnTo>
                    <a:pt x="2705100" y="274320"/>
                  </a:lnTo>
                  <a:lnTo>
                    <a:pt x="2693670" y="266700"/>
                  </a:lnTo>
                  <a:lnTo>
                    <a:pt x="2683509" y="257811"/>
                  </a:lnTo>
                  <a:lnTo>
                    <a:pt x="2673350" y="250191"/>
                  </a:lnTo>
                  <a:lnTo>
                    <a:pt x="2664459" y="241300"/>
                  </a:lnTo>
                  <a:lnTo>
                    <a:pt x="2646679" y="224791"/>
                  </a:lnTo>
                  <a:lnTo>
                    <a:pt x="2636520" y="213361"/>
                  </a:lnTo>
                  <a:lnTo>
                    <a:pt x="2625090" y="200661"/>
                  </a:lnTo>
                  <a:lnTo>
                    <a:pt x="2613659" y="186691"/>
                  </a:lnTo>
                  <a:lnTo>
                    <a:pt x="2600959" y="173991"/>
                  </a:lnTo>
                  <a:lnTo>
                    <a:pt x="2585720" y="162561"/>
                  </a:lnTo>
                  <a:lnTo>
                    <a:pt x="2570479" y="152400"/>
                  </a:lnTo>
                  <a:lnTo>
                    <a:pt x="2557779" y="143511"/>
                  </a:lnTo>
                  <a:lnTo>
                    <a:pt x="2546350" y="133350"/>
                  </a:lnTo>
                  <a:lnTo>
                    <a:pt x="2536190" y="124461"/>
                  </a:lnTo>
                  <a:lnTo>
                    <a:pt x="2523490" y="118111"/>
                  </a:lnTo>
                  <a:lnTo>
                    <a:pt x="2494279" y="111761"/>
                  </a:lnTo>
                  <a:lnTo>
                    <a:pt x="2462529" y="113031"/>
                  </a:lnTo>
                  <a:lnTo>
                    <a:pt x="2416810" y="120650"/>
                  </a:lnTo>
                  <a:lnTo>
                    <a:pt x="2386329" y="132081"/>
                  </a:lnTo>
                  <a:lnTo>
                    <a:pt x="2368550" y="139700"/>
                  </a:lnTo>
                  <a:lnTo>
                    <a:pt x="2349500" y="149861"/>
                  </a:lnTo>
                  <a:lnTo>
                    <a:pt x="2332989" y="158750"/>
                  </a:lnTo>
                  <a:lnTo>
                    <a:pt x="2316479" y="165100"/>
                  </a:lnTo>
                  <a:lnTo>
                    <a:pt x="2302510" y="171450"/>
                  </a:lnTo>
                  <a:lnTo>
                    <a:pt x="2289810" y="177800"/>
                  </a:lnTo>
                  <a:lnTo>
                    <a:pt x="2278379" y="185420"/>
                  </a:lnTo>
                  <a:lnTo>
                    <a:pt x="2268220" y="193041"/>
                  </a:lnTo>
                  <a:lnTo>
                    <a:pt x="2256789" y="199391"/>
                  </a:lnTo>
                  <a:lnTo>
                    <a:pt x="2233929" y="210820"/>
                  </a:lnTo>
                  <a:lnTo>
                    <a:pt x="2183129" y="218441"/>
                  </a:lnTo>
                  <a:lnTo>
                    <a:pt x="2123439" y="213361"/>
                  </a:lnTo>
                  <a:lnTo>
                    <a:pt x="2075179" y="203200"/>
                  </a:lnTo>
                  <a:lnTo>
                    <a:pt x="2061210" y="198120"/>
                  </a:lnTo>
                  <a:lnTo>
                    <a:pt x="2051050" y="191770"/>
                  </a:lnTo>
                  <a:lnTo>
                    <a:pt x="2039620" y="184150"/>
                  </a:lnTo>
                  <a:lnTo>
                    <a:pt x="2029460" y="177800"/>
                  </a:lnTo>
                  <a:lnTo>
                    <a:pt x="2005329" y="167641"/>
                  </a:lnTo>
                  <a:lnTo>
                    <a:pt x="1993900" y="161291"/>
                  </a:lnTo>
                  <a:lnTo>
                    <a:pt x="1983739" y="154941"/>
                  </a:lnTo>
                  <a:lnTo>
                    <a:pt x="1974850" y="147320"/>
                  </a:lnTo>
                  <a:lnTo>
                    <a:pt x="1965960" y="139700"/>
                  </a:lnTo>
                  <a:lnTo>
                    <a:pt x="1957070" y="130811"/>
                  </a:lnTo>
                  <a:lnTo>
                    <a:pt x="1948179" y="123191"/>
                  </a:lnTo>
                  <a:lnTo>
                    <a:pt x="1938020" y="114300"/>
                  </a:lnTo>
                  <a:lnTo>
                    <a:pt x="1926589" y="106681"/>
                  </a:lnTo>
                  <a:lnTo>
                    <a:pt x="1915160" y="97791"/>
                  </a:lnTo>
                  <a:lnTo>
                    <a:pt x="1902460" y="90170"/>
                  </a:lnTo>
                  <a:lnTo>
                    <a:pt x="1887220" y="81281"/>
                  </a:lnTo>
                  <a:lnTo>
                    <a:pt x="1871979" y="72391"/>
                  </a:lnTo>
                  <a:lnTo>
                    <a:pt x="1855470" y="64770"/>
                  </a:lnTo>
                  <a:lnTo>
                    <a:pt x="1836420" y="55881"/>
                  </a:lnTo>
                  <a:lnTo>
                    <a:pt x="1817370" y="46991"/>
                  </a:lnTo>
                  <a:lnTo>
                    <a:pt x="1798320" y="44450"/>
                  </a:lnTo>
                  <a:lnTo>
                    <a:pt x="1762760" y="49531"/>
                  </a:lnTo>
                  <a:lnTo>
                    <a:pt x="1731010" y="57150"/>
                  </a:lnTo>
                  <a:lnTo>
                    <a:pt x="1705610" y="66041"/>
                  </a:lnTo>
                  <a:lnTo>
                    <a:pt x="1694179" y="72391"/>
                  </a:lnTo>
                  <a:lnTo>
                    <a:pt x="1672589" y="87631"/>
                  </a:lnTo>
                  <a:lnTo>
                    <a:pt x="1612900" y="128270"/>
                  </a:lnTo>
                  <a:lnTo>
                    <a:pt x="1601470" y="135891"/>
                  </a:lnTo>
                  <a:lnTo>
                    <a:pt x="1591310" y="144781"/>
                  </a:lnTo>
                  <a:lnTo>
                    <a:pt x="1581150" y="153670"/>
                  </a:lnTo>
                  <a:lnTo>
                    <a:pt x="1570989" y="160020"/>
                  </a:lnTo>
                  <a:lnTo>
                    <a:pt x="1559560" y="166370"/>
                  </a:lnTo>
                  <a:lnTo>
                    <a:pt x="1535429" y="176531"/>
                  </a:lnTo>
                  <a:lnTo>
                    <a:pt x="1511300" y="186691"/>
                  </a:lnTo>
                  <a:lnTo>
                    <a:pt x="1459229" y="193041"/>
                  </a:lnTo>
                  <a:lnTo>
                    <a:pt x="1413510" y="187961"/>
                  </a:lnTo>
                  <a:lnTo>
                    <a:pt x="1381760" y="177800"/>
                  </a:lnTo>
                  <a:lnTo>
                    <a:pt x="1309370" y="148591"/>
                  </a:lnTo>
                  <a:lnTo>
                    <a:pt x="1292860" y="139700"/>
                  </a:lnTo>
                  <a:lnTo>
                    <a:pt x="1280160" y="132081"/>
                  </a:lnTo>
                  <a:lnTo>
                    <a:pt x="1268729" y="123191"/>
                  </a:lnTo>
                  <a:lnTo>
                    <a:pt x="1253489" y="115570"/>
                  </a:lnTo>
                  <a:lnTo>
                    <a:pt x="1235710" y="106681"/>
                  </a:lnTo>
                  <a:lnTo>
                    <a:pt x="1200150" y="90170"/>
                  </a:lnTo>
                  <a:lnTo>
                    <a:pt x="1164589" y="72391"/>
                  </a:lnTo>
                  <a:lnTo>
                    <a:pt x="1126489" y="63500"/>
                  </a:lnTo>
                  <a:lnTo>
                    <a:pt x="1085850" y="60961"/>
                  </a:lnTo>
                  <a:lnTo>
                    <a:pt x="1045210" y="63500"/>
                  </a:lnTo>
                  <a:lnTo>
                    <a:pt x="1023620" y="69850"/>
                  </a:lnTo>
                  <a:lnTo>
                    <a:pt x="1003300" y="77470"/>
                  </a:lnTo>
                  <a:lnTo>
                    <a:pt x="981710" y="87631"/>
                  </a:lnTo>
                  <a:lnTo>
                    <a:pt x="939800" y="105411"/>
                  </a:lnTo>
                  <a:lnTo>
                    <a:pt x="918210" y="114300"/>
                  </a:lnTo>
                  <a:lnTo>
                    <a:pt x="900429" y="121920"/>
                  </a:lnTo>
                  <a:lnTo>
                    <a:pt x="868679" y="133350"/>
                  </a:lnTo>
                  <a:lnTo>
                    <a:pt x="829310" y="143511"/>
                  </a:lnTo>
                  <a:lnTo>
                    <a:pt x="741680" y="154941"/>
                  </a:lnTo>
                  <a:lnTo>
                    <a:pt x="684530" y="149861"/>
                  </a:lnTo>
                  <a:lnTo>
                    <a:pt x="638810" y="139700"/>
                  </a:lnTo>
                  <a:lnTo>
                    <a:pt x="623569" y="134620"/>
                  </a:lnTo>
                  <a:lnTo>
                    <a:pt x="607060" y="128270"/>
                  </a:lnTo>
                  <a:lnTo>
                    <a:pt x="590550" y="120650"/>
                  </a:lnTo>
                  <a:lnTo>
                    <a:pt x="577850" y="113031"/>
                  </a:lnTo>
                  <a:lnTo>
                    <a:pt x="565150" y="105411"/>
                  </a:lnTo>
                  <a:lnTo>
                    <a:pt x="513080" y="66041"/>
                  </a:lnTo>
                  <a:lnTo>
                    <a:pt x="496569" y="55881"/>
                  </a:lnTo>
                  <a:lnTo>
                    <a:pt x="481330" y="45720"/>
                  </a:lnTo>
                  <a:lnTo>
                    <a:pt x="464819" y="36831"/>
                  </a:lnTo>
                  <a:lnTo>
                    <a:pt x="449580" y="29211"/>
                  </a:lnTo>
                  <a:lnTo>
                    <a:pt x="435610" y="22861"/>
                  </a:lnTo>
                  <a:lnTo>
                    <a:pt x="406400" y="11431"/>
                  </a:lnTo>
                  <a:lnTo>
                    <a:pt x="374650" y="1270"/>
                  </a:lnTo>
                  <a:lnTo>
                    <a:pt x="345439" y="0"/>
                  </a:lnTo>
                  <a:lnTo>
                    <a:pt x="317500" y="6350"/>
                  </a:lnTo>
                  <a:lnTo>
                    <a:pt x="302260" y="11431"/>
                  </a:lnTo>
                  <a:lnTo>
                    <a:pt x="285750" y="17781"/>
                  </a:lnTo>
                  <a:lnTo>
                    <a:pt x="256539" y="27941"/>
                  </a:lnTo>
                  <a:lnTo>
                    <a:pt x="227330" y="39370"/>
                  </a:lnTo>
                  <a:lnTo>
                    <a:pt x="88900" y="93981"/>
                  </a:lnTo>
                  <a:lnTo>
                    <a:pt x="0" y="1320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6070600" y="16436339"/>
              <a:ext cx="2044701" cy="293372"/>
            </a:xfrm>
            <a:custGeom>
              <a:avLst/>
              <a:gdLst/>
              <a:ahLst/>
              <a:cxnLst/>
              <a:rect l="0" t="0" r="0" b="0"/>
              <a:pathLst>
                <a:path w="2044701" h="293372">
                  <a:moveTo>
                    <a:pt x="0" y="10161"/>
                  </a:moveTo>
                  <a:lnTo>
                    <a:pt x="41909" y="52071"/>
                  </a:lnTo>
                  <a:lnTo>
                    <a:pt x="52070" y="63500"/>
                  </a:lnTo>
                  <a:lnTo>
                    <a:pt x="60959" y="74930"/>
                  </a:lnTo>
                  <a:lnTo>
                    <a:pt x="71120" y="87630"/>
                  </a:lnTo>
                  <a:lnTo>
                    <a:pt x="80009" y="99061"/>
                  </a:lnTo>
                  <a:lnTo>
                    <a:pt x="88900" y="107950"/>
                  </a:lnTo>
                  <a:lnTo>
                    <a:pt x="96520" y="118111"/>
                  </a:lnTo>
                  <a:lnTo>
                    <a:pt x="114300" y="135891"/>
                  </a:lnTo>
                  <a:lnTo>
                    <a:pt x="123190" y="144780"/>
                  </a:lnTo>
                  <a:lnTo>
                    <a:pt x="133350" y="157480"/>
                  </a:lnTo>
                  <a:lnTo>
                    <a:pt x="161290" y="190500"/>
                  </a:lnTo>
                  <a:lnTo>
                    <a:pt x="175259" y="207011"/>
                  </a:lnTo>
                  <a:lnTo>
                    <a:pt x="189229" y="222250"/>
                  </a:lnTo>
                  <a:lnTo>
                    <a:pt x="213359" y="247650"/>
                  </a:lnTo>
                  <a:lnTo>
                    <a:pt x="233679" y="269241"/>
                  </a:lnTo>
                  <a:lnTo>
                    <a:pt x="246379" y="276861"/>
                  </a:lnTo>
                  <a:lnTo>
                    <a:pt x="260350" y="284480"/>
                  </a:lnTo>
                  <a:lnTo>
                    <a:pt x="275590" y="290830"/>
                  </a:lnTo>
                  <a:lnTo>
                    <a:pt x="306070" y="293371"/>
                  </a:lnTo>
                  <a:lnTo>
                    <a:pt x="322579" y="292100"/>
                  </a:lnTo>
                  <a:lnTo>
                    <a:pt x="336550" y="287021"/>
                  </a:lnTo>
                  <a:lnTo>
                    <a:pt x="349250" y="279400"/>
                  </a:lnTo>
                  <a:lnTo>
                    <a:pt x="359409" y="270511"/>
                  </a:lnTo>
                  <a:lnTo>
                    <a:pt x="368300" y="256541"/>
                  </a:lnTo>
                  <a:lnTo>
                    <a:pt x="374650" y="241300"/>
                  </a:lnTo>
                  <a:lnTo>
                    <a:pt x="381000" y="223521"/>
                  </a:lnTo>
                  <a:lnTo>
                    <a:pt x="387350" y="204471"/>
                  </a:lnTo>
                  <a:lnTo>
                    <a:pt x="392429" y="185421"/>
                  </a:lnTo>
                  <a:lnTo>
                    <a:pt x="422909" y="57150"/>
                  </a:lnTo>
                  <a:lnTo>
                    <a:pt x="429259" y="41911"/>
                  </a:lnTo>
                  <a:lnTo>
                    <a:pt x="435609" y="26671"/>
                  </a:lnTo>
                  <a:lnTo>
                    <a:pt x="443230" y="12700"/>
                  </a:lnTo>
                  <a:lnTo>
                    <a:pt x="453390" y="5080"/>
                  </a:lnTo>
                  <a:lnTo>
                    <a:pt x="466090" y="1271"/>
                  </a:lnTo>
                  <a:lnTo>
                    <a:pt x="480059" y="0"/>
                  </a:lnTo>
                  <a:lnTo>
                    <a:pt x="494030" y="1271"/>
                  </a:lnTo>
                  <a:lnTo>
                    <a:pt x="506730" y="6350"/>
                  </a:lnTo>
                  <a:lnTo>
                    <a:pt x="519430" y="11430"/>
                  </a:lnTo>
                  <a:lnTo>
                    <a:pt x="530859" y="17780"/>
                  </a:lnTo>
                  <a:lnTo>
                    <a:pt x="542290" y="25400"/>
                  </a:lnTo>
                  <a:lnTo>
                    <a:pt x="552450" y="33021"/>
                  </a:lnTo>
                  <a:lnTo>
                    <a:pt x="561340" y="40641"/>
                  </a:lnTo>
                  <a:lnTo>
                    <a:pt x="570230" y="49530"/>
                  </a:lnTo>
                  <a:lnTo>
                    <a:pt x="588009" y="66041"/>
                  </a:lnTo>
                  <a:lnTo>
                    <a:pt x="631190" y="107950"/>
                  </a:lnTo>
                  <a:lnTo>
                    <a:pt x="681990" y="158750"/>
                  </a:lnTo>
                  <a:lnTo>
                    <a:pt x="693419" y="167641"/>
                  </a:lnTo>
                  <a:lnTo>
                    <a:pt x="706119" y="179071"/>
                  </a:lnTo>
                  <a:lnTo>
                    <a:pt x="720090" y="190500"/>
                  </a:lnTo>
                  <a:lnTo>
                    <a:pt x="734059" y="199391"/>
                  </a:lnTo>
                  <a:lnTo>
                    <a:pt x="748030" y="207011"/>
                  </a:lnTo>
                  <a:lnTo>
                    <a:pt x="760730" y="213361"/>
                  </a:lnTo>
                  <a:lnTo>
                    <a:pt x="775969" y="214630"/>
                  </a:lnTo>
                  <a:lnTo>
                    <a:pt x="806450" y="208280"/>
                  </a:lnTo>
                  <a:lnTo>
                    <a:pt x="820419" y="201930"/>
                  </a:lnTo>
                  <a:lnTo>
                    <a:pt x="831850" y="193041"/>
                  </a:lnTo>
                  <a:lnTo>
                    <a:pt x="842009" y="182880"/>
                  </a:lnTo>
                  <a:lnTo>
                    <a:pt x="852169" y="170180"/>
                  </a:lnTo>
                  <a:lnTo>
                    <a:pt x="861059" y="156211"/>
                  </a:lnTo>
                  <a:lnTo>
                    <a:pt x="871219" y="140971"/>
                  </a:lnTo>
                  <a:lnTo>
                    <a:pt x="878840" y="127000"/>
                  </a:lnTo>
                  <a:lnTo>
                    <a:pt x="885190" y="114300"/>
                  </a:lnTo>
                  <a:lnTo>
                    <a:pt x="890269" y="100330"/>
                  </a:lnTo>
                  <a:lnTo>
                    <a:pt x="896619" y="87630"/>
                  </a:lnTo>
                  <a:lnTo>
                    <a:pt x="904240" y="73661"/>
                  </a:lnTo>
                  <a:lnTo>
                    <a:pt x="911859" y="60961"/>
                  </a:lnTo>
                  <a:lnTo>
                    <a:pt x="922019" y="50800"/>
                  </a:lnTo>
                  <a:lnTo>
                    <a:pt x="935990" y="43180"/>
                  </a:lnTo>
                  <a:lnTo>
                    <a:pt x="949959" y="36830"/>
                  </a:lnTo>
                  <a:lnTo>
                    <a:pt x="980440" y="29211"/>
                  </a:lnTo>
                  <a:lnTo>
                    <a:pt x="1013459" y="26671"/>
                  </a:lnTo>
                  <a:lnTo>
                    <a:pt x="1046480" y="30480"/>
                  </a:lnTo>
                  <a:lnTo>
                    <a:pt x="1064259" y="35561"/>
                  </a:lnTo>
                  <a:lnTo>
                    <a:pt x="1083309" y="40641"/>
                  </a:lnTo>
                  <a:lnTo>
                    <a:pt x="1103630" y="48261"/>
                  </a:lnTo>
                  <a:lnTo>
                    <a:pt x="1121409" y="54611"/>
                  </a:lnTo>
                  <a:lnTo>
                    <a:pt x="1136650" y="62230"/>
                  </a:lnTo>
                  <a:lnTo>
                    <a:pt x="1151890" y="71121"/>
                  </a:lnTo>
                  <a:lnTo>
                    <a:pt x="1168400" y="78741"/>
                  </a:lnTo>
                  <a:lnTo>
                    <a:pt x="1186180" y="86361"/>
                  </a:lnTo>
                  <a:lnTo>
                    <a:pt x="1206500" y="95250"/>
                  </a:lnTo>
                  <a:lnTo>
                    <a:pt x="1225550" y="105411"/>
                  </a:lnTo>
                  <a:lnTo>
                    <a:pt x="1245869" y="115571"/>
                  </a:lnTo>
                  <a:lnTo>
                    <a:pt x="1267459" y="127000"/>
                  </a:lnTo>
                  <a:lnTo>
                    <a:pt x="1286509" y="135891"/>
                  </a:lnTo>
                  <a:lnTo>
                    <a:pt x="1304290" y="143511"/>
                  </a:lnTo>
                  <a:lnTo>
                    <a:pt x="1323340" y="149861"/>
                  </a:lnTo>
                  <a:lnTo>
                    <a:pt x="1341119" y="154941"/>
                  </a:lnTo>
                  <a:lnTo>
                    <a:pt x="1357630" y="161291"/>
                  </a:lnTo>
                  <a:lnTo>
                    <a:pt x="1375409" y="165100"/>
                  </a:lnTo>
                  <a:lnTo>
                    <a:pt x="1405890" y="167641"/>
                  </a:lnTo>
                  <a:lnTo>
                    <a:pt x="1435100" y="161291"/>
                  </a:lnTo>
                  <a:lnTo>
                    <a:pt x="1450340" y="156211"/>
                  </a:lnTo>
                  <a:lnTo>
                    <a:pt x="1466850" y="149861"/>
                  </a:lnTo>
                  <a:lnTo>
                    <a:pt x="1479550" y="143511"/>
                  </a:lnTo>
                  <a:lnTo>
                    <a:pt x="1492250" y="135891"/>
                  </a:lnTo>
                  <a:lnTo>
                    <a:pt x="1502409" y="127000"/>
                  </a:lnTo>
                  <a:lnTo>
                    <a:pt x="1513840" y="118111"/>
                  </a:lnTo>
                  <a:lnTo>
                    <a:pt x="1525269" y="107950"/>
                  </a:lnTo>
                  <a:lnTo>
                    <a:pt x="1537969" y="96521"/>
                  </a:lnTo>
                  <a:lnTo>
                    <a:pt x="1550669" y="87630"/>
                  </a:lnTo>
                  <a:lnTo>
                    <a:pt x="1562100" y="80011"/>
                  </a:lnTo>
                  <a:lnTo>
                    <a:pt x="1574800" y="73661"/>
                  </a:lnTo>
                  <a:lnTo>
                    <a:pt x="1604009" y="66041"/>
                  </a:lnTo>
                  <a:lnTo>
                    <a:pt x="1619250" y="64771"/>
                  </a:lnTo>
                  <a:lnTo>
                    <a:pt x="1652269" y="69850"/>
                  </a:lnTo>
                  <a:lnTo>
                    <a:pt x="1668780" y="74930"/>
                  </a:lnTo>
                  <a:lnTo>
                    <a:pt x="1685290" y="83821"/>
                  </a:lnTo>
                  <a:lnTo>
                    <a:pt x="1701800" y="92711"/>
                  </a:lnTo>
                  <a:lnTo>
                    <a:pt x="1719580" y="102871"/>
                  </a:lnTo>
                  <a:lnTo>
                    <a:pt x="1733550" y="113030"/>
                  </a:lnTo>
                  <a:lnTo>
                    <a:pt x="1744980" y="123191"/>
                  </a:lnTo>
                  <a:lnTo>
                    <a:pt x="1756409" y="132080"/>
                  </a:lnTo>
                  <a:lnTo>
                    <a:pt x="1783080" y="153671"/>
                  </a:lnTo>
                  <a:lnTo>
                    <a:pt x="1798319" y="165100"/>
                  </a:lnTo>
                  <a:lnTo>
                    <a:pt x="1826259" y="185421"/>
                  </a:lnTo>
                  <a:lnTo>
                    <a:pt x="1840230" y="194311"/>
                  </a:lnTo>
                  <a:lnTo>
                    <a:pt x="1854200" y="203200"/>
                  </a:lnTo>
                  <a:lnTo>
                    <a:pt x="1869440" y="212091"/>
                  </a:lnTo>
                  <a:lnTo>
                    <a:pt x="1885950" y="220980"/>
                  </a:lnTo>
                  <a:lnTo>
                    <a:pt x="1902459" y="228600"/>
                  </a:lnTo>
                  <a:lnTo>
                    <a:pt x="1918969" y="234950"/>
                  </a:lnTo>
                  <a:lnTo>
                    <a:pt x="1935480" y="240030"/>
                  </a:lnTo>
                  <a:lnTo>
                    <a:pt x="1964690" y="242571"/>
                  </a:lnTo>
                  <a:lnTo>
                    <a:pt x="1978659" y="241300"/>
                  </a:lnTo>
                  <a:lnTo>
                    <a:pt x="1991359" y="234950"/>
                  </a:lnTo>
                  <a:lnTo>
                    <a:pt x="2001519" y="224791"/>
                  </a:lnTo>
                  <a:lnTo>
                    <a:pt x="2011680" y="212091"/>
                  </a:lnTo>
                  <a:lnTo>
                    <a:pt x="2020569" y="200661"/>
                  </a:lnTo>
                  <a:lnTo>
                    <a:pt x="2026919" y="187961"/>
                  </a:lnTo>
                  <a:lnTo>
                    <a:pt x="2044700" y="1117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6600" y="1536700"/>
            <a:ext cx="6578600" cy="200054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b="1" smtClean="0">
                <a:solidFill>
                  <a:srgbClr val="000000"/>
                </a:solidFill>
                <a:latin typeface="Times New Roman - 16"/>
              </a:rPr>
              <a:t>Write an inequality that represents the statement and graph the inequality</a:t>
            </a:r>
          </a:p>
          <a:p>
            <a:r>
              <a:rPr lang="en-US" sz="1200" b="1" smtClean="0">
                <a:solidFill>
                  <a:srgbClr val="000000"/>
                </a:solidFill>
                <a:latin typeface="Times New Roman - 16"/>
              </a:rPr>
              <a:t>1</a:t>
            </a:r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.</a:t>
            </a:r>
            <a:r>
              <a:rPr lang="en-US" sz="1200" i="1" smtClean="0">
                <a:solidFill>
                  <a:srgbClr val="000000"/>
                </a:solidFill>
                <a:latin typeface="Times New Roman - 16"/>
              </a:rPr>
              <a:t> x</a:t>
            </a:r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 is less than 8 and greater than 3</a:t>
            </a:r>
          </a:p>
          <a:p>
            <a:endParaRPr lang="en-US" sz="1200" smtClean="0">
              <a:solidFill>
                <a:srgbClr val="000000"/>
              </a:solidFill>
              <a:latin typeface="Times New Roman - 16"/>
            </a:endParaRPr>
          </a:p>
          <a:p>
            <a:endParaRPr lang="en-US" sz="1200" smtClean="0">
              <a:solidFill>
                <a:srgbClr val="000000"/>
              </a:solidFill>
              <a:latin typeface="Times New Roman - 16"/>
            </a:endParaRPr>
          </a:p>
          <a:p>
            <a:endParaRPr lang="en-US" sz="1200" smtClean="0">
              <a:solidFill>
                <a:srgbClr val="000000"/>
              </a:solidFill>
              <a:latin typeface="Times New Roman - 16"/>
            </a:endParaRPr>
          </a:p>
          <a:p>
            <a:endParaRPr lang="en-US" sz="1200" smtClean="0">
              <a:solidFill>
                <a:srgbClr val="000000"/>
              </a:solidFill>
              <a:latin typeface="Times New Roman - 16"/>
            </a:endParaRPr>
          </a:p>
          <a:p>
            <a:endParaRPr lang="en-US" sz="1200" smtClean="0">
              <a:solidFill>
                <a:srgbClr val="000000"/>
              </a:solidFill>
              <a:latin typeface="Times New Roman - 16"/>
            </a:endParaRPr>
          </a:p>
          <a:p>
            <a:endParaRPr lang="en-US" sz="1200" smtClean="0">
              <a:solidFill>
                <a:srgbClr val="000000"/>
              </a:solidFill>
              <a:latin typeface="Times New Roman - 16"/>
            </a:endParaRPr>
          </a:p>
          <a:p>
            <a:endParaRPr lang="en-US" sz="1200" smtClean="0">
              <a:solidFill>
                <a:srgbClr val="000000"/>
              </a:solidFill>
              <a:latin typeface="Times New Roman - 16"/>
            </a:endParaRPr>
          </a:p>
          <a:p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2. </a:t>
            </a:r>
            <a:r>
              <a:rPr lang="en-US" sz="1200" i="1" smtClean="0">
                <a:solidFill>
                  <a:srgbClr val="000000"/>
                </a:solidFill>
                <a:latin typeface="Times New Roman - 16"/>
              </a:rPr>
              <a:t>x </a:t>
            </a:r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 is greater than 4 or less than -9</a:t>
            </a:r>
            <a:endParaRPr lang="en-US" sz="1200">
              <a:solidFill>
                <a:srgbClr val="000000"/>
              </a:solidFill>
              <a:latin typeface="Times New Roman - 1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406400"/>
            <a:ext cx="5207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Activity and Homework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62000" y="4127500"/>
            <a:ext cx="5626100" cy="3898900"/>
            <a:chOff x="762000" y="4127500"/>
            <a:chExt cx="5626100" cy="3898900"/>
          </a:xfrm>
        </p:grpSpPr>
        <p:sp>
          <p:nvSpPr>
            <p:cNvPr id="4" name="TextBox 3"/>
            <p:cNvSpPr txBox="1"/>
            <p:nvPr/>
          </p:nvSpPr>
          <p:spPr>
            <a:xfrm>
              <a:off x="1460500" y="5384800"/>
              <a:ext cx="5334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Times New Roman - 16"/>
                </a:rPr>
                <a:t>3. </a:t>
              </a:r>
              <a:endParaRPr lang="en-US" sz="1200">
                <a:solidFill>
                  <a:srgbClr val="000000"/>
                </a:solidFill>
                <a:latin typeface="Times New Roman - 16"/>
              </a:endParaRPr>
            </a:p>
          </p:txBody>
        </p:sp>
        <p:pic>
          <p:nvPicPr>
            <p:cNvPr id="5" name="Picture 4" descr="NBK-3376-1765827.png"/>
            <p:cNvPicPr>
              <a:picLocks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62000" y="4127500"/>
              <a:ext cx="3924300" cy="274320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" name="TextBox 5"/>
            <p:cNvSpPr txBox="1"/>
            <p:nvPr/>
          </p:nvSpPr>
          <p:spPr>
            <a:xfrm>
              <a:off x="3454400" y="5334000"/>
              <a:ext cx="635000" cy="36933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60500" y="6540500"/>
              <a:ext cx="5334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Times New Roman - 16"/>
                </a:rPr>
                <a:t>4. </a:t>
              </a:r>
              <a:endParaRPr lang="en-US" sz="1200">
                <a:solidFill>
                  <a:srgbClr val="000000"/>
                </a:solidFill>
                <a:latin typeface="Times New Roman - 16"/>
              </a:endParaRPr>
            </a:p>
          </p:txBody>
        </p:sp>
        <p:pic>
          <p:nvPicPr>
            <p:cNvPr id="8" name="Picture 7" descr="NBK-3376-1765902.png"/>
            <p:cNvPicPr>
              <a:picLocks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62000" y="5283200"/>
              <a:ext cx="3797300" cy="274320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9" name="Picture 8" descr="NBK-3376-1765921.png"/>
            <p:cNvPicPr>
              <a:picLocks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197100" y="5283200"/>
              <a:ext cx="4191000" cy="274320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927100" y="355600"/>
            <a:ext cx="6045200" cy="8013700"/>
            <a:chOff x="927100" y="355600"/>
            <a:chExt cx="6045200" cy="8013700"/>
          </a:xfrm>
        </p:grpSpPr>
        <p:sp>
          <p:nvSpPr>
            <p:cNvPr id="2" name="TextBox 1"/>
            <p:cNvSpPr txBox="1"/>
            <p:nvPr/>
          </p:nvSpPr>
          <p:spPr>
            <a:xfrm>
              <a:off x="1536700" y="1155700"/>
              <a:ext cx="54356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b="1" smtClean="0">
                  <a:solidFill>
                    <a:srgbClr val="000000"/>
                  </a:solidFill>
                  <a:latin typeface="Times New Roman - 16"/>
                </a:rPr>
                <a:t>Solve the inequality and graph the solution</a:t>
              </a:r>
              <a:endParaRPr lang="en-US" sz="1200" b="1">
                <a:solidFill>
                  <a:srgbClr val="000000"/>
                </a:solidFill>
                <a:latin typeface="Times New Roman - 16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536700" y="1651000"/>
              <a:ext cx="685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Times New Roman - 16"/>
                </a:rPr>
                <a:t>5. </a:t>
              </a:r>
              <a:endParaRPr lang="en-US" sz="1200">
                <a:solidFill>
                  <a:srgbClr val="000000"/>
                </a:solidFill>
                <a:latin typeface="Times New Roman - 16"/>
              </a:endParaRPr>
            </a:p>
          </p:txBody>
        </p:sp>
        <p:pic>
          <p:nvPicPr>
            <p:cNvPr id="4" name="Picture 3" descr="NBK-3376-176598e.png"/>
            <p:cNvPicPr>
              <a:picLocks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03300" y="355600"/>
              <a:ext cx="4203700" cy="289560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" name="TextBox 4"/>
            <p:cNvSpPr txBox="1"/>
            <p:nvPr/>
          </p:nvSpPr>
          <p:spPr>
            <a:xfrm>
              <a:off x="4000500" y="1574800"/>
              <a:ext cx="838200" cy="36933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536700" y="4025900"/>
              <a:ext cx="685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Times New Roman - 16"/>
                </a:rPr>
                <a:t>6. </a:t>
              </a:r>
              <a:endParaRPr lang="en-US" sz="1200">
                <a:solidFill>
                  <a:srgbClr val="000000"/>
                </a:solidFill>
                <a:latin typeface="Times New Roman - 16"/>
              </a:endParaRPr>
            </a:p>
          </p:txBody>
        </p:sp>
        <p:pic>
          <p:nvPicPr>
            <p:cNvPr id="7" name="Picture 6" descr="NBK-3376-17659dc.png"/>
            <p:cNvPicPr>
              <a:picLocks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03300" y="2730500"/>
              <a:ext cx="4927600" cy="289560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" name="TextBox 7"/>
            <p:cNvSpPr txBox="1"/>
            <p:nvPr/>
          </p:nvSpPr>
          <p:spPr>
            <a:xfrm>
              <a:off x="4711700" y="3949700"/>
              <a:ext cx="838200" cy="36933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36700" y="6769100"/>
              <a:ext cx="6350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Times New Roman - 16"/>
                </a:rPr>
                <a:t>7.</a:t>
              </a:r>
              <a:endParaRPr lang="en-US" sz="1200">
                <a:solidFill>
                  <a:srgbClr val="000000"/>
                </a:solidFill>
                <a:latin typeface="Times New Roman - 16"/>
              </a:endParaRPr>
            </a:p>
          </p:txBody>
        </p:sp>
        <p:pic>
          <p:nvPicPr>
            <p:cNvPr id="10" name="Picture 9" descr="NBK-3376-1765a3a.png"/>
            <p:cNvPicPr>
              <a:picLocks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27100" y="5486400"/>
              <a:ext cx="5245100" cy="288290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Custom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Comic Sans MS - 36</vt:lpstr>
      <vt:lpstr>Times New Roman - 16</vt:lpstr>
      <vt:lpstr>Times New Roman - 20</vt:lpstr>
      <vt:lpstr>Arial - 36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2011-11-18T18:37:13Z</dcterms:created>
  <dcterms:modified xsi:type="dcterms:W3CDTF">2011-11-18T18:37:17Z</dcterms:modified>
</cp:coreProperties>
</file>